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314" r:id="rId2"/>
    <p:sldId id="421" r:id="rId3"/>
    <p:sldId id="315" r:id="rId4"/>
    <p:sldId id="405" r:id="rId5"/>
    <p:sldId id="397" r:id="rId6"/>
    <p:sldId id="316" r:id="rId7"/>
    <p:sldId id="371" r:id="rId8"/>
    <p:sldId id="407" r:id="rId9"/>
    <p:sldId id="406" r:id="rId10"/>
    <p:sldId id="408" r:id="rId11"/>
    <p:sldId id="417" r:id="rId12"/>
    <p:sldId id="318" r:id="rId13"/>
    <p:sldId id="410" r:id="rId14"/>
    <p:sldId id="409" r:id="rId15"/>
    <p:sldId id="411" r:id="rId16"/>
    <p:sldId id="412" r:id="rId17"/>
    <p:sldId id="414" r:id="rId18"/>
    <p:sldId id="372" r:id="rId19"/>
    <p:sldId id="413" r:id="rId20"/>
    <p:sldId id="373" r:id="rId21"/>
    <p:sldId id="365" r:id="rId22"/>
    <p:sldId id="416" r:id="rId23"/>
    <p:sldId id="374" r:id="rId24"/>
    <p:sldId id="370" r:id="rId25"/>
    <p:sldId id="369" r:id="rId26"/>
    <p:sldId id="366" r:id="rId27"/>
    <p:sldId id="367" r:id="rId28"/>
    <p:sldId id="398" r:id="rId29"/>
    <p:sldId id="418" r:id="rId30"/>
    <p:sldId id="419" r:id="rId31"/>
    <p:sldId id="420" r:id="rId32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37" autoAdjust="0"/>
    <p:restoredTop sz="98754" autoAdjust="0"/>
  </p:normalViewPr>
  <p:slideViewPr>
    <p:cSldViewPr snapToGrid="0" snapToObjects="1">
      <p:cViewPr>
        <p:scale>
          <a:sx n="50" d="100"/>
          <a:sy n="50" d="100"/>
        </p:scale>
        <p:origin x="-2046" y="-85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3" d="100"/>
        <a:sy n="33" d="100"/>
      </p:scale>
      <p:origin x="0" y="0"/>
    </p:cViewPr>
  </p:notesTextViewPr>
  <p:sorterViewPr>
    <p:cViewPr>
      <p:scale>
        <a:sx n="125" d="100"/>
        <a:sy n="125" d="100"/>
      </p:scale>
      <p:origin x="0" y="5286"/>
    </p:cViewPr>
  </p:sorterViewPr>
  <p:notesViewPr>
    <p:cSldViewPr snapToGrid="0" snapToObjects="1">
      <p:cViewPr varScale="1">
        <p:scale>
          <a:sx n="56" d="100"/>
          <a:sy n="56" d="100"/>
        </p:scale>
        <p:origin x="-2874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9EB38B-E0F5-493B-AF0A-C9010EDCA072}" type="datetimeFigureOut">
              <a:rPr lang="en-US" smtClean="0"/>
              <a:t>11/19/2018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13E76B-163E-44BA-9B97-5660BA7CF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3117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F10FA5-98E6-FB4E-97B6-D4EB979E8963}" type="datetimeFigureOut">
              <a:rPr lang="en-US" smtClean="0"/>
              <a:t>11/19/2018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22E1E8-19DD-9846-964E-7494B0E7F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4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2E1E8-19DD-9846-964E-7494B0E7F51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31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2E1E8-19DD-9846-964E-7494B0E7F51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317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2E1E8-19DD-9846-964E-7494B0E7F513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6739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2E1E8-19DD-9846-964E-7494B0E7F513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7580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2E1E8-19DD-9846-964E-7494B0E7F513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7580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2E1E8-19DD-9846-964E-7494B0E7F513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7580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2E1E8-19DD-9846-964E-7494B0E7F513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7580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4000" cy="51435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546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793450" y="2649538"/>
            <a:ext cx="3164188" cy="16605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577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614231" y="425450"/>
            <a:ext cx="2816357" cy="4292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648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635500" y="431800"/>
            <a:ext cx="4000500" cy="42799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6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408113" y="1670050"/>
            <a:ext cx="1495425" cy="166846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3821417" y="1670050"/>
            <a:ext cx="1495425" cy="166846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234417" y="1670050"/>
            <a:ext cx="1495425" cy="166846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673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852488" y="917575"/>
            <a:ext cx="1676400" cy="1676400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6615113" y="917575"/>
            <a:ext cx="1676400" cy="1676400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967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992188" y="1536700"/>
            <a:ext cx="1244600" cy="13430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2963870" y="1536700"/>
            <a:ext cx="1244600" cy="13430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4935529" y="1536700"/>
            <a:ext cx="1244600" cy="13430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6907189" y="1536700"/>
            <a:ext cx="1244600" cy="13430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47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822575" y="1485900"/>
            <a:ext cx="5661025" cy="2171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60400" y="1485900"/>
            <a:ext cx="2032000" cy="30353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597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57225" y="1524000"/>
            <a:ext cx="4279900" cy="3149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975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2"/>
          </p:nvPr>
        </p:nvSpPr>
        <p:spPr>
          <a:xfrm>
            <a:off x="5899150" y="1436688"/>
            <a:ext cx="2279650" cy="294957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3389313" y="1436688"/>
            <a:ext cx="2279650" cy="294957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877888" y="1436688"/>
            <a:ext cx="2279650" cy="294957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543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565400" cy="340201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5324475" y="1374775"/>
            <a:ext cx="3819525" cy="18224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7239000" y="3324225"/>
            <a:ext cx="884238" cy="9112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2693988" y="1374775"/>
            <a:ext cx="2484437" cy="37687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3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673600" cy="26924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366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2"/>
          </p:nvPr>
        </p:nvSpPr>
        <p:spPr>
          <a:xfrm>
            <a:off x="6049963" y="463550"/>
            <a:ext cx="2581275" cy="28257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512763" y="1635606"/>
            <a:ext cx="2652712" cy="30443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3278188" y="463550"/>
            <a:ext cx="2660650" cy="42164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9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4683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3704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5914356" y="425450"/>
            <a:ext cx="2730501" cy="4292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952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3441700" y="425450"/>
            <a:ext cx="5203157" cy="4292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815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059113" y="1640682"/>
            <a:ext cx="2389187" cy="260826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263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32948" y="1620156"/>
            <a:ext cx="2635249" cy="3060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688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4960304" y="508000"/>
            <a:ext cx="3623943" cy="41275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062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6507911" y="1587500"/>
            <a:ext cx="2102690" cy="196849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464300" cy="51435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820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686836" y="514350"/>
            <a:ext cx="3977171" cy="4114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199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4289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24" r:id="rId2"/>
    <p:sldLayoutId id="2147483669" r:id="rId3"/>
    <p:sldLayoutId id="2147483704" r:id="rId4"/>
    <p:sldLayoutId id="2147483672" r:id="rId5"/>
    <p:sldLayoutId id="2147483660" r:id="rId6"/>
    <p:sldLayoutId id="2147483671" r:id="rId7"/>
    <p:sldLayoutId id="2147483673" r:id="rId8"/>
    <p:sldLayoutId id="2147483710" r:id="rId9"/>
    <p:sldLayoutId id="2147483712" r:id="rId10"/>
    <p:sldLayoutId id="2147483668" r:id="rId11"/>
    <p:sldLayoutId id="2147483674" r:id="rId12"/>
    <p:sldLayoutId id="2147483698" r:id="rId13"/>
    <p:sldLayoutId id="2147483675" r:id="rId14"/>
    <p:sldLayoutId id="2147483701" r:id="rId15"/>
    <p:sldLayoutId id="2147483670" r:id="rId16"/>
    <p:sldLayoutId id="2147483722" r:id="rId17"/>
    <p:sldLayoutId id="2147483708" r:id="rId18"/>
    <p:sldLayoutId id="2147483713" r:id="rId19"/>
    <p:sldLayoutId id="2147483723" r:id="rId20"/>
    <p:sldLayoutId id="2147483719" r:id="rId21"/>
    <p:sldLayoutId id="2147483718" r:id="rId22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19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2561772" y="1793875"/>
            <a:ext cx="4020457" cy="1555750"/>
          </a:xfrm>
          <a:prstGeom prst="rect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itle 2"/>
          <p:cNvSpPr txBox="1">
            <a:spLocks/>
          </p:cNvSpPr>
          <p:nvPr/>
        </p:nvSpPr>
        <p:spPr>
          <a:xfrm>
            <a:off x="2920181" y="2199192"/>
            <a:ext cx="3303638" cy="74511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5000" dirty="0" smtClean="0">
                <a:solidFill>
                  <a:schemeClr val="accent3"/>
                </a:solidFill>
                <a:latin typeface="Montserrat" pitchFamily="50" charset="0"/>
              </a:rPr>
              <a:t>Minimal</a:t>
            </a:r>
            <a:endParaRPr lang="en-US" sz="5000" dirty="0">
              <a:solidFill>
                <a:schemeClr val="accent3"/>
              </a:solidFill>
              <a:latin typeface="Montserrat" pitchFamily="50" charset="0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455590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2489200" y="1268361"/>
            <a:ext cx="4165600" cy="2606778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58800" dist="469900" dir="2700000" sx="90000" sy="9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xmlns="" id="{D3BBA8B4-AA63-4A5D-AEB0-3DA02CFAA4EC}"/>
              </a:ext>
            </a:extLst>
          </p:cNvPr>
          <p:cNvSpPr txBox="1">
            <a:spLocks/>
          </p:cNvSpPr>
          <p:nvPr/>
        </p:nvSpPr>
        <p:spPr>
          <a:xfrm>
            <a:off x="3468699" y="1876846"/>
            <a:ext cx="2206602" cy="1389809"/>
          </a:xfrm>
          <a:prstGeom prst="rect">
            <a:avLst/>
          </a:prstGeom>
        </p:spPr>
        <p:txBody>
          <a:bodyPr lIns="68580" tIns="34290" rIns="68580" bIns="34290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en-US" sz="3500" b="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</a:rPr>
              <a:t>SOME OF</a:t>
            </a:r>
          </a:p>
          <a:p>
            <a:pPr algn="l"/>
            <a:r>
              <a:rPr lang="en-US" sz="3500" b="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</a:rPr>
              <a:t>OUR</a:t>
            </a:r>
          </a:p>
          <a:p>
            <a:pPr algn="l"/>
            <a:r>
              <a:rPr lang="en-US" sz="35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</a:rPr>
              <a:t>IDEAS</a:t>
            </a:r>
            <a:endParaRPr lang="en-US" sz="3500" dirty="0">
              <a:solidFill>
                <a:schemeClr val="accent1"/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2806700" y="1540191"/>
            <a:ext cx="3530600" cy="2063118"/>
          </a:xfrm>
          <a:prstGeom prst="roundRect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923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96752" y="1524000"/>
            <a:ext cx="850900" cy="8509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049252" y="1524000"/>
            <a:ext cx="2298700" cy="850900"/>
          </a:xfrm>
          <a:prstGeom prst="rect">
            <a:avLst/>
          </a:prstGeom>
          <a:noFill/>
          <a:ln w="190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624848" y="2460625"/>
            <a:ext cx="850900" cy="8509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577348" y="2460625"/>
            <a:ext cx="2298700" cy="850900"/>
          </a:xfrm>
          <a:prstGeom prst="rect">
            <a:avLst/>
          </a:prstGeom>
          <a:noFill/>
          <a:ln w="190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267952" y="2460625"/>
            <a:ext cx="850900" cy="8509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220452" y="2460625"/>
            <a:ext cx="2298700" cy="850900"/>
          </a:xfrm>
          <a:prstGeom prst="rect">
            <a:avLst/>
          </a:prstGeom>
          <a:noFill/>
          <a:ln w="190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3096752" y="3387725"/>
            <a:ext cx="850900" cy="8509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4049252" y="3387725"/>
            <a:ext cx="2298700" cy="850900"/>
          </a:xfrm>
          <a:prstGeom prst="rect">
            <a:avLst/>
          </a:prstGeom>
          <a:noFill/>
          <a:ln w="190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xmlns="" id="{D3BBA8B4-AA63-4A5D-AEB0-3DA02CFAA4EC}"/>
              </a:ext>
            </a:extLst>
          </p:cNvPr>
          <p:cNvSpPr txBox="1">
            <a:spLocks/>
          </p:cNvSpPr>
          <p:nvPr/>
        </p:nvSpPr>
        <p:spPr>
          <a:xfrm>
            <a:off x="3224982" y="565625"/>
            <a:ext cx="2694038" cy="624115"/>
          </a:xfrm>
          <a:prstGeom prst="rect">
            <a:avLst/>
          </a:prstGeom>
        </p:spPr>
        <p:txBody>
          <a:bodyPr lIns="68580" tIns="34290" rIns="68580" bIns="34290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000" dirty="0" smtClean="0">
                <a:latin typeface="Montserrat" pitchFamily="50" charset="0"/>
              </a:rPr>
              <a:t>COMPANY ABOUT</a:t>
            </a:r>
          </a:p>
          <a:p>
            <a:r>
              <a:rPr lang="en-US" dirty="0" smtClean="0">
                <a:solidFill>
                  <a:schemeClr val="accent3"/>
                </a:solidFill>
                <a:latin typeface="Montserrat" pitchFamily="50" charset="0"/>
              </a:rPr>
              <a:t>NUMERIC LIST</a:t>
            </a:r>
            <a:endParaRPr lang="en-US" dirty="0">
              <a:solidFill>
                <a:schemeClr val="accent3"/>
              </a:solidFill>
              <a:latin typeface="Montserrat" pitchFamily="50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4184486" y="1663031"/>
            <a:ext cx="2043472" cy="572838"/>
            <a:chOff x="4243028" y="1692133"/>
            <a:chExt cx="2043472" cy="572838"/>
          </a:xfrm>
        </p:grpSpPr>
        <p:sp>
          <p:nvSpPr>
            <p:cNvPr id="23" name="Title 1">
              <a:extLst>
                <a:ext uri="{FF2B5EF4-FFF2-40B4-BE49-F238E27FC236}">
                  <a16:creationId xmlns:a16="http://schemas.microsoft.com/office/drawing/2014/main" xmlns="" id="{D3BBA8B4-AA63-4A5D-AEB0-3DA02CFAA4EC}"/>
                </a:ext>
              </a:extLst>
            </p:cNvPr>
            <p:cNvSpPr txBox="1">
              <a:spLocks/>
            </p:cNvSpPr>
            <p:nvPr/>
          </p:nvSpPr>
          <p:spPr>
            <a:xfrm>
              <a:off x="4243028" y="1692133"/>
              <a:ext cx="1675992" cy="226838"/>
            </a:xfrm>
            <a:prstGeom prst="rect">
              <a:avLst/>
            </a:prstGeom>
          </p:spPr>
          <p:txBody>
            <a:bodyPr lIns="68580" tIns="34290" rIns="68580" bIns="34290"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500" b="1" kern="1200">
                  <a:solidFill>
                    <a:schemeClr val="tx1"/>
                  </a:solidFill>
                  <a:latin typeface="+mn-lt"/>
                  <a:ea typeface="+mj-ea"/>
                  <a:cs typeface="+mj-cs"/>
                </a:defRPr>
              </a:lvl1pPr>
            </a:lstStyle>
            <a:p>
              <a:pPr algn="l"/>
              <a:r>
                <a:rPr lang="en-US" sz="11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</a:rPr>
                <a:t>SUBTITLE EXAMPLE</a:t>
              </a:r>
              <a:endParaRPr lang="en-US" sz="11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="" xmlns:a16="http://schemas.microsoft.com/office/drawing/2014/main" id="{19311824-B19B-45AD-B07C-5F362B382A1C}"/>
                </a:ext>
              </a:extLst>
            </p:cNvPr>
            <p:cNvSpPr txBox="1"/>
            <p:nvPr/>
          </p:nvSpPr>
          <p:spPr>
            <a:xfrm>
              <a:off x="4243028" y="1826389"/>
              <a:ext cx="2043472" cy="43858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Lorem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ipsum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dolor sit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amet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consectetuer</a:t>
              </a:r>
              <a:r>
                <a:rPr lang="en-US" sz="8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odio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non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tellus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natoque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accumsan</a:t>
              </a:r>
              <a:r>
                <a:rPr lang="en-US" sz="8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Sed</a:t>
              </a:r>
              <a:endParaRPr lang="en-US" sz="800" b="1" i="1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endParaRPr>
            </a:p>
          </p:txBody>
        </p:sp>
      </p:grpSp>
      <p:sp>
        <p:nvSpPr>
          <p:cNvPr id="26" name="Title 1">
            <a:extLst>
              <a:ext uri="{FF2B5EF4-FFF2-40B4-BE49-F238E27FC236}">
                <a16:creationId xmlns:a16="http://schemas.microsoft.com/office/drawing/2014/main" xmlns="" id="{D3BBA8B4-AA63-4A5D-AEB0-3DA02CFAA4EC}"/>
              </a:ext>
            </a:extLst>
          </p:cNvPr>
          <p:cNvSpPr txBox="1">
            <a:spLocks/>
          </p:cNvSpPr>
          <p:nvPr/>
        </p:nvSpPr>
        <p:spPr>
          <a:xfrm>
            <a:off x="3222114" y="1776293"/>
            <a:ext cx="600177" cy="346314"/>
          </a:xfrm>
          <a:prstGeom prst="rect">
            <a:avLst/>
          </a:prstGeom>
        </p:spPr>
        <p:txBody>
          <a:bodyPr lIns="68580" tIns="34290" rIns="68580" bIns="34290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2000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01</a:t>
            </a:r>
            <a:endParaRPr lang="en-US" sz="2000" dirty="0">
              <a:solidFill>
                <a:schemeClr val="bg1"/>
              </a:solidFill>
              <a:latin typeface="Roboto" pitchFamily="2" charset="0"/>
              <a:ea typeface="Roboto" pitchFamily="2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2348066" y="2599656"/>
            <a:ext cx="2043472" cy="572838"/>
            <a:chOff x="4243028" y="1692133"/>
            <a:chExt cx="2043472" cy="572838"/>
          </a:xfrm>
        </p:grpSpPr>
        <p:sp>
          <p:nvSpPr>
            <p:cNvPr id="30" name="Title 1">
              <a:extLst>
                <a:ext uri="{FF2B5EF4-FFF2-40B4-BE49-F238E27FC236}">
                  <a16:creationId xmlns:a16="http://schemas.microsoft.com/office/drawing/2014/main" xmlns="" id="{D3BBA8B4-AA63-4A5D-AEB0-3DA02CFAA4EC}"/>
                </a:ext>
              </a:extLst>
            </p:cNvPr>
            <p:cNvSpPr txBox="1">
              <a:spLocks/>
            </p:cNvSpPr>
            <p:nvPr/>
          </p:nvSpPr>
          <p:spPr>
            <a:xfrm>
              <a:off x="4243028" y="1692133"/>
              <a:ext cx="1675992" cy="226838"/>
            </a:xfrm>
            <a:prstGeom prst="rect">
              <a:avLst/>
            </a:prstGeom>
          </p:spPr>
          <p:txBody>
            <a:bodyPr lIns="68580" tIns="34290" rIns="68580" bIns="34290"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500" b="1" kern="1200">
                  <a:solidFill>
                    <a:schemeClr val="tx1"/>
                  </a:solidFill>
                  <a:latin typeface="+mn-lt"/>
                  <a:ea typeface="+mj-ea"/>
                  <a:cs typeface="+mj-cs"/>
                </a:defRPr>
              </a:lvl1pPr>
            </a:lstStyle>
            <a:p>
              <a:pPr algn="l"/>
              <a:r>
                <a:rPr lang="en-US" sz="11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</a:rPr>
                <a:t>SUBTITLE EXAMPLE</a:t>
              </a:r>
              <a:endParaRPr lang="en-US" sz="11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="" xmlns:a16="http://schemas.microsoft.com/office/drawing/2014/main" id="{19311824-B19B-45AD-B07C-5F362B382A1C}"/>
                </a:ext>
              </a:extLst>
            </p:cNvPr>
            <p:cNvSpPr txBox="1"/>
            <p:nvPr/>
          </p:nvSpPr>
          <p:spPr>
            <a:xfrm>
              <a:off x="4243028" y="1826389"/>
              <a:ext cx="2043472" cy="43858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Lorem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ipsum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dolor sit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amet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consectetuer</a:t>
              </a:r>
              <a:r>
                <a:rPr lang="en-US" sz="8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odio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non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tellus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natoque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accumsan</a:t>
              </a:r>
              <a:r>
                <a:rPr lang="en-US" sz="8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Sed</a:t>
              </a:r>
              <a:endParaRPr lang="en-US" sz="800" b="1" i="1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endParaRPr>
            </a:p>
          </p:txBody>
        </p:sp>
      </p:grpSp>
      <p:sp>
        <p:nvSpPr>
          <p:cNvPr id="33" name="Title 1">
            <a:extLst>
              <a:ext uri="{FF2B5EF4-FFF2-40B4-BE49-F238E27FC236}">
                <a16:creationId xmlns:a16="http://schemas.microsoft.com/office/drawing/2014/main" xmlns="" id="{D3BBA8B4-AA63-4A5D-AEB0-3DA02CFAA4EC}"/>
              </a:ext>
            </a:extLst>
          </p:cNvPr>
          <p:cNvSpPr txBox="1">
            <a:spLocks/>
          </p:cNvSpPr>
          <p:nvPr/>
        </p:nvSpPr>
        <p:spPr>
          <a:xfrm>
            <a:off x="1385694" y="2712918"/>
            <a:ext cx="600177" cy="346314"/>
          </a:xfrm>
          <a:prstGeom prst="rect">
            <a:avLst/>
          </a:prstGeom>
        </p:spPr>
        <p:txBody>
          <a:bodyPr lIns="68580" tIns="34290" rIns="68580" bIns="34290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2000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02</a:t>
            </a:r>
            <a:endParaRPr lang="en-US" sz="2000" dirty="0">
              <a:solidFill>
                <a:schemeClr val="bg1"/>
              </a:solidFill>
              <a:latin typeface="Roboto" pitchFamily="2" charset="0"/>
              <a:ea typeface="Roboto" pitchFamily="2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704962" y="2599656"/>
            <a:ext cx="2043472" cy="572838"/>
            <a:chOff x="4243028" y="1692133"/>
            <a:chExt cx="2043472" cy="572838"/>
          </a:xfrm>
        </p:grpSpPr>
        <p:sp>
          <p:nvSpPr>
            <p:cNvPr id="35" name="Title 1">
              <a:extLst>
                <a:ext uri="{FF2B5EF4-FFF2-40B4-BE49-F238E27FC236}">
                  <a16:creationId xmlns:a16="http://schemas.microsoft.com/office/drawing/2014/main" xmlns="" id="{D3BBA8B4-AA63-4A5D-AEB0-3DA02CFAA4EC}"/>
                </a:ext>
              </a:extLst>
            </p:cNvPr>
            <p:cNvSpPr txBox="1">
              <a:spLocks/>
            </p:cNvSpPr>
            <p:nvPr/>
          </p:nvSpPr>
          <p:spPr>
            <a:xfrm>
              <a:off x="4243028" y="1692133"/>
              <a:ext cx="1675992" cy="226838"/>
            </a:xfrm>
            <a:prstGeom prst="rect">
              <a:avLst/>
            </a:prstGeom>
          </p:spPr>
          <p:txBody>
            <a:bodyPr lIns="68580" tIns="34290" rIns="68580" bIns="34290"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500" b="1" kern="1200">
                  <a:solidFill>
                    <a:schemeClr val="tx1"/>
                  </a:solidFill>
                  <a:latin typeface="+mn-lt"/>
                  <a:ea typeface="+mj-ea"/>
                  <a:cs typeface="+mj-cs"/>
                </a:defRPr>
              </a:lvl1pPr>
            </a:lstStyle>
            <a:p>
              <a:pPr algn="l"/>
              <a:r>
                <a:rPr lang="en-US" sz="11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</a:rPr>
                <a:t>SUBTITLE EXAMPLE</a:t>
              </a:r>
              <a:endParaRPr lang="en-US" sz="11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="" xmlns:a16="http://schemas.microsoft.com/office/drawing/2014/main" id="{19311824-B19B-45AD-B07C-5F362B382A1C}"/>
                </a:ext>
              </a:extLst>
            </p:cNvPr>
            <p:cNvSpPr txBox="1"/>
            <p:nvPr/>
          </p:nvSpPr>
          <p:spPr>
            <a:xfrm>
              <a:off x="4243028" y="1826389"/>
              <a:ext cx="2043472" cy="43858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Lorem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ipsum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dolor sit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amet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consectetuer</a:t>
              </a:r>
              <a:r>
                <a:rPr lang="en-US" sz="8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odio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non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tellus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natoque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accumsan</a:t>
              </a:r>
              <a:r>
                <a:rPr lang="en-US" sz="8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Sed</a:t>
              </a:r>
              <a:endParaRPr lang="en-US" sz="800" b="1" i="1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endParaRPr>
            </a:p>
          </p:txBody>
        </p:sp>
      </p:grpSp>
      <p:sp>
        <p:nvSpPr>
          <p:cNvPr id="37" name="Title 1">
            <a:extLst>
              <a:ext uri="{FF2B5EF4-FFF2-40B4-BE49-F238E27FC236}">
                <a16:creationId xmlns:a16="http://schemas.microsoft.com/office/drawing/2014/main" xmlns="" id="{D3BBA8B4-AA63-4A5D-AEB0-3DA02CFAA4EC}"/>
              </a:ext>
            </a:extLst>
          </p:cNvPr>
          <p:cNvSpPr txBox="1">
            <a:spLocks/>
          </p:cNvSpPr>
          <p:nvPr/>
        </p:nvSpPr>
        <p:spPr>
          <a:xfrm>
            <a:off x="4742590" y="2712918"/>
            <a:ext cx="600177" cy="346314"/>
          </a:xfrm>
          <a:prstGeom prst="rect">
            <a:avLst/>
          </a:prstGeom>
        </p:spPr>
        <p:txBody>
          <a:bodyPr lIns="68580" tIns="34290" rIns="68580" bIns="34290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2000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03</a:t>
            </a:r>
            <a:endParaRPr lang="en-US" sz="2000" dirty="0">
              <a:solidFill>
                <a:schemeClr val="bg1"/>
              </a:solidFill>
              <a:latin typeface="Roboto" pitchFamily="2" charset="0"/>
              <a:ea typeface="Roboto" pitchFamily="2" charset="0"/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4171786" y="3526756"/>
            <a:ext cx="2043472" cy="572838"/>
            <a:chOff x="4243028" y="1692133"/>
            <a:chExt cx="2043472" cy="572838"/>
          </a:xfrm>
        </p:grpSpPr>
        <p:sp>
          <p:nvSpPr>
            <p:cNvPr id="39" name="Title 1">
              <a:extLst>
                <a:ext uri="{FF2B5EF4-FFF2-40B4-BE49-F238E27FC236}">
                  <a16:creationId xmlns:a16="http://schemas.microsoft.com/office/drawing/2014/main" xmlns="" id="{D3BBA8B4-AA63-4A5D-AEB0-3DA02CFAA4EC}"/>
                </a:ext>
              </a:extLst>
            </p:cNvPr>
            <p:cNvSpPr txBox="1">
              <a:spLocks/>
            </p:cNvSpPr>
            <p:nvPr/>
          </p:nvSpPr>
          <p:spPr>
            <a:xfrm>
              <a:off x="4243028" y="1692133"/>
              <a:ext cx="1675992" cy="226838"/>
            </a:xfrm>
            <a:prstGeom prst="rect">
              <a:avLst/>
            </a:prstGeom>
          </p:spPr>
          <p:txBody>
            <a:bodyPr lIns="68580" tIns="34290" rIns="68580" bIns="34290"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500" b="1" kern="1200">
                  <a:solidFill>
                    <a:schemeClr val="tx1"/>
                  </a:solidFill>
                  <a:latin typeface="+mn-lt"/>
                  <a:ea typeface="+mj-ea"/>
                  <a:cs typeface="+mj-cs"/>
                </a:defRPr>
              </a:lvl1pPr>
            </a:lstStyle>
            <a:p>
              <a:pPr algn="l"/>
              <a:r>
                <a:rPr lang="en-US" sz="11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</a:rPr>
                <a:t>SUBTITLE EXAMPLE</a:t>
              </a:r>
              <a:endParaRPr lang="en-US" sz="11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="" xmlns:a16="http://schemas.microsoft.com/office/drawing/2014/main" id="{19311824-B19B-45AD-B07C-5F362B382A1C}"/>
                </a:ext>
              </a:extLst>
            </p:cNvPr>
            <p:cNvSpPr txBox="1"/>
            <p:nvPr/>
          </p:nvSpPr>
          <p:spPr>
            <a:xfrm>
              <a:off x="4243028" y="1826389"/>
              <a:ext cx="2043472" cy="43858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Lorem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ipsum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dolor sit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amet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consectetuer</a:t>
              </a:r>
              <a:r>
                <a:rPr lang="en-US" sz="8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odio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non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tellus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natoque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accumsan</a:t>
              </a:r>
              <a:r>
                <a:rPr lang="en-US" sz="8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Sed</a:t>
              </a:r>
              <a:endParaRPr lang="en-US" sz="800" b="1" i="1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endParaRPr>
            </a:p>
          </p:txBody>
        </p:sp>
      </p:grpSp>
      <p:sp>
        <p:nvSpPr>
          <p:cNvPr id="41" name="Title 1">
            <a:extLst>
              <a:ext uri="{FF2B5EF4-FFF2-40B4-BE49-F238E27FC236}">
                <a16:creationId xmlns:a16="http://schemas.microsoft.com/office/drawing/2014/main" xmlns="" id="{D3BBA8B4-AA63-4A5D-AEB0-3DA02CFAA4EC}"/>
              </a:ext>
            </a:extLst>
          </p:cNvPr>
          <p:cNvSpPr txBox="1">
            <a:spLocks/>
          </p:cNvSpPr>
          <p:nvPr/>
        </p:nvSpPr>
        <p:spPr>
          <a:xfrm>
            <a:off x="3209414" y="3640018"/>
            <a:ext cx="600177" cy="346314"/>
          </a:xfrm>
          <a:prstGeom prst="rect">
            <a:avLst/>
          </a:prstGeom>
        </p:spPr>
        <p:txBody>
          <a:bodyPr lIns="68580" tIns="34290" rIns="68580" bIns="34290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2000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3541813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4233826" y="1587500"/>
            <a:ext cx="4223339" cy="1968500"/>
            <a:chOff x="3920535" y="1587500"/>
            <a:chExt cx="4223339" cy="1968500"/>
          </a:xfrm>
        </p:grpSpPr>
        <p:sp>
          <p:nvSpPr>
            <p:cNvPr id="17" name="Rectangle 16"/>
            <p:cNvSpPr/>
            <p:nvPr/>
          </p:nvSpPr>
          <p:spPr>
            <a:xfrm>
              <a:off x="3920535" y="1587500"/>
              <a:ext cx="4223339" cy="1968500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4402280" y="1977188"/>
              <a:ext cx="3259849" cy="1189124"/>
              <a:chOff x="4282554" y="1941991"/>
              <a:chExt cx="3259849" cy="1189124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4282554" y="2035562"/>
                <a:ext cx="3098665" cy="1063144"/>
                <a:chOff x="3142114" y="1970159"/>
                <a:chExt cx="3098665" cy="1063144"/>
              </a:xfrm>
            </p:grpSpPr>
            <p:sp>
              <p:nvSpPr>
                <p:cNvPr id="19" name="Title 1">
                  <a:extLst>
                    <a:ext uri="{FF2B5EF4-FFF2-40B4-BE49-F238E27FC236}">
                      <a16:creationId xmlns:a16="http://schemas.microsoft.com/office/drawing/2014/main" xmlns="" id="{D3BBA8B4-AA63-4A5D-AEB0-3DA02CFAA4EC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3142114" y="1970159"/>
                  <a:ext cx="2851519" cy="424790"/>
                </a:xfrm>
                <a:prstGeom prst="rect">
                  <a:avLst/>
                </a:prstGeom>
              </p:spPr>
              <p:txBody>
                <a:bodyPr lIns="68580" tIns="34290" rIns="68580" bIns="34290"/>
                <a:lstStyle>
                  <a:lvl1pPr algn="ctr" defTabSz="914400" rtl="0" eaLnBrk="1" latinLnBrk="0" hangingPunct="1">
                    <a:lnSpc>
                      <a:spcPct val="90000"/>
                    </a:lnSpc>
                    <a:spcBef>
                      <a:spcPct val="0"/>
                    </a:spcBef>
                    <a:buNone/>
                    <a:defRPr sz="2500" b="1" kern="1200">
                      <a:solidFill>
                        <a:schemeClr val="tx1"/>
                      </a:solidFill>
                      <a:latin typeface="+mn-lt"/>
                      <a:ea typeface="+mj-ea"/>
                      <a:cs typeface="+mj-cs"/>
                    </a:defRPr>
                  </a:lvl1pPr>
                </a:lstStyle>
                <a:p>
                  <a:pPr algn="l"/>
                  <a:r>
                    <a:rPr lang="en-US" sz="2800" b="0" dirty="0" smtClean="0">
                      <a:solidFill>
                        <a:schemeClr val="bg1"/>
                      </a:solidFill>
                      <a:latin typeface="Roboto" pitchFamily="2" charset="0"/>
                      <a:ea typeface="Roboto" pitchFamily="2" charset="0"/>
                    </a:rPr>
                    <a:t>UNIQUE </a:t>
                  </a:r>
                  <a:r>
                    <a:rPr lang="en-US" sz="2800" b="0" dirty="0">
                      <a:solidFill>
                        <a:schemeClr val="bg1"/>
                      </a:solidFill>
                      <a:latin typeface="Roboto" pitchFamily="2" charset="0"/>
                      <a:ea typeface="Roboto" pitchFamily="2" charset="0"/>
                    </a:rPr>
                    <a:t>WAY</a:t>
                  </a:r>
                </a:p>
              </p:txBody>
            </p: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3244719" y="2471606"/>
                  <a:ext cx="2683641" cy="0"/>
                </a:xfrm>
                <a:prstGeom prst="line">
                  <a:avLst/>
                </a:prstGeom>
                <a:ln w="1905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" name="Rectangle 20"/>
                <p:cNvSpPr/>
                <p:nvPr/>
              </p:nvSpPr>
              <p:spPr>
                <a:xfrm>
                  <a:off x="3155818" y="2557788"/>
                  <a:ext cx="3084961" cy="47551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sz="830" dirty="0" err="1">
                      <a:solidFill>
                        <a:schemeClr val="bg1"/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Lorem</a:t>
                  </a:r>
                  <a:r>
                    <a:rPr lang="en-US" sz="830" dirty="0">
                      <a:solidFill>
                        <a:schemeClr val="bg1"/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 </a:t>
                  </a:r>
                  <a:r>
                    <a:rPr lang="en-US" sz="830" dirty="0" err="1">
                      <a:solidFill>
                        <a:schemeClr val="bg1"/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ipsum</a:t>
                  </a:r>
                  <a:r>
                    <a:rPr lang="en-US" sz="830" dirty="0">
                      <a:solidFill>
                        <a:schemeClr val="bg1"/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 dolor sit </a:t>
                  </a:r>
                  <a:r>
                    <a:rPr lang="en-US" sz="830" dirty="0" err="1">
                      <a:solidFill>
                        <a:schemeClr val="bg1"/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amet</a:t>
                  </a:r>
                  <a:r>
                    <a:rPr lang="en-US" sz="830" dirty="0">
                      <a:solidFill>
                        <a:schemeClr val="bg1"/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 </a:t>
                  </a:r>
                  <a:r>
                    <a:rPr lang="en-US" sz="830" dirty="0" err="1">
                      <a:solidFill>
                        <a:schemeClr val="bg1"/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consectetuer</a:t>
                  </a:r>
                  <a:r>
                    <a:rPr lang="en-US" sz="830" dirty="0">
                      <a:solidFill>
                        <a:schemeClr val="bg1"/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 </a:t>
                  </a:r>
                  <a:r>
                    <a:rPr lang="en-US" sz="830" dirty="0" err="1" smtClean="0">
                      <a:solidFill>
                        <a:schemeClr val="bg1"/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odio</a:t>
                  </a:r>
                  <a:endParaRPr lang="en-US" sz="830" dirty="0" smtClean="0">
                    <a:solidFill>
                      <a:schemeClr val="bg1"/>
                    </a:solidFill>
                    <a:latin typeface="Roboto" pitchFamily="2" charset="0"/>
                    <a:ea typeface="Roboto" pitchFamily="2" charset="0"/>
                    <a:cs typeface="Montserrat Light" charset="0"/>
                  </a:endParaRPr>
                </a:p>
                <a:p>
                  <a:r>
                    <a:rPr lang="en-US" sz="830" dirty="0" smtClean="0">
                      <a:solidFill>
                        <a:schemeClr val="bg1"/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non </a:t>
                  </a:r>
                  <a:r>
                    <a:rPr lang="en-US" sz="830" dirty="0" err="1">
                      <a:solidFill>
                        <a:schemeClr val="bg1"/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tellus</a:t>
                  </a:r>
                  <a:r>
                    <a:rPr lang="en-US" sz="830" dirty="0">
                      <a:solidFill>
                        <a:schemeClr val="bg1"/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 </a:t>
                  </a:r>
                  <a:r>
                    <a:rPr lang="en-US" sz="830" dirty="0" err="1">
                      <a:solidFill>
                        <a:schemeClr val="bg1"/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natoque</a:t>
                  </a:r>
                  <a:r>
                    <a:rPr lang="en-US" sz="830" dirty="0">
                      <a:solidFill>
                        <a:schemeClr val="bg1"/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 </a:t>
                  </a:r>
                  <a:r>
                    <a:rPr lang="en-US" sz="830" dirty="0" err="1">
                      <a:solidFill>
                        <a:schemeClr val="bg1"/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accumsan</a:t>
                  </a:r>
                  <a:r>
                    <a:rPr lang="en-US" sz="830" dirty="0">
                      <a:solidFill>
                        <a:schemeClr val="bg1"/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. </a:t>
                  </a:r>
                  <a:r>
                    <a:rPr lang="en-US" sz="830" dirty="0" err="1">
                      <a:solidFill>
                        <a:schemeClr val="bg1"/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Sed</a:t>
                  </a:r>
                  <a:r>
                    <a:rPr lang="en-US" sz="830" dirty="0">
                      <a:solidFill>
                        <a:schemeClr val="bg1"/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 </a:t>
                  </a:r>
                  <a:r>
                    <a:rPr lang="en-US" sz="830" dirty="0" err="1">
                      <a:solidFill>
                        <a:schemeClr val="bg1"/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hac</a:t>
                  </a:r>
                  <a:r>
                    <a:rPr lang="en-US" sz="830" dirty="0">
                      <a:solidFill>
                        <a:schemeClr val="bg1"/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 </a:t>
                  </a:r>
                  <a:r>
                    <a:rPr lang="en-US" sz="830" dirty="0" err="1" smtClean="0">
                      <a:solidFill>
                        <a:schemeClr val="bg1"/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enim</a:t>
                  </a:r>
                  <a:endParaRPr lang="en-US" sz="830" dirty="0" smtClean="0">
                    <a:solidFill>
                      <a:schemeClr val="bg1"/>
                    </a:solidFill>
                    <a:latin typeface="Roboto" pitchFamily="2" charset="0"/>
                    <a:ea typeface="Roboto" pitchFamily="2" charset="0"/>
                    <a:cs typeface="Montserrat Light" charset="0"/>
                  </a:endParaRPr>
                </a:p>
                <a:p>
                  <a:r>
                    <a:rPr lang="en-US" sz="830" dirty="0" err="1" smtClean="0">
                      <a:solidFill>
                        <a:schemeClr val="bg1"/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orem</a:t>
                  </a:r>
                  <a:r>
                    <a:rPr lang="en-US" sz="830" dirty="0" smtClean="0">
                      <a:solidFill>
                        <a:schemeClr val="bg1"/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 tempus </a:t>
                  </a:r>
                  <a:r>
                    <a:rPr lang="en-US" sz="830" dirty="0" err="1">
                      <a:solidFill>
                        <a:schemeClr val="bg1"/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tortor</a:t>
                  </a:r>
                  <a:r>
                    <a:rPr lang="en-US" sz="830" dirty="0">
                      <a:solidFill>
                        <a:schemeClr val="bg1"/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 </a:t>
                  </a:r>
                  <a:r>
                    <a:rPr lang="en-US" sz="830" dirty="0" err="1" smtClean="0">
                      <a:solidFill>
                        <a:schemeClr val="bg1"/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justo</a:t>
                  </a:r>
                  <a:r>
                    <a:rPr lang="en-US" sz="830" dirty="0" smtClean="0">
                      <a:solidFill>
                        <a:schemeClr val="bg1"/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 </a:t>
                  </a:r>
                  <a:r>
                    <a:rPr lang="en-US" sz="830" dirty="0" err="1">
                      <a:solidFill>
                        <a:schemeClr val="bg1"/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eget</a:t>
                  </a:r>
                  <a:r>
                    <a:rPr lang="en-US" sz="830" dirty="0">
                      <a:solidFill>
                        <a:schemeClr val="bg1"/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 </a:t>
                  </a:r>
                  <a:r>
                    <a:rPr lang="en-US" sz="830" dirty="0" err="1" smtClean="0">
                      <a:solidFill>
                        <a:schemeClr val="bg1"/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sceler</a:t>
                  </a:r>
                  <a:endParaRPr lang="en-US" sz="830" dirty="0" smtClean="0">
                    <a:solidFill>
                      <a:schemeClr val="bg1"/>
                    </a:solidFill>
                    <a:latin typeface="Roboto" pitchFamily="2" charset="0"/>
                    <a:ea typeface="Roboto" pitchFamily="2" charset="0"/>
                    <a:cs typeface="Montserrat Light" charset="0"/>
                  </a:endParaRPr>
                </a:p>
              </p:txBody>
            </p:sp>
          </p:grpSp>
          <p:sp>
            <p:nvSpPr>
              <p:cNvPr id="22" name="Title 1">
                <a:extLst>
                  <a:ext uri="{FF2B5EF4-FFF2-40B4-BE49-F238E27FC236}">
                    <a16:creationId xmlns:a16="http://schemas.microsoft.com/office/drawing/2014/main" xmlns="" id="{D3BBA8B4-AA63-4A5D-AEB0-3DA02CFAA4EC}"/>
                  </a:ext>
                </a:extLst>
              </p:cNvPr>
              <p:cNvSpPr txBox="1">
                <a:spLocks/>
              </p:cNvSpPr>
              <p:nvPr/>
            </p:nvSpPr>
            <p:spPr>
              <a:xfrm rot="16200000">
                <a:off x="6786657" y="2375368"/>
                <a:ext cx="1189124" cy="322369"/>
              </a:xfrm>
              <a:prstGeom prst="rect">
                <a:avLst/>
              </a:prstGeom>
            </p:spPr>
            <p:txBody>
              <a:bodyPr lIns="68580" tIns="34290" rIns="68580" bIns="34290"/>
              <a:lstStyle>
                <a:lvl1pPr algn="ctr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2500" b="1" kern="1200">
                    <a:solidFill>
                      <a:schemeClr val="tx1"/>
                    </a:solidFill>
                    <a:latin typeface="+mn-lt"/>
                    <a:ea typeface="+mj-ea"/>
                    <a:cs typeface="+mj-cs"/>
                  </a:defRPr>
                </a:lvl1pPr>
              </a:lstStyle>
              <a:p>
                <a:r>
                  <a:rPr lang="en-US" sz="850" dirty="0">
                    <a:solidFill>
                      <a:schemeClr val="bg1"/>
                    </a:solidFill>
                    <a:latin typeface="Roboto" pitchFamily="2" charset="0"/>
                    <a:ea typeface="Roboto" pitchFamily="2" charset="0"/>
                  </a:rPr>
                  <a:t>OUR ACHIEVEMENT</a:t>
                </a:r>
              </a:p>
            </p:txBody>
          </p:sp>
        </p:grpSp>
      </p:grp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198720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/>
          <p:cNvSpPr/>
          <p:nvPr/>
        </p:nvSpPr>
        <p:spPr>
          <a:xfrm>
            <a:off x="4866366" y="833533"/>
            <a:ext cx="1661220" cy="166122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31"/>
          <p:cNvSpPr txBox="1">
            <a:spLocks noChangeArrowheads="1"/>
          </p:cNvSpPr>
          <p:nvPr/>
        </p:nvSpPr>
        <p:spPr bwMode="auto">
          <a:xfrm>
            <a:off x="5038365" y="1477193"/>
            <a:ext cx="1317223" cy="292388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id-ID" sz="1300" dirty="0">
                <a:solidFill>
                  <a:schemeClr val="bg1"/>
                </a:solidFill>
                <a:latin typeface="Montserrat" pitchFamily="50" charset="0"/>
                <a:cs typeface="Calibri"/>
              </a:rPr>
              <a:t>Structure</a:t>
            </a:r>
          </a:p>
        </p:txBody>
      </p:sp>
      <p:sp>
        <p:nvSpPr>
          <p:cNvPr id="24" name="AutoShape 17"/>
          <p:cNvSpPr>
            <a:spLocks/>
          </p:cNvSpPr>
          <p:nvPr/>
        </p:nvSpPr>
        <p:spPr bwMode="auto">
          <a:xfrm>
            <a:off x="5485534" y="1086993"/>
            <a:ext cx="392862" cy="3928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633" y="0"/>
                </a:moveTo>
                <a:cubicBezTo>
                  <a:pt x="20173" y="0"/>
                  <a:pt x="20638" y="158"/>
                  <a:pt x="21023" y="469"/>
                </a:cubicBezTo>
                <a:cubicBezTo>
                  <a:pt x="21405" y="780"/>
                  <a:pt x="21599" y="1154"/>
                  <a:pt x="21599" y="1586"/>
                </a:cubicBezTo>
                <a:lnTo>
                  <a:pt x="21599" y="20013"/>
                </a:lnTo>
                <a:cubicBezTo>
                  <a:pt x="21599" y="20445"/>
                  <a:pt x="21405" y="20816"/>
                  <a:pt x="21023" y="21130"/>
                </a:cubicBezTo>
                <a:cubicBezTo>
                  <a:pt x="20638" y="21438"/>
                  <a:pt x="20173" y="21599"/>
                  <a:pt x="19633" y="21599"/>
                </a:cubicBezTo>
                <a:cubicBezTo>
                  <a:pt x="19093" y="21599"/>
                  <a:pt x="18632" y="21447"/>
                  <a:pt x="18254" y="21145"/>
                </a:cubicBezTo>
                <a:lnTo>
                  <a:pt x="10807" y="15190"/>
                </a:lnTo>
                <a:lnTo>
                  <a:pt x="3359" y="21145"/>
                </a:lnTo>
                <a:cubicBezTo>
                  <a:pt x="2981" y="21447"/>
                  <a:pt x="2520" y="21599"/>
                  <a:pt x="1980" y="21599"/>
                </a:cubicBezTo>
                <a:cubicBezTo>
                  <a:pt x="1440" y="21599"/>
                  <a:pt x="975" y="21441"/>
                  <a:pt x="583" y="21130"/>
                </a:cubicBezTo>
                <a:cubicBezTo>
                  <a:pt x="194" y="20816"/>
                  <a:pt x="0" y="20445"/>
                  <a:pt x="0" y="20013"/>
                </a:cubicBezTo>
                <a:lnTo>
                  <a:pt x="0" y="1586"/>
                </a:lnTo>
                <a:cubicBezTo>
                  <a:pt x="0" y="1154"/>
                  <a:pt x="194" y="780"/>
                  <a:pt x="583" y="469"/>
                </a:cubicBezTo>
                <a:cubicBezTo>
                  <a:pt x="975" y="158"/>
                  <a:pt x="1440" y="0"/>
                  <a:pt x="1980" y="0"/>
                </a:cubicBezTo>
                <a:lnTo>
                  <a:pt x="19633" y="0"/>
                </a:lnTo>
                <a:close/>
                <a:moveTo>
                  <a:pt x="2722" y="2150"/>
                </a:moveTo>
                <a:lnTo>
                  <a:pt x="2722" y="18608"/>
                </a:lnTo>
                <a:lnTo>
                  <a:pt x="10807" y="12115"/>
                </a:lnTo>
                <a:lnTo>
                  <a:pt x="18891" y="18608"/>
                </a:lnTo>
                <a:lnTo>
                  <a:pt x="18891" y="2150"/>
                </a:lnTo>
                <a:lnTo>
                  <a:pt x="2722" y="21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342823">
              <a:defRPr/>
            </a:pPr>
            <a:endParaRPr lang="es-ES" sz="22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Lato Regular"/>
              <a:cs typeface="Lato Regular"/>
              <a:sym typeface="Gill Sans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038364" y="1733993"/>
            <a:ext cx="1317224" cy="4154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Creepiest don't </a:t>
            </a:r>
            <a:r>
              <a:rPr lang="en-US" sz="750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subdue</a:t>
            </a:r>
          </a:p>
          <a:p>
            <a:pPr algn="ctr">
              <a:lnSpc>
                <a:spcPct val="150000"/>
              </a:lnSpc>
            </a:pPr>
            <a:r>
              <a:rPr lang="en-US" sz="750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which </a:t>
            </a:r>
            <a:r>
              <a:rPr lang="en-US" sz="75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i two </a:t>
            </a:r>
            <a:r>
              <a:rPr lang="en-US" sz="750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set</a:t>
            </a:r>
            <a:endParaRPr lang="en-US" sz="750" i="1" dirty="0">
              <a:solidFill>
                <a:schemeClr val="bg1"/>
              </a:solidFill>
              <a:latin typeface="Roboto" pitchFamily="2" charset="0"/>
              <a:ea typeface="Roboto" pitchFamily="2" charset="0"/>
              <a:cs typeface="Montserrat Light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770065" y="833533"/>
            <a:ext cx="1661220" cy="166122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31"/>
          <p:cNvSpPr txBox="1">
            <a:spLocks noChangeArrowheads="1"/>
          </p:cNvSpPr>
          <p:nvPr/>
        </p:nvSpPr>
        <p:spPr bwMode="auto">
          <a:xfrm>
            <a:off x="6938340" y="1477193"/>
            <a:ext cx="1324670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id-ID" sz="1300" dirty="0">
                <a:solidFill>
                  <a:schemeClr val="bg1"/>
                </a:solidFill>
                <a:latin typeface="Montserrat" pitchFamily="50" charset="0"/>
                <a:cs typeface="Calibri"/>
              </a:rPr>
              <a:t>Strategy</a:t>
            </a:r>
          </a:p>
        </p:txBody>
      </p:sp>
      <p:sp>
        <p:nvSpPr>
          <p:cNvPr id="26" name="AutoShape 114"/>
          <p:cNvSpPr>
            <a:spLocks/>
          </p:cNvSpPr>
          <p:nvPr/>
        </p:nvSpPr>
        <p:spPr bwMode="auto">
          <a:xfrm>
            <a:off x="7423049" y="1123031"/>
            <a:ext cx="355253" cy="3568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050" y="9182"/>
                </a:moveTo>
                <a:cubicBezTo>
                  <a:pt x="21200" y="9182"/>
                  <a:pt x="21329" y="9229"/>
                  <a:pt x="21435" y="9326"/>
                </a:cubicBezTo>
                <a:cubicBezTo>
                  <a:pt x="21544" y="9426"/>
                  <a:pt x="21599" y="9549"/>
                  <a:pt x="21599" y="9699"/>
                </a:cubicBezTo>
                <a:lnTo>
                  <a:pt x="21599" y="11867"/>
                </a:lnTo>
                <a:cubicBezTo>
                  <a:pt x="21599" y="12232"/>
                  <a:pt x="21415" y="12414"/>
                  <a:pt x="21050" y="12414"/>
                </a:cubicBezTo>
                <a:lnTo>
                  <a:pt x="18746" y="12414"/>
                </a:lnTo>
                <a:cubicBezTo>
                  <a:pt x="18575" y="13204"/>
                  <a:pt x="18299" y="13947"/>
                  <a:pt x="17915" y="14646"/>
                </a:cubicBezTo>
                <a:cubicBezTo>
                  <a:pt x="17530" y="15342"/>
                  <a:pt x="17066" y="15965"/>
                  <a:pt x="16517" y="16514"/>
                </a:cubicBezTo>
                <a:cubicBezTo>
                  <a:pt x="15968" y="17061"/>
                  <a:pt x="15346" y="17528"/>
                  <a:pt x="14647" y="17913"/>
                </a:cubicBezTo>
                <a:cubicBezTo>
                  <a:pt x="13948" y="18298"/>
                  <a:pt x="13206" y="18577"/>
                  <a:pt x="12419" y="18741"/>
                </a:cubicBezTo>
                <a:lnTo>
                  <a:pt x="12419" y="21050"/>
                </a:lnTo>
                <a:cubicBezTo>
                  <a:pt x="12419" y="21197"/>
                  <a:pt x="12369" y="21329"/>
                  <a:pt x="12269" y="21435"/>
                </a:cubicBezTo>
                <a:cubicBezTo>
                  <a:pt x="12172" y="21544"/>
                  <a:pt x="12049" y="21599"/>
                  <a:pt x="11896" y="21599"/>
                </a:cubicBezTo>
                <a:lnTo>
                  <a:pt x="9732" y="21599"/>
                </a:lnTo>
                <a:cubicBezTo>
                  <a:pt x="9368" y="21599"/>
                  <a:pt x="9183" y="21417"/>
                  <a:pt x="9183" y="21050"/>
                </a:cubicBezTo>
                <a:lnTo>
                  <a:pt x="9183" y="18741"/>
                </a:lnTo>
                <a:cubicBezTo>
                  <a:pt x="8396" y="18577"/>
                  <a:pt x="7654" y="18298"/>
                  <a:pt x="6955" y="17913"/>
                </a:cubicBezTo>
                <a:cubicBezTo>
                  <a:pt x="6259" y="17528"/>
                  <a:pt x="5634" y="17061"/>
                  <a:pt x="5085" y="16514"/>
                </a:cubicBezTo>
                <a:cubicBezTo>
                  <a:pt x="4536" y="15965"/>
                  <a:pt x="4069" y="15342"/>
                  <a:pt x="3687" y="14646"/>
                </a:cubicBezTo>
                <a:cubicBezTo>
                  <a:pt x="3300" y="13947"/>
                  <a:pt x="3024" y="13204"/>
                  <a:pt x="2856" y="12414"/>
                </a:cubicBezTo>
                <a:lnTo>
                  <a:pt x="551" y="12414"/>
                </a:lnTo>
                <a:cubicBezTo>
                  <a:pt x="187" y="12414"/>
                  <a:pt x="0" y="12231"/>
                  <a:pt x="0" y="11867"/>
                </a:cubicBezTo>
                <a:lnTo>
                  <a:pt x="0" y="9699"/>
                </a:lnTo>
                <a:cubicBezTo>
                  <a:pt x="0" y="9549"/>
                  <a:pt x="58" y="9426"/>
                  <a:pt x="167" y="9326"/>
                </a:cubicBezTo>
                <a:cubicBezTo>
                  <a:pt x="273" y="9229"/>
                  <a:pt x="402" y="9182"/>
                  <a:pt x="551" y="9182"/>
                </a:cubicBezTo>
                <a:lnTo>
                  <a:pt x="2856" y="9182"/>
                </a:lnTo>
                <a:cubicBezTo>
                  <a:pt x="3026" y="8392"/>
                  <a:pt x="3300" y="7652"/>
                  <a:pt x="3687" y="6953"/>
                </a:cubicBezTo>
                <a:cubicBezTo>
                  <a:pt x="4069" y="6251"/>
                  <a:pt x="4536" y="5631"/>
                  <a:pt x="5085" y="5081"/>
                </a:cubicBezTo>
                <a:cubicBezTo>
                  <a:pt x="5634" y="4532"/>
                  <a:pt x="6256" y="4065"/>
                  <a:pt x="6955" y="3680"/>
                </a:cubicBezTo>
                <a:cubicBezTo>
                  <a:pt x="7654" y="3298"/>
                  <a:pt x="8396" y="3022"/>
                  <a:pt x="9183" y="2852"/>
                </a:cubicBezTo>
                <a:lnTo>
                  <a:pt x="9183" y="546"/>
                </a:lnTo>
                <a:cubicBezTo>
                  <a:pt x="9183" y="181"/>
                  <a:pt x="9365" y="0"/>
                  <a:pt x="9732" y="0"/>
                </a:cubicBezTo>
                <a:lnTo>
                  <a:pt x="11896" y="0"/>
                </a:lnTo>
                <a:cubicBezTo>
                  <a:pt x="12049" y="0"/>
                  <a:pt x="12172" y="50"/>
                  <a:pt x="12269" y="158"/>
                </a:cubicBezTo>
                <a:cubicBezTo>
                  <a:pt x="12369" y="267"/>
                  <a:pt x="12419" y="396"/>
                  <a:pt x="12419" y="546"/>
                </a:cubicBezTo>
                <a:lnTo>
                  <a:pt x="12419" y="2852"/>
                </a:lnTo>
                <a:cubicBezTo>
                  <a:pt x="13206" y="3022"/>
                  <a:pt x="13948" y="3298"/>
                  <a:pt x="14647" y="3680"/>
                </a:cubicBezTo>
                <a:cubicBezTo>
                  <a:pt x="15343" y="4065"/>
                  <a:pt x="15968" y="4532"/>
                  <a:pt x="16517" y="5082"/>
                </a:cubicBezTo>
                <a:cubicBezTo>
                  <a:pt x="17066" y="5631"/>
                  <a:pt x="17530" y="6251"/>
                  <a:pt x="17915" y="6953"/>
                </a:cubicBezTo>
                <a:cubicBezTo>
                  <a:pt x="18299" y="7652"/>
                  <a:pt x="18578" y="8392"/>
                  <a:pt x="18746" y="9182"/>
                </a:cubicBezTo>
                <a:lnTo>
                  <a:pt x="21050" y="9182"/>
                </a:lnTo>
                <a:close/>
                <a:moveTo>
                  <a:pt x="12419" y="16465"/>
                </a:moveTo>
                <a:cubicBezTo>
                  <a:pt x="13411" y="16194"/>
                  <a:pt x="14268" y="15698"/>
                  <a:pt x="14991" y="14981"/>
                </a:cubicBezTo>
                <a:cubicBezTo>
                  <a:pt x="15710" y="14264"/>
                  <a:pt x="16203" y="13410"/>
                  <a:pt x="16467" y="12414"/>
                </a:cubicBezTo>
                <a:lnTo>
                  <a:pt x="14048" y="12414"/>
                </a:lnTo>
                <a:cubicBezTo>
                  <a:pt x="13684" y="12414"/>
                  <a:pt x="13505" y="12231"/>
                  <a:pt x="13514" y="11867"/>
                </a:cubicBezTo>
                <a:lnTo>
                  <a:pt x="13514" y="9699"/>
                </a:lnTo>
                <a:cubicBezTo>
                  <a:pt x="13514" y="9549"/>
                  <a:pt x="13567" y="9426"/>
                  <a:pt x="13669" y="9326"/>
                </a:cubicBezTo>
                <a:cubicBezTo>
                  <a:pt x="13772" y="9229"/>
                  <a:pt x="13898" y="9182"/>
                  <a:pt x="14048" y="9182"/>
                </a:cubicBezTo>
                <a:lnTo>
                  <a:pt x="16467" y="9182"/>
                </a:lnTo>
                <a:cubicBezTo>
                  <a:pt x="16194" y="8186"/>
                  <a:pt x="15698" y="7332"/>
                  <a:pt x="14982" y="6609"/>
                </a:cubicBezTo>
                <a:cubicBezTo>
                  <a:pt x="14265" y="5883"/>
                  <a:pt x="13411" y="5390"/>
                  <a:pt x="12419" y="5131"/>
                </a:cubicBezTo>
                <a:lnTo>
                  <a:pt x="12419" y="7549"/>
                </a:lnTo>
                <a:cubicBezTo>
                  <a:pt x="12419" y="7699"/>
                  <a:pt x="12369" y="7828"/>
                  <a:pt x="12269" y="7928"/>
                </a:cubicBezTo>
                <a:cubicBezTo>
                  <a:pt x="12172" y="8031"/>
                  <a:pt x="12049" y="8081"/>
                  <a:pt x="11896" y="8081"/>
                </a:cubicBezTo>
                <a:lnTo>
                  <a:pt x="9732" y="8081"/>
                </a:lnTo>
                <a:cubicBezTo>
                  <a:pt x="9368" y="8081"/>
                  <a:pt x="9183" y="7905"/>
                  <a:pt x="9183" y="7549"/>
                </a:cubicBezTo>
                <a:lnTo>
                  <a:pt x="9183" y="5131"/>
                </a:lnTo>
                <a:cubicBezTo>
                  <a:pt x="8191" y="5402"/>
                  <a:pt x="7334" y="5895"/>
                  <a:pt x="6608" y="6612"/>
                </a:cubicBezTo>
                <a:cubicBezTo>
                  <a:pt x="5889" y="7332"/>
                  <a:pt x="5399" y="8187"/>
                  <a:pt x="5135" y="9182"/>
                </a:cubicBezTo>
                <a:lnTo>
                  <a:pt x="7580" y="9182"/>
                </a:lnTo>
                <a:cubicBezTo>
                  <a:pt x="7733" y="9182"/>
                  <a:pt x="7853" y="9229"/>
                  <a:pt x="7947" y="9326"/>
                </a:cubicBezTo>
                <a:cubicBezTo>
                  <a:pt x="8038" y="9426"/>
                  <a:pt x="8088" y="9550"/>
                  <a:pt x="8088" y="9700"/>
                </a:cubicBezTo>
                <a:lnTo>
                  <a:pt x="8088" y="11867"/>
                </a:lnTo>
                <a:cubicBezTo>
                  <a:pt x="8088" y="12017"/>
                  <a:pt x="8038" y="12144"/>
                  <a:pt x="7947" y="12252"/>
                </a:cubicBezTo>
                <a:cubicBezTo>
                  <a:pt x="7853" y="12364"/>
                  <a:pt x="7733" y="12414"/>
                  <a:pt x="7580" y="12414"/>
                </a:cubicBezTo>
                <a:lnTo>
                  <a:pt x="5135" y="12414"/>
                </a:lnTo>
                <a:cubicBezTo>
                  <a:pt x="5408" y="13410"/>
                  <a:pt x="5904" y="14267"/>
                  <a:pt x="6620" y="14990"/>
                </a:cubicBezTo>
                <a:cubicBezTo>
                  <a:pt x="7337" y="15710"/>
                  <a:pt x="8191" y="16203"/>
                  <a:pt x="9183" y="16465"/>
                </a:cubicBezTo>
                <a:lnTo>
                  <a:pt x="9183" y="14018"/>
                </a:lnTo>
                <a:cubicBezTo>
                  <a:pt x="9183" y="13868"/>
                  <a:pt x="9239" y="13744"/>
                  <a:pt x="9348" y="13653"/>
                </a:cubicBezTo>
                <a:cubicBezTo>
                  <a:pt x="9453" y="13559"/>
                  <a:pt x="9583" y="13512"/>
                  <a:pt x="9732" y="13512"/>
                </a:cubicBezTo>
                <a:lnTo>
                  <a:pt x="11896" y="13512"/>
                </a:lnTo>
                <a:cubicBezTo>
                  <a:pt x="12049" y="13512"/>
                  <a:pt x="12172" y="13559"/>
                  <a:pt x="12269" y="13653"/>
                </a:cubicBezTo>
                <a:cubicBezTo>
                  <a:pt x="12369" y="13744"/>
                  <a:pt x="12419" y="13868"/>
                  <a:pt x="12419" y="14018"/>
                </a:cubicBezTo>
                <a:lnTo>
                  <a:pt x="12419" y="1646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342823">
              <a:defRPr/>
            </a:pPr>
            <a:endParaRPr lang="es-ES" sz="22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Lato Regular"/>
              <a:cs typeface="Lato Regular"/>
              <a:sym typeface="Gill Sans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942063" y="1733993"/>
            <a:ext cx="1317224" cy="4154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Creepiest don't </a:t>
            </a:r>
            <a:r>
              <a:rPr lang="en-US" sz="750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subdue</a:t>
            </a:r>
          </a:p>
          <a:p>
            <a:pPr algn="ctr">
              <a:lnSpc>
                <a:spcPct val="150000"/>
              </a:lnSpc>
            </a:pPr>
            <a:r>
              <a:rPr lang="en-US" sz="750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which </a:t>
            </a:r>
            <a:r>
              <a:rPr lang="en-US" sz="75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i two </a:t>
            </a:r>
            <a:r>
              <a:rPr lang="en-US" sz="750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set</a:t>
            </a:r>
            <a:endParaRPr lang="en-US" sz="750" i="1" dirty="0">
              <a:solidFill>
                <a:schemeClr val="bg1"/>
              </a:solidFill>
              <a:latin typeface="Roboto" pitchFamily="2" charset="0"/>
              <a:ea typeface="Roboto" pitchFamily="2" charset="0"/>
              <a:cs typeface="Montserrat Light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4866366" y="2648748"/>
            <a:ext cx="1661220" cy="166122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TextBox 31"/>
          <p:cNvSpPr txBox="1">
            <a:spLocks noChangeArrowheads="1"/>
          </p:cNvSpPr>
          <p:nvPr/>
        </p:nvSpPr>
        <p:spPr bwMode="auto">
          <a:xfrm>
            <a:off x="4994447" y="3292408"/>
            <a:ext cx="1405058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id-ID" sz="1300" dirty="0">
                <a:solidFill>
                  <a:schemeClr val="bg1"/>
                </a:solidFill>
                <a:latin typeface="Montserrat" pitchFamily="50" charset="0"/>
                <a:cs typeface="Calibri"/>
              </a:rPr>
              <a:t>Advertising</a:t>
            </a:r>
          </a:p>
        </p:txBody>
      </p:sp>
      <p:sp>
        <p:nvSpPr>
          <p:cNvPr id="28" name="AutoShape 19"/>
          <p:cNvSpPr>
            <a:spLocks/>
          </p:cNvSpPr>
          <p:nvPr/>
        </p:nvSpPr>
        <p:spPr bwMode="auto">
          <a:xfrm>
            <a:off x="5535432" y="2971982"/>
            <a:ext cx="323089" cy="323088"/>
          </a:xfrm>
          <a:custGeom>
            <a:avLst/>
            <a:gdLst>
              <a:gd name="T0" fmla="*/ 10800 w 21600"/>
              <a:gd name="T1" fmla="*/ 10789 h 21579"/>
              <a:gd name="T2" fmla="*/ 10800 w 21600"/>
              <a:gd name="T3" fmla="*/ 10789 h 21579"/>
              <a:gd name="T4" fmla="*/ 10800 w 21600"/>
              <a:gd name="T5" fmla="*/ 10789 h 21579"/>
              <a:gd name="T6" fmla="*/ 10800 w 21600"/>
              <a:gd name="T7" fmla="*/ 10789 h 21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79">
                <a:moveTo>
                  <a:pt x="21599" y="9391"/>
                </a:moveTo>
                <a:cubicBezTo>
                  <a:pt x="21599" y="9887"/>
                  <a:pt x="21472" y="10321"/>
                  <a:pt x="21218" y="10697"/>
                </a:cubicBezTo>
                <a:cubicBezTo>
                  <a:pt x="20963" y="11072"/>
                  <a:pt x="20647" y="11313"/>
                  <a:pt x="20263" y="11427"/>
                </a:cubicBezTo>
                <a:lnTo>
                  <a:pt x="20263" y="16610"/>
                </a:lnTo>
                <a:cubicBezTo>
                  <a:pt x="20263" y="17200"/>
                  <a:pt x="20087" y="17708"/>
                  <a:pt x="19729" y="18128"/>
                </a:cubicBezTo>
                <a:cubicBezTo>
                  <a:pt x="19374" y="18550"/>
                  <a:pt x="18951" y="18758"/>
                  <a:pt x="18459" y="18758"/>
                </a:cubicBezTo>
                <a:cubicBezTo>
                  <a:pt x="17927" y="18122"/>
                  <a:pt x="17286" y="17505"/>
                  <a:pt x="16537" y="16904"/>
                </a:cubicBezTo>
                <a:cubicBezTo>
                  <a:pt x="15785" y="16305"/>
                  <a:pt x="14980" y="15756"/>
                  <a:pt x="14116" y="15254"/>
                </a:cubicBezTo>
                <a:cubicBezTo>
                  <a:pt x="13254" y="14755"/>
                  <a:pt x="12363" y="14324"/>
                  <a:pt x="11449" y="13969"/>
                </a:cubicBezTo>
                <a:cubicBezTo>
                  <a:pt x="10536" y="13614"/>
                  <a:pt x="9648" y="13379"/>
                  <a:pt x="8788" y="13267"/>
                </a:cubicBezTo>
                <a:cubicBezTo>
                  <a:pt x="8453" y="13379"/>
                  <a:pt x="8179" y="13564"/>
                  <a:pt x="7968" y="13828"/>
                </a:cubicBezTo>
                <a:cubicBezTo>
                  <a:pt x="7758" y="14092"/>
                  <a:pt x="7613" y="14386"/>
                  <a:pt x="7535" y="14706"/>
                </a:cubicBezTo>
                <a:cubicBezTo>
                  <a:pt x="7457" y="15028"/>
                  <a:pt x="7449" y="15360"/>
                  <a:pt x="7510" y="15698"/>
                </a:cubicBezTo>
                <a:cubicBezTo>
                  <a:pt x="7574" y="16035"/>
                  <a:pt x="7719" y="16340"/>
                  <a:pt x="7946" y="16610"/>
                </a:cubicBezTo>
                <a:cubicBezTo>
                  <a:pt x="7750" y="16992"/>
                  <a:pt x="7660" y="17347"/>
                  <a:pt x="7677" y="17673"/>
                </a:cubicBezTo>
                <a:cubicBezTo>
                  <a:pt x="7692" y="17993"/>
                  <a:pt x="7772" y="18307"/>
                  <a:pt x="7917" y="18606"/>
                </a:cubicBezTo>
                <a:cubicBezTo>
                  <a:pt x="8059" y="18908"/>
                  <a:pt x="8255" y="19193"/>
                  <a:pt x="8497" y="19469"/>
                </a:cubicBezTo>
                <a:cubicBezTo>
                  <a:pt x="8737" y="19745"/>
                  <a:pt x="8996" y="20021"/>
                  <a:pt x="9271" y="20291"/>
                </a:cubicBezTo>
                <a:cubicBezTo>
                  <a:pt x="9114" y="20696"/>
                  <a:pt x="8842" y="21001"/>
                  <a:pt x="8455" y="21212"/>
                </a:cubicBezTo>
                <a:cubicBezTo>
                  <a:pt x="8069" y="21423"/>
                  <a:pt x="7655" y="21541"/>
                  <a:pt x="7212" y="21570"/>
                </a:cubicBezTo>
                <a:cubicBezTo>
                  <a:pt x="6771" y="21599"/>
                  <a:pt x="6340" y="21550"/>
                  <a:pt x="5917" y="21423"/>
                </a:cubicBezTo>
                <a:cubicBezTo>
                  <a:pt x="5496" y="21294"/>
                  <a:pt x="5163" y="21092"/>
                  <a:pt x="4923" y="20810"/>
                </a:cubicBezTo>
                <a:cubicBezTo>
                  <a:pt x="4781" y="20241"/>
                  <a:pt x="4624" y="19657"/>
                  <a:pt x="4453" y="19055"/>
                </a:cubicBezTo>
                <a:cubicBezTo>
                  <a:pt x="4281" y="18453"/>
                  <a:pt x="4139" y="17843"/>
                  <a:pt x="4032" y="17224"/>
                </a:cubicBezTo>
                <a:cubicBezTo>
                  <a:pt x="3921" y="16599"/>
                  <a:pt x="3868" y="15953"/>
                  <a:pt x="3868" y="15281"/>
                </a:cubicBezTo>
                <a:cubicBezTo>
                  <a:pt x="3868" y="14615"/>
                  <a:pt x="3961" y="13905"/>
                  <a:pt x="4149" y="13153"/>
                </a:cubicBezTo>
                <a:lnTo>
                  <a:pt x="1804" y="13153"/>
                </a:lnTo>
                <a:cubicBezTo>
                  <a:pt x="1312" y="13153"/>
                  <a:pt x="888" y="12945"/>
                  <a:pt x="533" y="12522"/>
                </a:cubicBezTo>
                <a:cubicBezTo>
                  <a:pt x="176" y="12100"/>
                  <a:pt x="0" y="11592"/>
                  <a:pt x="0" y="10990"/>
                </a:cubicBezTo>
                <a:lnTo>
                  <a:pt x="0" y="7774"/>
                </a:lnTo>
                <a:cubicBezTo>
                  <a:pt x="0" y="7184"/>
                  <a:pt x="176" y="6676"/>
                  <a:pt x="526" y="6245"/>
                </a:cubicBezTo>
                <a:cubicBezTo>
                  <a:pt x="878" y="5819"/>
                  <a:pt x="1304" y="5605"/>
                  <a:pt x="1804" y="5605"/>
                </a:cubicBezTo>
                <a:lnTo>
                  <a:pt x="7652" y="5605"/>
                </a:lnTo>
                <a:cubicBezTo>
                  <a:pt x="8551" y="5605"/>
                  <a:pt x="9508" y="5449"/>
                  <a:pt x="10524" y="5135"/>
                </a:cubicBezTo>
                <a:cubicBezTo>
                  <a:pt x="11540" y="4821"/>
                  <a:pt x="12536" y="4399"/>
                  <a:pt x="13511" y="3873"/>
                </a:cubicBezTo>
                <a:cubicBezTo>
                  <a:pt x="14488" y="3342"/>
                  <a:pt x="15408" y="2744"/>
                  <a:pt x="16272" y="2071"/>
                </a:cubicBezTo>
                <a:cubicBezTo>
                  <a:pt x="17134" y="1405"/>
                  <a:pt x="17864" y="713"/>
                  <a:pt x="18459" y="0"/>
                </a:cubicBezTo>
                <a:cubicBezTo>
                  <a:pt x="18951" y="0"/>
                  <a:pt x="19374" y="214"/>
                  <a:pt x="19729" y="633"/>
                </a:cubicBezTo>
                <a:cubicBezTo>
                  <a:pt x="20087" y="1056"/>
                  <a:pt x="20263" y="1567"/>
                  <a:pt x="20263" y="2165"/>
                </a:cubicBezTo>
                <a:lnTo>
                  <a:pt x="20263" y="7334"/>
                </a:lnTo>
                <a:cubicBezTo>
                  <a:pt x="20647" y="7445"/>
                  <a:pt x="20963" y="7692"/>
                  <a:pt x="21218" y="8070"/>
                </a:cubicBezTo>
                <a:cubicBezTo>
                  <a:pt x="21472" y="8454"/>
                  <a:pt x="21599" y="8895"/>
                  <a:pt x="21599" y="9391"/>
                </a:cubicBezTo>
                <a:moveTo>
                  <a:pt x="18459" y="2855"/>
                </a:moveTo>
                <a:cubicBezTo>
                  <a:pt x="17864" y="3407"/>
                  <a:pt x="17215" y="3941"/>
                  <a:pt x="16512" y="4451"/>
                </a:cubicBezTo>
                <a:cubicBezTo>
                  <a:pt x="15810" y="4962"/>
                  <a:pt x="15065" y="5423"/>
                  <a:pt x="14280" y="5834"/>
                </a:cubicBezTo>
                <a:cubicBezTo>
                  <a:pt x="13494" y="6245"/>
                  <a:pt x="12693" y="6609"/>
                  <a:pt x="11878" y="6923"/>
                </a:cubicBezTo>
                <a:cubicBezTo>
                  <a:pt x="11060" y="7237"/>
                  <a:pt x="10255" y="7462"/>
                  <a:pt x="9457" y="7603"/>
                </a:cubicBezTo>
                <a:lnTo>
                  <a:pt x="9457" y="11172"/>
                </a:lnTo>
                <a:cubicBezTo>
                  <a:pt x="10255" y="11325"/>
                  <a:pt x="11060" y="11554"/>
                  <a:pt x="11878" y="11862"/>
                </a:cubicBezTo>
                <a:cubicBezTo>
                  <a:pt x="12693" y="12170"/>
                  <a:pt x="13494" y="12537"/>
                  <a:pt x="14280" y="12956"/>
                </a:cubicBezTo>
                <a:cubicBezTo>
                  <a:pt x="15065" y="13379"/>
                  <a:pt x="15812" y="13843"/>
                  <a:pt x="16524" y="14347"/>
                </a:cubicBezTo>
                <a:cubicBezTo>
                  <a:pt x="17234" y="14855"/>
                  <a:pt x="17881" y="15380"/>
                  <a:pt x="18459" y="15920"/>
                </a:cubicBezTo>
                <a:lnTo>
                  <a:pt x="18459" y="285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algn="ctr" defTabSz="342823">
              <a:defRPr/>
            </a:pPr>
            <a:endParaRPr lang="es-ES" sz="22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Lato Regular"/>
              <a:cs typeface="Lato Regular"/>
              <a:sym typeface="Gill Sans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038364" y="3549208"/>
            <a:ext cx="1317224" cy="4154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Creepiest don't </a:t>
            </a:r>
            <a:r>
              <a:rPr lang="en-US" sz="750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subdue</a:t>
            </a:r>
          </a:p>
          <a:p>
            <a:pPr algn="ctr">
              <a:lnSpc>
                <a:spcPct val="150000"/>
              </a:lnSpc>
            </a:pPr>
            <a:r>
              <a:rPr lang="en-US" sz="750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which </a:t>
            </a:r>
            <a:r>
              <a:rPr lang="en-US" sz="75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i two </a:t>
            </a:r>
            <a:r>
              <a:rPr lang="en-US" sz="750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set</a:t>
            </a:r>
            <a:endParaRPr lang="en-US" sz="750" i="1" dirty="0">
              <a:solidFill>
                <a:schemeClr val="bg1"/>
              </a:solidFill>
              <a:latin typeface="Roboto" pitchFamily="2" charset="0"/>
              <a:ea typeface="Roboto" pitchFamily="2" charset="0"/>
              <a:cs typeface="Montserrat Light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6770065" y="2648748"/>
            <a:ext cx="1661220" cy="166122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31"/>
          <p:cNvSpPr txBox="1">
            <a:spLocks noChangeArrowheads="1"/>
          </p:cNvSpPr>
          <p:nvPr/>
        </p:nvSpPr>
        <p:spPr bwMode="auto">
          <a:xfrm>
            <a:off x="6770066" y="3292408"/>
            <a:ext cx="1661220" cy="292388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id-ID" sz="1300" dirty="0">
                <a:solidFill>
                  <a:schemeClr val="bg1"/>
                </a:solidFill>
                <a:latin typeface="Montserrat" pitchFamily="50" charset="0"/>
                <a:cs typeface="Calibri"/>
              </a:rPr>
              <a:t>Management</a:t>
            </a:r>
          </a:p>
        </p:txBody>
      </p:sp>
      <p:sp>
        <p:nvSpPr>
          <p:cNvPr id="30" name="AutoShape 36"/>
          <p:cNvSpPr>
            <a:spLocks/>
          </p:cNvSpPr>
          <p:nvPr/>
        </p:nvSpPr>
        <p:spPr bwMode="auto">
          <a:xfrm>
            <a:off x="7438483" y="2971982"/>
            <a:ext cx="324385" cy="3230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7" y="10218"/>
                </a:moveTo>
                <a:cubicBezTo>
                  <a:pt x="21518" y="10382"/>
                  <a:pt x="21599" y="10574"/>
                  <a:pt x="21599" y="10800"/>
                </a:cubicBezTo>
                <a:cubicBezTo>
                  <a:pt x="21599" y="11023"/>
                  <a:pt x="21518" y="11217"/>
                  <a:pt x="21357" y="11381"/>
                </a:cubicBezTo>
                <a:lnTo>
                  <a:pt x="17895" y="14840"/>
                </a:lnTo>
                <a:cubicBezTo>
                  <a:pt x="17649" y="15086"/>
                  <a:pt x="17448" y="15173"/>
                  <a:pt x="17285" y="15103"/>
                </a:cubicBezTo>
                <a:cubicBezTo>
                  <a:pt x="17121" y="15038"/>
                  <a:pt x="17042" y="14829"/>
                  <a:pt x="17042" y="14476"/>
                </a:cubicBezTo>
                <a:lnTo>
                  <a:pt x="17042" y="12096"/>
                </a:lnTo>
                <a:lnTo>
                  <a:pt x="12159" y="12096"/>
                </a:lnTo>
                <a:lnTo>
                  <a:pt x="12159" y="17031"/>
                </a:lnTo>
                <a:lnTo>
                  <a:pt x="14483" y="17031"/>
                </a:lnTo>
                <a:cubicBezTo>
                  <a:pt x="14836" y="17031"/>
                  <a:pt x="15048" y="17113"/>
                  <a:pt x="15121" y="17280"/>
                </a:cubicBezTo>
                <a:cubicBezTo>
                  <a:pt x="15192" y="17449"/>
                  <a:pt x="15102" y="17647"/>
                  <a:pt x="14850" y="17884"/>
                </a:cubicBezTo>
                <a:lnTo>
                  <a:pt x="11388" y="21340"/>
                </a:lnTo>
                <a:cubicBezTo>
                  <a:pt x="11225" y="21504"/>
                  <a:pt x="11032" y="21588"/>
                  <a:pt x="10807" y="21599"/>
                </a:cubicBezTo>
                <a:cubicBezTo>
                  <a:pt x="10581" y="21599"/>
                  <a:pt x="10389" y="21512"/>
                  <a:pt x="10225" y="21340"/>
                </a:cubicBezTo>
                <a:lnTo>
                  <a:pt x="6763" y="17884"/>
                </a:lnTo>
                <a:cubicBezTo>
                  <a:pt x="6520" y="17638"/>
                  <a:pt x="6430" y="17438"/>
                  <a:pt x="6492" y="17274"/>
                </a:cubicBezTo>
                <a:cubicBezTo>
                  <a:pt x="6554" y="17110"/>
                  <a:pt x="6763" y="17031"/>
                  <a:pt x="7116" y="17031"/>
                </a:cubicBezTo>
                <a:lnTo>
                  <a:pt x="9440" y="17031"/>
                </a:lnTo>
                <a:lnTo>
                  <a:pt x="9440" y="12096"/>
                </a:lnTo>
                <a:lnTo>
                  <a:pt x="4571" y="12096"/>
                </a:lnTo>
                <a:lnTo>
                  <a:pt x="4571" y="14476"/>
                </a:lnTo>
                <a:cubicBezTo>
                  <a:pt x="4571" y="14829"/>
                  <a:pt x="4489" y="15038"/>
                  <a:pt x="4320" y="15103"/>
                </a:cubicBezTo>
                <a:cubicBezTo>
                  <a:pt x="4153" y="15173"/>
                  <a:pt x="3950" y="15086"/>
                  <a:pt x="3704" y="14840"/>
                </a:cubicBezTo>
                <a:lnTo>
                  <a:pt x="242" y="11381"/>
                </a:lnTo>
                <a:cubicBezTo>
                  <a:pt x="81" y="11217"/>
                  <a:pt x="0" y="11023"/>
                  <a:pt x="0" y="10800"/>
                </a:cubicBezTo>
                <a:cubicBezTo>
                  <a:pt x="0" y="10574"/>
                  <a:pt x="81" y="10382"/>
                  <a:pt x="242" y="10218"/>
                </a:cubicBezTo>
                <a:lnTo>
                  <a:pt x="3704" y="6756"/>
                </a:lnTo>
                <a:cubicBezTo>
                  <a:pt x="3950" y="6513"/>
                  <a:pt x="4153" y="6426"/>
                  <a:pt x="4320" y="6494"/>
                </a:cubicBezTo>
                <a:cubicBezTo>
                  <a:pt x="4489" y="6561"/>
                  <a:pt x="4571" y="6770"/>
                  <a:pt x="4571" y="7120"/>
                </a:cubicBezTo>
                <a:lnTo>
                  <a:pt x="4571" y="9422"/>
                </a:lnTo>
                <a:lnTo>
                  <a:pt x="9440" y="9422"/>
                </a:lnTo>
                <a:lnTo>
                  <a:pt x="9440" y="4568"/>
                </a:lnTo>
                <a:lnTo>
                  <a:pt x="7116" y="4568"/>
                </a:lnTo>
                <a:cubicBezTo>
                  <a:pt x="6783" y="4568"/>
                  <a:pt x="6582" y="4486"/>
                  <a:pt x="6506" y="4317"/>
                </a:cubicBezTo>
                <a:cubicBezTo>
                  <a:pt x="6435" y="4153"/>
                  <a:pt x="6520" y="3950"/>
                  <a:pt x="6763" y="3715"/>
                </a:cubicBezTo>
                <a:lnTo>
                  <a:pt x="10225" y="256"/>
                </a:lnTo>
                <a:cubicBezTo>
                  <a:pt x="10389" y="93"/>
                  <a:pt x="10581" y="8"/>
                  <a:pt x="10807" y="0"/>
                </a:cubicBezTo>
                <a:cubicBezTo>
                  <a:pt x="11032" y="0"/>
                  <a:pt x="11225" y="84"/>
                  <a:pt x="11388" y="256"/>
                </a:cubicBezTo>
                <a:lnTo>
                  <a:pt x="14850" y="3715"/>
                </a:lnTo>
                <a:cubicBezTo>
                  <a:pt x="15093" y="3958"/>
                  <a:pt x="15181" y="4161"/>
                  <a:pt x="15113" y="4325"/>
                </a:cubicBezTo>
                <a:cubicBezTo>
                  <a:pt x="15048" y="4486"/>
                  <a:pt x="14836" y="4568"/>
                  <a:pt x="14483" y="4568"/>
                </a:cubicBezTo>
                <a:lnTo>
                  <a:pt x="12159" y="4568"/>
                </a:lnTo>
                <a:lnTo>
                  <a:pt x="12159" y="9422"/>
                </a:lnTo>
                <a:lnTo>
                  <a:pt x="17042" y="9422"/>
                </a:lnTo>
                <a:lnTo>
                  <a:pt x="17042" y="7120"/>
                </a:lnTo>
                <a:cubicBezTo>
                  <a:pt x="17042" y="6770"/>
                  <a:pt x="17121" y="6561"/>
                  <a:pt x="17285" y="6494"/>
                </a:cubicBezTo>
                <a:cubicBezTo>
                  <a:pt x="17448" y="6426"/>
                  <a:pt x="17649" y="6513"/>
                  <a:pt x="17895" y="6756"/>
                </a:cubicBezTo>
                <a:lnTo>
                  <a:pt x="21357" y="102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342823">
              <a:defRPr/>
            </a:pPr>
            <a:endParaRPr lang="es-ES" sz="22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Lato Regular"/>
              <a:cs typeface="Lato Regular"/>
              <a:sym typeface="Gill Sans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942063" y="3549208"/>
            <a:ext cx="1317224" cy="4154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Creepiest don't </a:t>
            </a:r>
            <a:r>
              <a:rPr lang="en-US" sz="750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subdue</a:t>
            </a:r>
          </a:p>
          <a:p>
            <a:pPr algn="ctr">
              <a:lnSpc>
                <a:spcPct val="150000"/>
              </a:lnSpc>
            </a:pPr>
            <a:r>
              <a:rPr lang="en-US" sz="750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which </a:t>
            </a:r>
            <a:r>
              <a:rPr lang="en-US" sz="75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i two </a:t>
            </a:r>
            <a:r>
              <a:rPr lang="en-US" sz="750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set</a:t>
            </a:r>
            <a:endParaRPr lang="en-US" sz="750" i="1" dirty="0">
              <a:solidFill>
                <a:schemeClr val="bg1"/>
              </a:solidFill>
              <a:latin typeface="Roboto" pitchFamily="2" charset="0"/>
              <a:ea typeface="Roboto" pitchFamily="2" charset="0"/>
              <a:cs typeface="Montserrat Light" charset="0"/>
            </a:endParaRPr>
          </a:p>
        </p:txBody>
      </p:sp>
      <p:sp>
        <p:nvSpPr>
          <p:cNvPr id="52" name="Title 1">
            <a:extLst>
              <a:ext uri="{FF2B5EF4-FFF2-40B4-BE49-F238E27FC236}">
                <a16:creationId xmlns:a16="http://schemas.microsoft.com/office/drawing/2014/main" xmlns="" id="{D3BBA8B4-AA63-4A5D-AEB0-3DA02CFAA4EC}"/>
              </a:ext>
            </a:extLst>
          </p:cNvPr>
          <p:cNvSpPr txBox="1">
            <a:spLocks/>
          </p:cNvSpPr>
          <p:nvPr/>
        </p:nvSpPr>
        <p:spPr>
          <a:xfrm>
            <a:off x="712713" y="833533"/>
            <a:ext cx="3244851" cy="624115"/>
          </a:xfrm>
          <a:prstGeom prst="rect">
            <a:avLst/>
          </a:prstGeom>
        </p:spPr>
        <p:txBody>
          <a:bodyPr lIns="68580" tIns="34290" rIns="68580" bIns="34290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en-US" sz="1000" dirty="0" smtClean="0">
                <a:latin typeface="Montserrat" pitchFamily="50" charset="0"/>
              </a:rPr>
              <a:t>COMPANY ABOUT</a:t>
            </a:r>
          </a:p>
          <a:p>
            <a:pPr algn="l"/>
            <a:r>
              <a:rPr lang="en-US" dirty="0" smtClean="0">
                <a:solidFill>
                  <a:schemeClr val="accent3"/>
                </a:solidFill>
                <a:latin typeface="Montserrat" pitchFamily="50" charset="0"/>
              </a:rPr>
              <a:t>BUSINESS MODEL</a:t>
            </a:r>
            <a:endParaRPr lang="en-US" dirty="0">
              <a:solidFill>
                <a:schemeClr val="accent3"/>
              </a:solidFill>
              <a:latin typeface="Montserrat" pitchFamily="50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="" xmlns:a16="http://schemas.microsoft.com/office/drawing/2014/main" id="{19311824-B19B-45AD-B07C-5F362B382A1C}"/>
              </a:ext>
            </a:extLst>
          </p:cNvPr>
          <p:cNvSpPr txBox="1"/>
          <p:nvPr/>
        </p:nvSpPr>
        <p:spPr>
          <a:xfrm>
            <a:off x="712714" y="1413794"/>
            <a:ext cx="3244850" cy="80791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Lorem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ipsum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dolor sit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amet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consectetuer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odio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non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tellus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natoque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accumsan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.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Sed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hac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enim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Lorem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tempus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tortor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justo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eget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celerisque</a:t>
            </a:r>
            <a:r>
              <a:rPr lang="en-US" sz="8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sed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morbi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.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Senectus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urna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Vestibulum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tincidunt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turpis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sem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magna Nam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hendrerit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vitae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nibh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.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Auctor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Sed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urna</a:t>
            </a:r>
            <a:endParaRPr lang="en-US" sz="800" b="1" i="1" dirty="0">
              <a:solidFill>
                <a:schemeClr val="accent1"/>
              </a:solidFill>
              <a:latin typeface="Roboto" pitchFamily="2" charset="0"/>
              <a:ea typeface="Roboto" pitchFamily="2" charset="0"/>
              <a:cs typeface="Montserrat Light" charset="0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489879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947838" y="2160592"/>
            <a:ext cx="4581931" cy="17810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xmlns="" id="{D3BBA8B4-AA63-4A5D-AEB0-3DA02CFAA4EC}"/>
              </a:ext>
            </a:extLst>
          </p:cNvPr>
          <p:cNvSpPr txBox="1">
            <a:spLocks/>
          </p:cNvSpPr>
          <p:nvPr/>
        </p:nvSpPr>
        <p:spPr>
          <a:xfrm>
            <a:off x="3935138" y="1201896"/>
            <a:ext cx="2953180" cy="624115"/>
          </a:xfrm>
          <a:prstGeom prst="rect">
            <a:avLst/>
          </a:prstGeom>
        </p:spPr>
        <p:txBody>
          <a:bodyPr lIns="68580" tIns="34290" rIns="68580" bIns="34290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>
                <a:solidFill>
                  <a:schemeClr val="bg1">
                    <a:lumMod val="85000"/>
                  </a:schemeClr>
                </a:solidFill>
                <a:latin typeface="Montserrat" pitchFamily="50" charset="0"/>
              </a:rPr>
              <a:t>Begin of</a:t>
            </a:r>
          </a:p>
          <a:p>
            <a:pPr algn="l"/>
            <a:r>
              <a:rPr lang="en-US" dirty="0" smtClean="0">
                <a:solidFill>
                  <a:schemeClr val="accent1"/>
                </a:solidFill>
                <a:latin typeface="Montserrat" pitchFamily="50" charset="0"/>
              </a:rPr>
              <a:t>NEW PRODUCT</a:t>
            </a:r>
            <a:endParaRPr lang="en-US" dirty="0">
              <a:solidFill>
                <a:schemeClr val="accent1"/>
              </a:solidFill>
              <a:latin typeface="Montserrat" pitchFamily="50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61618" y="2393226"/>
            <a:ext cx="3954370" cy="13157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Lorem</a:t>
            </a:r>
            <a:r>
              <a:rPr lang="en-US" sz="9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ipsum</a:t>
            </a:r>
            <a:r>
              <a:rPr lang="en-US" sz="9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dolor sit </a:t>
            </a:r>
            <a:r>
              <a:rPr lang="en-US" sz="9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amet</a:t>
            </a:r>
            <a:r>
              <a:rPr lang="en-US" sz="9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consectetuer</a:t>
            </a:r>
            <a:r>
              <a:rPr lang="en-US" sz="9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odio</a:t>
            </a:r>
            <a:r>
              <a:rPr lang="en-US" sz="9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non </a:t>
            </a:r>
            <a:r>
              <a:rPr lang="en-US" sz="9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tellus</a:t>
            </a:r>
            <a:r>
              <a:rPr lang="en-US" sz="9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natoque</a:t>
            </a:r>
            <a:r>
              <a:rPr lang="en-US" sz="9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 smtClean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accum</a:t>
            </a:r>
            <a:endParaRPr lang="en-US" sz="900" dirty="0" smtClean="0">
              <a:solidFill>
                <a:schemeClr val="bg1"/>
              </a:solidFill>
              <a:latin typeface="Roboto" pitchFamily="2" charset="0"/>
              <a:ea typeface="Roboto" pitchFamily="2" charset="0"/>
              <a:cs typeface="Montserrat Light" charset="0"/>
            </a:endParaRP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San </a:t>
            </a:r>
            <a:r>
              <a:rPr lang="en-US" sz="900" dirty="0" err="1" smtClean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Sed</a:t>
            </a:r>
            <a:r>
              <a:rPr lang="en-US" sz="900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hac</a:t>
            </a:r>
            <a:r>
              <a:rPr lang="en-US" sz="9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enim</a:t>
            </a:r>
            <a:r>
              <a:rPr lang="en-US" sz="9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Lorem</a:t>
            </a:r>
            <a:r>
              <a:rPr lang="en-US" sz="9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tempus </a:t>
            </a:r>
            <a:r>
              <a:rPr lang="en-US" sz="9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tortor</a:t>
            </a:r>
            <a:r>
              <a:rPr lang="en-US" sz="9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justo</a:t>
            </a:r>
            <a:r>
              <a:rPr lang="en-US" sz="9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eget</a:t>
            </a:r>
            <a:r>
              <a:rPr lang="en-US" sz="9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scelerisque</a:t>
            </a:r>
            <a:r>
              <a:rPr lang="en-US" sz="9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sed</a:t>
            </a:r>
            <a:r>
              <a:rPr lang="en-US" sz="9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morbi</a:t>
            </a:r>
            <a:r>
              <a:rPr lang="en-US" sz="9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Senectus</a:t>
            </a:r>
            <a:r>
              <a:rPr lang="en-US" sz="9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urna</a:t>
            </a:r>
            <a:r>
              <a:rPr lang="en-US" sz="9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Vestibulum</a:t>
            </a:r>
            <a:r>
              <a:rPr lang="en-US" sz="9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tincidunt</a:t>
            </a:r>
            <a:r>
              <a:rPr lang="en-US" sz="9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turpis</a:t>
            </a:r>
            <a:r>
              <a:rPr lang="en-US" sz="9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sem</a:t>
            </a:r>
            <a:r>
              <a:rPr lang="en-US" sz="9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magna Nam </a:t>
            </a:r>
            <a:r>
              <a:rPr lang="en-US" sz="9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hendrerit</a:t>
            </a:r>
            <a:r>
              <a:rPr lang="en-US" sz="9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 smtClean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vit</a:t>
            </a:r>
            <a:endParaRPr lang="en-US" sz="900" dirty="0" smtClean="0">
              <a:solidFill>
                <a:schemeClr val="bg1"/>
              </a:solidFill>
              <a:latin typeface="Roboto" pitchFamily="2" charset="0"/>
              <a:ea typeface="Roboto" pitchFamily="2" charset="0"/>
              <a:cs typeface="Montserrat Light" charset="0"/>
            </a:endParaRPr>
          </a:p>
          <a:p>
            <a:pPr>
              <a:lnSpc>
                <a:spcPct val="150000"/>
              </a:lnSpc>
            </a:pPr>
            <a:r>
              <a:rPr lang="en-US" sz="900" dirty="0" err="1" smtClean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ae</a:t>
            </a:r>
            <a:r>
              <a:rPr lang="en-US" sz="900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nibh</a:t>
            </a:r>
            <a:r>
              <a:rPr lang="en-US" sz="9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. </a:t>
            </a:r>
            <a:r>
              <a:rPr lang="en-US" sz="900" dirty="0" err="1" smtClean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Auctor</a:t>
            </a:r>
            <a:r>
              <a:rPr lang="en-US" sz="900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 smtClean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Sed</a:t>
            </a:r>
            <a:r>
              <a:rPr lang="en-US" sz="900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urna</a:t>
            </a:r>
            <a:r>
              <a:rPr lang="en-US" sz="9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dignissim</a:t>
            </a:r>
            <a:r>
              <a:rPr lang="en-US" sz="9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malesuada</a:t>
            </a:r>
            <a:r>
              <a:rPr lang="en-US" sz="9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eleifend</a:t>
            </a:r>
            <a:r>
              <a:rPr lang="en-US" sz="9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ultrices</a:t>
            </a:r>
            <a:r>
              <a:rPr lang="en-US" sz="9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justo</a:t>
            </a:r>
            <a:r>
              <a:rPr lang="en-US" sz="9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Cur</a:t>
            </a:r>
          </a:p>
          <a:p>
            <a:pPr>
              <a:lnSpc>
                <a:spcPct val="150000"/>
              </a:lnSpc>
            </a:pPr>
            <a:r>
              <a:rPr lang="en-US" sz="900" dirty="0" err="1" smtClean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abitur</a:t>
            </a:r>
            <a:r>
              <a:rPr lang="en-US" sz="900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Maecenas </a:t>
            </a:r>
            <a:r>
              <a:rPr lang="en-US" sz="9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orci</a:t>
            </a:r>
            <a:r>
              <a:rPr lang="en-US" sz="9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Tincidunt</a:t>
            </a:r>
            <a:r>
              <a:rPr lang="en-US" sz="9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adipiscing</a:t>
            </a:r>
            <a:r>
              <a:rPr lang="en-US" sz="9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elit</a:t>
            </a:r>
            <a:r>
              <a:rPr lang="en-US" sz="9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et </a:t>
            </a:r>
            <a:r>
              <a:rPr lang="en-US" sz="9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et</a:t>
            </a:r>
            <a:r>
              <a:rPr lang="en-US" sz="9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ac </a:t>
            </a:r>
            <a:r>
              <a:rPr lang="en-US" sz="9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tincidunt</a:t>
            </a:r>
            <a:r>
              <a:rPr lang="en-US" sz="9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elit</a:t>
            </a:r>
            <a:r>
              <a:rPr lang="en-US" sz="9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 smtClean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nulla</a:t>
            </a:r>
            <a:endParaRPr lang="en-US" sz="900" dirty="0">
              <a:solidFill>
                <a:schemeClr val="bg1"/>
              </a:solidFill>
              <a:latin typeface="Roboto" pitchFamily="2" charset="0"/>
              <a:ea typeface="Roboto" pitchFamily="2" charset="0"/>
              <a:cs typeface="Montserrat Light" charset="0"/>
            </a:endParaRPr>
          </a:p>
          <a:p>
            <a:pPr>
              <a:lnSpc>
                <a:spcPct val="150000"/>
              </a:lnSpc>
            </a:pPr>
            <a:r>
              <a:rPr lang="en-US" sz="900" dirty="0" err="1" smtClean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mauris</a:t>
            </a:r>
            <a:r>
              <a:rPr lang="en-US" sz="900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eleifend</a:t>
            </a:r>
            <a:r>
              <a:rPr lang="en-US" sz="9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Urna</a:t>
            </a:r>
            <a:r>
              <a:rPr lang="en-US" sz="9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. </a:t>
            </a:r>
            <a:r>
              <a:rPr lang="en-US" sz="900" dirty="0" err="1" smtClean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Quis</a:t>
            </a:r>
            <a:r>
              <a:rPr lang="en-US" sz="900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ante </a:t>
            </a:r>
            <a:r>
              <a:rPr lang="en-US" sz="9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odio</a:t>
            </a:r>
            <a:r>
              <a:rPr lang="en-US" sz="9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 smtClean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consectetuer</a:t>
            </a:r>
            <a:endParaRPr lang="en-US" sz="900" b="1" i="1" dirty="0">
              <a:solidFill>
                <a:schemeClr val="bg1"/>
              </a:solidFill>
              <a:latin typeface="Roboto" pitchFamily="2" charset="0"/>
              <a:ea typeface="Roboto" pitchFamily="2" charset="0"/>
              <a:cs typeface="Montserrat Light" charset="0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565683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 noEditPoints="1"/>
          </p:cNvSpPr>
          <p:nvPr/>
        </p:nvSpPr>
        <p:spPr bwMode="auto">
          <a:xfrm>
            <a:off x="5508924" y="1992313"/>
            <a:ext cx="1174750" cy="1173163"/>
          </a:xfrm>
          <a:custGeom>
            <a:avLst/>
            <a:gdLst>
              <a:gd name="T0" fmla="*/ 198 w 395"/>
              <a:gd name="T1" fmla="*/ 394 h 394"/>
              <a:gd name="T2" fmla="*/ 395 w 395"/>
              <a:gd name="T3" fmla="*/ 197 h 394"/>
              <a:gd name="T4" fmla="*/ 198 w 395"/>
              <a:gd name="T5" fmla="*/ 0 h 394"/>
              <a:gd name="T6" fmla="*/ 0 w 395"/>
              <a:gd name="T7" fmla="*/ 197 h 394"/>
              <a:gd name="T8" fmla="*/ 198 w 395"/>
              <a:gd name="T9" fmla="*/ 394 h 394"/>
              <a:gd name="T10" fmla="*/ 198 w 395"/>
              <a:gd name="T11" fmla="*/ 47 h 394"/>
              <a:gd name="T12" fmla="*/ 347 w 395"/>
              <a:gd name="T13" fmla="*/ 197 h 394"/>
              <a:gd name="T14" fmla="*/ 198 w 395"/>
              <a:gd name="T15" fmla="*/ 347 h 394"/>
              <a:gd name="T16" fmla="*/ 48 w 395"/>
              <a:gd name="T17" fmla="*/ 197 h 394"/>
              <a:gd name="T18" fmla="*/ 198 w 395"/>
              <a:gd name="T19" fmla="*/ 47 h 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95" h="394">
                <a:moveTo>
                  <a:pt x="198" y="394"/>
                </a:moveTo>
                <a:cubicBezTo>
                  <a:pt x="307" y="394"/>
                  <a:pt x="395" y="306"/>
                  <a:pt x="395" y="197"/>
                </a:cubicBezTo>
                <a:cubicBezTo>
                  <a:pt x="395" y="88"/>
                  <a:pt x="307" y="0"/>
                  <a:pt x="198" y="0"/>
                </a:cubicBezTo>
                <a:cubicBezTo>
                  <a:pt x="89" y="0"/>
                  <a:pt x="0" y="88"/>
                  <a:pt x="0" y="197"/>
                </a:cubicBezTo>
                <a:cubicBezTo>
                  <a:pt x="0" y="306"/>
                  <a:pt x="89" y="394"/>
                  <a:pt x="198" y="394"/>
                </a:cubicBezTo>
                <a:close/>
                <a:moveTo>
                  <a:pt x="198" y="47"/>
                </a:moveTo>
                <a:cubicBezTo>
                  <a:pt x="280" y="47"/>
                  <a:pt x="347" y="114"/>
                  <a:pt x="347" y="197"/>
                </a:cubicBezTo>
                <a:cubicBezTo>
                  <a:pt x="347" y="280"/>
                  <a:pt x="280" y="347"/>
                  <a:pt x="198" y="347"/>
                </a:cubicBezTo>
                <a:cubicBezTo>
                  <a:pt x="115" y="347"/>
                  <a:pt x="48" y="280"/>
                  <a:pt x="48" y="197"/>
                </a:cubicBezTo>
                <a:cubicBezTo>
                  <a:pt x="48" y="114"/>
                  <a:pt x="115" y="47"/>
                  <a:pt x="198" y="4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Oval 7"/>
          <p:cNvSpPr>
            <a:spLocks noChangeArrowheads="1"/>
          </p:cNvSpPr>
          <p:nvPr/>
        </p:nvSpPr>
        <p:spPr bwMode="auto">
          <a:xfrm>
            <a:off x="5300962" y="2498726"/>
            <a:ext cx="133350" cy="13017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8"/>
          <p:cNvSpPr>
            <a:spLocks noEditPoints="1"/>
          </p:cNvSpPr>
          <p:nvPr/>
        </p:nvSpPr>
        <p:spPr bwMode="auto">
          <a:xfrm>
            <a:off x="4215112" y="855663"/>
            <a:ext cx="449263" cy="509588"/>
          </a:xfrm>
          <a:custGeom>
            <a:avLst/>
            <a:gdLst>
              <a:gd name="T0" fmla="*/ 128 w 151"/>
              <a:gd name="T1" fmla="*/ 56 h 171"/>
              <a:gd name="T2" fmla="*/ 86 w 151"/>
              <a:gd name="T3" fmla="*/ 58 h 171"/>
              <a:gd name="T4" fmla="*/ 86 w 151"/>
              <a:gd name="T5" fmla="*/ 64 h 171"/>
              <a:gd name="T6" fmla="*/ 128 w 151"/>
              <a:gd name="T7" fmla="*/ 64 h 171"/>
              <a:gd name="T8" fmla="*/ 126 w 151"/>
              <a:gd name="T9" fmla="*/ 73 h 171"/>
              <a:gd name="T10" fmla="*/ 86 w 151"/>
              <a:gd name="T11" fmla="*/ 76 h 171"/>
              <a:gd name="T12" fmla="*/ 66 w 151"/>
              <a:gd name="T13" fmla="*/ 96 h 171"/>
              <a:gd name="T14" fmla="*/ 66 w 151"/>
              <a:gd name="T15" fmla="*/ 93 h 171"/>
              <a:gd name="T16" fmla="*/ 66 w 151"/>
              <a:gd name="T17" fmla="*/ 101 h 171"/>
              <a:gd name="T18" fmla="*/ 127 w 151"/>
              <a:gd name="T19" fmla="*/ 101 h 171"/>
              <a:gd name="T20" fmla="*/ 140 w 151"/>
              <a:gd name="T21" fmla="*/ 82 h 171"/>
              <a:gd name="T22" fmla="*/ 124 w 151"/>
              <a:gd name="T23" fmla="*/ 32 h 171"/>
              <a:gd name="T24" fmla="*/ 104 w 151"/>
              <a:gd name="T25" fmla="*/ 16 h 171"/>
              <a:gd name="T26" fmla="*/ 53 w 151"/>
              <a:gd name="T27" fmla="*/ 2 h 171"/>
              <a:gd name="T28" fmla="*/ 26 w 151"/>
              <a:gd name="T29" fmla="*/ 1 h 171"/>
              <a:gd name="T30" fmla="*/ 0 w 151"/>
              <a:gd name="T31" fmla="*/ 7 h 171"/>
              <a:gd name="T32" fmla="*/ 32 w 151"/>
              <a:gd name="T33" fmla="*/ 43 h 171"/>
              <a:gd name="T34" fmla="*/ 47 w 151"/>
              <a:gd name="T35" fmla="*/ 31 h 171"/>
              <a:gd name="T36" fmla="*/ 55 w 151"/>
              <a:gd name="T37" fmla="*/ 31 h 171"/>
              <a:gd name="T38" fmla="*/ 54 w 151"/>
              <a:gd name="T39" fmla="*/ 82 h 171"/>
              <a:gd name="T40" fmla="*/ 44 w 151"/>
              <a:gd name="T41" fmla="*/ 95 h 171"/>
              <a:gd name="T42" fmla="*/ 44 w 151"/>
              <a:gd name="T43" fmla="*/ 171 h 171"/>
              <a:gd name="T44" fmla="*/ 151 w 151"/>
              <a:gd name="T45" fmla="*/ 97 h 171"/>
              <a:gd name="T46" fmla="*/ 146 w 151"/>
              <a:gd name="T47" fmla="*/ 95 h 171"/>
              <a:gd name="T48" fmla="*/ 140 w 151"/>
              <a:gd name="T49" fmla="*/ 98 h 171"/>
              <a:gd name="T50" fmla="*/ 140 w 151"/>
              <a:gd name="T51" fmla="*/ 98 h 171"/>
              <a:gd name="T52" fmla="*/ 134 w 151"/>
              <a:gd name="T53" fmla="*/ 105 h 171"/>
              <a:gd name="T54" fmla="*/ 57 w 151"/>
              <a:gd name="T55" fmla="*/ 103 h 171"/>
              <a:gd name="T56" fmla="*/ 83 w 151"/>
              <a:gd name="T57" fmla="*/ 39 h 171"/>
              <a:gd name="T58" fmla="*/ 108 w 151"/>
              <a:gd name="T59" fmla="*/ 50 h 171"/>
              <a:gd name="T60" fmla="*/ 137 w 151"/>
              <a:gd name="T61" fmla="*/ 35 h 171"/>
              <a:gd name="T62" fmla="*/ 110 w 151"/>
              <a:gd name="T63" fmla="*/ 121 h 171"/>
              <a:gd name="T64" fmla="*/ 98 w 151"/>
              <a:gd name="T65" fmla="*/ 130 h 171"/>
              <a:gd name="T66" fmla="*/ 98 w 151"/>
              <a:gd name="T67" fmla="*/ 130 h 171"/>
              <a:gd name="T68" fmla="*/ 123 w 151"/>
              <a:gd name="T69" fmla="*/ 113 h 171"/>
              <a:gd name="T70" fmla="*/ 11 w 151"/>
              <a:gd name="T71" fmla="*/ 45 h 171"/>
              <a:gd name="T72" fmla="*/ 31 w 151"/>
              <a:gd name="T73" fmla="*/ 40 h 171"/>
              <a:gd name="T74" fmla="*/ 53 w 151"/>
              <a:gd name="T75" fmla="*/ 27 h 171"/>
              <a:gd name="T76" fmla="*/ 46 w 151"/>
              <a:gd name="T77" fmla="*/ 5 h 171"/>
              <a:gd name="T78" fmla="*/ 91 w 151"/>
              <a:gd name="T79" fmla="*/ 14 h 171"/>
              <a:gd name="T80" fmla="*/ 120 w 151"/>
              <a:gd name="T81" fmla="*/ 32 h 171"/>
              <a:gd name="T82" fmla="*/ 97 w 151"/>
              <a:gd name="T83" fmla="*/ 28 h 171"/>
              <a:gd name="T84" fmla="*/ 84 w 151"/>
              <a:gd name="T85" fmla="*/ 15 h 171"/>
              <a:gd name="T86" fmla="*/ 93 w 151"/>
              <a:gd name="T87" fmla="*/ 29 h 171"/>
              <a:gd name="T88" fmla="*/ 109 w 151"/>
              <a:gd name="T89" fmla="*/ 44 h 171"/>
              <a:gd name="T90" fmla="*/ 94 w 151"/>
              <a:gd name="T91" fmla="*/ 43 h 171"/>
              <a:gd name="T92" fmla="*/ 66 w 151"/>
              <a:gd name="T93" fmla="*/ 29 h 171"/>
              <a:gd name="T94" fmla="*/ 56 w 151"/>
              <a:gd name="T95" fmla="*/ 21 h 171"/>
              <a:gd name="T96" fmla="*/ 66 w 151"/>
              <a:gd name="T97" fmla="*/ 32 h 171"/>
              <a:gd name="T98" fmla="*/ 56 w 151"/>
              <a:gd name="T99" fmla="*/ 27 h 171"/>
              <a:gd name="T100" fmla="*/ 47 w 151"/>
              <a:gd name="T101" fmla="*/ 95 h 171"/>
              <a:gd name="T102" fmla="*/ 54 w 151"/>
              <a:gd name="T103" fmla="*/ 101 h 171"/>
              <a:gd name="T104" fmla="*/ 46 w 151"/>
              <a:gd name="T105" fmla="*/ 99 h 171"/>
              <a:gd name="T106" fmla="*/ 46 w 151"/>
              <a:gd name="T107" fmla="*/ 99 h 171"/>
              <a:gd name="T108" fmla="*/ 145 w 151"/>
              <a:gd name="T109" fmla="*/ 168 h 171"/>
              <a:gd name="T110" fmla="*/ 99 w 151"/>
              <a:gd name="T111" fmla="*/ 133 h 171"/>
              <a:gd name="T112" fmla="*/ 150 w 151"/>
              <a:gd name="T113" fmla="*/ 95 h 171"/>
              <a:gd name="T114" fmla="*/ 14 w 151"/>
              <a:gd name="T115" fmla="*/ 39 h 171"/>
              <a:gd name="T116" fmla="*/ 20 w 151"/>
              <a:gd name="T117" fmla="*/ 37 h 171"/>
              <a:gd name="T118" fmla="*/ 12 w 151"/>
              <a:gd name="T119" fmla="*/ 40 h 171"/>
              <a:gd name="T120" fmla="*/ 14 w 151"/>
              <a:gd name="T121" fmla="*/ 34 h 171"/>
              <a:gd name="T122" fmla="*/ 14 w 151"/>
              <a:gd name="T123" fmla="*/ 39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1" h="171">
                <a:moveTo>
                  <a:pt x="86" y="58"/>
                </a:moveTo>
                <a:cubicBezTo>
                  <a:pt x="127" y="58"/>
                  <a:pt x="127" y="58"/>
                  <a:pt x="127" y="58"/>
                </a:cubicBezTo>
                <a:cubicBezTo>
                  <a:pt x="129" y="58"/>
                  <a:pt x="129" y="57"/>
                  <a:pt x="128" y="56"/>
                </a:cubicBezTo>
                <a:cubicBezTo>
                  <a:pt x="128" y="55"/>
                  <a:pt x="126" y="55"/>
                  <a:pt x="125" y="55"/>
                </a:cubicBezTo>
                <a:cubicBezTo>
                  <a:pt x="86" y="55"/>
                  <a:pt x="86" y="55"/>
                  <a:pt x="86" y="55"/>
                </a:cubicBezTo>
                <a:cubicBezTo>
                  <a:pt x="84" y="55"/>
                  <a:pt x="84" y="58"/>
                  <a:pt x="86" y="58"/>
                </a:cubicBezTo>
                <a:close/>
                <a:moveTo>
                  <a:pt x="124" y="64"/>
                </a:moveTo>
                <a:cubicBezTo>
                  <a:pt x="120" y="64"/>
                  <a:pt x="89" y="64"/>
                  <a:pt x="87" y="64"/>
                </a:cubicBezTo>
                <a:cubicBezTo>
                  <a:pt x="86" y="64"/>
                  <a:pt x="86" y="64"/>
                  <a:pt x="86" y="64"/>
                </a:cubicBezTo>
                <a:cubicBezTo>
                  <a:pt x="84" y="64"/>
                  <a:pt x="84" y="67"/>
                  <a:pt x="86" y="67"/>
                </a:cubicBezTo>
                <a:cubicBezTo>
                  <a:pt x="97" y="67"/>
                  <a:pt x="127" y="67"/>
                  <a:pt x="127" y="67"/>
                </a:cubicBezTo>
                <a:cubicBezTo>
                  <a:pt x="129" y="67"/>
                  <a:pt x="129" y="65"/>
                  <a:pt x="128" y="64"/>
                </a:cubicBezTo>
                <a:cubicBezTo>
                  <a:pt x="128" y="64"/>
                  <a:pt x="125" y="64"/>
                  <a:pt x="124" y="64"/>
                </a:cubicBezTo>
                <a:close/>
                <a:moveTo>
                  <a:pt x="128" y="73"/>
                </a:moveTo>
                <a:cubicBezTo>
                  <a:pt x="127" y="73"/>
                  <a:pt x="127" y="73"/>
                  <a:pt x="126" y="73"/>
                </a:cubicBezTo>
                <a:cubicBezTo>
                  <a:pt x="120" y="73"/>
                  <a:pt x="88" y="73"/>
                  <a:pt x="87" y="73"/>
                </a:cubicBezTo>
                <a:cubicBezTo>
                  <a:pt x="86" y="73"/>
                  <a:pt x="86" y="73"/>
                  <a:pt x="86" y="73"/>
                </a:cubicBezTo>
                <a:cubicBezTo>
                  <a:pt x="84" y="73"/>
                  <a:pt x="84" y="76"/>
                  <a:pt x="86" y="76"/>
                </a:cubicBezTo>
                <a:cubicBezTo>
                  <a:pt x="98" y="76"/>
                  <a:pt x="125" y="76"/>
                  <a:pt x="127" y="76"/>
                </a:cubicBezTo>
                <a:cubicBezTo>
                  <a:pt x="129" y="76"/>
                  <a:pt x="130" y="73"/>
                  <a:pt x="128" y="73"/>
                </a:cubicBezTo>
                <a:close/>
                <a:moveTo>
                  <a:pt x="66" y="96"/>
                </a:moveTo>
                <a:cubicBezTo>
                  <a:pt x="77" y="96"/>
                  <a:pt x="127" y="96"/>
                  <a:pt x="127" y="96"/>
                </a:cubicBezTo>
                <a:cubicBezTo>
                  <a:pt x="129" y="96"/>
                  <a:pt x="129" y="93"/>
                  <a:pt x="127" y="93"/>
                </a:cubicBezTo>
                <a:cubicBezTo>
                  <a:pt x="116" y="93"/>
                  <a:pt x="67" y="93"/>
                  <a:pt x="66" y="93"/>
                </a:cubicBezTo>
                <a:cubicBezTo>
                  <a:pt x="64" y="93"/>
                  <a:pt x="64" y="96"/>
                  <a:pt x="66" y="96"/>
                </a:cubicBezTo>
                <a:close/>
                <a:moveTo>
                  <a:pt x="127" y="101"/>
                </a:moveTo>
                <a:cubicBezTo>
                  <a:pt x="116" y="101"/>
                  <a:pt x="67" y="101"/>
                  <a:pt x="66" y="101"/>
                </a:cubicBezTo>
                <a:cubicBezTo>
                  <a:pt x="64" y="101"/>
                  <a:pt x="64" y="104"/>
                  <a:pt x="66" y="104"/>
                </a:cubicBezTo>
                <a:cubicBezTo>
                  <a:pt x="77" y="104"/>
                  <a:pt x="127" y="104"/>
                  <a:pt x="127" y="104"/>
                </a:cubicBezTo>
                <a:cubicBezTo>
                  <a:pt x="129" y="104"/>
                  <a:pt x="129" y="101"/>
                  <a:pt x="127" y="101"/>
                </a:cubicBezTo>
                <a:close/>
                <a:moveTo>
                  <a:pt x="150" y="95"/>
                </a:moveTo>
                <a:cubicBezTo>
                  <a:pt x="150" y="94"/>
                  <a:pt x="150" y="95"/>
                  <a:pt x="150" y="94"/>
                </a:cubicBezTo>
                <a:cubicBezTo>
                  <a:pt x="149" y="94"/>
                  <a:pt x="141" y="84"/>
                  <a:pt x="140" y="82"/>
                </a:cubicBezTo>
                <a:cubicBezTo>
                  <a:pt x="139" y="82"/>
                  <a:pt x="140" y="46"/>
                  <a:pt x="140" y="34"/>
                </a:cubicBezTo>
                <a:cubicBezTo>
                  <a:pt x="140" y="33"/>
                  <a:pt x="138" y="32"/>
                  <a:pt x="137" y="32"/>
                </a:cubicBezTo>
                <a:cubicBezTo>
                  <a:pt x="136" y="32"/>
                  <a:pt x="125" y="33"/>
                  <a:pt x="124" y="32"/>
                </a:cubicBezTo>
                <a:cubicBezTo>
                  <a:pt x="121" y="29"/>
                  <a:pt x="117" y="27"/>
                  <a:pt x="113" y="24"/>
                </a:cubicBezTo>
                <a:cubicBezTo>
                  <a:pt x="112" y="22"/>
                  <a:pt x="110" y="21"/>
                  <a:pt x="108" y="20"/>
                </a:cubicBezTo>
                <a:cubicBezTo>
                  <a:pt x="107" y="19"/>
                  <a:pt x="105" y="17"/>
                  <a:pt x="104" y="16"/>
                </a:cubicBezTo>
                <a:cubicBezTo>
                  <a:pt x="100" y="14"/>
                  <a:pt x="95" y="13"/>
                  <a:pt x="91" y="11"/>
                </a:cubicBezTo>
                <a:cubicBezTo>
                  <a:pt x="87" y="10"/>
                  <a:pt x="84" y="9"/>
                  <a:pt x="80" y="8"/>
                </a:cubicBezTo>
                <a:cubicBezTo>
                  <a:pt x="71" y="6"/>
                  <a:pt x="62" y="4"/>
                  <a:pt x="53" y="2"/>
                </a:cubicBezTo>
                <a:cubicBezTo>
                  <a:pt x="50" y="2"/>
                  <a:pt x="48" y="2"/>
                  <a:pt x="45" y="3"/>
                </a:cubicBezTo>
                <a:cubicBezTo>
                  <a:pt x="39" y="3"/>
                  <a:pt x="33" y="4"/>
                  <a:pt x="27" y="5"/>
                </a:cubicBezTo>
                <a:cubicBezTo>
                  <a:pt x="26" y="4"/>
                  <a:pt x="26" y="2"/>
                  <a:pt x="26" y="1"/>
                </a:cubicBezTo>
                <a:cubicBezTo>
                  <a:pt x="26" y="0"/>
                  <a:pt x="24" y="0"/>
                  <a:pt x="23" y="0"/>
                </a:cubicBezTo>
                <a:cubicBezTo>
                  <a:pt x="20" y="1"/>
                  <a:pt x="7" y="3"/>
                  <a:pt x="4" y="4"/>
                </a:cubicBezTo>
                <a:cubicBezTo>
                  <a:pt x="2" y="4"/>
                  <a:pt x="0" y="4"/>
                  <a:pt x="0" y="7"/>
                </a:cubicBezTo>
                <a:cubicBezTo>
                  <a:pt x="3" y="19"/>
                  <a:pt x="6" y="31"/>
                  <a:pt x="8" y="44"/>
                </a:cubicBezTo>
                <a:cubicBezTo>
                  <a:pt x="8" y="45"/>
                  <a:pt x="9" y="48"/>
                  <a:pt x="11" y="48"/>
                </a:cubicBezTo>
                <a:cubicBezTo>
                  <a:pt x="13" y="48"/>
                  <a:pt x="31" y="44"/>
                  <a:pt x="32" y="43"/>
                </a:cubicBezTo>
                <a:cubicBezTo>
                  <a:pt x="33" y="43"/>
                  <a:pt x="34" y="43"/>
                  <a:pt x="34" y="42"/>
                </a:cubicBezTo>
                <a:cubicBezTo>
                  <a:pt x="34" y="41"/>
                  <a:pt x="33" y="36"/>
                  <a:pt x="33" y="35"/>
                </a:cubicBezTo>
                <a:cubicBezTo>
                  <a:pt x="38" y="33"/>
                  <a:pt x="42" y="32"/>
                  <a:pt x="47" y="31"/>
                </a:cubicBezTo>
                <a:cubicBezTo>
                  <a:pt x="49" y="31"/>
                  <a:pt x="50" y="31"/>
                  <a:pt x="52" y="30"/>
                </a:cubicBezTo>
                <a:cubicBezTo>
                  <a:pt x="53" y="30"/>
                  <a:pt x="53" y="30"/>
                  <a:pt x="54" y="30"/>
                </a:cubicBezTo>
                <a:cubicBezTo>
                  <a:pt x="54" y="30"/>
                  <a:pt x="55" y="31"/>
                  <a:pt x="55" y="31"/>
                </a:cubicBezTo>
                <a:cubicBezTo>
                  <a:pt x="55" y="31"/>
                  <a:pt x="56" y="32"/>
                  <a:pt x="57" y="32"/>
                </a:cubicBezTo>
                <a:cubicBezTo>
                  <a:pt x="55" y="32"/>
                  <a:pt x="54" y="32"/>
                  <a:pt x="54" y="34"/>
                </a:cubicBezTo>
                <a:cubicBezTo>
                  <a:pt x="54" y="82"/>
                  <a:pt x="54" y="82"/>
                  <a:pt x="54" y="82"/>
                </a:cubicBezTo>
                <a:cubicBezTo>
                  <a:pt x="54" y="82"/>
                  <a:pt x="54" y="82"/>
                  <a:pt x="54" y="83"/>
                </a:cubicBezTo>
                <a:cubicBezTo>
                  <a:pt x="53" y="84"/>
                  <a:pt x="44" y="94"/>
                  <a:pt x="44" y="94"/>
                </a:cubicBezTo>
                <a:cubicBezTo>
                  <a:pt x="44" y="95"/>
                  <a:pt x="44" y="94"/>
                  <a:pt x="44" y="95"/>
                </a:cubicBezTo>
                <a:cubicBezTo>
                  <a:pt x="43" y="95"/>
                  <a:pt x="43" y="95"/>
                  <a:pt x="43" y="96"/>
                </a:cubicBezTo>
                <a:cubicBezTo>
                  <a:pt x="43" y="169"/>
                  <a:pt x="43" y="169"/>
                  <a:pt x="43" y="169"/>
                </a:cubicBezTo>
                <a:cubicBezTo>
                  <a:pt x="43" y="170"/>
                  <a:pt x="42" y="171"/>
                  <a:pt x="44" y="171"/>
                </a:cubicBezTo>
                <a:cubicBezTo>
                  <a:pt x="46" y="171"/>
                  <a:pt x="149" y="171"/>
                  <a:pt x="150" y="171"/>
                </a:cubicBezTo>
                <a:cubicBezTo>
                  <a:pt x="151" y="171"/>
                  <a:pt x="151" y="170"/>
                  <a:pt x="151" y="168"/>
                </a:cubicBezTo>
                <a:cubicBezTo>
                  <a:pt x="151" y="97"/>
                  <a:pt x="151" y="97"/>
                  <a:pt x="151" y="97"/>
                </a:cubicBezTo>
                <a:cubicBezTo>
                  <a:pt x="151" y="96"/>
                  <a:pt x="151" y="95"/>
                  <a:pt x="150" y="95"/>
                </a:cubicBezTo>
                <a:close/>
                <a:moveTo>
                  <a:pt x="140" y="87"/>
                </a:moveTo>
                <a:cubicBezTo>
                  <a:pt x="146" y="95"/>
                  <a:pt x="146" y="95"/>
                  <a:pt x="146" y="95"/>
                </a:cubicBezTo>
                <a:cubicBezTo>
                  <a:pt x="140" y="95"/>
                  <a:pt x="140" y="95"/>
                  <a:pt x="140" y="95"/>
                </a:cubicBezTo>
                <a:lnTo>
                  <a:pt x="140" y="87"/>
                </a:lnTo>
                <a:close/>
                <a:moveTo>
                  <a:pt x="140" y="98"/>
                </a:moveTo>
                <a:cubicBezTo>
                  <a:pt x="144" y="98"/>
                  <a:pt x="144" y="98"/>
                  <a:pt x="144" y="98"/>
                </a:cubicBezTo>
                <a:cubicBezTo>
                  <a:pt x="140" y="101"/>
                  <a:pt x="140" y="101"/>
                  <a:pt x="140" y="101"/>
                </a:cubicBezTo>
                <a:lnTo>
                  <a:pt x="140" y="98"/>
                </a:lnTo>
                <a:close/>
                <a:moveTo>
                  <a:pt x="137" y="35"/>
                </a:moveTo>
                <a:cubicBezTo>
                  <a:pt x="137" y="103"/>
                  <a:pt x="137" y="103"/>
                  <a:pt x="137" y="103"/>
                </a:cubicBezTo>
                <a:cubicBezTo>
                  <a:pt x="137" y="104"/>
                  <a:pt x="135" y="105"/>
                  <a:pt x="134" y="105"/>
                </a:cubicBezTo>
                <a:cubicBezTo>
                  <a:pt x="133" y="106"/>
                  <a:pt x="127" y="110"/>
                  <a:pt x="127" y="110"/>
                </a:cubicBezTo>
                <a:cubicBezTo>
                  <a:pt x="124" y="110"/>
                  <a:pt x="69" y="110"/>
                  <a:pt x="67" y="110"/>
                </a:cubicBezTo>
                <a:cubicBezTo>
                  <a:pt x="66" y="110"/>
                  <a:pt x="57" y="104"/>
                  <a:pt x="57" y="103"/>
                </a:cubicBezTo>
                <a:cubicBezTo>
                  <a:pt x="57" y="101"/>
                  <a:pt x="57" y="35"/>
                  <a:pt x="57" y="35"/>
                </a:cubicBezTo>
                <a:cubicBezTo>
                  <a:pt x="60" y="35"/>
                  <a:pt x="72" y="35"/>
                  <a:pt x="73" y="36"/>
                </a:cubicBezTo>
                <a:cubicBezTo>
                  <a:pt x="77" y="37"/>
                  <a:pt x="80" y="38"/>
                  <a:pt x="83" y="39"/>
                </a:cubicBezTo>
                <a:cubicBezTo>
                  <a:pt x="85" y="40"/>
                  <a:pt x="86" y="41"/>
                  <a:pt x="88" y="41"/>
                </a:cubicBezTo>
                <a:cubicBezTo>
                  <a:pt x="89" y="42"/>
                  <a:pt x="90" y="43"/>
                  <a:pt x="91" y="44"/>
                </a:cubicBezTo>
                <a:cubicBezTo>
                  <a:pt x="96" y="48"/>
                  <a:pt x="102" y="52"/>
                  <a:pt x="108" y="50"/>
                </a:cubicBezTo>
                <a:cubicBezTo>
                  <a:pt x="111" y="49"/>
                  <a:pt x="113" y="46"/>
                  <a:pt x="112" y="43"/>
                </a:cubicBezTo>
                <a:cubicBezTo>
                  <a:pt x="110" y="40"/>
                  <a:pt x="108" y="38"/>
                  <a:pt x="105" y="35"/>
                </a:cubicBezTo>
                <a:lnTo>
                  <a:pt x="137" y="35"/>
                </a:lnTo>
                <a:close/>
                <a:moveTo>
                  <a:pt x="91" y="127"/>
                </a:moveTo>
                <a:cubicBezTo>
                  <a:pt x="83" y="121"/>
                  <a:pt x="83" y="121"/>
                  <a:pt x="83" y="121"/>
                </a:cubicBezTo>
                <a:cubicBezTo>
                  <a:pt x="110" y="121"/>
                  <a:pt x="110" y="121"/>
                  <a:pt x="110" y="121"/>
                </a:cubicBezTo>
                <a:cubicBezTo>
                  <a:pt x="109" y="123"/>
                  <a:pt x="103" y="127"/>
                  <a:pt x="102" y="127"/>
                </a:cubicBezTo>
                <a:lnTo>
                  <a:pt x="91" y="127"/>
                </a:lnTo>
                <a:close/>
                <a:moveTo>
                  <a:pt x="98" y="130"/>
                </a:moveTo>
                <a:cubicBezTo>
                  <a:pt x="97" y="131"/>
                  <a:pt x="97" y="131"/>
                  <a:pt x="97" y="131"/>
                </a:cubicBezTo>
                <a:cubicBezTo>
                  <a:pt x="96" y="130"/>
                  <a:pt x="96" y="130"/>
                  <a:pt x="96" y="130"/>
                </a:cubicBezTo>
                <a:lnTo>
                  <a:pt x="98" y="130"/>
                </a:lnTo>
                <a:close/>
                <a:moveTo>
                  <a:pt x="79" y="118"/>
                </a:moveTo>
                <a:cubicBezTo>
                  <a:pt x="78" y="118"/>
                  <a:pt x="73" y="114"/>
                  <a:pt x="71" y="113"/>
                </a:cubicBezTo>
                <a:cubicBezTo>
                  <a:pt x="123" y="113"/>
                  <a:pt x="123" y="113"/>
                  <a:pt x="123" y="113"/>
                </a:cubicBezTo>
                <a:cubicBezTo>
                  <a:pt x="115" y="118"/>
                  <a:pt x="115" y="118"/>
                  <a:pt x="115" y="118"/>
                </a:cubicBezTo>
                <a:lnTo>
                  <a:pt x="79" y="118"/>
                </a:lnTo>
                <a:close/>
                <a:moveTo>
                  <a:pt x="11" y="45"/>
                </a:moveTo>
                <a:cubicBezTo>
                  <a:pt x="9" y="33"/>
                  <a:pt x="4" y="8"/>
                  <a:pt x="4" y="7"/>
                </a:cubicBezTo>
                <a:cubicBezTo>
                  <a:pt x="23" y="3"/>
                  <a:pt x="23" y="3"/>
                  <a:pt x="23" y="3"/>
                </a:cubicBezTo>
                <a:cubicBezTo>
                  <a:pt x="25" y="13"/>
                  <a:pt x="31" y="38"/>
                  <a:pt x="31" y="40"/>
                </a:cubicBezTo>
                <a:cubicBezTo>
                  <a:pt x="24" y="42"/>
                  <a:pt x="18" y="43"/>
                  <a:pt x="11" y="45"/>
                </a:cubicBezTo>
                <a:close/>
                <a:moveTo>
                  <a:pt x="56" y="27"/>
                </a:moveTo>
                <a:cubicBezTo>
                  <a:pt x="55" y="27"/>
                  <a:pt x="54" y="27"/>
                  <a:pt x="53" y="27"/>
                </a:cubicBezTo>
                <a:cubicBezTo>
                  <a:pt x="46" y="28"/>
                  <a:pt x="39" y="30"/>
                  <a:pt x="32" y="32"/>
                </a:cubicBezTo>
                <a:cubicBezTo>
                  <a:pt x="27" y="8"/>
                  <a:pt x="27" y="8"/>
                  <a:pt x="27" y="8"/>
                </a:cubicBezTo>
                <a:cubicBezTo>
                  <a:pt x="34" y="7"/>
                  <a:pt x="40" y="6"/>
                  <a:pt x="46" y="5"/>
                </a:cubicBezTo>
                <a:cubicBezTo>
                  <a:pt x="49" y="5"/>
                  <a:pt x="52" y="5"/>
                  <a:pt x="55" y="6"/>
                </a:cubicBezTo>
                <a:cubicBezTo>
                  <a:pt x="64" y="7"/>
                  <a:pt x="74" y="10"/>
                  <a:pt x="83" y="12"/>
                </a:cubicBezTo>
                <a:cubicBezTo>
                  <a:pt x="86" y="13"/>
                  <a:pt x="88" y="14"/>
                  <a:pt x="91" y="14"/>
                </a:cubicBezTo>
                <a:cubicBezTo>
                  <a:pt x="94" y="16"/>
                  <a:pt x="98" y="16"/>
                  <a:pt x="101" y="18"/>
                </a:cubicBezTo>
                <a:cubicBezTo>
                  <a:pt x="104" y="20"/>
                  <a:pt x="106" y="22"/>
                  <a:pt x="109" y="24"/>
                </a:cubicBezTo>
                <a:cubicBezTo>
                  <a:pt x="112" y="27"/>
                  <a:pt x="116" y="30"/>
                  <a:pt x="120" y="32"/>
                </a:cubicBezTo>
                <a:cubicBezTo>
                  <a:pt x="103" y="32"/>
                  <a:pt x="103" y="32"/>
                  <a:pt x="103" y="32"/>
                </a:cubicBezTo>
                <a:cubicBezTo>
                  <a:pt x="102" y="32"/>
                  <a:pt x="102" y="32"/>
                  <a:pt x="101" y="31"/>
                </a:cubicBezTo>
                <a:cubicBezTo>
                  <a:pt x="100" y="30"/>
                  <a:pt x="99" y="29"/>
                  <a:pt x="97" y="28"/>
                </a:cubicBezTo>
                <a:cubicBezTo>
                  <a:pt x="96" y="27"/>
                  <a:pt x="94" y="26"/>
                  <a:pt x="93" y="25"/>
                </a:cubicBezTo>
                <a:cubicBezTo>
                  <a:pt x="90" y="22"/>
                  <a:pt x="87" y="19"/>
                  <a:pt x="84" y="16"/>
                </a:cubicBezTo>
                <a:cubicBezTo>
                  <a:pt x="84" y="16"/>
                  <a:pt x="84" y="16"/>
                  <a:pt x="84" y="15"/>
                </a:cubicBezTo>
                <a:cubicBezTo>
                  <a:pt x="83" y="14"/>
                  <a:pt x="81" y="15"/>
                  <a:pt x="81" y="17"/>
                </a:cubicBezTo>
                <a:cubicBezTo>
                  <a:pt x="81" y="18"/>
                  <a:pt x="83" y="19"/>
                  <a:pt x="83" y="19"/>
                </a:cubicBezTo>
                <a:cubicBezTo>
                  <a:pt x="86" y="23"/>
                  <a:pt x="90" y="26"/>
                  <a:pt x="93" y="29"/>
                </a:cubicBezTo>
                <a:cubicBezTo>
                  <a:pt x="95" y="30"/>
                  <a:pt x="97" y="32"/>
                  <a:pt x="99" y="34"/>
                </a:cubicBezTo>
                <a:cubicBezTo>
                  <a:pt x="102" y="36"/>
                  <a:pt x="104" y="39"/>
                  <a:pt x="107" y="41"/>
                </a:cubicBezTo>
                <a:cubicBezTo>
                  <a:pt x="108" y="42"/>
                  <a:pt x="108" y="43"/>
                  <a:pt x="109" y="44"/>
                </a:cubicBezTo>
                <a:cubicBezTo>
                  <a:pt x="110" y="45"/>
                  <a:pt x="110" y="46"/>
                  <a:pt x="109" y="46"/>
                </a:cubicBezTo>
                <a:cubicBezTo>
                  <a:pt x="107" y="48"/>
                  <a:pt x="104" y="47"/>
                  <a:pt x="102" y="47"/>
                </a:cubicBezTo>
                <a:cubicBezTo>
                  <a:pt x="99" y="46"/>
                  <a:pt x="97" y="45"/>
                  <a:pt x="94" y="43"/>
                </a:cubicBezTo>
                <a:cubicBezTo>
                  <a:pt x="93" y="42"/>
                  <a:pt x="92" y="41"/>
                  <a:pt x="91" y="39"/>
                </a:cubicBezTo>
                <a:cubicBezTo>
                  <a:pt x="90" y="38"/>
                  <a:pt x="88" y="38"/>
                  <a:pt x="87" y="37"/>
                </a:cubicBezTo>
                <a:cubicBezTo>
                  <a:pt x="80" y="35"/>
                  <a:pt x="73" y="32"/>
                  <a:pt x="66" y="29"/>
                </a:cubicBezTo>
                <a:cubicBezTo>
                  <a:pt x="64" y="28"/>
                  <a:pt x="61" y="26"/>
                  <a:pt x="59" y="25"/>
                </a:cubicBezTo>
                <a:cubicBezTo>
                  <a:pt x="59" y="24"/>
                  <a:pt x="58" y="24"/>
                  <a:pt x="58" y="23"/>
                </a:cubicBezTo>
                <a:cubicBezTo>
                  <a:pt x="57" y="22"/>
                  <a:pt x="57" y="21"/>
                  <a:pt x="56" y="21"/>
                </a:cubicBezTo>
                <a:cubicBezTo>
                  <a:pt x="53" y="22"/>
                  <a:pt x="56" y="26"/>
                  <a:pt x="57" y="27"/>
                </a:cubicBezTo>
                <a:cubicBezTo>
                  <a:pt x="60" y="29"/>
                  <a:pt x="63" y="31"/>
                  <a:pt x="66" y="32"/>
                </a:cubicBezTo>
                <a:cubicBezTo>
                  <a:pt x="66" y="32"/>
                  <a:pt x="66" y="32"/>
                  <a:pt x="66" y="32"/>
                </a:cubicBezTo>
                <a:cubicBezTo>
                  <a:pt x="62" y="32"/>
                  <a:pt x="62" y="32"/>
                  <a:pt x="62" y="32"/>
                </a:cubicBezTo>
                <a:cubicBezTo>
                  <a:pt x="62" y="32"/>
                  <a:pt x="61" y="32"/>
                  <a:pt x="60" y="31"/>
                </a:cubicBezTo>
                <a:cubicBezTo>
                  <a:pt x="59" y="30"/>
                  <a:pt x="57" y="29"/>
                  <a:pt x="56" y="27"/>
                </a:cubicBezTo>
                <a:close/>
                <a:moveTo>
                  <a:pt x="54" y="87"/>
                </a:moveTo>
                <a:cubicBezTo>
                  <a:pt x="54" y="95"/>
                  <a:pt x="54" y="95"/>
                  <a:pt x="54" y="95"/>
                </a:cubicBezTo>
                <a:cubicBezTo>
                  <a:pt x="47" y="95"/>
                  <a:pt x="47" y="95"/>
                  <a:pt x="47" y="95"/>
                </a:cubicBezTo>
                <a:lnTo>
                  <a:pt x="54" y="87"/>
                </a:lnTo>
                <a:close/>
                <a:moveTo>
                  <a:pt x="54" y="98"/>
                </a:moveTo>
                <a:cubicBezTo>
                  <a:pt x="54" y="101"/>
                  <a:pt x="54" y="101"/>
                  <a:pt x="54" y="101"/>
                </a:cubicBezTo>
                <a:cubicBezTo>
                  <a:pt x="50" y="98"/>
                  <a:pt x="50" y="98"/>
                  <a:pt x="50" y="98"/>
                </a:cubicBezTo>
                <a:lnTo>
                  <a:pt x="54" y="98"/>
                </a:lnTo>
                <a:close/>
                <a:moveTo>
                  <a:pt x="46" y="99"/>
                </a:moveTo>
                <a:cubicBezTo>
                  <a:pt x="55" y="105"/>
                  <a:pt x="87" y="128"/>
                  <a:pt x="94" y="133"/>
                </a:cubicBezTo>
                <a:cubicBezTo>
                  <a:pt x="86" y="139"/>
                  <a:pt x="53" y="162"/>
                  <a:pt x="46" y="167"/>
                </a:cubicBezTo>
                <a:lnTo>
                  <a:pt x="46" y="99"/>
                </a:lnTo>
                <a:close/>
                <a:moveTo>
                  <a:pt x="49" y="168"/>
                </a:moveTo>
                <a:cubicBezTo>
                  <a:pt x="57" y="162"/>
                  <a:pt x="89" y="140"/>
                  <a:pt x="97" y="135"/>
                </a:cubicBezTo>
                <a:cubicBezTo>
                  <a:pt x="106" y="141"/>
                  <a:pt x="138" y="163"/>
                  <a:pt x="145" y="168"/>
                </a:cubicBezTo>
                <a:lnTo>
                  <a:pt x="49" y="168"/>
                </a:lnTo>
                <a:close/>
                <a:moveTo>
                  <a:pt x="148" y="167"/>
                </a:moveTo>
                <a:cubicBezTo>
                  <a:pt x="140" y="161"/>
                  <a:pt x="108" y="138"/>
                  <a:pt x="99" y="133"/>
                </a:cubicBezTo>
                <a:cubicBezTo>
                  <a:pt x="108" y="127"/>
                  <a:pt x="140" y="104"/>
                  <a:pt x="148" y="99"/>
                </a:cubicBezTo>
                <a:lnTo>
                  <a:pt x="148" y="167"/>
                </a:lnTo>
                <a:close/>
                <a:moveTo>
                  <a:pt x="150" y="95"/>
                </a:moveTo>
                <a:cubicBezTo>
                  <a:pt x="151" y="95"/>
                  <a:pt x="150" y="95"/>
                  <a:pt x="150" y="95"/>
                </a:cubicBezTo>
                <a:close/>
                <a:moveTo>
                  <a:pt x="14" y="39"/>
                </a:move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lose/>
                <a:moveTo>
                  <a:pt x="19" y="36"/>
                </a:moveTo>
                <a:cubicBezTo>
                  <a:pt x="20" y="36"/>
                  <a:pt x="20" y="36"/>
                  <a:pt x="20" y="37"/>
                </a:cubicBezTo>
                <a:cubicBezTo>
                  <a:pt x="20" y="37"/>
                  <a:pt x="20" y="36"/>
                  <a:pt x="19" y="36"/>
                </a:cubicBezTo>
                <a:close/>
                <a:moveTo>
                  <a:pt x="14" y="34"/>
                </a:moveTo>
                <a:cubicBezTo>
                  <a:pt x="12" y="35"/>
                  <a:pt x="10" y="38"/>
                  <a:pt x="12" y="40"/>
                </a:cubicBezTo>
                <a:cubicBezTo>
                  <a:pt x="13" y="42"/>
                  <a:pt x="15" y="43"/>
                  <a:pt x="17" y="42"/>
                </a:cubicBezTo>
                <a:cubicBezTo>
                  <a:pt x="20" y="41"/>
                  <a:pt x="21" y="39"/>
                  <a:pt x="20" y="37"/>
                </a:cubicBezTo>
                <a:cubicBezTo>
                  <a:pt x="19" y="34"/>
                  <a:pt x="16" y="33"/>
                  <a:pt x="14" y="34"/>
                </a:cubicBezTo>
                <a:close/>
                <a:moveTo>
                  <a:pt x="14" y="39"/>
                </a:moveTo>
                <a:cubicBezTo>
                  <a:pt x="14" y="39"/>
                  <a:pt x="14" y="39"/>
                  <a:pt x="14" y="39"/>
                </a:cubicBezTo>
                <a:cubicBezTo>
                  <a:pt x="14" y="38"/>
                  <a:pt x="14" y="39"/>
                  <a:pt x="14" y="39"/>
                </a:cubicBezTo>
                <a:cubicBezTo>
                  <a:pt x="14" y="37"/>
                  <a:pt x="17" y="36"/>
                  <a:pt x="17" y="38"/>
                </a:cubicBezTo>
                <a:cubicBezTo>
                  <a:pt x="17" y="40"/>
                  <a:pt x="15" y="40"/>
                  <a:pt x="14" y="3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Oval 9"/>
          <p:cNvSpPr>
            <a:spLocks noChangeArrowheads="1"/>
          </p:cNvSpPr>
          <p:nvPr/>
        </p:nvSpPr>
        <p:spPr bwMode="auto">
          <a:xfrm>
            <a:off x="4399262" y="1790701"/>
            <a:ext cx="130175" cy="13017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0"/>
          <p:cNvSpPr>
            <a:spLocks noEditPoints="1"/>
          </p:cNvSpPr>
          <p:nvPr/>
        </p:nvSpPr>
        <p:spPr bwMode="auto">
          <a:xfrm>
            <a:off x="3889674" y="541338"/>
            <a:ext cx="1173163" cy="1174750"/>
          </a:xfrm>
          <a:custGeom>
            <a:avLst/>
            <a:gdLst>
              <a:gd name="T0" fmla="*/ 394 w 394"/>
              <a:gd name="T1" fmla="*/ 197 h 395"/>
              <a:gd name="T2" fmla="*/ 197 w 394"/>
              <a:gd name="T3" fmla="*/ 0 h 395"/>
              <a:gd name="T4" fmla="*/ 0 w 394"/>
              <a:gd name="T5" fmla="*/ 197 h 395"/>
              <a:gd name="T6" fmla="*/ 197 w 394"/>
              <a:gd name="T7" fmla="*/ 395 h 395"/>
              <a:gd name="T8" fmla="*/ 394 w 394"/>
              <a:gd name="T9" fmla="*/ 197 h 395"/>
              <a:gd name="T10" fmla="*/ 47 w 394"/>
              <a:gd name="T11" fmla="*/ 197 h 395"/>
              <a:gd name="T12" fmla="*/ 197 w 394"/>
              <a:gd name="T13" fmla="*/ 47 h 395"/>
              <a:gd name="T14" fmla="*/ 347 w 394"/>
              <a:gd name="T15" fmla="*/ 197 h 395"/>
              <a:gd name="T16" fmla="*/ 197 w 394"/>
              <a:gd name="T17" fmla="*/ 347 h 395"/>
              <a:gd name="T18" fmla="*/ 47 w 394"/>
              <a:gd name="T19" fmla="*/ 197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94" h="395">
                <a:moveTo>
                  <a:pt x="394" y="197"/>
                </a:moveTo>
                <a:cubicBezTo>
                  <a:pt x="394" y="88"/>
                  <a:pt x="306" y="0"/>
                  <a:pt x="197" y="0"/>
                </a:cubicBezTo>
                <a:cubicBezTo>
                  <a:pt x="88" y="0"/>
                  <a:pt x="0" y="88"/>
                  <a:pt x="0" y="197"/>
                </a:cubicBezTo>
                <a:cubicBezTo>
                  <a:pt x="0" y="306"/>
                  <a:pt x="88" y="395"/>
                  <a:pt x="197" y="395"/>
                </a:cubicBezTo>
                <a:cubicBezTo>
                  <a:pt x="306" y="395"/>
                  <a:pt x="394" y="306"/>
                  <a:pt x="394" y="197"/>
                </a:cubicBezTo>
                <a:close/>
                <a:moveTo>
                  <a:pt x="47" y="197"/>
                </a:moveTo>
                <a:cubicBezTo>
                  <a:pt x="47" y="115"/>
                  <a:pt x="114" y="47"/>
                  <a:pt x="197" y="47"/>
                </a:cubicBezTo>
                <a:cubicBezTo>
                  <a:pt x="280" y="47"/>
                  <a:pt x="347" y="115"/>
                  <a:pt x="347" y="197"/>
                </a:cubicBezTo>
                <a:cubicBezTo>
                  <a:pt x="347" y="280"/>
                  <a:pt x="280" y="347"/>
                  <a:pt x="197" y="347"/>
                </a:cubicBezTo>
                <a:cubicBezTo>
                  <a:pt x="114" y="347"/>
                  <a:pt x="47" y="280"/>
                  <a:pt x="47" y="19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2633962" y="2573338"/>
            <a:ext cx="2732088" cy="111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4464349" y="1828801"/>
            <a:ext cx="11113" cy="14843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6" name="Group 25"/>
          <p:cNvGrpSpPr/>
          <p:nvPr/>
        </p:nvGrpSpPr>
        <p:grpSpPr>
          <a:xfrm>
            <a:off x="4134149" y="3846513"/>
            <a:ext cx="595313" cy="341313"/>
            <a:chOff x="5070475" y="3849688"/>
            <a:chExt cx="595313" cy="341313"/>
          </a:xfrm>
          <a:solidFill>
            <a:schemeClr val="accent3"/>
          </a:solidFill>
        </p:grpSpPr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5326063" y="4013201"/>
              <a:ext cx="101600" cy="85725"/>
            </a:xfrm>
            <a:custGeom>
              <a:avLst/>
              <a:gdLst>
                <a:gd name="T0" fmla="*/ 30 w 34"/>
                <a:gd name="T1" fmla="*/ 2 h 29"/>
                <a:gd name="T2" fmla="*/ 13 w 34"/>
                <a:gd name="T3" fmla="*/ 19 h 29"/>
                <a:gd name="T4" fmla="*/ 4 w 34"/>
                <a:gd name="T5" fmla="*/ 25 h 29"/>
                <a:gd name="T6" fmla="*/ 0 w 34"/>
                <a:gd name="T7" fmla="*/ 27 h 29"/>
                <a:gd name="T8" fmla="*/ 3 w 34"/>
                <a:gd name="T9" fmla="*/ 29 h 29"/>
                <a:gd name="T10" fmla="*/ 15 w 34"/>
                <a:gd name="T11" fmla="*/ 22 h 29"/>
                <a:gd name="T12" fmla="*/ 26 w 34"/>
                <a:gd name="T13" fmla="*/ 11 h 29"/>
                <a:gd name="T14" fmla="*/ 31 w 34"/>
                <a:gd name="T15" fmla="*/ 5 h 29"/>
                <a:gd name="T16" fmla="*/ 33 w 34"/>
                <a:gd name="T17" fmla="*/ 4 h 29"/>
                <a:gd name="T18" fmla="*/ 30 w 34"/>
                <a:gd name="T19" fmla="*/ 2 h 29"/>
                <a:gd name="T20" fmla="*/ 30 w 34"/>
                <a:gd name="T21" fmla="*/ 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29">
                  <a:moveTo>
                    <a:pt x="30" y="2"/>
                  </a:moveTo>
                  <a:cubicBezTo>
                    <a:pt x="25" y="8"/>
                    <a:pt x="19" y="14"/>
                    <a:pt x="13" y="19"/>
                  </a:cubicBezTo>
                  <a:cubicBezTo>
                    <a:pt x="10" y="21"/>
                    <a:pt x="7" y="24"/>
                    <a:pt x="4" y="25"/>
                  </a:cubicBezTo>
                  <a:cubicBezTo>
                    <a:pt x="3" y="26"/>
                    <a:pt x="1" y="26"/>
                    <a:pt x="0" y="27"/>
                  </a:cubicBezTo>
                  <a:cubicBezTo>
                    <a:pt x="0" y="29"/>
                    <a:pt x="2" y="29"/>
                    <a:pt x="3" y="29"/>
                  </a:cubicBezTo>
                  <a:cubicBezTo>
                    <a:pt x="8" y="28"/>
                    <a:pt x="11" y="25"/>
                    <a:pt x="15" y="22"/>
                  </a:cubicBezTo>
                  <a:cubicBezTo>
                    <a:pt x="19" y="19"/>
                    <a:pt x="23" y="15"/>
                    <a:pt x="26" y="11"/>
                  </a:cubicBezTo>
                  <a:cubicBezTo>
                    <a:pt x="28" y="9"/>
                    <a:pt x="30" y="7"/>
                    <a:pt x="31" y="5"/>
                  </a:cubicBezTo>
                  <a:cubicBezTo>
                    <a:pt x="32" y="5"/>
                    <a:pt x="32" y="4"/>
                    <a:pt x="33" y="4"/>
                  </a:cubicBezTo>
                  <a:cubicBezTo>
                    <a:pt x="34" y="2"/>
                    <a:pt x="31" y="0"/>
                    <a:pt x="30" y="2"/>
                  </a:cubicBezTo>
                  <a:cubicBezTo>
                    <a:pt x="28" y="4"/>
                    <a:pt x="31" y="1"/>
                    <a:pt x="3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4"/>
            <p:cNvSpPr>
              <a:spLocks noEditPoints="1"/>
            </p:cNvSpPr>
            <p:nvPr/>
          </p:nvSpPr>
          <p:spPr bwMode="auto">
            <a:xfrm>
              <a:off x="5094288" y="3975101"/>
              <a:ext cx="38100" cy="38100"/>
            </a:xfrm>
            <a:custGeom>
              <a:avLst/>
              <a:gdLst>
                <a:gd name="T0" fmla="*/ 8 w 13"/>
                <a:gd name="T1" fmla="*/ 1 h 13"/>
                <a:gd name="T2" fmla="*/ 1 w 13"/>
                <a:gd name="T3" fmla="*/ 4 h 13"/>
                <a:gd name="T4" fmla="*/ 4 w 13"/>
                <a:gd name="T5" fmla="*/ 12 h 13"/>
                <a:gd name="T6" fmla="*/ 11 w 13"/>
                <a:gd name="T7" fmla="*/ 9 h 13"/>
                <a:gd name="T8" fmla="*/ 8 w 13"/>
                <a:gd name="T9" fmla="*/ 1 h 13"/>
                <a:gd name="T10" fmla="*/ 8 w 13"/>
                <a:gd name="T11" fmla="*/ 1 h 13"/>
                <a:gd name="T12" fmla="*/ 8 w 13"/>
                <a:gd name="T13" fmla="*/ 7 h 13"/>
                <a:gd name="T14" fmla="*/ 4 w 13"/>
                <a:gd name="T15" fmla="*/ 6 h 13"/>
                <a:gd name="T16" fmla="*/ 8 w 13"/>
                <a:gd name="T17" fmla="*/ 7 h 13"/>
                <a:gd name="T18" fmla="*/ 8 w 13"/>
                <a:gd name="T19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3">
                  <a:moveTo>
                    <a:pt x="8" y="1"/>
                  </a:moveTo>
                  <a:cubicBezTo>
                    <a:pt x="6" y="0"/>
                    <a:pt x="2" y="1"/>
                    <a:pt x="1" y="4"/>
                  </a:cubicBezTo>
                  <a:cubicBezTo>
                    <a:pt x="0" y="7"/>
                    <a:pt x="1" y="10"/>
                    <a:pt x="4" y="12"/>
                  </a:cubicBezTo>
                  <a:cubicBezTo>
                    <a:pt x="7" y="13"/>
                    <a:pt x="10" y="12"/>
                    <a:pt x="11" y="9"/>
                  </a:cubicBezTo>
                  <a:cubicBezTo>
                    <a:pt x="13" y="6"/>
                    <a:pt x="11" y="3"/>
                    <a:pt x="8" y="1"/>
                  </a:cubicBezTo>
                  <a:cubicBezTo>
                    <a:pt x="8" y="1"/>
                    <a:pt x="10" y="2"/>
                    <a:pt x="8" y="1"/>
                  </a:cubicBezTo>
                  <a:close/>
                  <a:moveTo>
                    <a:pt x="8" y="7"/>
                  </a:moveTo>
                  <a:cubicBezTo>
                    <a:pt x="7" y="10"/>
                    <a:pt x="3" y="9"/>
                    <a:pt x="4" y="6"/>
                  </a:cubicBezTo>
                  <a:cubicBezTo>
                    <a:pt x="5" y="3"/>
                    <a:pt x="9" y="4"/>
                    <a:pt x="8" y="7"/>
                  </a:cubicBezTo>
                  <a:cubicBezTo>
                    <a:pt x="8" y="8"/>
                    <a:pt x="8" y="7"/>
                    <a:pt x="8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5070475" y="3849688"/>
              <a:ext cx="595313" cy="341313"/>
            </a:xfrm>
            <a:custGeom>
              <a:avLst/>
              <a:gdLst>
                <a:gd name="T0" fmla="*/ 176 w 200"/>
                <a:gd name="T1" fmla="*/ 8 h 115"/>
                <a:gd name="T2" fmla="*/ 149 w 200"/>
                <a:gd name="T3" fmla="*/ 19 h 115"/>
                <a:gd name="T4" fmla="*/ 138 w 200"/>
                <a:gd name="T5" fmla="*/ 27 h 115"/>
                <a:gd name="T6" fmla="*/ 106 w 200"/>
                <a:gd name="T7" fmla="*/ 20 h 115"/>
                <a:gd name="T8" fmla="*/ 93 w 200"/>
                <a:gd name="T9" fmla="*/ 22 h 115"/>
                <a:gd name="T10" fmla="*/ 53 w 200"/>
                <a:gd name="T11" fmla="*/ 20 h 115"/>
                <a:gd name="T12" fmla="*/ 30 w 200"/>
                <a:gd name="T13" fmla="*/ 4 h 115"/>
                <a:gd name="T14" fmla="*/ 3 w 200"/>
                <a:gd name="T15" fmla="*/ 49 h 115"/>
                <a:gd name="T16" fmla="*/ 29 w 200"/>
                <a:gd name="T17" fmla="*/ 67 h 115"/>
                <a:gd name="T18" fmla="*/ 48 w 200"/>
                <a:gd name="T19" fmla="*/ 67 h 115"/>
                <a:gd name="T20" fmla="*/ 60 w 200"/>
                <a:gd name="T21" fmla="*/ 90 h 115"/>
                <a:gd name="T22" fmla="*/ 86 w 200"/>
                <a:gd name="T23" fmla="*/ 107 h 115"/>
                <a:gd name="T24" fmla="*/ 113 w 200"/>
                <a:gd name="T25" fmla="*/ 114 h 115"/>
                <a:gd name="T26" fmla="*/ 132 w 200"/>
                <a:gd name="T27" fmla="*/ 103 h 115"/>
                <a:gd name="T28" fmla="*/ 153 w 200"/>
                <a:gd name="T29" fmla="*/ 89 h 115"/>
                <a:gd name="T30" fmla="*/ 154 w 200"/>
                <a:gd name="T31" fmla="*/ 81 h 115"/>
                <a:gd name="T32" fmla="*/ 161 w 200"/>
                <a:gd name="T33" fmla="*/ 74 h 115"/>
                <a:gd name="T34" fmla="*/ 172 w 200"/>
                <a:gd name="T35" fmla="*/ 73 h 115"/>
                <a:gd name="T36" fmla="*/ 200 w 200"/>
                <a:gd name="T37" fmla="*/ 59 h 115"/>
                <a:gd name="T38" fmla="*/ 175 w 200"/>
                <a:gd name="T39" fmla="*/ 12 h 115"/>
                <a:gd name="T40" fmla="*/ 157 w 200"/>
                <a:gd name="T41" fmla="*/ 73 h 115"/>
                <a:gd name="T42" fmla="*/ 138 w 200"/>
                <a:gd name="T43" fmla="*/ 62 h 115"/>
                <a:gd name="T44" fmla="*/ 112 w 200"/>
                <a:gd name="T45" fmla="*/ 36 h 115"/>
                <a:gd name="T46" fmla="*/ 92 w 200"/>
                <a:gd name="T47" fmla="*/ 44 h 115"/>
                <a:gd name="T48" fmla="*/ 80 w 200"/>
                <a:gd name="T49" fmla="*/ 52 h 115"/>
                <a:gd name="T50" fmla="*/ 86 w 200"/>
                <a:gd name="T51" fmla="*/ 31 h 115"/>
                <a:gd name="T52" fmla="*/ 109 w 200"/>
                <a:gd name="T53" fmla="*/ 23 h 115"/>
                <a:gd name="T54" fmla="*/ 149 w 200"/>
                <a:gd name="T55" fmla="*/ 27 h 115"/>
                <a:gd name="T56" fmla="*/ 157 w 200"/>
                <a:gd name="T57" fmla="*/ 73 h 115"/>
                <a:gd name="T58" fmla="*/ 142 w 200"/>
                <a:gd name="T59" fmla="*/ 87 h 115"/>
                <a:gd name="T60" fmla="*/ 119 w 200"/>
                <a:gd name="T61" fmla="*/ 71 h 115"/>
                <a:gd name="T62" fmla="*/ 127 w 200"/>
                <a:gd name="T63" fmla="*/ 81 h 115"/>
                <a:gd name="T64" fmla="*/ 142 w 200"/>
                <a:gd name="T65" fmla="*/ 93 h 115"/>
                <a:gd name="T66" fmla="*/ 132 w 200"/>
                <a:gd name="T67" fmla="*/ 99 h 115"/>
                <a:gd name="T68" fmla="*/ 119 w 200"/>
                <a:gd name="T69" fmla="*/ 88 h 115"/>
                <a:gd name="T70" fmla="*/ 108 w 200"/>
                <a:gd name="T71" fmla="*/ 84 h 115"/>
                <a:gd name="T72" fmla="*/ 124 w 200"/>
                <a:gd name="T73" fmla="*/ 96 h 115"/>
                <a:gd name="T74" fmla="*/ 115 w 200"/>
                <a:gd name="T75" fmla="*/ 102 h 115"/>
                <a:gd name="T76" fmla="*/ 97 w 200"/>
                <a:gd name="T77" fmla="*/ 88 h 115"/>
                <a:gd name="T78" fmla="*/ 110 w 200"/>
                <a:gd name="T79" fmla="*/ 102 h 115"/>
                <a:gd name="T80" fmla="*/ 102 w 200"/>
                <a:gd name="T81" fmla="*/ 107 h 115"/>
                <a:gd name="T82" fmla="*/ 77 w 200"/>
                <a:gd name="T83" fmla="*/ 87 h 115"/>
                <a:gd name="T84" fmla="*/ 63 w 200"/>
                <a:gd name="T85" fmla="*/ 75 h 115"/>
                <a:gd name="T86" fmla="*/ 56 w 200"/>
                <a:gd name="T87" fmla="*/ 68 h 115"/>
                <a:gd name="T88" fmla="*/ 61 w 200"/>
                <a:gd name="T89" fmla="*/ 25 h 115"/>
                <a:gd name="T90" fmla="*/ 86 w 200"/>
                <a:gd name="T91" fmla="*/ 27 h 115"/>
                <a:gd name="T92" fmla="*/ 76 w 200"/>
                <a:gd name="T93" fmla="*/ 51 h 115"/>
                <a:gd name="T94" fmla="*/ 94 w 200"/>
                <a:gd name="T95" fmla="*/ 48 h 115"/>
                <a:gd name="T96" fmla="*/ 100 w 200"/>
                <a:gd name="T97" fmla="*/ 43 h 115"/>
                <a:gd name="T98" fmla="*/ 114 w 200"/>
                <a:gd name="T99" fmla="*/ 42 h 115"/>
                <a:gd name="T100" fmla="*/ 148 w 200"/>
                <a:gd name="T101" fmla="*/ 79 h 115"/>
                <a:gd name="T102" fmla="*/ 145 w 200"/>
                <a:gd name="T103" fmla="*/ 90 h 115"/>
                <a:gd name="T104" fmla="*/ 92 w 200"/>
                <a:gd name="T105" fmla="*/ 110 h 115"/>
                <a:gd name="T106" fmla="*/ 91 w 200"/>
                <a:gd name="T107" fmla="*/ 97 h 115"/>
                <a:gd name="T108" fmla="*/ 97 w 200"/>
                <a:gd name="T109" fmla="*/ 109 h 115"/>
                <a:gd name="T110" fmla="*/ 77 w 200"/>
                <a:gd name="T111" fmla="*/ 100 h 115"/>
                <a:gd name="T112" fmla="*/ 87 w 200"/>
                <a:gd name="T113" fmla="*/ 95 h 115"/>
                <a:gd name="T114" fmla="*/ 68 w 200"/>
                <a:gd name="T115" fmla="*/ 82 h 115"/>
                <a:gd name="T116" fmla="*/ 69 w 200"/>
                <a:gd name="T117" fmla="*/ 96 h 115"/>
                <a:gd name="T118" fmla="*/ 59 w 200"/>
                <a:gd name="T119" fmla="*/ 87 h 115"/>
                <a:gd name="T120" fmla="*/ 61 w 200"/>
                <a:gd name="T121" fmla="*/ 78 h 115"/>
                <a:gd name="T122" fmla="*/ 59 w 200"/>
                <a:gd name="T123" fmla="*/ 87 h 115"/>
                <a:gd name="T124" fmla="*/ 26 w 200"/>
                <a:gd name="T125" fmla="*/ 6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0" h="115">
                  <a:moveTo>
                    <a:pt x="200" y="59"/>
                  </a:moveTo>
                  <a:cubicBezTo>
                    <a:pt x="194" y="46"/>
                    <a:pt x="180" y="15"/>
                    <a:pt x="179" y="12"/>
                  </a:cubicBezTo>
                  <a:cubicBezTo>
                    <a:pt x="179" y="10"/>
                    <a:pt x="178" y="7"/>
                    <a:pt x="176" y="8"/>
                  </a:cubicBezTo>
                  <a:cubicBezTo>
                    <a:pt x="175" y="8"/>
                    <a:pt x="175" y="8"/>
                    <a:pt x="174" y="9"/>
                  </a:cubicBezTo>
                  <a:cubicBezTo>
                    <a:pt x="172" y="9"/>
                    <a:pt x="171" y="10"/>
                    <a:pt x="170" y="11"/>
                  </a:cubicBezTo>
                  <a:cubicBezTo>
                    <a:pt x="165" y="12"/>
                    <a:pt x="152" y="18"/>
                    <a:pt x="149" y="19"/>
                  </a:cubicBezTo>
                  <a:cubicBezTo>
                    <a:pt x="149" y="20"/>
                    <a:pt x="148" y="20"/>
                    <a:pt x="148" y="20"/>
                  </a:cubicBezTo>
                  <a:cubicBezTo>
                    <a:pt x="146" y="21"/>
                    <a:pt x="147" y="23"/>
                    <a:pt x="147" y="24"/>
                  </a:cubicBezTo>
                  <a:cubicBezTo>
                    <a:pt x="144" y="26"/>
                    <a:pt x="141" y="27"/>
                    <a:pt x="138" y="27"/>
                  </a:cubicBezTo>
                  <a:cubicBezTo>
                    <a:pt x="134" y="28"/>
                    <a:pt x="131" y="27"/>
                    <a:pt x="127" y="26"/>
                  </a:cubicBezTo>
                  <a:cubicBezTo>
                    <a:pt x="123" y="25"/>
                    <a:pt x="119" y="23"/>
                    <a:pt x="116" y="22"/>
                  </a:cubicBezTo>
                  <a:cubicBezTo>
                    <a:pt x="113" y="21"/>
                    <a:pt x="109" y="19"/>
                    <a:pt x="106" y="20"/>
                  </a:cubicBezTo>
                  <a:cubicBezTo>
                    <a:pt x="105" y="20"/>
                    <a:pt x="103" y="21"/>
                    <a:pt x="101" y="21"/>
                  </a:cubicBezTo>
                  <a:cubicBezTo>
                    <a:pt x="100" y="22"/>
                    <a:pt x="99" y="22"/>
                    <a:pt x="98" y="22"/>
                  </a:cubicBezTo>
                  <a:cubicBezTo>
                    <a:pt x="96" y="22"/>
                    <a:pt x="95" y="22"/>
                    <a:pt x="93" y="22"/>
                  </a:cubicBezTo>
                  <a:cubicBezTo>
                    <a:pt x="85" y="22"/>
                    <a:pt x="77" y="22"/>
                    <a:pt x="70" y="22"/>
                  </a:cubicBezTo>
                  <a:cubicBezTo>
                    <a:pt x="67" y="22"/>
                    <a:pt x="64" y="22"/>
                    <a:pt x="62" y="22"/>
                  </a:cubicBezTo>
                  <a:cubicBezTo>
                    <a:pt x="58" y="22"/>
                    <a:pt x="55" y="21"/>
                    <a:pt x="53" y="20"/>
                  </a:cubicBezTo>
                  <a:cubicBezTo>
                    <a:pt x="53" y="18"/>
                    <a:pt x="55" y="16"/>
                    <a:pt x="54" y="15"/>
                  </a:cubicBezTo>
                  <a:cubicBezTo>
                    <a:pt x="54" y="14"/>
                    <a:pt x="53" y="14"/>
                    <a:pt x="52" y="13"/>
                  </a:cubicBezTo>
                  <a:cubicBezTo>
                    <a:pt x="49" y="12"/>
                    <a:pt x="34" y="5"/>
                    <a:pt x="30" y="4"/>
                  </a:cubicBezTo>
                  <a:cubicBezTo>
                    <a:pt x="29" y="3"/>
                    <a:pt x="25" y="0"/>
                    <a:pt x="23" y="2"/>
                  </a:cubicBezTo>
                  <a:cubicBezTo>
                    <a:pt x="22" y="3"/>
                    <a:pt x="22" y="5"/>
                    <a:pt x="21" y="6"/>
                  </a:cubicBezTo>
                  <a:cubicBezTo>
                    <a:pt x="20" y="9"/>
                    <a:pt x="4" y="46"/>
                    <a:pt x="3" y="49"/>
                  </a:cubicBezTo>
                  <a:cubicBezTo>
                    <a:pt x="2" y="51"/>
                    <a:pt x="0" y="53"/>
                    <a:pt x="2" y="54"/>
                  </a:cubicBezTo>
                  <a:cubicBezTo>
                    <a:pt x="2" y="55"/>
                    <a:pt x="3" y="55"/>
                    <a:pt x="4" y="55"/>
                  </a:cubicBezTo>
                  <a:cubicBezTo>
                    <a:pt x="5" y="56"/>
                    <a:pt x="26" y="65"/>
                    <a:pt x="29" y="67"/>
                  </a:cubicBezTo>
                  <a:cubicBezTo>
                    <a:pt x="30" y="67"/>
                    <a:pt x="32" y="68"/>
                    <a:pt x="32" y="66"/>
                  </a:cubicBezTo>
                  <a:cubicBezTo>
                    <a:pt x="33" y="65"/>
                    <a:pt x="33" y="63"/>
                    <a:pt x="34" y="62"/>
                  </a:cubicBezTo>
                  <a:cubicBezTo>
                    <a:pt x="39" y="64"/>
                    <a:pt x="44" y="65"/>
                    <a:pt x="48" y="67"/>
                  </a:cubicBezTo>
                  <a:cubicBezTo>
                    <a:pt x="51" y="69"/>
                    <a:pt x="54" y="70"/>
                    <a:pt x="56" y="73"/>
                  </a:cubicBezTo>
                  <a:cubicBezTo>
                    <a:pt x="51" y="73"/>
                    <a:pt x="49" y="78"/>
                    <a:pt x="50" y="83"/>
                  </a:cubicBezTo>
                  <a:cubicBezTo>
                    <a:pt x="51" y="87"/>
                    <a:pt x="56" y="91"/>
                    <a:pt x="60" y="90"/>
                  </a:cubicBezTo>
                  <a:cubicBezTo>
                    <a:pt x="60" y="93"/>
                    <a:pt x="62" y="95"/>
                    <a:pt x="64" y="97"/>
                  </a:cubicBezTo>
                  <a:cubicBezTo>
                    <a:pt x="67" y="100"/>
                    <a:pt x="70" y="100"/>
                    <a:pt x="73" y="99"/>
                  </a:cubicBezTo>
                  <a:cubicBezTo>
                    <a:pt x="74" y="105"/>
                    <a:pt x="80" y="111"/>
                    <a:pt x="86" y="107"/>
                  </a:cubicBezTo>
                  <a:cubicBezTo>
                    <a:pt x="87" y="110"/>
                    <a:pt x="89" y="113"/>
                    <a:pt x="92" y="114"/>
                  </a:cubicBezTo>
                  <a:cubicBezTo>
                    <a:pt x="95" y="115"/>
                    <a:pt x="99" y="113"/>
                    <a:pt x="100" y="111"/>
                  </a:cubicBezTo>
                  <a:cubicBezTo>
                    <a:pt x="104" y="113"/>
                    <a:pt x="109" y="114"/>
                    <a:pt x="113" y="114"/>
                  </a:cubicBezTo>
                  <a:cubicBezTo>
                    <a:pt x="116" y="113"/>
                    <a:pt x="119" y="111"/>
                    <a:pt x="119" y="108"/>
                  </a:cubicBezTo>
                  <a:cubicBezTo>
                    <a:pt x="122" y="109"/>
                    <a:pt x="125" y="110"/>
                    <a:pt x="128" y="109"/>
                  </a:cubicBezTo>
                  <a:cubicBezTo>
                    <a:pt x="130" y="108"/>
                    <a:pt x="132" y="106"/>
                    <a:pt x="132" y="103"/>
                  </a:cubicBezTo>
                  <a:cubicBezTo>
                    <a:pt x="135" y="104"/>
                    <a:pt x="140" y="104"/>
                    <a:pt x="143" y="102"/>
                  </a:cubicBezTo>
                  <a:cubicBezTo>
                    <a:pt x="146" y="100"/>
                    <a:pt x="146" y="96"/>
                    <a:pt x="146" y="93"/>
                  </a:cubicBezTo>
                  <a:cubicBezTo>
                    <a:pt x="149" y="93"/>
                    <a:pt x="152" y="92"/>
                    <a:pt x="153" y="89"/>
                  </a:cubicBezTo>
                  <a:cubicBezTo>
                    <a:pt x="154" y="88"/>
                    <a:pt x="154" y="86"/>
                    <a:pt x="154" y="84"/>
                  </a:cubicBezTo>
                  <a:cubicBezTo>
                    <a:pt x="154" y="83"/>
                    <a:pt x="154" y="83"/>
                    <a:pt x="154" y="82"/>
                  </a:cubicBezTo>
                  <a:cubicBezTo>
                    <a:pt x="154" y="81"/>
                    <a:pt x="153" y="81"/>
                    <a:pt x="154" y="81"/>
                  </a:cubicBezTo>
                  <a:cubicBezTo>
                    <a:pt x="154" y="81"/>
                    <a:pt x="155" y="81"/>
                    <a:pt x="155" y="80"/>
                  </a:cubicBezTo>
                  <a:cubicBezTo>
                    <a:pt x="157" y="79"/>
                    <a:pt x="158" y="78"/>
                    <a:pt x="159" y="77"/>
                  </a:cubicBezTo>
                  <a:cubicBezTo>
                    <a:pt x="159" y="76"/>
                    <a:pt x="160" y="74"/>
                    <a:pt x="161" y="74"/>
                  </a:cubicBezTo>
                  <a:cubicBezTo>
                    <a:pt x="163" y="72"/>
                    <a:pt x="165" y="70"/>
                    <a:pt x="167" y="69"/>
                  </a:cubicBezTo>
                  <a:cubicBezTo>
                    <a:pt x="168" y="70"/>
                    <a:pt x="168" y="72"/>
                    <a:pt x="169" y="73"/>
                  </a:cubicBezTo>
                  <a:cubicBezTo>
                    <a:pt x="170" y="74"/>
                    <a:pt x="171" y="73"/>
                    <a:pt x="172" y="73"/>
                  </a:cubicBezTo>
                  <a:cubicBezTo>
                    <a:pt x="175" y="71"/>
                    <a:pt x="196" y="62"/>
                    <a:pt x="198" y="62"/>
                  </a:cubicBezTo>
                  <a:cubicBezTo>
                    <a:pt x="199" y="61"/>
                    <a:pt x="200" y="61"/>
                    <a:pt x="200" y="59"/>
                  </a:cubicBezTo>
                  <a:cubicBezTo>
                    <a:pt x="200" y="59"/>
                    <a:pt x="200" y="59"/>
                    <a:pt x="200" y="59"/>
                  </a:cubicBezTo>
                  <a:close/>
                  <a:moveTo>
                    <a:pt x="171" y="69"/>
                  </a:moveTo>
                  <a:cubicBezTo>
                    <a:pt x="166" y="57"/>
                    <a:pt x="152" y="26"/>
                    <a:pt x="151" y="23"/>
                  </a:cubicBezTo>
                  <a:cubicBezTo>
                    <a:pt x="159" y="19"/>
                    <a:pt x="167" y="15"/>
                    <a:pt x="175" y="12"/>
                  </a:cubicBezTo>
                  <a:cubicBezTo>
                    <a:pt x="196" y="59"/>
                    <a:pt x="196" y="59"/>
                    <a:pt x="196" y="59"/>
                  </a:cubicBezTo>
                  <a:lnTo>
                    <a:pt x="171" y="69"/>
                  </a:lnTo>
                  <a:close/>
                  <a:moveTo>
                    <a:pt x="157" y="73"/>
                  </a:moveTo>
                  <a:cubicBezTo>
                    <a:pt x="154" y="77"/>
                    <a:pt x="153" y="78"/>
                    <a:pt x="153" y="78"/>
                  </a:cubicBezTo>
                  <a:cubicBezTo>
                    <a:pt x="151" y="76"/>
                    <a:pt x="149" y="74"/>
                    <a:pt x="147" y="72"/>
                  </a:cubicBezTo>
                  <a:cubicBezTo>
                    <a:pt x="144" y="69"/>
                    <a:pt x="141" y="66"/>
                    <a:pt x="138" y="62"/>
                  </a:cubicBezTo>
                  <a:cubicBezTo>
                    <a:pt x="134" y="57"/>
                    <a:pt x="129" y="52"/>
                    <a:pt x="124" y="47"/>
                  </a:cubicBezTo>
                  <a:cubicBezTo>
                    <a:pt x="122" y="45"/>
                    <a:pt x="120" y="43"/>
                    <a:pt x="118" y="41"/>
                  </a:cubicBezTo>
                  <a:cubicBezTo>
                    <a:pt x="116" y="39"/>
                    <a:pt x="114" y="37"/>
                    <a:pt x="112" y="36"/>
                  </a:cubicBezTo>
                  <a:cubicBezTo>
                    <a:pt x="109" y="35"/>
                    <a:pt x="107" y="36"/>
                    <a:pt x="105" y="37"/>
                  </a:cubicBezTo>
                  <a:cubicBezTo>
                    <a:pt x="103" y="38"/>
                    <a:pt x="102" y="39"/>
                    <a:pt x="100" y="39"/>
                  </a:cubicBezTo>
                  <a:cubicBezTo>
                    <a:pt x="97" y="40"/>
                    <a:pt x="93" y="40"/>
                    <a:pt x="92" y="44"/>
                  </a:cubicBezTo>
                  <a:cubicBezTo>
                    <a:pt x="91" y="47"/>
                    <a:pt x="91" y="50"/>
                    <a:pt x="89" y="52"/>
                  </a:cubicBezTo>
                  <a:cubicBezTo>
                    <a:pt x="87" y="54"/>
                    <a:pt x="83" y="58"/>
                    <a:pt x="80" y="56"/>
                  </a:cubicBezTo>
                  <a:cubicBezTo>
                    <a:pt x="79" y="55"/>
                    <a:pt x="79" y="54"/>
                    <a:pt x="80" y="52"/>
                  </a:cubicBezTo>
                  <a:cubicBezTo>
                    <a:pt x="80" y="50"/>
                    <a:pt x="81" y="48"/>
                    <a:pt x="81" y="46"/>
                  </a:cubicBezTo>
                  <a:cubicBezTo>
                    <a:pt x="82" y="42"/>
                    <a:pt x="83" y="37"/>
                    <a:pt x="85" y="33"/>
                  </a:cubicBezTo>
                  <a:cubicBezTo>
                    <a:pt x="85" y="32"/>
                    <a:pt x="86" y="31"/>
                    <a:pt x="86" y="31"/>
                  </a:cubicBezTo>
                  <a:cubicBezTo>
                    <a:pt x="90" y="29"/>
                    <a:pt x="93" y="28"/>
                    <a:pt x="96" y="27"/>
                  </a:cubicBezTo>
                  <a:cubicBezTo>
                    <a:pt x="99" y="26"/>
                    <a:pt x="101" y="25"/>
                    <a:pt x="103" y="24"/>
                  </a:cubicBezTo>
                  <a:cubicBezTo>
                    <a:pt x="105" y="24"/>
                    <a:pt x="107" y="23"/>
                    <a:pt x="109" y="23"/>
                  </a:cubicBezTo>
                  <a:cubicBezTo>
                    <a:pt x="114" y="24"/>
                    <a:pt x="118" y="26"/>
                    <a:pt x="123" y="28"/>
                  </a:cubicBezTo>
                  <a:cubicBezTo>
                    <a:pt x="127" y="29"/>
                    <a:pt x="132" y="31"/>
                    <a:pt x="136" y="31"/>
                  </a:cubicBezTo>
                  <a:cubicBezTo>
                    <a:pt x="141" y="31"/>
                    <a:pt x="145" y="29"/>
                    <a:pt x="149" y="27"/>
                  </a:cubicBezTo>
                  <a:cubicBezTo>
                    <a:pt x="166" y="65"/>
                    <a:pt x="166" y="65"/>
                    <a:pt x="166" y="65"/>
                  </a:cubicBezTo>
                  <a:cubicBezTo>
                    <a:pt x="164" y="67"/>
                    <a:pt x="162" y="68"/>
                    <a:pt x="160" y="70"/>
                  </a:cubicBezTo>
                  <a:cubicBezTo>
                    <a:pt x="159" y="71"/>
                    <a:pt x="158" y="72"/>
                    <a:pt x="157" y="73"/>
                  </a:cubicBezTo>
                  <a:cubicBezTo>
                    <a:pt x="154" y="77"/>
                    <a:pt x="158" y="72"/>
                    <a:pt x="157" y="73"/>
                  </a:cubicBezTo>
                  <a:close/>
                  <a:moveTo>
                    <a:pt x="145" y="90"/>
                  </a:moveTo>
                  <a:cubicBezTo>
                    <a:pt x="145" y="90"/>
                    <a:pt x="142" y="88"/>
                    <a:pt x="142" y="87"/>
                  </a:cubicBezTo>
                  <a:cubicBezTo>
                    <a:pt x="140" y="86"/>
                    <a:pt x="139" y="85"/>
                    <a:pt x="137" y="84"/>
                  </a:cubicBezTo>
                  <a:cubicBezTo>
                    <a:pt x="132" y="80"/>
                    <a:pt x="128" y="77"/>
                    <a:pt x="123" y="74"/>
                  </a:cubicBezTo>
                  <a:cubicBezTo>
                    <a:pt x="122" y="73"/>
                    <a:pt x="120" y="71"/>
                    <a:pt x="119" y="71"/>
                  </a:cubicBezTo>
                  <a:cubicBezTo>
                    <a:pt x="117" y="71"/>
                    <a:pt x="116" y="72"/>
                    <a:pt x="117" y="74"/>
                  </a:cubicBezTo>
                  <a:cubicBezTo>
                    <a:pt x="117" y="74"/>
                    <a:pt x="118" y="74"/>
                    <a:pt x="118" y="75"/>
                  </a:cubicBezTo>
                  <a:cubicBezTo>
                    <a:pt x="121" y="77"/>
                    <a:pt x="124" y="79"/>
                    <a:pt x="127" y="81"/>
                  </a:cubicBezTo>
                  <a:cubicBezTo>
                    <a:pt x="130" y="83"/>
                    <a:pt x="132" y="85"/>
                    <a:pt x="135" y="87"/>
                  </a:cubicBezTo>
                  <a:cubicBezTo>
                    <a:pt x="137" y="88"/>
                    <a:pt x="139" y="90"/>
                    <a:pt x="141" y="92"/>
                  </a:cubicBezTo>
                  <a:cubicBezTo>
                    <a:pt x="141" y="92"/>
                    <a:pt x="142" y="92"/>
                    <a:pt x="142" y="93"/>
                  </a:cubicBezTo>
                  <a:cubicBezTo>
                    <a:pt x="142" y="93"/>
                    <a:pt x="142" y="95"/>
                    <a:pt x="142" y="96"/>
                  </a:cubicBezTo>
                  <a:cubicBezTo>
                    <a:pt x="142" y="99"/>
                    <a:pt x="140" y="100"/>
                    <a:pt x="137" y="100"/>
                  </a:cubicBezTo>
                  <a:cubicBezTo>
                    <a:pt x="135" y="100"/>
                    <a:pt x="134" y="100"/>
                    <a:pt x="132" y="99"/>
                  </a:cubicBezTo>
                  <a:cubicBezTo>
                    <a:pt x="131" y="98"/>
                    <a:pt x="130" y="96"/>
                    <a:pt x="128" y="95"/>
                  </a:cubicBezTo>
                  <a:cubicBezTo>
                    <a:pt x="127" y="94"/>
                    <a:pt x="126" y="93"/>
                    <a:pt x="124" y="92"/>
                  </a:cubicBezTo>
                  <a:cubicBezTo>
                    <a:pt x="123" y="90"/>
                    <a:pt x="121" y="89"/>
                    <a:pt x="119" y="88"/>
                  </a:cubicBezTo>
                  <a:cubicBezTo>
                    <a:pt x="117" y="86"/>
                    <a:pt x="114" y="84"/>
                    <a:pt x="111" y="82"/>
                  </a:cubicBezTo>
                  <a:cubicBezTo>
                    <a:pt x="111" y="82"/>
                    <a:pt x="110" y="81"/>
                    <a:pt x="110" y="81"/>
                  </a:cubicBezTo>
                  <a:cubicBezTo>
                    <a:pt x="108" y="81"/>
                    <a:pt x="107" y="83"/>
                    <a:pt x="108" y="84"/>
                  </a:cubicBezTo>
                  <a:cubicBezTo>
                    <a:pt x="108" y="85"/>
                    <a:pt x="110" y="85"/>
                    <a:pt x="110" y="86"/>
                  </a:cubicBezTo>
                  <a:cubicBezTo>
                    <a:pt x="112" y="87"/>
                    <a:pt x="114" y="88"/>
                    <a:pt x="115" y="89"/>
                  </a:cubicBezTo>
                  <a:cubicBezTo>
                    <a:pt x="118" y="91"/>
                    <a:pt x="121" y="94"/>
                    <a:pt x="124" y="96"/>
                  </a:cubicBezTo>
                  <a:cubicBezTo>
                    <a:pt x="126" y="98"/>
                    <a:pt x="128" y="100"/>
                    <a:pt x="129" y="103"/>
                  </a:cubicBezTo>
                  <a:cubicBezTo>
                    <a:pt x="129" y="106"/>
                    <a:pt x="125" y="106"/>
                    <a:pt x="123" y="106"/>
                  </a:cubicBezTo>
                  <a:cubicBezTo>
                    <a:pt x="121" y="105"/>
                    <a:pt x="118" y="103"/>
                    <a:pt x="115" y="102"/>
                  </a:cubicBezTo>
                  <a:cubicBezTo>
                    <a:pt x="110" y="98"/>
                    <a:pt x="106" y="94"/>
                    <a:pt x="101" y="91"/>
                  </a:cubicBezTo>
                  <a:cubicBezTo>
                    <a:pt x="99" y="90"/>
                    <a:pt x="98" y="89"/>
                    <a:pt x="97" y="88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6" y="88"/>
                    <a:pt x="95" y="88"/>
                    <a:pt x="94" y="89"/>
                  </a:cubicBezTo>
                  <a:cubicBezTo>
                    <a:pt x="94" y="90"/>
                    <a:pt x="94" y="90"/>
                    <a:pt x="95" y="91"/>
                  </a:cubicBezTo>
                  <a:cubicBezTo>
                    <a:pt x="96" y="92"/>
                    <a:pt x="106" y="99"/>
                    <a:pt x="110" y="102"/>
                  </a:cubicBezTo>
                  <a:cubicBezTo>
                    <a:pt x="112" y="104"/>
                    <a:pt x="115" y="106"/>
                    <a:pt x="116" y="108"/>
                  </a:cubicBezTo>
                  <a:cubicBezTo>
                    <a:pt x="115" y="111"/>
                    <a:pt x="112" y="110"/>
                    <a:pt x="109" y="110"/>
                  </a:cubicBezTo>
                  <a:cubicBezTo>
                    <a:pt x="107" y="109"/>
                    <a:pt x="104" y="109"/>
                    <a:pt x="102" y="107"/>
                  </a:cubicBezTo>
                  <a:cubicBezTo>
                    <a:pt x="103" y="103"/>
                    <a:pt x="102" y="97"/>
                    <a:pt x="99" y="94"/>
                  </a:cubicBezTo>
                  <a:cubicBezTo>
                    <a:pt x="97" y="92"/>
                    <a:pt x="93" y="91"/>
                    <a:pt x="90" y="93"/>
                  </a:cubicBezTo>
                  <a:cubicBezTo>
                    <a:pt x="89" y="88"/>
                    <a:pt x="82" y="83"/>
                    <a:pt x="77" y="87"/>
                  </a:cubicBezTo>
                  <a:cubicBezTo>
                    <a:pt x="76" y="84"/>
                    <a:pt x="75" y="81"/>
                    <a:pt x="72" y="80"/>
                  </a:cubicBezTo>
                  <a:cubicBezTo>
                    <a:pt x="70" y="79"/>
                    <a:pt x="68" y="78"/>
                    <a:pt x="65" y="79"/>
                  </a:cubicBezTo>
                  <a:cubicBezTo>
                    <a:pt x="65" y="78"/>
                    <a:pt x="64" y="76"/>
                    <a:pt x="63" y="75"/>
                  </a:cubicBezTo>
                  <a:cubicBezTo>
                    <a:pt x="62" y="74"/>
                    <a:pt x="61" y="74"/>
                    <a:pt x="61" y="73"/>
                  </a:cubicBezTo>
                  <a:cubicBezTo>
                    <a:pt x="61" y="73"/>
                    <a:pt x="60" y="73"/>
                    <a:pt x="60" y="72"/>
                  </a:cubicBezTo>
                  <a:cubicBezTo>
                    <a:pt x="59" y="71"/>
                    <a:pt x="58" y="69"/>
                    <a:pt x="56" y="68"/>
                  </a:cubicBezTo>
                  <a:cubicBezTo>
                    <a:pt x="50" y="63"/>
                    <a:pt x="43" y="61"/>
                    <a:pt x="35" y="59"/>
                  </a:cubicBezTo>
                  <a:cubicBezTo>
                    <a:pt x="51" y="23"/>
                    <a:pt x="51" y="23"/>
                    <a:pt x="51" y="23"/>
                  </a:cubicBezTo>
                  <a:cubicBezTo>
                    <a:pt x="54" y="24"/>
                    <a:pt x="57" y="25"/>
                    <a:pt x="61" y="25"/>
                  </a:cubicBezTo>
                  <a:cubicBezTo>
                    <a:pt x="64" y="26"/>
                    <a:pt x="67" y="25"/>
                    <a:pt x="70" y="25"/>
                  </a:cubicBezTo>
                  <a:cubicBezTo>
                    <a:pt x="77" y="25"/>
                    <a:pt x="84" y="25"/>
                    <a:pt x="91" y="25"/>
                  </a:cubicBezTo>
                  <a:cubicBezTo>
                    <a:pt x="89" y="26"/>
                    <a:pt x="87" y="27"/>
                    <a:pt x="86" y="27"/>
                  </a:cubicBezTo>
                  <a:cubicBezTo>
                    <a:pt x="85" y="28"/>
                    <a:pt x="84" y="28"/>
                    <a:pt x="84" y="29"/>
                  </a:cubicBezTo>
                  <a:cubicBezTo>
                    <a:pt x="83" y="30"/>
                    <a:pt x="82" y="31"/>
                    <a:pt x="81" y="32"/>
                  </a:cubicBezTo>
                  <a:cubicBezTo>
                    <a:pt x="79" y="38"/>
                    <a:pt x="78" y="45"/>
                    <a:pt x="76" y="51"/>
                  </a:cubicBezTo>
                  <a:cubicBezTo>
                    <a:pt x="76" y="54"/>
                    <a:pt x="76" y="58"/>
                    <a:pt x="80" y="60"/>
                  </a:cubicBezTo>
                  <a:cubicBezTo>
                    <a:pt x="83" y="61"/>
                    <a:pt x="87" y="59"/>
                    <a:pt x="90" y="57"/>
                  </a:cubicBezTo>
                  <a:cubicBezTo>
                    <a:pt x="92" y="54"/>
                    <a:pt x="93" y="51"/>
                    <a:pt x="94" y="48"/>
                  </a:cubicBezTo>
                  <a:cubicBezTo>
                    <a:pt x="94" y="47"/>
                    <a:pt x="95" y="46"/>
                    <a:pt x="95" y="44"/>
                  </a:cubicBezTo>
                  <a:cubicBezTo>
                    <a:pt x="95" y="44"/>
                    <a:pt x="97" y="44"/>
                    <a:pt x="97" y="44"/>
                  </a:cubicBezTo>
                  <a:cubicBezTo>
                    <a:pt x="98" y="43"/>
                    <a:pt x="99" y="43"/>
                    <a:pt x="100" y="43"/>
                  </a:cubicBezTo>
                  <a:cubicBezTo>
                    <a:pt x="102" y="42"/>
                    <a:pt x="104" y="42"/>
                    <a:pt x="105" y="41"/>
                  </a:cubicBezTo>
                  <a:cubicBezTo>
                    <a:pt x="107" y="40"/>
                    <a:pt x="108" y="39"/>
                    <a:pt x="110" y="39"/>
                  </a:cubicBezTo>
                  <a:cubicBezTo>
                    <a:pt x="111" y="39"/>
                    <a:pt x="113" y="41"/>
                    <a:pt x="114" y="42"/>
                  </a:cubicBezTo>
                  <a:cubicBezTo>
                    <a:pt x="117" y="45"/>
                    <a:pt x="119" y="47"/>
                    <a:pt x="121" y="49"/>
                  </a:cubicBezTo>
                  <a:cubicBezTo>
                    <a:pt x="126" y="54"/>
                    <a:pt x="130" y="59"/>
                    <a:pt x="135" y="64"/>
                  </a:cubicBezTo>
                  <a:cubicBezTo>
                    <a:pt x="140" y="69"/>
                    <a:pt x="144" y="74"/>
                    <a:pt x="148" y="79"/>
                  </a:cubicBezTo>
                  <a:cubicBezTo>
                    <a:pt x="149" y="80"/>
                    <a:pt x="150" y="81"/>
                    <a:pt x="150" y="82"/>
                  </a:cubicBezTo>
                  <a:cubicBezTo>
                    <a:pt x="151" y="83"/>
                    <a:pt x="151" y="84"/>
                    <a:pt x="151" y="86"/>
                  </a:cubicBezTo>
                  <a:cubicBezTo>
                    <a:pt x="151" y="89"/>
                    <a:pt x="148" y="90"/>
                    <a:pt x="145" y="90"/>
                  </a:cubicBezTo>
                  <a:cubicBezTo>
                    <a:pt x="145" y="90"/>
                    <a:pt x="148" y="90"/>
                    <a:pt x="145" y="90"/>
                  </a:cubicBezTo>
                  <a:close/>
                  <a:moveTo>
                    <a:pt x="97" y="109"/>
                  </a:moveTo>
                  <a:cubicBezTo>
                    <a:pt x="96" y="110"/>
                    <a:pt x="94" y="111"/>
                    <a:pt x="92" y="110"/>
                  </a:cubicBezTo>
                  <a:cubicBezTo>
                    <a:pt x="90" y="109"/>
                    <a:pt x="89" y="106"/>
                    <a:pt x="89" y="104"/>
                  </a:cubicBezTo>
                  <a:cubicBezTo>
                    <a:pt x="90" y="103"/>
                    <a:pt x="90" y="102"/>
                    <a:pt x="90" y="101"/>
                  </a:cubicBezTo>
                  <a:cubicBezTo>
                    <a:pt x="90" y="99"/>
                    <a:pt x="90" y="97"/>
                    <a:pt x="91" y="97"/>
                  </a:cubicBezTo>
                  <a:cubicBezTo>
                    <a:pt x="92" y="95"/>
                    <a:pt x="95" y="95"/>
                    <a:pt x="96" y="96"/>
                  </a:cubicBezTo>
                  <a:cubicBezTo>
                    <a:pt x="98" y="98"/>
                    <a:pt x="98" y="99"/>
                    <a:pt x="99" y="101"/>
                  </a:cubicBezTo>
                  <a:cubicBezTo>
                    <a:pt x="99" y="104"/>
                    <a:pt x="99" y="107"/>
                    <a:pt x="97" y="109"/>
                  </a:cubicBezTo>
                  <a:cubicBezTo>
                    <a:pt x="97" y="110"/>
                    <a:pt x="98" y="108"/>
                    <a:pt x="97" y="109"/>
                  </a:cubicBezTo>
                  <a:close/>
                  <a:moveTo>
                    <a:pt x="83" y="105"/>
                  </a:moveTo>
                  <a:cubicBezTo>
                    <a:pt x="80" y="106"/>
                    <a:pt x="78" y="102"/>
                    <a:pt x="77" y="100"/>
                  </a:cubicBezTo>
                  <a:cubicBezTo>
                    <a:pt x="76" y="98"/>
                    <a:pt x="76" y="95"/>
                    <a:pt x="77" y="93"/>
                  </a:cubicBezTo>
                  <a:cubicBezTo>
                    <a:pt x="78" y="91"/>
                    <a:pt x="79" y="89"/>
                    <a:pt x="81" y="89"/>
                  </a:cubicBezTo>
                  <a:cubicBezTo>
                    <a:pt x="85" y="89"/>
                    <a:pt x="86" y="92"/>
                    <a:pt x="87" y="95"/>
                  </a:cubicBezTo>
                  <a:cubicBezTo>
                    <a:pt x="87" y="99"/>
                    <a:pt x="87" y="104"/>
                    <a:pt x="83" y="105"/>
                  </a:cubicBezTo>
                  <a:close/>
                  <a:moveTo>
                    <a:pt x="63" y="90"/>
                  </a:moveTo>
                  <a:cubicBezTo>
                    <a:pt x="63" y="87"/>
                    <a:pt x="64" y="82"/>
                    <a:pt x="68" y="82"/>
                  </a:cubicBezTo>
                  <a:cubicBezTo>
                    <a:pt x="72" y="82"/>
                    <a:pt x="73" y="86"/>
                    <a:pt x="74" y="89"/>
                  </a:cubicBezTo>
                  <a:cubicBezTo>
                    <a:pt x="74" y="91"/>
                    <a:pt x="74" y="93"/>
                    <a:pt x="73" y="95"/>
                  </a:cubicBezTo>
                  <a:cubicBezTo>
                    <a:pt x="72" y="96"/>
                    <a:pt x="70" y="96"/>
                    <a:pt x="69" y="96"/>
                  </a:cubicBezTo>
                  <a:cubicBezTo>
                    <a:pt x="67" y="96"/>
                    <a:pt x="64" y="92"/>
                    <a:pt x="63" y="90"/>
                  </a:cubicBezTo>
                  <a:cubicBezTo>
                    <a:pt x="63" y="87"/>
                    <a:pt x="64" y="92"/>
                    <a:pt x="63" y="90"/>
                  </a:cubicBezTo>
                  <a:close/>
                  <a:moveTo>
                    <a:pt x="59" y="87"/>
                  </a:moveTo>
                  <a:cubicBezTo>
                    <a:pt x="56" y="87"/>
                    <a:pt x="54" y="84"/>
                    <a:pt x="53" y="81"/>
                  </a:cubicBezTo>
                  <a:cubicBezTo>
                    <a:pt x="53" y="79"/>
                    <a:pt x="55" y="76"/>
                    <a:pt x="58" y="76"/>
                  </a:cubicBezTo>
                  <a:cubicBezTo>
                    <a:pt x="59" y="76"/>
                    <a:pt x="60" y="77"/>
                    <a:pt x="61" y="78"/>
                  </a:cubicBezTo>
                  <a:cubicBezTo>
                    <a:pt x="62" y="79"/>
                    <a:pt x="62" y="79"/>
                    <a:pt x="61" y="81"/>
                  </a:cubicBezTo>
                  <a:cubicBezTo>
                    <a:pt x="61" y="82"/>
                    <a:pt x="60" y="83"/>
                    <a:pt x="60" y="84"/>
                  </a:cubicBezTo>
                  <a:cubicBezTo>
                    <a:pt x="60" y="85"/>
                    <a:pt x="60" y="87"/>
                    <a:pt x="59" y="87"/>
                  </a:cubicBezTo>
                  <a:close/>
                  <a:moveTo>
                    <a:pt x="30" y="63"/>
                  </a:moveTo>
                  <a:cubicBezTo>
                    <a:pt x="5" y="52"/>
                    <a:pt x="5" y="52"/>
                    <a:pt x="5" y="52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45" y="29"/>
                    <a:pt x="30" y="63"/>
                    <a:pt x="30" y="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5605463" y="3995738"/>
              <a:ext cx="36513" cy="31750"/>
            </a:xfrm>
            <a:custGeom>
              <a:avLst/>
              <a:gdLst>
                <a:gd name="T0" fmla="*/ 6 w 12"/>
                <a:gd name="T1" fmla="*/ 11 h 11"/>
                <a:gd name="T2" fmla="*/ 12 w 12"/>
                <a:gd name="T3" fmla="*/ 6 h 11"/>
                <a:gd name="T4" fmla="*/ 6 w 12"/>
                <a:gd name="T5" fmla="*/ 0 h 11"/>
                <a:gd name="T6" fmla="*/ 0 w 12"/>
                <a:gd name="T7" fmla="*/ 5 h 11"/>
                <a:gd name="T8" fmla="*/ 6 w 12"/>
                <a:gd name="T9" fmla="*/ 11 h 11"/>
                <a:gd name="T10" fmla="*/ 8 w 12"/>
                <a:gd name="T11" fmla="*/ 5 h 11"/>
                <a:gd name="T12" fmla="*/ 4 w 12"/>
                <a:gd name="T13" fmla="*/ 7 h 11"/>
                <a:gd name="T14" fmla="*/ 8 w 12"/>
                <a:gd name="T15" fmla="*/ 5 h 11"/>
                <a:gd name="T16" fmla="*/ 8 w 12"/>
                <a:gd name="T17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1">
                  <a:moveTo>
                    <a:pt x="6" y="11"/>
                  </a:moveTo>
                  <a:cubicBezTo>
                    <a:pt x="9" y="11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9"/>
                    <a:pt x="3" y="11"/>
                    <a:pt x="6" y="11"/>
                  </a:cubicBezTo>
                  <a:close/>
                  <a:moveTo>
                    <a:pt x="8" y="5"/>
                  </a:moveTo>
                  <a:cubicBezTo>
                    <a:pt x="9" y="7"/>
                    <a:pt x="5" y="9"/>
                    <a:pt x="4" y="7"/>
                  </a:cubicBezTo>
                  <a:cubicBezTo>
                    <a:pt x="3" y="4"/>
                    <a:pt x="7" y="2"/>
                    <a:pt x="8" y="5"/>
                  </a:cubicBezTo>
                  <a:cubicBezTo>
                    <a:pt x="9" y="6"/>
                    <a:pt x="8" y="4"/>
                    <a:pt x="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8" name="Oval 17"/>
          <p:cNvSpPr>
            <a:spLocks noChangeArrowheads="1"/>
          </p:cNvSpPr>
          <p:nvPr/>
        </p:nvSpPr>
        <p:spPr bwMode="auto">
          <a:xfrm>
            <a:off x="4404024" y="3217863"/>
            <a:ext cx="131763" cy="13493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Oval 18"/>
          <p:cNvSpPr>
            <a:spLocks noChangeArrowheads="1"/>
          </p:cNvSpPr>
          <p:nvPr/>
        </p:nvSpPr>
        <p:spPr bwMode="auto">
          <a:xfrm>
            <a:off x="4404024" y="2513013"/>
            <a:ext cx="131763" cy="13176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19"/>
          <p:cNvSpPr>
            <a:spLocks noEditPoints="1"/>
          </p:cNvSpPr>
          <p:nvPr/>
        </p:nvSpPr>
        <p:spPr bwMode="auto">
          <a:xfrm>
            <a:off x="3872212" y="3427413"/>
            <a:ext cx="1174750" cy="1174750"/>
          </a:xfrm>
          <a:custGeom>
            <a:avLst/>
            <a:gdLst>
              <a:gd name="T0" fmla="*/ 0 w 395"/>
              <a:gd name="T1" fmla="*/ 197 h 395"/>
              <a:gd name="T2" fmla="*/ 197 w 395"/>
              <a:gd name="T3" fmla="*/ 395 h 395"/>
              <a:gd name="T4" fmla="*/ 395 w 395"/>
              <a:gd name="T5" fmla="*/ 197 h 395"/>
              <a:gd name="T6" fmla="*/ 197 w 395"/>
              <a:gd name="T7" fmla="*/ 0 h 395"/>
              <a:gd name="T8" fmla="*/ 0 w 395"/>
              <a:gd name="T9" fmla="*/ 197 h 395"/>
              <a:gd name="T10" fmla="*/ 347 w 395"/>
              <a:gd name="T11" fmla="*/ 197 h 395"/>
              <a:gd name="T12" fmla="*/ 197 w 395"/>
              <a:gd name="T13" fmla="*/ 347 h 395"/>
              <a:gd name="T14" fmla="*/ 48 w 395"/>
              <a:gd name="T15" fmla="*/ 197 h 395"/>
              <a:gd name="T16" fmla="*/ 197 w 395"/>
              <a:gd name="T17" fmla="*/ 47 h 395"/>
              <a:gd name="T18" fmla="*/ 347 w 395"/>
              <a:gd name="T19" fmla="*/ 197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95" h="395">
                <a:moveTo>
                  <a:pt x="0" y="197"/>
                </a:moveTo>
                <a:cubicBezTo>
                  <a:pt x="0" y="306"/>
                  <a:pt x="88" y="395"/>
                  <a:pt x="197" y="395"/>
                </a:cubicBezTo>
                <a:cubicBezTo>
                  <a:pt x="306" y="395"/>
                  <a:pt x="395" y="306"/>
                  <a:pt x="395" y="197"/>
                </a:cubicBezTo>
                <a:cubicBezTo>
                  <a:pt x="395" y="88"/>
                  <a:pt x="306" y="0"/>
                  <a:pt x="197" y="0"/>
                </a:cubicBezTo>
                <a:cubicBezTo>
                  <a:pt x="88" y="0"/>
                  <a:pt x="0" y="88"/>
                  <a:pt x="0" y="197"/>
                </a:cubicBezTo>
                <a:close/>
                <a:moveTo>
                  <a:pt x="347" y="197"/>
                </a:moveTo>
                <a:cubicBezTo>
                  <a:pt x="347" y="280"/>
                  <a:pt x="280" y="347"/>
                  <a:pt x="197" y="347"/>
                </a:cubicBezTo>
                <a:cubicBezTo>
                  <a:pt x="115" y="347"/>
                  <a:pt x="48" y="280"/>
                  <a:pt x="48" y="197"/>
                </a:cubicBezTo>
                <a:cubicBezTo>
                  <a:pt x="48" y="115"/>
                  <a:pt x="115" y="47"/>
                  <a:pt x="197" y="47"/>
                </a:cubicBezTo>
                <a:cubicBezTo>
                  <a:pt x="280" y="47"/>
                  <a:pt x="347" y="115"/>
                  <a:pt x="347" y="19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0"/>
          <p:cNvSpPr>
            <a:spLocks noEditPoints="1"/>
          </p:cNvSpPr>
          <p:nvPr/>
        </p:nvSpPr>
        <p:spPr bwMode="auto">
          <a:xfrm>
            <a:off x="587674" y="1528763"/>
            <a:ext cx="2082800" cy="2079625"/>
          </a:xfrm>
          <a:custGeom>
            <a:avLst/>
            <a:gdLst>
              <a:gd name="T0" fmla="*/ 700 w 700"/>
              <a:gd name="T1" fmla="*/ 349 h 699"/>
              <a:gd name="T2" fmla="*/ 700 w 700"/>
              <a:gd name="T3" fmla="*/ 349 h 699"/>
              <a:gd name="T4" fmla="*/ 700 w 700"/>
              <a:gd name="T5" fmla="*/ 349 h 699"/>
              <a:gd name="T6" fmla="*/ 350 w 700"/>
              <a:gd name="T7" fmla="*/ 0 h 699"/>
              <a:gd name="T8" fmla="*/ 0 w 700"/>
              <a:gd name="T9" fmla="*/ 349 h 699"/>
              <a:gd name="T10" fmla="*/ 0 w 700"/>
              <a:gd name="T11" fmla="*/ 349 h 699"/>
              <a:gd name="T12" fmla="*/ 0 w 700"/>
              <a:gd name="T13" fmla="*/ 349 h 699"/>
              <a:gd name="T14" fmla="*/ 0 w 700"/>
              <a:gd name="T15" fmla="*/ 349 h 699"/>
              <a:gd name="T16" fmla="*/ 0 w 700"/>
              <a:gd name="T17" fmla="*/ 349 h 699"/>
              <a:gd name="T18" fmla="*/ 350 w 700"/>
              <a:gd name="T19" fmla="*/ 699 h 699"/>
              <a:gd name="T20" fmla="*/ 700 w 700"/>
              <a:gd name="T21" fmla="*/ 349 h 699"/>
              <a:gd name="T22" fmla="*/ 700 w 700"/>
              <a:gd name="T23" fmla="*/ 349 h 699"/>
              <a:gd name="T24" fmla="*/ 700 w 700"/>
              <a:gd name="T25" fmla="*/ 349 h 699"/>
              <a:gd name="T26" fmla="*/ 350 w 700"/>
              <a:gd name="T27" fmla="*/ 642 h 699"/>
              <a:gd name="T28" fmla="*/ 57 w 700"/>
              <a:gd name="T29" fmla="*/ 349 h 699"/>
              <a:gd name="T30" fmla="*/ 350 w 700"/>
              <a:gd name="T31" fmla="*/ 56 h 699"/>
              <a:gd name="T32" fmla="*/ 643 w 700"/>
              <a:gd name="T33" fmla="*/ 349 h 699"/>
              <a:gd name="T34" fmla="*/ 350 w 700"/>
              <a:gd name="T35" fmla="*/ 642 h 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00" h="699">
                <a:moveTo>
                  <a:pt x="700" y="349"/>
                </a:moveTo>
                <a:cubicBezTo>
                  <a:pt x="700" y="349"/>
                  <a:pt x="700" y="349"/>
                  <a:pt x="700" y="349"/>
                </a:cubicBezTo>
                <a:cubicBezTo>
                  <a:pt x="700" y="349"/>
                  <a:pt x="700" y="349"/>
                  <a:pt x="700" y="349"/>
                </a:cubicBezTo>
                <a:cubicBezTo>
                  <a:pt x="700" y="156"/>
                  <a:pt x="543" y="0"/>
                  <a:pt x="350" y="0"/>
                </a:cubicBezTo>
                <a:cubicBezTo>
                  <a:pt x="157" y="0"/>
                  <a:pt x="0" y="156"/>
                  <a:pt x="0" y="349"/>
                </a:cubicBezTo>
                <a:cubicBezTo>
                  <a:pt x="0" y="349"/>
                  <a:pt x="0" y="349"/>
                  <a:pt x="0" y="349"/>
                </a:cubicBezTo>
                <a:cubicBezTo>
                  <a:pt x="0" y="349"/>
                  <a:pt x="0" y="349"/>
                  <a:pt x="0" y="349"/>
                </a:cubicBezTo>
                <a:cubicBezTo>
                  <a:pt x="0" y="349"/>
                  <a:pt x="0" y="349"/>
                  <a:pt x="0" y="349"/>
                </a:cubicBezTo>
                <a:cubicBezTo>
                  <a:pt x="0" y="349"/>
                  <a:pt x="0" y="349"/>
                  <a:pt x="0" y="349"/>
                </a:cubicBezTo>
                <a:cubicBezTo>
                  <a:pt x="0" y="542"/>
                  <a:pt x="157" y="699"/>
                  <a:pt x="350" y="699"/>
                </a:cubicBezTo>
                <a:cubicBezTo>
                  <a:pt x="543" y="699"/>
                  <a:pt x="700" y="542"/>
                  <a:pt x="700" y="349"/>
                </a:cubicBezTo>
                <a:cubicBezTo>
                  <a:pt x="700" y="349"/>
                  <a:pt x="700" y="349"/>
                  <a:pt x="700" y="349"/>
                </a:cubicBezTo>
                <a:cubicBezTo>
                  <a:pt x="700" y="349"/>
                  <a:pt x="700" y="349"/>
                  <a:pt x="700" y="349"/>
                </a:cubicBezTo>
                <a:close/>
                <a:moveTo>
                  <a:pt x="350" y="642"/>
                </a:moveTo>
                <a:cubicBezTo>
                  <a:pt x="188" y="642"/>
                  <a:pt x="57" y="511"/>
                  <a:pt x="57" y="349"/>
                </a:cubicBezTo>
                <a:cubicBezTo>
                  <a:pt x="57" y="187"/>
                  <a:pt x="188" y="56"/>
                  <a:pt x="350" y="56"/>
                </a:cubicBezTo>
                <a:cubicBezTo>
                  <a:pt x="512" y="56"/>
                  <a:pt x="643" y="187"/>
                  <a:pt x="643" y="349"/>
                </a:cubicBezTo>
                <a:cubicBezTo>
                  <a:pt x="643" y="511"/>
                  <a:pt x="512" y="642"/>
                  <a:pt x="350" y="64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1"/>
          <p:cNvSpPr>
            <a:spLocks/>
          </p:cNvSpPr>
          <p:nvPr/>
        </p:nvSpPr>
        <p:spPr bwMode="auto">
          <a:xfrm>
            <a:off x="4308774" y="2509838"/>
            <a:ext cx="101600" cy="141288"/>
          </a:xfrm>
          <a:custGeom>
            <a:avLst/>
            <a:gdLst>
              <a:gd name="T0" fmla="*/ 64 w 64"/>
              <a:gd name="T1" fmla="*/ 44 h 89"/>
              <a:gd name="T2" fmla="*/ 32 w 64"/>
              <a:gd name="T3" fmla="*/ 66 h 89"/>
              <a:gd name="T4" fmla="*/ 0 w 64"/>
              <a:gd name="T5" fmla="*/ 89 h 89"/>
              <a:gd name="T6" fmla="*/ 0 w 64"/>
              <a:gd name="T7" fmla="*/ 44 h 89"/>
              <a:gd name="T8" fmla="*/ 0 w 64"/>
              <a:gd name="T9" fmla="*/ 0 h 89"/>
              <a:gd name="T10" fmla="*/ 32 w 64"/>
              <a:gd name="T11" fmla="*/ 21 h 89"/>
              <a:gd name="T12" fmla="*/ 64 w 64"/>
              <a:gd name="T13" fmla="*/ 44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4" h="89">
                <a:moveTo>
                  <a:pt x="64" y="44"/>
                </a:moveTo>
                <a:lnTo>
                  <a:pt x="32" y="66"/>
                </a:lnTo>
                <a:lnTo>
                  <a:pt x="0" y="89"/>
                </a:lnTo>
                <a:lnTo>
                  <a:pt x="0" y="44"/>
                </a:lnTo>
                <a:lnTo>
                  <a:pt x="0" y="0"/>
                </a:lnTo>
                <a:lnTo>
                  <a:pt x="32" y="21"/>
                </a:lnTo>
                <a:lnTo>
                  <a:pt x="64" y="4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2"/>
          <p:cNvSpPr>
            <a:spLocks noEditPoints="1"/>
          </p:cNvSpPr>
          <p:nvPr/>
        </p:nvSpPr>
        <p:spPr bwMode="auto">
          <a:xfrm>
            <a:off x="5845474" y="2314576"/>
            <a:ext cx="514350" cy="484188"/>
          </a:xfrm>
          <a:custGeom>
            <a:avLst/>
            <a:gdLst>
              <a:gd name="T0" fmla="*/ 47 w 173"/>
              <a:gd name="T1" fmla="*/ 0 h 163"/>
              <a:gd name="T2" fmla="*/ 47 w 173"/>
              <a:gd name="T3" fmla="*/ 2 h 163"/>
              <a:gd name="T4" fmla="*/ 24 w 173"/>
              <a:gd name="T5" fmla="*/ 28 h 163"/>
              <a:gd name="T6" fmla="*/ 145 w 173"/>
              <a:gd name="T7" fmla="*/ 22 h 163"/>
              <a:gd name="T8" fmla="*/ 114 w 173"/>
              <a:gd name="T9" fmla="*/ 38 h 163"/>
              <a:gd name="T10" fmla="*/ 111 w 173"/>
              <a:gd name="T11" fmla="*/ 39 h 163"/>
              <a:gd name="T12" fmla="*/ 113 w 173"/>
              <a:gd name="T13" fmla="*/ 54 h 163"/>
              <a:gd name="T14" fmla="*/ 111 w 173"/>
              <a:gd name="T15" fmla="*/ 61 h 163"/>
              <a:gd name="T16" fmla="*/ 106 w 173"/>
              <a:gd name="T17" fmla="*/ 69 h 163"/>
              <a:gd name="T18" fmla="*/ 58 w 173"/>
              <a:gd name="T19" fmla="*/ 64 h 163"/>
              <a:gd name="T20" fmla="*/ 38 w 173"/>
              <a:gd name="T21" fmla="*/ 66 h 163"/>
              <a:gd name="T22" fmla="*/ 25 w 173"/>
              <a:gd name="T23" fmla="*/ 65 h 163"/>
              <a:gd name="T24" fmla="*/ 1 w 173"/>
              <a:gd name="T25" fmla="*/ 129 h 163"/>
              <a:gd name="T26" fmla="*/ 18 w 173"/>
              <a:gd name="T27" fmla="*/ 113 h 163"/>
              <a:gd name="T28" fmla="*/ 69 w 173"/>
              <a:gd name="T29" fmla="*/ 163 h 163"/>
              <a:gd name="T30" fmla="*/ 119 w 173"/>
              <a:gd name="T31" fmla="*/ 78 h 163"/>
              <a:gd name="T32" fmla="*/ 121 w 173"/>
              <a:gd name="T33" fmla="*/ 74 h 163"/>
              <a:gd name="T34" fmla="*/ 125 w 173"/>
              <a:gd name="T35" fmla="*/ 70 h 163"/>
              <a:gd name="T36" fmla="*/ 127 w 173"/>
              <a:gd name="T37" fmla="*/ 62 h 163"/>
              <a:gd name="T38" fmla="*/ 120 w 173"/>
              <a:gd name="T39" fmla="*/ 53 h 163"/>
              <a:gd name="T40" fmla="*/ 151 w 173"/>
              <a:gd name="T41" fmla="*/ 44 h 163"/>
              <a:gd name="T42" fmla="*/ 112 w 173"/>
              <a:gd name="T43" fmla="*/ 41 h 163"/>
              <a:gd name="T44" fmla="*/ 114 w 173"/>
              <a:gd name="T45" fmla="*/ 40 h 163"/>
              <a:gd name="T46" fmla="*/ 118 w 173"/>
              <a:gd name="T47" fmla="*/ 53 h 163"/>
              <a:gd name="T48" fmla="*/ 115 w 173"/>
              <a:gd name="T49" fmla="*/ 78 h 163"/>
              <a:gd name="T50" fmla="*/ 67 w 173"/>
              <a:gd name="T51" fmla="*/ 161 h 163"/>
              <a:gd name="T52" fmla="*/ 16 w 173"/>
              <a:gd name="T53" fmla="*/ 111 h 163"/>
              <a:gd name="T54" fmla="*/ 3 w 173"/>
              <a:gd name="T55" fmla="*/ 129 h 163"/>
              <a:gd name="T56" fmla="*/ 27 w 173"/>
              <a:gd name="T57" fmla="*/ 67 h 163"/>
              <a:gd name="T58" fmla="*/ 47 w 173"/>
              <a:gd name="T59" fmla="*/ 99 h 163"/>
              <a:gd name="T60" fmla="*/ 86 w 173"/>
              <a:gd name="T61" fmla="*/ 93 h 163"/>
              <a:gd name="T62" fmla="*/ 113 w 173"/>
              <a:gd name="T63" fmla="*/ 74 h 163"/>
              <a:gd name="T64" fmla="*/ 113 w 173"/>
              <a:gd name="T65" fmla="*/ 60 h 163"/>
              <a:gd name="T66" fmla="*/ 114 w 173"/>
              <a:gd name="T67" fmla="*/ 56 h 163"/>
              <a:gd name="T68" fmla="*/ 116 w 173"/>
              <a:gd name="T69" fmla="*/ 65 h 163"/>
              <a:gd name="T70" fmla="*/ 122 w 173"/>
              <a:gd name="T71" fmla="*/ 72 h 163"/>
              <a:gd name="T72" fmla="*/ 120 w 173"/>
              <a:gd name="T73" fmla="*/ 70 h 163"/>
              <a:gd name="T74" fmla="*/ 119 w 173"/>
              <a:gd name="T75" fmla="*/ 66 h 163"/>
              <a:gd name="T76" fmla="*/ 122 w 173"/>
              <a:gd name="T77" fmla="*/ 67 h 163"/>
              <a:gd name="T78" fmla="*/ 121 w 173"/>
              <a:gd name="T79" fmla="*/ 56 h 163"/>
              <a:gd name="T80" fmla="*/ 124 w 173"/>
              <a:gd name="T81" fmla="*/ 64 h 163"/>
              <a:gd name="T82" fmla="*/ 117 w 173"/>
              <a:gd name="T83" fmla="*/ 62 h 163"/>
              <a:gd name="T84" fmla="*/ 118 w 173"/>
              <a:gd name="T85" fmla="*/ 55 h 163"/>
              <a:gd name="T86" fmla="*/ 115 w 173"/>
              <a:gd name="T87" fmla="*/ 32 h 163"/>
              <a:gd name="T88" fmla="*/ 120 w 173"/>
              <a:gd name="T89" fmla="*/ 49 h 163"/>
              <a:gd name="T90" fmla="*/ 123 w 173"/>
              <a:gd name="T91" fmla="*/ 30 h 163"/>
              <a:gd name="T92" fmla="*/ 170 w 173"/>
              <a:gd name="T93" fmla="*/ 47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73" h="163">
                <a:moveTo>
                  <a:pt x="47" y="61"/>
                </a:moveTo>
                <a:cubicBezTo>
                  <a:pt x="62" y="61"/>
                  <a:pt x="73" y="43"/>
                  <a:pt x="73" y="28"/>
                </a:cubicBezTo>
                <a:cubicBezTo>
                  <a:pt x="73" y="13"/>
                  <a:pt x="62" y="0"/>
                  <a:pt x="47" y="0"/>
                </a:cubicBezTo>
                <a:cubicBezTo>
                  <a:pt x="33" y="0"/>
                  <a:pt x="22" y="13"/>
                  <a:pt x="22" y="28"/>
                </a:cubicBezTo>
                <a:cubicBezTo>
                  <a:pt x="22" y="43"/>
                  <a:pt x="33" y="61"/>
                  <a:pt x="47" y="61"/>
                </a:cubicBezTo>
                <a:close/>
                <a:moveTo>
                  <a:pt x="47" y="2"/>
                </a:moveTo>
                <a:cubicBezTo>
                  <a:pt x="60" y="2"/>
                  <a:pt x="71" y="14"/>
                  <a:pt x="71" y="28"/>
                </a:cubicBezTo>
                <a:cubicBezTo>
                  <a:pt x="71" y="42"/>
                  <a:pt x="60" y="59"/>
                  <a:pt x="47" y="59"/>
                </a:cubicBezTo>
                <a:cubicBezTo>
                  <a:pt x="35" y="59"/>
                  <a:pt x="24" y="42"/>
                  <a:pt x="24" y="28"/>
                </a:cubicBezTo>
                <a:cubicBezTo>
                  <a:pt x="24" y="14"/>
                  <a:pt x="35" y="2"/>
                  <a:pt x="47" y="2"/>
                </a:cubicBezTo>
                <a:close/>
                <a:moveTo>
                  <a:pt x="162" y="5"/>
                </a:moveTo>
                <a:cubicBezTo>
                  <a:pt x="145" y="22"/>
                  <a:pt x="145" y="22"/>
                  <a:pt x="145" y="22"/>
                </a:cubicBezTo>
                <a:cubicBezTo>
                  <a:pt x="123" y="27"/>
                  <a:pt x="123" y="27"/>
                  <a:pt x="123" y="27"/>
                </a:cubicBezTo>
                <a:cubicBezTo>
                  <a:pt x="112" y="30"/>
                  <a:pt x="112" y="30"/>
                  <a:pt x="112" y="30"/>
                </a:cubicBezTo>
                <a:cubicBezTo>
                  <a:pt x="114" y="38"/>
                  <a:pt x="114" y="38"/>
                  <a:pt x="114" y="38"/>
                </a:cubicBezTo>
                <a:cubicBezTo>
                  <a:pt x="114" y="38"/>
                  <a:pt x="114" y="38"/>
                  <a:pt x="113" y="38"/>
                </a:cubicBezTo>
                <a:cubicBezTo>
                  <a:pt x="113" y="38"/>
                  <a:pt x="113" y="38"/>
                  <a:pt x="113" y="38"/>
                </a:cubicBezTo>
                <a:cubicBezTo>
                  <a:pt x="112" y="38"/>
                  <a:pt x="111" y="39"/>
                  <a:pt x="111" y="39"/>
                </a:cubicBezTo>
                <a:cubicBezTo>
                  <a:pt x="110" y="40"/>
                  <a:pt x="110" y="41"/>
                  <a:pt x="111" y="42"/>
                </a:cubicBezTo>
                <a:cubicBezTo>
                  <a:pt x="114" y="53"/>
                  <a:pt x="114" y="53"/>
                  <a:pt x="114" y="53"/>
                </a:cubicBezTo>
                <a:cubicBezTo>
                  <a:pt x="113" y="54"/>
                  <a:pt x="113" y="54"/>
                  <a:pt x="113" y="54"/>
                </a:cubicBezTo>
                <a:cubicBezTo>
                  <a:pt x="111" y="55"/>
                  <a:pt x="110" y="56"/>
                  <a:pt x="110" y="58"/>
                </a:cubicBezTo>
                <a:cubicBezTo>
                  <a:pt x="110" y="58"/>
                  <a:pt x="110" y="59"/>
                  <a:pt x="111" y="60"/>
                </a:cubicBezTo>
                <a:cubicBezTo>
                  <a:pt x="111" y="60"/>
                  <a:pt x="111" y="61"/>
                  <a:pt x="111" y="61"/>
                </a:cubicBezTo>
                <a:cubicBezTo>
                  <a:pt x="111" y="62"/>
                  <a:pt x="112" y="64"/>
                  <a:pt x="111" y="65"/>
                </a:cubicBezTo>
                <a:cubicBezTo>
                  <a:pt x="111" y="65"/>
                  <a:pt x="108" y="70"/>
                  <a:pt x="108" y="70"/>
                </a:cubicBezTo>
                <a:cubicBezTo>
                  <a:pt x="106" y="69"/>
                  <a:pt x="106" y="69"/>
                  <a:pt x="106" y="69"/>
                </a:cubicBezTo>
                <a:cubicBezTo>
                  <a:pt x="86" y="89"/>
                  <a:pt x="86" y="89"/>
                  <a:pt x="86" y="89"/>
                </a:cubicBezTo>
                <a:cubicBezTo>
                  <a:pt x="63" y="64"/>
                  <a:pt x="63" y="64"/>
                  <a:pt x="63" y="64"/>
                </a:cubicBezTo>
                <a:cubicBezTo>
                  <a:pt x="58" y="64"/>
                  <a:pt x="58" y="64"/>
                  <a:pt x="58" y="64"/>
                </a:cubicBezTo>
                <a:cubicBezTo>
                  <a:pt x="57" y="66"/>
                  <a:pt x="57" y="66"/>
                  <a:pt x="57" y="66"/>
                </a:cubicBezTo>
                <a:cubicBezTo>
                  <a:pt x="47" y="93"/>
                  <a:pt x="47" y="93"/>
                  <a:pt x="47" y="93"/>
                </a:cubicBezTo>
                <a:cubicBezTo>
                  <a:pt x="38" y="66"/>
                  <a:pt x="38" y="66"/>
                  <a:pt x="38" y="66"/>
                </a:cubicBezTo>
                <a:cubicBezTo>
                  <a:pt x="37" y="64"/>
                  <a:pt x="37" y="64"/>
                  <a:pt x="37" y="64"/>
                </a:cubicBezTo>
                <a:cubicBezTo>
                  <a:pt x="28" y="64"/>
                  <a:pt x="28" y="64"/>
                  <a:pt x="28" y="64"/>
                </a:cubicBezTo>
                <a:cubicBezTo>
                  <a:pt x="25" y="65"/>
                  <a:pt x="25" y="65"/>
                  <a:pt x="25" y="65"/>
                </a:cubicBezTo>
                <a:cubicBezTo>
                  <a:pt x="19" y="69"/>
                  <a:pt x="12" y="74"/>
                  <a:pt x="8" y="80"/>
                </a:cubicBezTo>
                <a:cubicBezTo>
                  <a:pt x="0" y="93"/>
                  <a:pt x="1" y="108"/>
                  <a:pt x="1" y="122"/>
                </a:cubicBezTo>
                <a:cubicBezTo>
                  <a:pt x="1" y="124"/>
                  <a:pt x="1" y="127"/>
                  <a:pt x="1" y="129"/>
                </a:cubicBezTo>
                <a:cubicBezTo>
                  <a:pt x="1" y="163"/>
                  <a:pt x="1" y="163"/>
                  <a:pt x="1" y="163"/>
                </a:cubicBezTo>
                <a:cubicBezTo>
                  <a:pt x="18" y="163"/>
                  <a:pt x="18" y="163"/>
                  <a:pt x="18" y="163"/>
                </a:cubicBezTo>
                <a:cubicBezTo>
                  <a:pt x="18" y="113"/>
                  <a:pt x="18" y="113"/>
                  <a:pt x="18" y="113"/>
                </a:cubicBezTo>
                <a:cubicBezTo>
                  <a:pt x="21" y="113"/>
                  <a:pt x="21" y="113"/>
                  <a:pt x="21" y="113"/>
                </a:cubicBezTo>
                <a:cubicBezTo>
                  <a:pt x="21" y="163"/>
                  <a:pt x="21" y="163"/>
                  <a:pt x="21" y="163"/>
                </a:cubicBezTo>
                <a:cubicBezTo>
                  <a:pt x="69" y="163"/>
                  <a:pt x="69" y="163"/>
                  <a:pt x="69" y="163"/>
                </a:cubicBezTo>
                <a:cubicBezTo>
                  <a:pt x="69" y="98"/>
                  <a:pt x="69" y="98"/>
                  <a:pt x="69" y="98"/>
                </a:cubicBezTo>
                <a:cubicBezTo>
                  <a:pt x="83" y="114"/>
                  <a:pt x="83" y="114"/>
                  <a:pt x="83" y="114"/>
                </a:cubicBezTo>
                <a:cubicBezTo>
                  <a:pt x="119" y="78"/>
                  <a:pt x="119" y="78"/>
                  <a:pt x="119" y="78"/>
                </a:cubicBezTo>
                <a:cubicBezTo>
                  <a:pt x="115" y="75"/>
                  <a:pt x="115" y="75"/>
                  <a:pt x="115" y="75"/>
                </a:cubicBezTo>
                <a:cubicBezTo>
                  <a:pt x="116" y="74"/>
                  <a:pt x="117" y="73"/>
                  <a:pt x="118" y="72"/>
                </a:cubicBezTo>
                <a:cubicBezTo>
                  <a:pt x="119" y="73"/>
                  <a:pt x="120" y="74"/>
                  <a:pt x="121" y="74"/>
                </a:cubicBezTo>
                <a:cubicBezTo>
                  <a:pt x="121" y="74"/>
                  <a:pt x="121" y="74"/>
                  <a:pt x="122" y="74"/>
                </a:cubicBezTo>
                <a:cubicBezTo>
                  <a:pt x="122" y="74"/>
                  <a:pt x="122" y="74"/>
                  <a:pt x="122" y="74"/>
                </a:cubicBezTo>
                <a:cubicBezTo>
                  <a:pt x="124" y="74"/>
                  <a:pt x="125" y="72"/>
                  <a:pt x="125" y="70"/>
                </a:cubicBezTo>
                <a:cubicBezTo>
                  <a:pt x="124" y="67"/>
                  <a:pt x="124" y="67"/>
                  <a:pt x="124" y="67"/>
                </a:cubicBezTo>
                <a:cubicBezTo>
                  <a:pt x="124" y="67"/>
                  <a:pt x="125" y="66"/>
                  <a:pt x="126" y="66"/>
                </a:cubicBezTo>
                <a:cubicBezTo>
                  <a:pt x="126" y="65"/>
                  <a:pt x="127" y="64"/>
                  <a:pt x="127" y="62"/>
                </a:cubicBezTo>
                <a:cubicBezTo>
                  <a:pt x="127" y="61"/>
                  <a:pt x="127" y="59"/>
                  <a:pt x="126" y="58"/>
                </a:cubicBezTo>
                <a:cubicBezTo>
                  <a:pt x="125" y="57"/>
                  <a:pt x="124" y="55"/>
                  <a:pt x="122" y="55"/>
                </a:cubicBezTo>
                <a:cubicBezTo>
                  <a:pt x="122" y="54"/>
                  <a:pt x="121" y="53"/>
                  <a:pt x="120" y="53"/>
                </a:cubicBezTo>
                <a:cubicBezTo>
                  <a:pt x="120" y="52"/>
                  <a:pt x="120" y="52"/>
                  <a:pt x="120" y="52"/>
                </a:cubicBezTo>
                <a:cubicBezTo>
                  <a:pt x="128" y="50"/>
                  <a:pt x="128" y="50"/>
                  <a:pt x="128" y="50"/>
                </a:cubicBezTo>
                <a:cubicBezTo>
                  <a:pt x="151" y="44"/>
                  <a:pt x="151" y="44"/>
                  <a:pt x="151" y="44"/>
                </a:cubicBezTo>
                <a:cubicBezTo>
                  <a:pt x="173" y="51"/>
                  <a:pt x="173" y="51"/>
                  <a:pt x="173" y="51"/>
                </a:cubicBezTo>
                <a:lnTo>
                  <a:pt x="162" y="5"/>
                </a:lnTo>
                <a:close/>
                <a:moveTo>
                  <a:pt x="112" y="41"/>
                </a:moveTo>
                <a:cubicBezTo>
                  <a:pt x="112" y="41"/>
                  <a:pt x="113" y="40"/>
                  <a:pt x="113" y="40"/>
                </a:cubicBezTo>
                <a:cubicBezTo>
                  <a:pt x="114" y="40"/>
                  <a:pt x="114" y="40"/>
                  <a:pt x="114" y="40"/>
                </a:cubicBezTo>
                <a:cubicBezTo>
                  <a:pt x="114" y="40"/>
                  <a:pt x="114" y="40"/>
                  <a:pt x="114" y="40"/>
                </a:cubicBezTo>
                <a:cubicBezTo>
                  <a:pt x="115" y="40"/>
                  <a:pt x="115" y="40"/>
                  <a:pt x="115" y="41"/>
                </a:cubicBezTo>
                <a:cubicBezTo>
                  <a:pt x="118" y="52"/>
                  <a:pt x="118" y="52"/>
                  <a:pt x="118" y="52"/>
                </a:cubicBezTo>
                <a:cubicBezTo>
                  <a:pt x="118" y="53"/>
                  <a:pt x="118" y="53"/>
                  <a:pt x="118" y="53"/>
                </a:cubicBezTo>
                <a:cubicBezTo>
                  <a:pt x="117" y="53"/>
                  <a:pt x="116" y="53"/>
                  <a:pt x="115" y="54"/>
                </a:cubicBezTo>
                <a:lnTo>
                  <a:pt x="112" y="41"/>
                </a:lnTo>
                <a:close/>
                <a:moveTo>
                  <a:pt x="115" y="78"/>
                </a:moveTo>
                <a:cubicBezTo>
                  <a:pt x="84" y="111"/>
                  <a:pt x="84" y="111"/>
                  <a:pt x="84" y="111"/>
                </a:cubicBezTo>
                <a:cubicBezTo>
                  <a:pt x="67" y="92"/>
                  <a:pt x="67" y="92"/>
                  <a:pt x="67" y="92"/>
                </a:cubicBezTo>
                <a:cubicBezTo>
                  <a:pt x="67" y="161"/>
                  <a:pt x="67" y="161"/>
                  <a:pt x="67" y="161"/>
                </a:cubicBezTo>
                <a:cubicBezTo>
                  <a:pt x="23" y="161"/>
                  <a:pt x="23" y="161"/>
                  <a:pt x="23" y="161"/>
                </a:cubicBezTo>
                <a:cubicBezTo>
                  <a:pt x="23" y="111"/>
                  <a:pt x="23" y="111"/>
                  <a:pt x="23" y="111"/>
                </a:cubicBezTo>
                <a:cubicBezTo>
                  <a:pt x="16" y="111"/>
                  <a:pt x="16" y="111"/>
                  <a:pt x="16" y="111"/>
                </a:cubicBezTo>
                <a:cubicBezTo>
                  <a:pt x="16" y="161"/>
                  <a:pt x="16" y="161"/>
                  <a:pt x="16" y="161"/>
                </a:cubicBezTo>
                <a:cubicBezTo>
                  <a:pt x="3" y="161"/>
                  <a:pt x="3" y="161"/>
                  <a:pt x="3" y="161"/>
                </a:cubicBezTo>
                <a:cubicBezTo>
                  <a:pt x="3" y="129"/>
                  <a:pt x="3" y="129"/>
                  <a:pt x="3" y="129"/>
                </a:cubicBezTo>
                <a:cubicBezTo>
                  <a:pt x="3" y="127"/>
                  <a:pt x="3" y="124"/>
                  <a:pt x="3" y="122"/>
                </a:cubicBezTo>
                <a:cubicBezTo>
                  <a:pt x="3" y="108"/>
                  <a:pt x="3" y="94"/>
                  <a:pt x="10" y="81"/>
                </a:cubicBezTo>
                <a:cubicBezTo>
                  <a:pt x="14" y="76"/>
                  <a:pt x="20" y="72"/>
                  <a:pt x="27" y="67"/>
                </a:cubicBezTo>
                <a:cubicBezTo>
                  <a:pt x="29" y="66"/>
                  <a:pt x="29" y="66"/>
                  <a:pt x="29" y="66"/>
                </a:cubicBezTo>
                <a:cubicBezTo>
                  <a:pt x="35" y="66"/>
                  <a:pt x="35" y="66"/>
                  <a:pt x="35" y="66"/>
                </a:cubicBezTo>
                <a:cubicBezTo>
                  <a:pt x="47" y="99"/>
                  <a:pt x="47" y="99"/>
                  <a:pt x="47" y="99"/>
                </a:cubicBezTo>
                <a:cubicBezTo>
                  <a:pt x="60" y="66"/>
                  <a:pt x="60" y="66"/>
                  <a:pt x="60" y="66"/>
                </a:cubicBezTo>
                <a:cubicBezTo>
                  <a:pt x="62" y="66"/>
                  <a:pt x="62" y="66"/>
                  <a:pt x="62" y="66"/>
                </a:cubicBezTo>
                <a:cubicBezTo>
                  <a:pt x="86" y="93"/>
                  <a:pt x="86" y="93"/>
                  <a:pt x="86" y="93"/>
                </a:cubicBezTo>
                <a:cubicBezTo>
                  <a:pt x="106" y="72"/>
                  <a:pt x="106" y="72"/>
                  <a:pt x="106" y="72"/>
                </a:cubicBezTo>
                <a:lnTo>
                  <a:pt x="115" y="78"/>
                </a:lnTo>
                <a:close/>
                <a:moveTo>
                  <a:pt x="113" y="74"/>
                </a:moveTo>
                <a:cubicBezTo>
                  <a:pt x="109" y="71"/>
                  <a:pt x="109" y="71"/>
                  <a:pt x="109" y="71"/>
                </a:cubicBezTo>
                <a:cubicBezTo>
                  <a:pt x="110" y="71"/>
                  <a:pt x="113" y="67"/>
                  <a:pt x="113" y="67"/>
                </a:cubicBezTo>
                <a:cubicBezTo>
                  <a:pt x="115" y="65"/>
                  <a:pt x="114" y="62"/>
                  <a:pt x="113" y="60"/>
                </a:cubicBezTo>
                <a:cubicBezTo>
                  <a:pt x="113" y="60"/>
                  <a:pt x="113" y="60"/>
                  <a:pt x="113" y="59"/>
                </a:cubicBezTo>
                <a:cubicBezTo>
                  <a:pt x="113" y="59"/>
                  <a:pt x="113" y="58"/>
                  <a:pt x="113" y="58"/>
                </a:cubicBezTo>
                <a:cubicBezTo>
                  <a:pt x="113" y="57"/>
                  <a:pt x="113" y="56"/>
                  <a:pt x="114" y="56"/>
                </a:cubicBezTo>
                <a:cubicBezTo>
                  <a:pt x="114" y="56"/>
                  <a:pt x="114" y="56"/>
                  <a:pt x="114" y="56"/>
                </a:cubicBezTo>
                <a:cubicBezTo>
                  <a:pt x="113" y="58"/>
                  <a:pt x="114" y="62"/>
                  <a:pt x="115" y="64"/>
                </a:cubicBezTo>
                <a:cubicBezTo>
                  <a:pt x="116" y="64"/>
                  <a:pt x="116" y="64"/>
                  <a:pt x="116" y="65"/>
                </a:cubicBezTo>
                <a:cubicBezTo>
                  <a:pt x="118" y="69"/>
                  <a:pt x="118" y="69"/>
                  <a:pt x="118" y="69"/>
                </a:cubicBezTo>
                <a:cubicBezTo>
                  <a:pt x="116" y="71"/>
                  <a:pt x="114" y="72"/>
                  <a:pt x="113" y="74"/>
                </a:cubicBezTo>
                <a:close/>
                <a:moveTo>
                  <a:pt x="122" y="72"/>
                </a:moveTo>
                <a:cubicBezTo>
                  <a:pt x="121" y="72"/>
                  <a:pt x="121" y="72"/>
                  <a:pt x="121" y="72"/>
                </a:cubicBezTo>
                <a:cubicBezTo>
                  <a:pt x="121" y="72"/>
                  <a:pt x="120" y="72"/>
                  <a:pt x="120" y="71"/>
                </a:cubicBezTo>
                <a:cubicBezTo>
                  <a:pt x="120" y="70"/>
                  <a:pt x="120" y="70"/>
                  <a:pt x="120" y="70"/>
                </a:cubicBezTo>
                <a:cubicBezTo>
                  <a:pt x="120" y="70"/>
                  <a:pt x="120" y="70"/>
                  <a:pt x="120" y="70"/>
                </a:cubicBezTo>
                <a:cubicBezTo>
                  <a:pt x="120" y="70"/>
                  <a:pt x="120" y="70"/>
                  <a:pt x="120" y="70"/>
                </a:cubicBezTo>
                <a:cubicBezTo>
                  <a:pt x="119" y="66"/>
                  <a:pt x="119" y="66"/>
                  <a:pt x="119" y="66"/>
                </a:cubicBezTo>
                <a:cubicBezTo>
                  <a:pt x="119" y="66"/>
                  <a:pt x="119" y="66"/>
                  <a:pt x="118" y="66"/>
                </a:cubicBezTo>
                <a:cubicBezTo>
                  <a:pt x="118" y="66"/>
                  <a:pt x="118" y="66"/>
                  <a:pt x="118" y="66"/>
                </a:cubicBezTo>
                <a:cubicBezTo>
                  <a:pt x="119" y="67"/>
                  <a:pt x="121" y="67"/>
                  <a:pt x="122" y="67"/>
                </a:cubicBezTo>
                <a:cubicBezTo>
                  <a:pt x="123" y="71"/>
                  <a:pt x="123" y="71"/>
                  <a:pt x="123" y="71"/>
                </a:cubicBezTo>
                <a:cubicBezTo>
                  <a:pt x="123" y="71"/>
                  <a:pt x="122" y="72"/>
                  <a:pt x="122" y="72"/>
                </a:cubicBezTo>
                <a:close/>
                <a:moveTo>
                  <a:pt x="121" y="56"/>
                </a:moveTo>
                <a:cubicBezTo>
                  <a:pt x="122" y="57"/>
                  <a:pt x="123" y="58"/>
                  <a:pt x="124" y="59"/>
                </a:cubicBezTo>
                <a:cubicBezTo>
                  <a:pt x="124" y="60"/>
                  <a:pt x="125" y="61"/>
                  <a:pt x="125" y="62"/>
                </a:cubicBezTo>
                <a:cubicBezTo>
                  <a:pt x="124" y="63"/>
                  <a:pt x="124" y="64"/>
                  <a:pt x="124" y="64"/>
                </a:cubicBezTo>
                <a:cubicBezTo>
                  <a:pt x="124" y="64"/>
                  <a:pt x="123" y="65"/>
                  <a:pt x="122" y="65"/>
                </a:cubicBezTo>
                <a:cubicBezTo>
                  <a:pt x="122" y="65"/>
                  <a:pt x="122" y="65"/>
                  <a:pt x="122" y="65"/>
                </a:cubicBezTo>
                <a:cubicBezTo>
                  <a:pt x="120" y="65"/>
                  <a:pt x="118" y="64"/>
                  <a:pt x="117" y="62"/>
                </a:cubicBezTo>
                <a:cubicBezTo>
                  <a:pt x="116" y="61"/>
                  <a:pt x="116" y="58"/>
                  <a:pt x="117" y="56"/>
                </a:cubicBezTo>
                <a:cubicBezTo>
                  <a:pt x="117" y="55"/>
                  <a:pt x="117" y="55"/>
                  <a:pt x="118" y="55"/>
                </a:cubicBezTo>
                <a:cubicBezTo>
                  <a:pt x="118" y="55"/>
                  <a:pt x="118" y="55"/>
                  <a:pt x="118" y="55"/>
                </a:cubicBezTo>
                <a:cubicBezTo>
                  <a:pt x="119" y="55"/>
                  <a:pt x="120" y="56"/>
                  <a:pt x="121" y="56"/>
                </a:cubicBezTo>
                <a:close/>
                <a:moveTo>
                  <a:pt x="120" y="49"/>
                </a:moveTo>
                <a:cubicBezTo>
                  <a:pt x="115" y="32"/>
                  <a:pt x="115" y="32"/>
                  <a:pt x="115" y="32"/>
                </a:cubicBezTo>
                <a:cubicBezTo>
                  <a:pt x="121" y="30"/>
                  <a:pt x="121" y="30"/>
                  <a:pt x="121" y="30"/>
                </a:cubicBezTo>
                <a:cubicBezTo>
                  <a:pt x="125" y="48"/>
                  <a:pt x="125" y="48"/>
                  <a:pt x="125" y="48"/>
                </a:cubicBezTo>
                <a:lnTo>
                  <a:pt x="120" y="49"/>
                </a:lnTo>
                <a:close/>
                <a:moveTo>
                  <a:pt x="128" y="47"/>
                </a:moveTo>
                <a:cubicBezTo>
                  <a:pt x="125" y="38"/>
                  <a:pt x="125" y="38"/>
                  <a:pt x="125" y="38"/>
                </a:cubicBezTo>
                <a:cubicBezTo>
                  <a:pt x="123" y="30"/>
                  <a:pt x="123" y="30"/>
                  <a:pt x="123" y="30"/>
                </a:cubicBezTo>
                <a:cubicBezTo>
                  <a:pt x="146" y="24"/>
                  <a:pt x="146" y="24"/>
                  <a:pt x="146" y="24"/>
                </a:cubicBezTo>
                <a:cubicBezTo>
                  <a:pt x="161" y="10"/>
                  <a:pt x="161" y="10"/>
                  <a:pt x="161" y="10"/>
                </a:cubicBezTo>
                <a:cubicBezTo>
                  <a:pt x="170" y="47"/>
                  <a:pt x="170" y="47"/>
                  <a:pt x="170" y="47"/>
                </a:cubicBezTo>
                <a:cubicBezTo>
                  <a:pt x="151" y="42"/>
                  <a:pt x="151" y="42"/>
                  <a:pt x="151" y="42"/>
                </a:cubicBezTo>
                <a:lnTo>
                  <a:pt x="128" y="4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3"/>
          <p:cNvSpPr>
            <a:spLocks noEditPoints="1"/>
          </p:cNvSpPr>
          <p:nvPr/>
        </p:nvSpPr>
        <p:spPr bwMode="auto">
          <a:xfrm>
            <a:off x="1363670" y="1927226"/>
            <a:ext cx="521571" cy="606425"/>
          </a:xfrm>
          <a:custGeom>
            <a:avLst/>
            <a:gdLst>
              <a:gd name="T0" fmla="*/ 0 w 246"/>
              <a:gd name="T1" fmla="*/ 100 h 286"/>
              <a:gd name="T2" fmla="*/ 103 w 246"/>
              <a:gd name="T3" fmla="*/ 142 h 286"/>
              <a:gd name="T4" fmla="*/ 203 w 246"/>
              <a:gd name="T5" fmla="*/ 140 h 286"/>
              <a:gd name="T6" fmla="*/ 177 w 246"/>
              <a:gd name="T7" fmla="*/ 140 h 286"/>
              <a:gd name="T8" fmla="*/ 32 w 246"/>
              <a:gd name="T9" fmla="*/ 136 h 286"/>
              <a:gd name="T10" fmla="*/ 174 w 246"/>
              <a:gd name="T11" fmla="*/ 31 h 286"/>
              <a:gd name="T12" fmla="*/ 74 w 246"/>
              <a:gd name="T13" fmla="*/ 45 h 286"/>
              <a:gd name="T14" fmla="*/ 92 w 246"/>
              <a:gd name="T15" fmla="*/ 40 h 286"/>
              <a:gd name="T16" fmla="*/ 100 w 246"/>
              <a:gd name="T17" fmla="*/ 31 h 286"/>
              <a:gd name="T18" fmla="*/ 64 w 246"/>
              <a:gd name="T19" fmla="*/ 53 h 286"/>
              <a:gd name="T20" fmla="*/ 60 w 246"/>
              <a:gd name="T21" fmla="*/ 53 h 286"/>
              <a:gd name="T22" fmla="*/ 38 w 246"/>
              <a:gd name="T23" fmla="*/ 141 h 286"/>
              <a:gd name="T24" fmla="*/ 50 w 246"/>
              <a:gd name="T25" fmla="*/ 142 h 286"/>
              <a:gd name="T26" fmla="*/ 39 w 246"/>
              <a:gd name="T27" fmla="*/ 157 h 286"/>
              <a:gd name="T28" fmla="*/ 51 w 246"/>
              <a:gd name="T29" fmla="*/ 159 h 286"/>
              <a:gd name="T30" fmla="*/ 109 w 246"/>
              <a:gd name="T31" fmla="*/ 146 h 286"/>
              <a:gd name="T32" fmla="*/ 123 w 246"/>
              <a:gd name="T33" fmla="*/ 142 h 286"/>
              <a:gd name="T34" fmla="*/ 183 w 246"/>
              <a:gd name="T35" fmla="*/ 120 h 286"/>
              <a:gd name="T36" fmla="*/ 196 w 246"/>
              <a:gd name="T37" fmla="*/ 122 h 286"/>
              <a:gd name="T38" fmla="*/ 184 w 246"/>
              <a:gd name="T39" fmla="*/ 137 h 286"/>
              <a:gd name="T40" fmla="*/ 196 w 246"/>
              <a:gd name="T41" fmla="*/ 139 h 286"/>
              <a:gd name="T42" fmla="*/ 39 w 246"/>
              <a:gd name="T43" fmla="*/ 175 h 286"/>
              <a:gd name="T44" fmla="*/ 51 w 246"/>
              <a:gd name="T45" fmla="*/ 177 h 286"/>
              <a:gd name="T46" fmla="*/ 46 w 246"/>
              <a:gd name="T47" fmla="*/ 230 h 286"/>
              <a:gd name="T48" fmla="*/ 33 w 246"/>
              <a:gd name="T49" fmla="*/ 228 h 286"/>
              <a:gd name="T50" fmla="*/ 58 w 246"/>
              <a:gd name="T51" fmla="*/ 228 h 286"/>
              <a:gd name="T52" fmla="*/ 90 w 246"/>
              <a:gd name="T53" fmla="*/ 280 h 286"/>
              <a:gd name="T54" fmla="*/ 116 w 246"/>
              <a:gd name="T55" fmla="*/ 268 h 286"/>
              <a:gd name="T56" fmla="*/ 136 w 246"/>
              <a:gd name="T57" fmla="*/ 267 h 286"/>
              <a:gd name="T58" fmla="*/ 179 w 246"/>
              <a:gd name="T59" fmla="*/ 218 h 286"/>
              <a:gd name="T60" fmla="*/ 179 w 246"/>
              <a:gd name="T61" fmla="*/ 218 h 286"/>
              <a:gd name="T62" fmla="*/ 191 w 246"/>
              <a:gd name="T63" fmla="*/ 218 h 286"/>
              <a:gd name="T64" fmla="*/ 209 w 246"/>
              <a:gd name="T65" fmla="*/ 225 h 286"/>
              <a:gd name="T66" fmla="*/ 46 w 246"/>
              <a:gd name="T67" fmla="*/ 197 h 286"/>
              <a:gd name="T68" fmla="*/ 45 w 246"/>
              <a:gd name="T69" fmla="*/ 204 h 286"/>
              <a:gd name="T70" fmla="*/ 46 w 246"/>
              <a:gd name="T71" fmla="*/ 213 h 286"/>
              <a:gd name="T72" fmla="*/ 45 w 246"/>
              <a:gd name="T73" fmla="*/ 199 h 286"/>
              <a:gd name="T74" fmla="*/ 118 w 246"/>
              <a:gd name="T75" fmla="*/ 224 h 286"/>
              <a:gd name="T76" fmla="*/ 117 w 246"/>
              <a:gd name="T77" fmla="*/ 209 h 286"/>
              <a:gd name="T78" fmla="*/ 107 w 246"/>
              <a:gd name="T79" fmla="*/ 239 h 286"/>
              <a:gd name="T80" fmla="*/ 127 w 246"/>
              <a:gd name="T81" fmla="*/ 233 h 286"/>
              <a:gd name="T82" fmla="*/ 118 w 246"/>
              <a:gd name="T83" fmla="*/ 242 h 286"/>
              <a:gd name="T84" fmla="*/ 195 w 246"/>
              <a:gd name="T85" fmla="*/ 181 h 286"/>
              <a:gd name="T86" fmla="*/ 186 w 246"/>
              <a:gd name="T87" fmla="*/ 178 h 286"/>
              <a:gd name="T88" fmla="*/ 189 w 246"/>
              <a:gd name="T89" fmla="*/ 201 h 286"/>
              <a:gd name="T90" fmla="*/ 186 w 246"/>
              <a:gd name="T91" fmla="*/ 183 h 286"/>
              <a:gd name="T92" fmla="*/ 195 w 246"/>
              <a:gd name="T93" fmla="*/ 193 h 286"/>
              <a:gd name="T94" fmla="*/ 45 w 246"/>
              <a:gd name="T95" fmla="*/ 219 h 286"/>
              <a:gd name="T96" fmla="*/ 45 w 246"/>
              <a:gd name="T97" fmla="*/ 217 h 286"/>
              <a:gd name="T98" fmla="*/ 45 w 246"/>
              <a:gd name="T99" fmla="*/ 216 h 286"/>
              <a:gd name="T100" fmla="*/ 118 w 246"/>
              <a:gd name="T101" fmla="*/ 189 h 286"/>
              <a:gd name="T102" fmla="*/ 118 w 246"/>
              <a:gd name="T103" fmla="*/ 264 h 286"/>
              <a:gd name="T104" fmla="*/ 117 w 246"/>
              <a:gd name="T105" fmla="*/ 262 h 286"/>
              <a:gd name="T106" fmla="*/ 88 w 246"/>
              <a:gd name="T107" fmla="*/ 227 h 286"/>
              <a:gd name="T108" fmla="*/ 196 w 246"/>
              <a:gd name="T109" fmla="*/ 157 h 286"/>
              <a:gd name="T110" fmla="*/ 183 w 246"/>
              <a:gd name="T111" fmla="*/ 162 h 286"/>
              <a:gd name="T112" fmla="*/ 190 w 246"/>
              <a:gd name="T113" fmla="*/ 163 h 286"/>
              <a:gd name="T114" fmla="*/ 190 w 246"/>
              <a:gd name="T115" fmla="*/ 16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46" h="286">
                <a:moveTo>
                  <a:pt x="188" y="27"/>
                </a:moveTo>
                <a:cubicBezTo>
                  <a:pt x="184" y="27"/>
                  <a:pt x="180" y="28"/>
                  <a:pt x="175" y="29"/>
                </a:cubicBezTo>
                <a:cubicBezTo>
                  <a:pt x="163" y="11"/>
                  <a:pt x="143" y="0"/>
                  <a:pt x="121" y="0"/>
                </a:cubicBezTo>
                <a:cubicBezTo>
                  <a:pt x="95" y="0"/>
                  <a:pt x="71" y="15"/>
                  <a:pt x="61" y="39"/>
                </a:cubicBezTo>
                <a:cubicBezTo>
                  <a:pt x="60" y="39"/>
                  <a:pt x="59" y="39"/>
                  <a:pt x="58" y="39"/>
                </a:cubicBezTo>
                <a:cubicBezTo>
                  <a:pt x="46" y="39"/>
                  <a:pt x="36" y="47"/>
                  <a:pt x="33" y="59"/>
                </a:cubicBezTo>
                <a:cubicBezTo>
                  <a:pt x="13" y="63"/>
                  <a:pt x="0" y="80"/>
                  <a:pt x="0" y="100"/>
                </a:cubicBezTo>
                <a:cubicBezTo>
                  <a:pt x="0" y="120"/>
                  <a:pt x="13" y="137"/>
                  <a:pt x="33" y="141"/>
                </a:cubicBezTo>
                <a:cubicBezTo>
                  <a:pt x="34" y="142"/>
                  <a:pt x="34" y="142"/>
                  <a:pt x="34" y="142"/>
                </a:cubicBezTo>
                <a:cubicBezTo>
                  <a:pt x="34" y="136"/>
                  <a:pt x="34" y="136"/>
                  <a:pt x="34" y="136"/>
                </a:cubicBezTo>
                <a:cubicBezTo>
                  <a:pt x="34" y="129"/>
                  <a:pt x="39" y="124"/>
                  <a:pt x="46" y="124"/>
                </a:cubicBezTo>
                <a:cubicBezTo>
                  <a:pt x="52" y="124"/>
                  <a:pt x="58" y="129"/>
                  <a:pt x="58" y="136"/>
                </a:cubicBezTo>
                <a:cubicBezTo>
                  <a:pt x="58" y="142"/>
                  <a:pt x="58" y="142"/>
                  <a:pt x="58" y="142"/>
                </a:cubicBezTo>
                <a:cubicBezTo>
                  <a:pt x="103" y="142"/>
                  <a:pt x="103" y="142"/>
                  <a:pt x="103" y="142"/>
                </a:cubicBezTo>
                <a:cubicBezTo>
                  <a:pt x="103" y="134"/>
                  <a:pt x="110" y="126"/>
                  <a:pt x="118" y="126"/>
                </a:cubicBezTo>
                <a:cubicBezTo>
                  <a:pt x="126" y="126"/>
                  <a:pt x="133" y="134"/>
                  <a:pt x="133" y="142"/>
                </a:cubicBezTo>
                <a:cubicBezTo>
                  <a:pt x="179" y="142"/>
                  <a:pt x="179" y="142"/>
                  <a:pt x="179" y="142"/>
                </a:cubicBezTo>
                <a:cubicBezTo>
                  <a:pt x="179" y="118"/>
                  <a:pt x="179" y="118"/>
                  <a:pt x="179" y="118"/>
                </a:cubicBezTo>
                <a:cubicBezTo>
                  <a:pt x="179" y="112"/>
                  <a:pt x="184" y="107"/>
                  <a:pt x="191" y="107"/>
                </a:cubicBezTo>
                <a:cubicBezTo>
                  <a:pt x="197" y="107"/>
                  <a:pt x="203" y="112"/>
                  <a:pt x="203" y="118"/>
                </a:cubicBezTo>
                <a:cubicBezTo>
                  <a:pt x="203" y="140"/>
                  <a:pt x="203" y="140"/>
                  <a:pt x="203" y="140"/>
                </a:cubicBezTo>
                <a:cubicBezTo>
                  <a:pt x="229" y="134"/>
                  <a:pt x="246" y="110"/>
                  <a:pt x="246" y="85"/>
                </a:cubicBezTo>
                <a:cubicBezTo>
                  <a:pt x="246" y="53"/>
                  <a:pt x="220" y="27"/>
                  <a:pt x="188" y="27"/>
                </a:cubicBezTo>
                <a:close/>
                <a:moveTo>
                  <a:pt x="205" y="138"/>
                </a:moveTo>
                <a:cubicBezTo>
                  <a:pt x="205" y="118"/>
                  <a:pt x="205" y="118"/>
                  <a:pt x="205" y="118"/>
                </a:cubicBezTo>
                <a:cubicBezTo>
                  <a:pt x="205" y="111"/>
                  <a:pt x="198" y="105"/>
                  <a:pt x="191" y="105"/>
                </a:cubicBezTo>
                <a:cubicBezTo>
                  <a:pt x="183" y="105"/>
                  <a:pt x="177" y="111"/>
                  <a:pt x="177" y="118"/>
                </a:cubicBezTo>
                <a:cubicBezTo>
                  <a:pt x="177" y="140"/>
                  <a:pt x="177" y="140"/>
                  <a:pt x="177" y="140"/>
                </a:cubicBezTo>
                <a:cubicBezTo>
                  <a:pt x="135" y="140"/>
                  <a:pt x="135" y="140"/>
                  <a:pt x="135" y="140"/>
                </a:cubicBezTo>
                <a:cubicBezTo>
                  <a:pt x="135" y="131"/>
                  <a:pt x="127" y="124"/>
                  <a:pt x="118" y="124"/>
                </a:cubicBezTo>
                <a:cubicBezTo>
                  <a:pt x="109" y="124"/>
                  <a:pt x="102" y="131"/>
                  <a:pt x="101" y="140"/>
                </a:cubicBezTo>
                <a:cubicBezTo>
                  <a:pt x="59" y="140"/>
                  <a:pt x="59" y="140"/>
                  <a:pt x="59" y="140"/>
                </a:cubicBezTo>
                <a:cubicBezTo>
                  <a:pt x="59" y="136"/>
                  <a:pt x="59" y="136"/>
                  <a:pt x="59" y="136"/>
                </a:cubicBezTo>
                <a:cubicBezTo>
                  <a:pt x="59" y="128"/>
                  <a:pt x="53" y="122"/>
                  <a:pt x="46" y="122"/>
                </a:cubicBezTo>
                <a:cubicBezTo>
                  <a:pt x="38" y="122"/>
                  <a:pt x="32" y="128"/>
                  <a:pt x="32" y="136"/>
                </a:cubicBezTo>
                <a:cubicBezTo>
                  <a:pt x="32" y="139"/>
                  <a:pt x="32" y="139"/>
                  <a:pt x="32" y="139"/>
                </a:cubicBezTo>
                <a:cubicBezTo>
                  <a:pt x="14" y="135"/>
                  <a:pt x="2" y="118"/>
                  <a:pt x="2" y="100"/>
                </a:cubicBezTo>
                <a:cubicBezTo>
                  <a:pt x="2" y="68"/>
                  <a:pt x="34" y="60"/>
                  <a:pt x="34" y="60"/>
                </a:cubicBezTo>
                <a:cubicBezTo>
                  <a:pt x="34" y="60"/>
                  <a:pt x="40" y="41"/>
                  <a:pt x="58" y="41"/>
                </a:cubicBezTo>
                <a:cubicBezTo>
                  <a:pt x="59" y="41"/>
                  <a:pt x="62" y="41"/>
                  <a:pt x="62" y="41"/>
                </a:cubicBezTo>
                <a:cubicBezTo>
                  <a:pt x="72" y="18"/>
                  <a:pt x="95" y="2"/>
                  <a:pt x="121" y="2"/>
                </a:cubicBezTo>
                <a:cubicBezTo>
                  <a:pt x="142" y="2"/>
                  <a:pt x="163" y="13"/>
                  <a:pt x="174" y="31"/>
                </a:cubicBezTo>
                <a:cubicBezTo>
                  <a:pt x="174" y="31"/>
                  <a:pt x="184" y="29"/>
                  <a:pt x="188" y="29"/>
                </a:cubicBezTo>
                <a:cubicBezTo>
                  <a:pt x="219" y="29"/>
                  <a:pt x="244" y="54"/>
                  <a:pt x="244" y="85"/>
                </a:cubicBezTo>
                <a:cubicBezTo>
                  <a:pt x="244" y="109"/>
                  <a:pt x="228" y="131"/>
                  <a:pt x="205" y="138"/>
                </a:cubicBezTo>
                <a:close/>
                <a:moveTo>
                  <a:pt x="95" y="20"/>
                </a:moveTo>
                <a:cubicBezTo>
                  <a:pt x="91" y="20"/>
                  <a:pt x="86" y="23"/>
                  <a:pt x="81" y="26"/>
                </a:cubicBezTo>
                <a:cubicBezTo>
                  <a:pt x="78" y="29"/>
                  <a:pt x="75" y="33"/>
                  <a:pt x="73" y="36"/>
                </a:cubicBezTo>
                <a:cubicBezTo>
                  <a:pt x="72" y="40"/>
                  <a:pt x="72" y="43"/>
                  <a:pt x="74" y="45"/>
                </a:cubicBezTo>
                <a:cubicBezTo>
                  <a:pt x="75" y="47"/>
                  <a:pt x="77" y="47"/>
                  <a:pt x="79" y="47"/>
                </a:cubicBezTo>
                <a:cubicBezTo>
                  <a:pt x="84" y="47"/>
                  <a:pt x="89" y="45"/>
                  <a:pt x="93" y="41"/>
                </a:cubicBezTo>
                <a:cubicBezTo>
                  <a:pt x="97" y="38"/>
                  <a:pt x="100" y="35"/>
                  <a:pt x="101" y="32"/>
                </a:cubicBezTo>
                <a:cubicBezTo>
                  <a:pt x="103" y="28"/>
                  <a:pt x="103" y="25"/>
                  <a:pt x="101" y="23"/>
                </a:cubicBezTo>
                <a:cubicBezTo>
                  <a:pt x="100" y="21"/>
                  <a:pt x="98" y="20"/>
                  <a:pt x="95" y="20"/>
                </a:cubicBezTo>
                <a:close/>
                <a:moveTo>
                  <a:pt x="100" y="31"/>
                </a:moveTo>
                <a:cubicBezTo>
                  <a:pt x="98" y="34"/>
                  <a:pt x="96" y="37"/>
                  <a:pt x="92" y="40"/>
                </a:cubicBezTo>
                <a:cubicBezTo>
                  <a:pt x="88" y="43"/>
                  <a:pt x="83" y="46"/>
                  <a:pt x="79" y="46"/>
                </a:cubicBezTo>
                <a:cubicBezTo>
                  <a:pt x="78" y="46"/>
                  <a:pt x="76" y="45"/>
                  <a:pt x="75" y="44"/>
                </a:cubicBezTo>
                <a:cubicBezTo>
                  <a:pt x="74" y="42"/>
                  <a:pt x="74" y="40"/>
                  <a:pt x="75" y="37"/>
                </a:cubicBezTo>
                <a:cubicBezTo>
                  <a:pt x="76" y="34"/>
                  <a:pt x="79" y="31"/>
                  <a:pt x="82" y="28"/>
                </a:cubicBezTo>
                <a:cubicBezTo>
                  <a:pt x="87" y="24"/>
                  <a:pt x="91" y="22"/>
                  <a:pt x="95" y="22"/>
                </a:cubicBezTo>
                <a:cubicBezTo>
                  <a:pt x="97" y="22"/>
                  <a:pt x="98" y="23"/>
                  <a:pt x="99" y="24"/>
                </a:cubicBezTo>
                <a:cubicBezTo>
                  <a:pt x="101" y="25"/>
                  <a:pt x="101" y="28"/>
                  <a:pt x="100" y="31"/>
                </a:cubicBezTo>
                <a:close/>
                <a:moveTo>
                  <a:pt x="60" y="51"/>
                </a:moveTo>
                <a:cubicBezTo>
                  <a:pt x="58" y="51"/>
                  <a:pt x="56" y="52"/>
                  <a:pt x="54" y="53"/>
                </a:cubicBezTo>
                <a:cubicBezTo>
                  <a:pt x="50" y="56"/>
                  <a:pt x="49" y="60"/>
                  <a:pt x="50" y="62"/>
                </a:cubicBezTo>
                <a:cubicBezTo>
                  <a:pt x="51" y="63"/>
                  <a:pt x="53" y="64"/>
                  <a:pt x="54" y="64"/>
                </a:cubicBezTo>
                <a:cubicBezTo>
                  <a:pt x="56" y="64"/>
                  <a:pt x="59" y="63"/>
                  <a:pt x="60" y="62"/>
                </a:cubicBezTo>
                <a:cubicBezTo>
                  <a:pt x="62" y="61"/>
                  <a:pt x="64" y="59"/>
                  <a:pt x="64" y="57"/>
                </a:cubicBezTo>
                <a:cubicBezTo>
                  <a:pt x="65" y="56"/>
                  <a:pt x="65" y="54"/>
                  <a:pt x="64" y="53"/>
                </a:cubicBezTo>
                <a:cubicBezTo>
                  <a:pt x="63" y="51"/>
                  <a:pt x="62" y="51"/>
                  <a:pt x="60" y="51"/>
                </a:cubicBezTo>
                <a:close/>
                <a:moveTo>
                  <a:pt x="63" y="57"/>
                </a:moveTo>
                <a:cubicBezTo>
                  <a:pt x="62" y="58"/>
                  <a:pt x="61" y="59"/>
                  <a:pt x="59" y="60"/>
                </a:cubicBezTo>
                <a:cubicBezTo>
                  <a:pt x="58" y="61"/>
                  <a:pt x="56" y="62"/>
                  <a:pt x="54" y="62"/>
                </a:cubicBezTo>
                <a:cubicBezTo>
                  <a:pt x="53" y="62"/>
                  <a:pt x="52" y="62"/>
                  <a:pt x="52" y="61"/>
                </a:cubicBezTo>
                <a:cubicBezTo>
                  <a:pt x="51" y="59"/>
                  <a:pt x="52" y="56"/>
                  <a:pt x="55" y="54"/>
                </a:cubicBezTo>
                <a:cubicBezTo>
                  <a:pt x="57" y="53"/>
                  <a:pt x="59" y="53"/>
                  <a:pt x="60" y="53"/>
                </a:cubicBezTo>
                <a:cubicBezTo>
                  <a:pt x="61" y="53"/>
                  <a:pt x="62" y="53"/>
                  <a:pt x="63" y="54"/>
                </a:cubicBezTo>
                <a:cubicBezTo>
                  <a:pt x="63" y="55"/>
                  <a:pt x="63" y="56"/>
                  <a:pt x="63" y="57"/>
                </a:cubicBezTo>
                <a:close/>
                <a:moveTo>
                  <a:pt x="39" y="152"/>
                </a:moveTo>
                <a:cubicBezTo>
                  <a:pt x="39" y="152"/>
                  <a:pt x="40" y="151"/>
                  <a:pt x="40" y="151"/>
                </a:cubicBezTo>
                <a:cubicBezTo>
                  <a:pt x="40" y="141"/>
                  <a:pt x="40" y="141"/>
                  <a:pt x="40" y="141"/>
                </a:cubicBezTo>
                <a:cubicBezTo>
                  <a:pt x="40" y="140"/>
                  <a:pt x="39" y="140"/>
                  <a:pt x="39" y="140"/>
                </a:cubicBezTo>
                <a:cubicBezTo>
                  <a:pt x="38" y="140"/>
                  <a:pt x="38" y="140"/>
                  <a:pt x="38" y="141"/>
                </a:cubicBezTo>
                <a:cubicBezTo>
                  <a:pt x="38" y="151"/>
                  <a:pt x="38" y="151"/>
                  <a:pt x="38" y="151"/>
                </a:cubicBezTo>
                <a:cubicBezTo>
                  <a:pt x="38" y="151"/>
                  <a:pt x="38" y="152"/>
                  <a:pt x="39" y="152"/>
                </a:cubicBezTo>
                <a:close/>
                <a:moveTo>
                  <a:pt x="51" y="154"/>
                </a:moveTo>
                <a:cubicBezTo>
                  <a:pt x="52" y="154"/>
                  <a:pt x="52" y="153"/>
                  <a:pt x="52" y="153"/>
                </a:cubicBezTo>
                <a:cubicBezTo>
                  <a:pt x="52" y="142"/>
                  <a:pt x="52" y="142"/>
                  <a:pt x="52" y="142"/>
                </a:cubicBezTo>
                <a:cubicBezTo>
                  <a:pt x="52" y="142"/>
                  <a:pt x="52" y="142"/>
                  <a:pt x="51" y="142"/>
                </a:cubicBezTo>
                <a:cubicBezTo>
                  <a:pt x="51" y="142"/>
                  <a:pt x="50" y="142"/>
                  <a:pt x="50" y="142"/>
                </a:cubicBezTo>
                <a:cubicBezTo>
                  <a:pt x="50" y="153"/>
                  <a:pt x="50" y="153"/>
                  <a:pt x="50" y="153"/>
                </a:cubicBezTo>
                <a:cubicBezTo>
                  <a:pt x="50" y="153"/>
                  <a:pt x="51" y="154"/>
                  <a:pt x="51" y="154"/>
                </a:cubicBezTo>
                <a:close/>
                <a:moveTo>
                  <a:pt x="38" y="169"/>
                </a:moveTo>
                <a:cubicBezTo>
                  <a:pt x="38" y="169"/>
                  <a:pt x="38" y="170"/>
                  <a:pt x="39" y="170"/>
                </a:cubicBezTo>
                <a:cubicBezTo>
                  <a:pt x="39" y="170"/>
                  <a:pt x="40" y="169"/>
                  <a:pt x="40" y="169"/>
                </a:cubicBezTo>
                <a:cubicBezTo>
                  <a:pt x="40" y="158"/>
                  <a:pt x="40" y="158"/>
                  <a:pt x="40" y="158"/>
                </a:cubicBezTo>
                <a:cubicBezTo>
                  <a:pt x="40" y="158"/>
                  <a:pt x="39" y="157"/>
                  <a:pt x="39" y="157"/>
                </a:cubicBezTo>
                <a:cubicBezTo>
                  <a:pt x="38" y="157"/>
                  <a:pt x="38" y="158"/>
                  <a:pt x="38" y="158"/>
                </a:cubicBezTo>
                <a:lnTo>
                  <a:pt x="38" y="169"/>
                </a:lnTo>
                <a:close/>
                <a:moveTo>
                  <a:pt x="50" y="170"/>
                </a:moveTo>
                <a:cubicBezTo>
                  <a:pt x="50" y="171"/>
                  <a:pt x="51" y="171"/>
                  <a:pt x="51" y="171"/>
                </a:cubicBezTo>
                <a:cubicBezTo>
                  <a:pt x="52" y="171"/>
                  <a:pt x="52" y="171"/>
                  <a:pt x="52" y="170"/>
                </a:cubicBezTo>
                <a:cubicBezTo>
                  <a:pt x="52" y="160"/>
                  <a:pt x="52" y="160"/>
                  <a:pt x="52" y="160"/>
                </a:cubicBezTo>
                <a:cubicBezTo>
                  <a:pt x="52" y="160"/>
                  <a:pt x="52" y="159"/>
                  <a:pt x="51" y="159"/>
                </a:cubicBezTo>
                <a:cubicBezTo>
                  <a:pt x="51" y="159"/>
                  <a:pt x="50" y="160"/>
                  <a:pt x="50" y="160"/>
                </a:cubicBezTo>
                <a:lnTo>
                  <a:pt x="50" y="170"/>
                </a:lnTo>
                <a:close/>
                <a:moveTo>
                  <a:pt x="110" y="163"/>
                </a:moveTo>
                <a:cubicBezTo>
                  <a:pt x="110" y="163"/>
                  <a:pt x="111" y="163"/>
                  <a:pt x="111" y="162"/>
                </a:cubicBezTo>
                <a:cubicBezTo>
                  <a:pt x="111" y="146"/>
                  <a:pt x="111" y="146"/>
                  <a:pt x="111" y="146"/>
                </a:cubicBezTo>
                <a:cubicBezTo>
                  <a:pt x="111" y="146"/>
                  <a:pt x="110" y="145"/>
                  <a:pt x="110" y="145"/>
                </a:cubicBezTo>
                <a:cubicBezTo>
                  <a:pt x="109" y="145"/>
                  <a:pt x="109" y="146"/>
                  <a:pt x="109" y="146"/>
                </a:cubicBezTo>
                <a:cubicBezTo>
                  <a:pt x="109" y="162"/>
                  <a:pt x="109" y="162"/>
                  <a:pt x="109" y="162"/>
                </a:cubicBezTo>
                <a:cubicBezTo>
                  <a:pt x="109" y="163"/>
                  <a:pt x="109" y="163"/>
                  <a:pt x="110" y="163"/>
                </a:cubicBezTo>
                <a:close/>
                <a:moveTo>
                  <a:pt x="124" y="159"/>
                </a:moveTo>
                <a:cubicBezTo>
                  <a:pt x="124" y="159"/>
                  <a:pt x="125" y="159"/>
                  <a:pt x="125" y="158"/>
                </a:cubicBezTo>
                <a:cubicBezTo>
                  <a:pt x="125" y="142"/>
                  <a:pt x="125" y="142"/>
                  <a:pt x="125" y="142"/>
                </a:cubicBezTo>
                <a:cubicBezTo>
                  <a:pt x="125" y="142"/>
                  <a:pt x="124" y="142"/>
                  <a:pt x="124" y="142"/>
                </a:cubicBezTo>
                <a:cubicBezTo>
                  <a:pt x="123" y="142"/>
                  <a:pt x="123" y="142"/>
                  <a:pt x="123" y="142"/>
                </a:cubicBezTo>
                <a:cubicBezTo>
                  <a:pt x="123" y="158"/>
                  <a:pt x="123" y="158"/>
                  <a:pt x="123" y="158"/>
                </a:cubicBezTo>
                <a:cubicBezTo>
                  <a:pt x="123" y="159"/>
                  <a:pt x="123" y="159"/>
                  <a:pt x="124" y="159"/>
                </a:cubicBezTo>
                <a:close/>
                <a:moveTo>
                  <a:pt x="184" y="130"/>
                </a:moveTo>
                <a:cubicBezTo>
                  <a:pt x="185" y="130"/>
                  <a:pt x="185" y="130"/>
                  <a:pt x="185" y="129"/>
                </a:cubicBezTo>
                <a:cubicBezTo>
                  <a:pt x="185" y="120"/>
                  <a:pt x="185" y="120"/>
                  <a:pt x="185" y="120"/>
                </a:cubicBezTo>
                <a:cubicBezTo>
                  <a:pt x="185" y="120"/>
                  <a:pt x="185" y="119"/>
                  <a:pt x="184" y="119"/>
                </a:cubicBezTo>
                <a:cubicBezTo>
                  <a:pt x="184" y="119"/>
                  <a:pt x="183" y="120"/>
                  <a:pt x="183" y="120"/>
                </a:cubicBezTo>
                <a:cubicBezTo>
                  <a:pt x="183" y="129"/>
                  <a:pt x="183" y="129"/>
                  <a:pt x="183" y="129"/>
                </a:cubicBezTo>
                <a:cubicBezTo>
                  <a:pt x="183" y="130"/>
                  <a:pt x="184" y="130"/>
                  <a:pt x="184" y="130"/>
                </a:cubicBezTo>
                <a:close/>
                <a:moveTo>
                  <a:pt x="196" y="132"/>
                </a:moveTo>
                <a:cubicBezTo>
                  <a:pt x="197" y="132"/>
                  <a:pt x="197" y="132"/>
                  <a:pt x="197" y="131"/>
                </a:cubicBezTo>
                <a:cubicBezTo>
                  <a:pt x="197" y="122"/>
                  <a:pt x="197" y="122"/>
                  <a:pt x="197" y="122"/>
                </a:cubicBezTo>
                <a:cubicBezTo>
                  <a:pt x="197" y="121"/>
                  <a:pt x="197" y="121"/>
                  <a:pt x="196" y="121"/>
                </a:cubicBezTo>
                <a:cubicBezTo>
                  <a:pt x="196" y="121"/>
                  <a:pt x="196" y="121"/>
                  <a:pt x="196" y="122"/>
                </a:cubicBezTo>
                <a:cubicBezTo>
                  <a:pt x="196" y="131"/>
                  <a:pt x="196" y="131"/>
                  <a:pt x="196" y="131"/>
                </a:cubicBezTo>
                <a:cubicBezTo>
                  <a:pt x="196" y="132"/>
                  <a:pt x="196" y="132"/>
                  <a:pt x="196" y="132"/>
                </a:cubicBezTo>
                <a:close/>
                <a:moveTo>
                  <a:pt x="183" y="147"/>
                </a:moveTo>
                <a:cubicBezTo>
                  <a:pt x="183" y="148"/>
                  <a:pt x="184" y="148"/>
                  <a:pt x="184" y="148"/>
                </a:cubicBezTo>
                <a:cubicBezTo>
                  <a:pt x="185" y="148"/>
                  <a:pt x="185" y="148"/>
                  <a:pt x="185" y="147"/>
                </a:cubicBezTo>
                <a:cubicBezTo>
                  <a:pt x="185" y="138"/>
                  <a:pt x="185" y="138"/>
                  <a:pt x="185" y="138"/>
                </a:cubicBezTo>
                <a:cubicBezTo>
                  <a:pt x="185" y="137"/>
                  <a:pt x="185" y="137"/>
                  <a:pt x="184" y="137"/>
                </a:cubicBezTo>
                <a:cubicBezTo>
                  <a:pt x="184" y="137"/>
                  <a:pt x="183" y="137"/>
                  <a:pt x="183" y="138"/>
                </a:cubicBezTo>
                <a:lnTo>
                  <a:pt x="183" y="147"/>
                </a:lnTo>
                <a:close/>
                <a:moveTo>
                  <a:pt x="196" y="149"/>
                </a:moveTo>
                <a:cubicBezTo>
                  <a:pt x="196" y="150"/>
                  <a:pt x="196" y="150"/>
                  <a:pt x="196" y="150"/>
                </a:cubicBezTo>
                <a:cubicBezTo>
                  <a:pt x="197" y="150"/>
                  <a:pt x="197" y="150"/>
                  <a:pt x="197" y="149"/>
                </a:cubicBezTo>
                <a:cubicBezTo>
                  <a:pt x="197" y="140"/>
                  <a:pt x="197" y="140"/>
                  <a:pt x="197" y="140"/>
                </a:cubicBezTo>
                <a:cubicBezTo>
                  <a:pt x="197" y="139"/>
                  <a:pt x="197" y="139"/>
                  <a:pt x="196" y="139"/>
                </a:cubicBezTo>
                <a:cubicBezTo>
                  <a:pt x="196" y="139"/>
                  <a:pt x="196" y="139"/>
                  <a:pt x="196" y="140"/>
                </a:cubicBezTo>
                <a:lnTo>
                  <a:pt x="196" y="149"/>
                </a:lnTo>
                <a:close/>
                <a:moveTo>
                  <a:pt x="38" y="186"/>
                </a:moveTo>
                <a:cubicBezTo>
                  <a:pt x="38" y="187"/>
                  <a:pt x="38" y="187"/>
                  <a:pt x="39" y="187"/>
                </a:cubicBezTo>
                <a:cubicBezTo>
                  <a:pt x="39" y="187"/>
                  <a:pt x="40" y="187"/>
                  <a:pt x="40" y="186"/>
                </a:cubicBezTo>
                <a:cubicBezTo>
                  <a:pt x="40" y="176"/>
                  <a:pt x="40" y="176"/>
                  <a:pt x="40" y="176"/>
                </a:cubicBezTo>
                <a:cubicBezTo>
                  <a:pt x="40" y="176"/>
                  <a:pt x="39" y="175"/>
                  <a:pt x="39" y="175"/>
                </a:cubicBezTo>
                <a:cubicBezTo>
                  <a:pt x="38" y="175"/>
                  <a:pt x="38" y="176"/>
                  <a:pt x="38" y="176"/>
                </a:cubicBezTo>
                <a:lnTo>
                  <a:pt x="38" y="186"/>
                </a:lnTo>
                <a:close/>
                <a:moveTo>
                  <a:pt x="50" y="188"/>
                </a:moveTo>
                <a:cubicBezTo>
                  <a:pt x="50" y="189"/>
                  <a:pt x="51" y="189"/>
                  <a:pt x="51" y="189"/>
                </a:cubicBezTo>
                <a:cubicBezTo>
                  <a:pt x="52" y="189"/>
                  <a:pt x="52" y="189"/>
                  <a:pt x="52" y="188"/>
                </a:cubicBezTo>
                <a:cubicBezTo>
                  <a:pt x="52" y="178"/>
                  <a:pt x="52" y="178"/>
                  <a:pt x="52" y="178"/>
                </a:cubicBezTo>
                <a:cubicBezTo>
                  <a:pt x="52" y="177"/>
                  <a:pt x="52" y="177"/>
                  <a:pt x="51" y="177"/>
                </a:cubicBezTo>
                <a:cubicBezTo>
                  <a:pt x="51" y="177"/>
                  <a:pt x="50" y="177"/>
                  <a:pt x="50" y="178"/>
                </a:cubicBezTo>
                <a:lnTo>
                  <a:pt x="50" y="188"/>
                </a:lnTo>
                <a:close/>
                <a:moveTo>
                  <a:pt x="45" y="222"/>
                </a:moveTo>
                <a:cubicBezTo>
                  <a:pt x="45" y="222"/>
                  <a:pt x="45" y="222"/>
                  <a:pt x="45" y="223"/>
                </a:cubicBezTo>
                <a:cubicBezTo>
                  <a:pt x="45" y="230"/>
                  <a:pt x="45" y="230"/>
                  <a:pt x="45" y="230"/>
                </a:cubicBezTo>
                <a:cubicBezTo>
                  <a:pt x="45" y="231"/>
                  <a:pt x="45" y="231"/>
                  <a:pt x="45" y="231"/>
                </a:cubicBezTo>
                <a:cubicBezTo>
                  <a:pt x="46" y="231"/>
                  <a:pt x="46" y="231"/>
                  <a:pt x="46" y="230"/>
                </a:cubicBezTo>
                <a:cubicBezTo>
                  <a:pt x="46" y="223"/>
                  <a:pt x="46" y="223"/>
                  <a:pt x="46" y="223"/>
                </a:cubicBezTo>
                <a:cubicBezTo>
                  <a:pt x="46" y="222"/>
                  <a:pt x="46" y="222"/>
                  <a:pt x="45" y="222"/>
                </a:cubicBezTo>
                <a:close/>
                <a:moveTo>
                  <a:pt x="36" y="222"/>
                </a:moveTo>
                <a:cubicBezTo>
                  <a:pt x="31" y="227"/>
                  <a:pt x="31" y="227"/>
                  <a:pt x="31" y="227"/>
                </a:cubicBezTo>
                <a:cubicBezTo>
                  <a:pt x="31" y="227"/>
                  <a:pt x="31" y="228"/>
                  <a:pt x="32" y="228"/>
                </a:cubicBezTo>
                <a:cubicBezTo>
                  <a:pt x="32" y="229"/>
                  <a:pt x="32" y="229"/>
                  <a:pt x="32" y="229"/>
                </a:cubicBezTo>
                <a:cubicBezTo>
                  <a:pt x="32" y="229"/>
                  <a:pt x="33" y="228"/>
                  <a:pt x="33" y="228"/>
                </a:cubicBezTo>
                <a:cubicBezTo>
                  <a:pt x="37" y="223"/>
                  <a:pt x="37" y="223"/>
                  <a:pt x="37" y="223"/>
                </a:cubicBezTo>
                <a:cubicBezTo>
                  <a:pt x="37" y="222"/>
                  <a:pt x="37" y="222"/>
                  <a:pt x="37" y="221"/>
                </a:cubicBezTo>
                <a:cubicBezTo>
                  <a:pt x="36" y="221"/>
                  <a:pt x="36" y="221"/>
                  <a:pt x="36" y="222"/>
                </a:cubicBezTo>
                <a:close/>
                <a:moveTo>
                  <a:pt x="55" y="222"/>
                </a:moveTo>
                <a:cubicBezTo>
                  <a:pt x="55" y="221"/>
                  <a:pt x="54" y="221"/>
                  <a:pt x="54" y="221"/>
                </a:cubicBezTo>
                <a:cubicBezTo>
                  <a:pt x="54" y="222"/>
                  <a:pt x="54" y="222"/>
                  <a:pt x="54" y="223"/>
                </a:cubicBezTo>
                <a:cubicBezTo>
                  <a:pt x="58" y="228"/>
                  <a:pt x="58" y="228"/>
                  <a:pt x="58" y="228"/>
                </a:cubicBezTo>
                <a:cubicBezTo>
                  <a:pt x="58" y="228"/>
                  <a:pt x="58" y="229"/>
                  <a:pt x="59" y="229"/>
                </a:cubicBezTo>
                <a:cubicBezTo>
                  <a:pt x="59" y="229"/>
                  <a:pt x="59" y="229"/>
                  <a:pt x="59" y="228"/>
                </a:cubicBezTo>
                <a:cubicBezTo>
                  <a:pt x="60" y="228"/>
                  <a:pt x="60" y="227"/>
                  <a:pt x="60" y="227"/>
                </a:cubicBezTo>
                <a:lnTo>
                  <a:pt x="55" y="222"/>
                </a:lnTo>
                <a:close/>
                <a:moveTo>
                  <a:pt x="99" y="267"/>
                </a:moveTo>
                <a:cubicBezTo>
                  <a:pt x="90" y="278"/>
                  <a:pt x="90" y="278"/>
                  <a:pt x="90" y="278"/>
                </a:cubicBezTo>
                <a:cubicBezTo>
                  <a:pt x="89" y="279"/>
                  <a:pt x="90" y="279"/>
                  <a:pt x="90" y="280"/>
                </a:cubicBezTo>
                <a:cubicBezTo>
                  <a:pt x="90" y="280"/>
                  <a:pt x="90" y="280"/>
                  <a:pt x="91" y="280"/>
                </a:cubicBezTo>
                <a:cubicBezTo>
                  <a:pt x="91" y="280"/>
                  <a:pt x="91" y="280"/>
                  <a:pt x="91" y="279"/>
                </a:cubicBezTo>
                <a:cubicBezTo>
                  <a:pt x="100" y="268"/>
                  <a:pt x="100" y="268"/>
                  <a:pt x="100" y="268"/>
                </a:cubicBezTo>
                <a:cubicBezTo>
                  <a:pt x="101" y="268"/>
                  <a:pt x="101" y="267"/>
                  <a:pt x="100" y="267"/>
                </a:cubicBezTo>
                <a:cubicBezTo>
                  <a:pt x="100" y="267"/>
                  <a:pt x="99" y="267"/>
                  <a:pt x="99" y="267"/>
                </a:cubicBezTo>
                <a:close/>
                <a:moveTo>
                  <a:pt x="117" y="267"/>
                </a:moveTo>
                <a:cubicBezTo>
                  <a:pt x="117" y="267"/>
                  <a:pt x="116" y="268"/>
                  <a:pt x="116" y="268"/>
                </a:cubicBezTo>
                <a:cubicBezTo>
                  <a:pt x="116" y="285"/>
                  <a:pt x="116" y="285"/>
                  <a:pt x="116" y="285"/>
                </a:cubicBezTo>
                <a:cubicBezTo>
                  <a:pt x="116" y="286"/>
                  <a:pt x="117" y="286"/>
                  <a:pt x="117" y="286"/>
                </a:cubicBezTo>
                <a:cubicBezTo>
                  <a:pt x="118" y="286"/>
                  <a:pt x="118" y="286"/>
                  <a:pt x="118" y="285"/>
                </a:cubicBezTo>
                <a:cubicBezTo>
                  <a:pt x="118" y="268"/>
                  <a:pt x="118" y="268"/>
                  <a:pt x="118" y="268"/>
                </a:cubicBezTo>
                <a:cubicBezTo>
                  <a:pt x="118" y="268"/>
                  <a:pt x="118" y="267"/>
                  <a:pt x="117" y="267"/>
                </a:cubicBezTo>
                <a:close/>
                <a:moveTo>
                  <a:pt x="137" y="267"/>
                </a:moveTo>
                <a:cubicBezTo>
                  <a:pt x="137" y="267"/>
                  <a:pt x="136" y="267"/>
                  <a:pt x="136" y="267"/>
                </a:cubicBezTo>
                <a:cubicBezTo>
                  <a:pt x="135" y="267"/>
                  <a:pt x="135" y="268"/>
                  <a:pt x="136" y="268"/>
                </a:cubicBezTo>
                <a:cubicBezTo>
                  <a:pt x="144" y="279"/>
                  <a:pt x="144" y="279"/>
                  <a:pt x="144" y="279"/>
                </a:cubicBezTo>
                <a:cubicBezTo>
                  <a:pt x="144" y="280"/>
                  <a:pt x="145" y="280"/>
                  <a:pt x="145" y="280"/>
                </a:cubicBezTo>
                <a:cubicBezTo>
                  <a:pt x="145" y="280"/>
                  <a:pt x="145" y="280"/>
                  <a:pt x="146" y="280"/>
                </a:cubicBezTo>
                <a:cubicBezTo>
                  <a:pt x="146" y="279"/>
                  <a:pt x="146" y="279"/>
                  <a:pt x="146" y="278"/>
                </a:cubicBezTo>
                <a:lnTo>
                  <a:pt x="137" y="267"/>
                </a:lnTo>
                <a:close/>
                <a:moveTo>
                  <a:pt x="179" y="218"/>
                </a:moveTo>
                <a:cubicBezTo>
                  <a:pt x="173" y="225"/>
                  <a:pt x="173" y="225"/>
                  <a:pt x="173" y="225"/>
                </a:cubicBezTo>
                <a:cubicBezTo>
                  <a:pt x="173" y="226"/>
                  <a:pt x="173" y="226"/>
                  <a:pt x="173" y="227"/>
                </a:cubicBezTo>
                <a:cubicBezTo>
                  <a:pt x="174" y="227"/>
                  <a:pt x="174" y="227"/>
                  <a:pt x="174" y="227"/>
                </a:cubicBezTo>
                <a:cubicBezTo>
                  <a:pt x="174" y="227"/>
                  <a:pt x="175" y="227"/>
                  <a:pt x="175" y="226"/>
                </a:cubicBezTo>
                <a:cubicBezTo>
                  <a:pt x="180" y="219"/>
                  <a:pt x="180" y="219"/>
                  <a:pt x="180" y="219"/>
                </a:cubicBezTo>
                <a:cubicBezTo>
                  <a:pt x="181" y="219"/>
                  <a:pt x="181" y="218"/>
                  <a:pt x="180" y="218"/>
                </a:cubicBezTo>
                <a:cubicBezTo>
                  <a:pt x="180" y="218"/>
                  <a:pt x="179" y="218"/>
                  <a:pt x="179" y="218"/>
                </a:cubicBezTo>
                <a:close/>
                <a:moveTo>
                  <a:pt x="191" y="218"/>
                </a:moveTo>
                <a:cubicBezTo>
                  <a:pt x="190" y="218"/>
                  <a:pt x="190" y="218"/>
                  <a:pt x="190" y="219"/>
                </a:cubicBezTo>
                <a:cubicBezTo>
                  <a:pt x="190" y="229"/>
                  <a:pt x="190" y="229"/>
                  <a:pt x="190" y="229"/>
                </a:cubicBezTo>
                <a:cubicBezTo>
                  <a:pt x="190" y="230"/>
                  <a:pt x="190" y="230"/>
                  <a:pt x="191" y="230"/>
                </a:cubicBezTo>
                <a:cubicBezTo>
                  <a:pt x="191" y="230"/>
                  <a:pt x="192" y="230"/>
                  <a:pt x="192" y="229"/>
                </a:cubicBezTo>
                <a:cubicBezTo>
                  <a:pt x="192" y="219"/>
                  <a:pt x="192" y="219"/>
                  <a:pt x="192" y="219"/>
                </a:cubicBezTo>
                <a:cubicBezTo>
                  <a:pt x="192" y="218"/>
                  <a:pt x="191" y="218"/>
                  <a:pt x="191" y="218"/>
                </a:cubicBezTo>
                <a:close/>
                <a:moveTo>
                  <a:pt x="203" y="218"/>
                </a:moveTo>
                <a:cubicBezTo>
                  <a:pt x="203" y="218"/>
                  <a:pt x="202" y="218"/>
                  <a:pt x="202" y="218"/>
                </a:cubicBezTo>
                <a:cubicBezTo>
                  <a:pt x="201" y="218"/>
                  <a:pt x="201" y="219"/>
                  <a:pt x="202" y="219"/>
                </a:cubicBezTo>
                <a:cubicBezTo>
                  <a:pt x="207" y="226"/>
                  <a:pt x="207" y="226"/>
                  <a:pt x="207" y="226"/>
                </a:cubicBezTo>
                <a:cubicBezTo>
                  <a:pt x="207" y="227"/>
                  <a:pt x="208" y="227"/>
                  <a:pt x="208" y="227"/>
                </a:cubicBezTo>
                <a:cubicBezTo>
                  <a:pt x="208" y="227"/>
                  <a:pt x="208" y="227"/>
                  <a:pt x="209" y="227"/>
                </a:cubicBezTo>
                <a:cubicBezTo>
                  <a:pt x="209" y="226"/>
                  <a:pt x="209" y="226"/>
                  <a:pt x="209" y="225"/>
                </a:cubicBezTo>
                <a:lnTo>
                  <a:pt x="203" y="218"/>
                </a:lnTo>
                <a:close/>
                <a:moveTo>
                  <a:pt x="46" y="203"/>
                </a:moveTo>
                <a:cubicBezTo>
                  <a:pt x="46" y="199"/>
                  <a:pt x="46" y="199"/>
                  <a:pt x="46" y="199"/>
                </a:cubicBezTo>
                <a:cubicBezTo>
                  <a:pt x="46" y="199"/>
                  <a:pt x="47" y="199"/>
                  <a:pt x="48" y="200"/>
                </a:cubicBezTo>
                <a:cubicBezTo>
                  <a:pt x="48" y="200"/>
                  <a:pt x="48" y="200"/>
                  <a:pt x="49" y="199"/>
                </a:cubicBezTo>
                <a:cubicBezTo>
                  <a:pt x="49" y="199"/>
                  <a:pt x="49" y="198"/>
                  <a:pt x="49" y="198"/>
                </a:cubicBezTo>
                <a:cubicBezTo>
                  <a:pt x="48" y="198"/>
                  <a:pt x="47" y="197"/>
                  <a:pt x="46" y="197"/>
                </a:cubicBezTo>
                <a:cubicBezTo>
                  <a:pt x="46" y="197"/>
                  <a:pt x="46" y="197"/>
                  <a:pt x="46" y="197"/>
                </a:cubicBezTo>
                <a:cubicBezTo>
                  <a:pt x="46" y="196"/>
                  <a:pt x="46" y="196"/>
                  <a:pt x="45" y="196"/>
                </a:cubicBezTo>
                <a:cubicBezTo>
                  <a:pt x="45" y="196"/>
                  <a:pt x="45" y="196"/>
                  <a:pt x="45" y="197"/>
                </a:cubicBezTo>
                <a:cubicBezTo>
                  <a:pt x="45" y="197"/>
                  <a:pt x="45" y="197"/>
                  <a:pt x="45" y="197"/>
                </a:cubicBezTo>
                <a:cubicBezTo>
                  <a:pt x="44" y="197"/>
                  <a:pt x="43" y="197"/>
                  <a:pt x="43" y="197"/>
                </a:cubicBezTo>
                <a:cubicBezTo>
                  <a:pt x="41" y="198"/>
                  <a:pt x="41" y="200"/>
                  <a:pt x="41" y="201"/>
                </a:cubicBezTo>
                <a:cubicBezTo>
                  <a:pt x="41" y="203"/>
                  <a:pt x="43" y="204"/>
                  <a:pt x="45" y="204"/>
                </a:cubicBezTo>
                <a:cubicBezTo>
                  <a:pt x="45" y="211"/>
                  <a:pt x="45" y="211"/>
                  <a:pt x="45" y="211"/>
                </a:cubicBezTo>
                <a:cubicBezTo>
                  <a:pt x="43" y="211"/>
                  <a:pt x="42" y="210"/>
                  <a:pt x="41" y="210"/>
                </a:cubicBezTo>
                <a:cubicBezTo>
                  <a:pt x="41" y="209"/>
                  <a:pt x="41" y="209"/>
                  <a:pt x="40" y="209"/>
                </a:cubicBezTo>
                <a:cubicBezTo>
                  <a:pt x="40" y="210"/>
                  <a:pt x="40" y="210"/>
                  <a:pt x="40" y="211"/>
                </a:cubicBezTo>
                <a:cubicBezTo>
                  <a:pt x="41" y="212"/>
                  <a:pt x="42" y="213"/>
                  <a:pt x="44" y="213"/>
                </a:cubicBezTo>
                <a:cubicBezTo>
                  <a:pt x="45" y="213"/>
                  <a:pt x="45" y="213"/>
                  <a:pt x="45" y="213"/>
                </a:cubicBezTo>
                <a:cubicBezTo>
                  <a:pt x="46" y="213"/>
                  <a:pt x="46" y="213"/>
                  <a:pt x="46" y="213"/>
                </a:cubicBezTo>
                <a:cubicBezTo>
                  <a:pt x="46" y="213"/>
                  <a:pt x="47" y="213"/>
                  <a:pt x="47" y="212"/>
                </a:cubicBezTo>
                <a:cubicBezTo>
                  <a:pt x="49" y="212"/>
                  <a:pt x="51" y="210"/>
                  <a:pt x="50" y="207"/>
                </a:cubicBezTo>
                <a:cubicBezTo>
                  <a:pt x="50" y="205"/>
                  <a:pt x="48" y="204"/>
                  <a:pt x="46" y="203"/>
                </a:cubicBezTo>
                <a:close/>
                <a:moveTo>
                  <a:pt x="45" y="202"/>
                </a:moveTo>
                <a:cubicBezTo>
                  <a:pt x="44" y="202"/>
                  <a:pt x="43" y="202"/>
                  <a:pt x="43" y="201"/>
                </a:cubicBezTo>
                <a:cubicBezTo>
                  <a:pt x="43" y="200"/>
                  <a:pt x="43" y="199"/>
                  <a:pt x="44" y="199"/>
                </a:cubicBezTo>
                <a:cubicBezTo>
                  <a:pt x="44" y="199"/>
                  <a:pt x="44" y="199"/>
                  <a:pt x="45" y="199"/>
                </a:cubicBezTo>
                <a:lnTo>
                  <a:pt x="45" y="202"/>
                </a:lnTo>
                <a:close/>
                <a:moveTo>
                  <a:pt x="46" y="211"/>
                </a:moveTo>
                <a:cubicBezTo>
                  <a:pt x="46" y="211"/>
                  <a:pt x="46" y="211"/>
                  <a:pt x="46" y="211"/>
                </a:cubicBezTo>
                <a:cubicBezTo>
                  <a:pt x="46" y="205"/>
                  <a:pt x="46" y="205"/>
                  <a:pt x="46" y="205"/>
                </a:cubicBezTo>
                <a:cubicBezTo>
                  <a:pt x="47" y="206"/>
                  <a:pt x="48" y="206"/>
                  <a:pt x="48" y="208"/>
                </a:cubicBezTo>
                <a:cubicBezTo>
                  <a:pt x="49" y="209"/>
                  <a:pt x="48" y="210"/>
                  <a:pt x="46" y="211"/>
                </a:cubicBezTo>
                <a:close/>
                <a:moveTo>
                  <a:pt x="118" y="224"/>
                </a:moveTo>
                <a:cubicBezTo>
                  <a:pt x="118" y="213"/>
                  <a:pt x="118" y="213"/>
                  <a:pt x="118" y="213"/>
                </a:cubicBezTo>
                <a:cubicBezTo>
                  <a:pt x="120" y="213"/>
                  <a:pt x="122" y="214"/>
                  <a:pt x="123" y="215"/>
                </a:cubicBezTo>
                <a:cubicBezTo>
                  <a:pt x="124" y="215"/>
                  <a:pt x="124" y="215"/>
                  <a:pt x="124" y="215"/>
                </a:cubicBezTo>
                <a:cubicBezTo>
                  <a:pt x="125" y="215"/>
                  <a:pt x="125" y="214"/>
                  <a:pt x="124" y="214"/>
                </a:cubicBezTo>
                <a:cubicBezTo>
                  <a:pt x="123" y="212"/>
                  <a:pt x="120" y="211"/>
                  <a:pt x="118" y="211"/>
                </a:cubicBezTo>
                <a:cubicBezTo>
                  <a:pt x="118" y="210"/>
                  <a:pt x="118" y="210"/>
                  <a:pt x="118" y="210"/>
                </a:cubicBezTo>
                <a:cubicBezTo>
                  <a:pt x="118" y="209"/>
                  <a:pt x="118" y="209"/>
                  <a:pt x="117" y="209"/>
                </a:cubicBezTo>
                <a:cubicBezTo>
                  <a:pt x="117" y="209"/>
                  <a:pt x="116" y="209"/>
                  <a:pt x="116" y="210"/>
                </a:cubicBezTo>
                <a:cubicBezTo>
                  <a:pt x="116" y="211"/>
                  <a:pt x="116" y="211"/>
                  <a:pt x="116" y="211"/>
                </a:cubicBezTo>
                <a:cubicBezTo>
                  <a:pt x="114" y="211"/>
                  <a:pt x="108" y="212"/>
                  <a:pt x="109" y="220"/>
                </a:cubicBezTo>
                <a:cubicBezTo>
                  <a:pt x="109" y="223"/>
                  <a:pt x="113" y="224"/>
                  <a:pt x="116" y="226"/>
                </a:cubicBezTo>
                <a:cubicBezTo>
                  <a:pt x="116" y="242"/>
                  <a:pt x="116" y="242"/>
                  <a:pt x="116" y="242"/>
                </a:cubicBezTo>
                <a:cubicBezTo>
                  <a:pt x="113" y="242"/>
                  <a:pt x="109" y="241"/>
                  <a:pt x="108" y="239"/>
                </a:cubicBezTo>
                <a:cubicBezTo>
                  <a:pt x="108" y="238"/>
                  <a:pt x="107" y="238"/>
                  <a:pt x="107" y="239"/>
                </a:cubicBezTo>
                <a:cubicBezTo>
                  <a:pt x="106" y="239"/>
                  <a:pt x="106" y="239"/>
                  <a:pt x="106" y="240"/>
                </a:cubicBezTo>
                <a:cubicBezTo>
                  <a:pt x="108" y="242"/>
                  <a:pt x="112" y="244"/>
                  <a:pt x="116" y="244"/>
                </a:cubicBezTo>
                <a:cubicBezTo>
                  <a:pt x="116" y="245"/>
                  <a:pt x="117" y="245"/>
                  <a:pt x="117" y="245"/>
                </a:cubicBezTo>
                <a:cubicBezTo>
                  <a:pt x="118" y="245"/>
                  <a:pt x="118" y="245"/>
                  <a:pt x="118" y="244"/>
                </a:cubicBezTo>
                <a:cubicBezTo>
                  <a:pt x="118" y="244"/>
                  <a:pt x="118" y="244"/>
                  <a:pt x="118" y="244"/>
                </a:cubicBezTo>
                <a:cubicBezTo>
                  <a:pt x="119" y="244"/>
                  <a:pt x="120" y="244"/>
                  <a:pt x="121" y="243"/>
                </a:cubicBezTo>
                <a:cubicBezTo>
                  <a:pt x="126" y="242"/>
                  <a:pt x="128" y="238"/>
                  <a:pt x="127" y="233"/>
                </a:cubicBezTo>
                <a:cubicBezTo>
                  <a:pt x="127" y="228"/>
                  <a:pt x="122" y="226"/>
                  <a:pt x="118" y="224"/>
                </a:cubicBezTo>
                <a:close/>
                <a:moveTo>
                  <a:pt x="116" y="224"/>
                </a:moveTo>
                <a:cubicBezTo>
                  <a:pt x="114" y="222"/>
                  <a:pt x="111" y="221"/>
                  <a:pt x="111" y="219"/>
                </a:cubicBezTo>
                <a:cubicBezTo>
                  <a:pt x="111" y="213"/>
                  <a:pt x="115" y="213"/>
                  <a:pt x="116" y="213"/>
                </a:cubicBezTo>
                <a:lnTo>
                  <a:pt x="116" y="224"/>
                </a:lnTo>
                <a:close/>
                <a:moveTo>
                  <a:pt x="120" y="242"/>
                </a:moveTo>
                <a:cubicBezTo>
                  <a:pt x="120" y="242"/>
                  <a:pt x="119" y="242"/>
                  <a:pt x="118" y="242"/>
                </a:cubicBezTo>
                <a:cubicBezTo>
                  <a:pt x="118" y="226"/>
                  <a:pt x="118" y="226"/>
                  <a:pt x="118" y="226"/>
                </a:cubicBezTo>
                <a:cubicBezTo>
                  <a:pt x="122" y="228"/>
                  <a:pt x="125" y="230"/>
                  <a:pt x="125" y="234"/>
                </a:cubicBezTo>
                <a:cubicBezTo>
                  <a:pt x="126" y="239"/>
                  <a:pt x="123" y="241"/>
                  <a:pt x="120" y="242"/>
                </a:cubicBezTo>
                <a:close/>
                <a:moveTo>
                  <a:pt x="191" y="187"/>
                </a:moveTo>
                <a:cubicBezTo>
                  <a:pt x="191" y="179"/>
                  <a:pt x="191" y="179"/>
                  <a:pt x="191" y="179"/>
                </a:cubicBezTo>
                <a:cubicBezTo>
                  <a:pt x="192" y="180"/>
                  <a:pt x="193" y="180"/>
                  <a:pt x="194" y="181"/>
                </a:cubicBezTo>
                <a:cubicBezTo>
                  <a:pt x="194" y="181"/>
                  <a:pt x="195" y="181"/>
                  <a:pt x="195" y="181"/>
                </a:cubicBezTo>
                <a:cubicBezTo>
                  <a:pt x="195" y="180"/>
                  <a:pt x="195" y="180"/>
                  <a:pt x="195" y="179"/>
                </a:cubicBezTo>
                <a:cubicBezTo>
                  <a:pt x="194" y="178"/>
                  <a:pt x="192" y="178"/>
                  <a:pt x="191" y="178"/>
                </a:cubicBezTo>
                <a:cubicBezTo>
                  <a:pt x="191" y="177"/>
                  <a:pt x="191" y="177"/>
                  <a:pt x="191" y="177"/>
                </a:cubicBezTo>
                <a:cubicBezTo>
                  <a:pt x="191" y="176"/>
                  <a:pt x="190" y="176"/>
                  <a:pt x="190" y="176"/>
                </a:cubicBezTo>
                <a:cubicBezTo>
                  <a:pt x="189" y="176"/>
                  <a:pt x="189" y="176"/>
                  <a:pt x="189" y="177"/>
                </a:cubicBezTo>
                <a:cubicBezTo>
                  <a:pt x="189" y="177"/>
                  <a:pt x="189" y="177"/>
                  <a:pt x="189" y="177"/>
                </a:cubicBezTo>
                <a:cubicBezTo>
                  <a:pt x="188" y="178"/>
                  <a:pt x="187" y="178"/>
                  <a:pt x="186" y="178"/>
                </a:cubicBezTo>
                <a:cubicBezTo>
                  <a:pt x="184" y="179"/>
                  <a:pt x="184" y="181"/>
                  <a:pt x="184" y="184"/>
                </a:cubicBezTo>
                <a:cubicBezTo>
                  <a:pt x="184" y="186"/>
                  <a:pt x="186" y="187"/>
                  <a:pt x="189" y="188"/>
                </a:cubicBezTo>
                <a:cubicBezTo>
                  <a:pt x="189" y="199"/>
                  <a:pt x="189" y="199"/>
                  <a:pt x="189" y="199"/>
                </a:cubicBezTo>
                <a:cubicBezTo>
                  <a:pt x="186" y="199"/>
                  <a:pt x="184" y="198"/>
                  <a:pt x="184" y="197"/>
                </a:cubicBezTo>
                <a:cubicBezTo>
                  <a:pt x="183" y="196"/>
                  <a:pt x="183" y="196"/>
                  <a:pt x="182" y="196"/>
                </a:cubicBezTo>
                <a:cubicBezTo>
                  <a:pt x="182" y="197"/>
                  <a:pt x="182" y="197"/>
                  <a:pt x="182" y="198"/>
                </a:cubicBezTo>
                <a:cubicBezTo>
                  <a:pt x="183" y="199"/>
                  <a:pt x="186" y="201"/>
                  <a:pt x="189" y="201"/>
                </a:cubicBezTo>
                <a:cubicBezTo>
                  <a:pt x="189" y="201"/>
                  <a:pt x="189" y="201"/>
                  <a:pt x="190" y="201"/>
                </a:cubicBezTo>
                <a:cubicBezTo>
                  <a:pt x="190" y="201"/>
                  <a:pt x="190" y="201"/>
                  <a:pt x="191" y="201"/>
                </a:cubicBezTo>
                <a:cubicBezTo>
                  <a:pt x="191" y="201"/>
                  <a:pt x="192" y="200"/>
                  <a:pt x="192" y="200"/>
                </a:cubicBezTo>
                <a:cubicBezTo>
                  <a:pt x="196" y="199"/>
                  <a:pt x="197" y="197"/>
                  <a:pt x="197" y="193"/>
                </a:cubicBezTo>
                <a:cubicBezTo>
                  <a:pt x="196" y="189"/>
                  <a:pt x="194" y="188"/>
                  <a:pt x="191" y="187"/>
                </a:cubicBezTo>
                <a:close/>
                <a:moveTo>
                  <a:pt x="189" y="186"/>
                </a:moveTo>
                <a:cubicBezTo>
                  <a:pt x="187" y="185"/>
                  <a:pt x="186" y="185"/>
                  <a:pt x="186" y="183"/>
                </a:cubicBezTo>
                <a:cubicBezTo>
                  <a:pt x="185" y="182"/>
                  <a:pt x="186" y="181"/>
                  <a:pt x="187" y="180"/>
                </a:cubicBezTo>
                <a:cubicBezTo>
                  <a:pt x="188" y="180"/>
                  <a:pt x="188" y="179"/>
                  <a:pt x="189" y="179"/>
                </a:cubicBezTo>
                <a:lnTo>
                  <a:pt x="189" y="186"/>
                </a:lnTo>
                <a:close/>
                <a:moveTo>
                  <a:pt x="192" y="198"/>
                </a:moveTo>
                <a:cubicBezTo>
                  <a:pt x="191" y="199"/>
                  <a:pt x="191" y="199"/>
                  <a:pt x="191" y="199"/>
                </a:cubicBezTo>
                <a:cubicBezTo>
                  <a:pt x="191" y="189"/>
                  <a:pt x="191" y="189"/>
                  <a:pt x="191" y="189"/>
                </a:cubicBezTo>
                <a:cubicBezTo>
                  <a:pt x="193" y="190"/>
                  <a:pt x="195" y="191"/>
                  <a:pt x="195" y="193"/>
                </a:cubicBezTo>
                <a:cubicBezTo>
                  <a:pt x="195" y="197"/>
                  <a:pt x="193" y="198"/>
                  <a:pt x="192" y="198"/>
                </a:cubicBezTo>
                <a:close/>
                <a:moveTo>
                  <a:pt x="45" y="188"/>
                </a:moveTo>
                <a:cubicBezTo>
                  <a:pt x="36" y="188"/>
                  <a:pt x="29" y="195"/>
                  <a:pt x="29" y="204"/>
                </a:cubicBezTo>
                <a:cubicBezTo>
                  <a:pt x="29" y="213"/>
                  <a:pt x="36" y="221"/>
                  <a:pt x="45" y="221"/>
                </a:cubicBezTo>
                <a:cubicBezTo>
                  <a:pt x="54" y="221"/>
                  <a:pt x="61" y="213"/>
                  <a:pt x="61" y="204"/>
                </a:cubicBezTo>
                <a:cubicBezTo>
                  <a:pt x="61" y="195"/>
                  <a:pt x="54" y="188"/>
                  <a:pt x="45" y="188"/>
                </a:cubicBezTo>
                <a:close/>
                <a:moveTo>
                  <a:pt x="45" y="219"/>
                </a:moveTo>
                <a:cubicBezTo>
                  <a:pt x="37" y="219"/>
                  <a:pt x="31" y="212"/>
                  <a:pt x="31" y="204"/>
                </a:cubicBezTo>
                <a:cubicBezTo>
                  <a:pt x="31" y="196"/>
                  <a:pt x="37" y="190"/>
                  <a:pt x="45" y="190"/>
                </a:cubicBezTo>
                <a:cubicBezTo>
                  <a:pt x="53" y="190"/>
                  <a:pt x="60" y="196"/>
                  <a:pt x="60" y="204"/>
                </a:cubicBezTo>
                <a:cubicBezTo>
                  <a:pt x="60" y="212"/>
                  <a:pt x="53" y="219"/>
                  <a:pt x="45" y="219"/>
                </a:cubicBezTo>
                <a:close/>
                <a:moveTo>
                  <a:pt x="45" y="191"/>
                </a:moveTo>
                <a:cubicBezTo>
                  <a:pt x="38" y="191"/>
                  <a:pt x="32" y="197"/>
                  <a:pt x="32" y="204"/>
                </a:cubicBezTo>
                <a:cubicBezTo>
                  <a:pt x="32" y="212"/>
                  <a:pt x="38" y="217"/>
                  <a:pt x="45" y="217"/>
                </a:cubicBezTo>
                <a:cubicBezTo>
                  <a:pt x="52" y="217"/>
                  <a:pt x="58" y="212"/>
                  <a:pt x="58" y="204"/>
                </a:cubicBezTo>
                <a:cubicBezTo>
                  <a:pt x="58" y="197"/>
                  <a:pt x="52" y="191"/>
                  <a:pt x="45" y="191"/>
                </a:cubicBezTo>
                <a:close/>
                <a:moveTo>
                  <a:pt x="45" y="216"/>
                </a:moveTo>
                <a:cubicBezTo>
                  <a:pt x="39" y="216"/>
                  <a:pt x="34" y="211"/>
                  <a:pt x="34" y="204"/>
                </a:cubicBezTo>
                <a:cubicBezTo>
                  <a:pt x="34" y="198"/>
                  <a:pt x="39" y="193"/>
                  <a:pt x="45" y="193"/>
                </a:cubicBezTo>
                <a:cubicBezTo>
                  <a:pt x="51" y="193"/>
                  <a:pt x="56" y="198"/>
                  <a:pt x="56" y="204"/>
                </a:cubicBezTo>
                <a:cubicBezTo>
                  <a:pt x="56" y="211"/>
                  <a:pt x="51" y="216"/>
                  <a:pt x="45" y="216"/>
                </a:cubicBezTo>
                <a:close/>
                <a:moveTo>
                  <a:pt x="125" y="190"/>
                </a:moveTo>
                <a:cubicBezTo>
                  <a:pt x="125" y="190"/>
                  <a:pt x="125" y="190"/>
                  <a:pt x="125" y="190"/>
                </a:cubicBezTo>
                <a:cubicBezTo>
                  <a:pt x="125" y="176"/>
                  <a:pt x="125" y="176"/>
                  <a:pt x="125" y="176"/>
                </a:cubicBezTo>
                <a:cubicBezTo>
                  <a:pt x="125" y="176"/>
                  <a:pt x="124" y="175"/>
                  <a:pt x="124" y="175"/>
                </a:cubicBezTo>
                <a:cubicBezTo>
                  <a:pt x="123" y="175"/>
                  <a:pt x="123" y="176"/>
                  <a:pt x="123" y="176"/>
                </a:cubicBezTo>
                <a:cubicBezTo>
                  <a:pt x="123" y="190"/>
                  <a:pt x="123" y="190"/>
                  <a:pt x="123" y="190"/>
                </a:cubicBezTo>
                <a:cubicBezTo>
                  <a:pt x="121" y="190"/>
                  <a:pt x="119" y="189"/>
                  <a:pt x="118" y="189"/>
                </a:cubicBezTo>
                <a:cubicBezTo>
                  <a:pt x="115" y="189"/>
                  <a:pt x="113" y="190"/>
                  <a:pt x="111" y="190"/>
                </a:cubicBezTo>
                <a:cubicBezTo>
                  <a:pt x="111" y="178"/>
                  <a:pt x="111" y="178"/>
                  <a:pt x="111" y="178"/>
                </a:cubicBezTo>
                <a:cubicBezTo>
                  <a:pt x="111" y="177"/>
                  <a:pt x="110" y="177"/>
                  <a:pt x="110" y="177"/>
                </a:cubicBezTo>
                <a:cubicBezTo>
                  <a:pt x="109" y="177"/>
                  <a:pt x="109" y="177"/>
                  <a:pt x="109" y="178"/>
                </a:cubicBezTo>
                <a:cubicBezTo>
                  <a:pt x="109" y="190"/>
                  <a:pt x="109" y="190"/>
                  <a:pt x="109" y="190"/>
                </a:cubicBezTo>
                <a:cubicBezTo>
                  <a:pt x="92" y="194"/>
                  <a:pt x="80" y="209"/>
                  <a:pt x="80" y="227"/>
                </a:cubicBezTo>
                <a:cubicBezTo>
                  <a:pt x="80" y="248"/>
                  <a:pt x="97" y="264"/>
                  <a:pt x="118" y="264"/>
                </a:cubicBezTo>
                <a:cubicBezTo>
                  <a:pt x="138" y="264"/>
                  <a:pt x="155" y="248"/>
                  <a:pt x="155" y="227"/>
                </a:cubicBezTo>
                <a:cubicBezTo>
                  <a:pt x="155" y="209"/>
                  <a:pt x="142" y="193"/>
                  <a:pt x="125" y="190"/>
                </a:cubicBezTo>
                <a:close/>
                <a:moveTo>
                  <a:pt x="117" y="262"/>
                </a:moveTo>
                <a:cubicBezTo>
                  <a:pt x="98" y="262"/>
                  <a:pt x="82" y="246"/>
                  <a:pt x="82" y="227"/>
                </a:cubicBezTo>
                <a:cubicBezTo>
                  <a:pt x="82" y="207"/>
                  <a:pt x="98" y="191"/>
                  <a:pt x="117" y="191"/>
                </a:cubicBezTo>
                <a:cubicBezTo>
                  <a:pt x="137" y="191"/>
                  <a:pt x="153" y="207"/>
                  <a:pt x="153" y="227"/>
                </a:cubicBezTo>
                <a:cubicBezTo>
                  <a:pt x="153" y="246"/>
                  <a:pt x="137" y="262"/>
                  <a:pt x="117" y="262"/>
                </a:cubicBezTo>
                <a:close/>
                <a:moveTo>
                  <a:pt x="117" y="195"/>
                </a:moveTo>
                <a:cubicBezTo>
                  <a:pt x="100" y="195"/>
                  <a:pt x="86" y="210"/>
                  <a:pt x="86" y="227"/>
                </a:cubicBezTo>
                <a:cubicBezTo>
                  <a:pt x="86" y="244"/>
                  <a:pt x="100" y="258"/>
                  <a:pt x="117" y="258"/>
                </a:cubicBezTo>
                <a:cubicBezTo>
                  <a:pt x="135" y="258"/>
                  <a:pt x="149" y="244"/>
                  <a:pt x="149" y="227"/>
                </a:cubicBezTo>
                <a:cubicBezTo>
                  <a:pt x="149" y="210"/>
                  <a:pt x="135" y="195"/>
                  <a:pt x="117" y="195"/>
                </a:cubicBezTo>
                <a:close/>
                <a:moveTo>
                  <a:pt x="117" y="256"/>
                </a:moveTo>
                <a:cubicBezTo>
                  <a:pt x="101" y="256"/>
                  <a:pt x="88" y="243"/>
                  <a:pt x="88" y="227"/>
                </a:cubicBezTo>
                <a:cubicBezTo>
                  <a:pt x="88" y="211"/>
                  <a:pt x="101" y="197"/>
                  <a:pt x="117" y="197"/>
                </a:cubicBezTo>
                <a:cubicBezTo>
                  <a:pt x="134" y="197"/>
                  <a:pt x="147" y="211"/>
                  <a:pt x="147" y="227"/>
                </a:cubicBezTo>
                <a:cubicBezTo>
                  <a:pt x="147" y="243"/>
                  <a:pt x="134" y="256"/>
                  <a:pt x="117" y="256"/>
                </a:cubicBezTo>
                <a:close/>
                <a:moveTo>
                  <a:pt x="197" y="162"/>
                </a:moveTo>
                <a:cubicBezTo>
                  <a:pt x="197" y="157"/>
                  <a:pt x="197" y="157"/>
                  <a:pt x="197" y="157"/>
                </a:cubicBezTo>
                <a:cubicBezTo>
                  <a:pt x="197" y="157"/>
                  <a:pt x="197" y="156"/>
                  <a:pt x="196" y="156"/>
                </a:cubicBezTo>
                <a:cubicBezTo>
                  <a:pt x="196" y="156"/>
                  <a:pt x="196" y="157"/>
                  <a:pt x="196" y="157"/>
                </a:cubicBezTo>
                <a:cubicBezTo>
                  <a:pt x="196" y="162"/>
                  <a:pt x="196" y="162"/>
                  <a:pt x="196" y="162"/>
                </a:cubicBezTo>
                <a:cubicBezTo>
                  <a:pt x="194" y="162"/>
                  <a:pt x="192" y="161"/>
                  <a:pt x="190" y="161"/>
                </a:cubicBezTo>
                <a:cubicBezTo>
                  <a:pt x="189" y="161"/>
                  <a:pt x="187" y="162"/>
                  <a:pt x="185" y="162"/>
                </a:cubicBezTo>
                <a:cubicBezTo>
                  <a:pt x="185" y="156"/>
                  <a:pt x="185" y="156"/>
                  <a:pt x="185" y="156"/>
                </a:cubicBezTo>
                <a:cubicBezTo>
                  <a:pt x="185" y="155"/>
                  <a:pt x="185" y="155"/>
                  <a:pt x="184" y="155"/>
                </a:cubicBezTo>
                <a:cubicBezTo>
                  <a:pt x="184" y="155"/>
                  <a:pt x="183" y="155"/>
                  <a:pt x="183" y="156"/>
                </a:cubicBezTo>
                <a:cubicBezTo>
                  <a:pt x="183" y="162"/>
                  <a:pt x="183" y="162"/>
                  <a:pt x="183" y="162"/>
                </a:cubicBezTo>
                <a:cubicBezTo>
                  <a:pt x="172" y="165"/>
                  <a:pt x="164" y="175"/>
                  <a:pt x="164" y="188"/>
                </a:cubicBezTo>
                <a:cubicBezTo>
                  <a:pt x="164" y="202"/>
                  <a:pt x="176" y="214"/>
                  <a:pt x="190" y="214"/>
                </a:cubicBezTo>
                <a:cubicBezTo>
                  <a:pt x="205" y="214"/>
                  <a:pt x="216" y="202"/>
                  <a:pt x="216" y="188"/>
                </a:cubicBezTo>
                <a:cubicBezTo>
                  <a:pt x="216" y="176"/>
                  <a:pt x="209" y="165"/>
                  <a:pt x="197" y="162"/>
                </a:cubicBezTo>
                <a:close/>
                <a:moveTo>
                  <a:pt x="190" y="212"/>
                </a:moveTo>
                <a:cubicBezTo>
                  <a:pt x="177" y="212"/>
                  <a:pt x="166" y="201"/>
                  <a:pt x="166" y="188"/>
                </a:cubicBezTo>
                <a:cubicBezTo>
                  <a:pt x="166" y="174"/>
                  <a:pt x="177" y="163"/>
                  <a:pt x="190" y="163"/>
                </a:cubicBezTo>
                <a:cubicBezTo>
                  <a:pt x="204" y="163"/>
                  <a:pt x="214" y="174"/>
                  <a:pt x="214" y="188"/>
                </a:cubicBezTo>
                <a:cubicBezTo>
                  <a:pt x="214" y="201"/>
                  <a:pt x="204" y="212"/>
                  <a:pt x="190" y="212"/>
                </a:cubicBezTo>
                <a:close/>
                <a:moveTo>
                  <a:pt x="190" y="166"/>
                </a:moveTo>
                <a:cubicBezTo>
                  <a:pt x="178" y="166"/>
                  <a:pt x="168" y="175"/>
                  <a:pt x="168" y="188"/>
                </a:cubicBezTo>
                <a:cubicBezTo>
                  <a:pt x="168" y="200"/>
                  <a:pt x="178" y="210"/>
                  <a:pt x="190" y="210"/>
                </a:cubicBezTo>
                <a:cubicBezTo>
                  <a:pt x="202" y="210"/>
                  <a:pt x="212" y="200"/>
                  <a:pt x="212" y="188"/>
                </a:cubicBezTo>
                <a:cubicBezTo>
                  <a:pt x="212" y="175"/>
                  <a:pt x="202" y="166"/>
                  <a:pt x="190" y="166"/>
                </a:cubicBezTo>
                <a:close/>
                <a:moveTo>
                  <a:pt x="190" y="208"/>
                </a:moveTo>
                <a:cubicBezTo>
                  <a:pt x="179" y="208"/>
                  <a:pt x="170" y="199"/>
                  <a:pt x="170" y="188"/>
                </a:cubicBezTo>
                <a:cubicBezTo>
                  <a:pt x="170" y="176"/>
                  <a:pt x="179" y="167"/>
                  <a:pt x="190" y="167"/>
                </a:cubicBezTo>
                <a:cubicBezTo>
                  <a:pt x="201" y="167"/>
                  <a:pt x="210" y="176"/>
                  <a:pt x="210" y="188"/>
                </a:cubicBezTo>
                <a:cubicBezTo>
                  <a:pt x="210" y="199"/>
                  <a:pt x="201" y="208"/>
                  <a:pt x="190" y="20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Title 1">
            <a:extLst>
              <a:ext uri="{FF2B5EF4-FFF2-40B4-BE49-F238E27FC236}">
                <a16:creationId xmlns:a16="http://schemas.microsoft.com/office/drawing/2014/main" xmlns="" id="{D3BBA8B4-AA63-4A5D-AEB0-3DA02CFAA4EC}"/>
              </a:ext>
            </a:extLst>
          </p:cNvPr>
          <p:cNvSpPr txBox="1">
            <a:spLocks/>
          </p:cNvSpPr>
          <p:nvPr/>
        </p:nvSpPr>
        <p:spPr>
          <a:xfrm>
            <a:off x="587674" y="541338"/>
            <a:ext cx="2877358" cy="624115"/>
          </a:xfrm>
          <a:prstGeom prst="rect">
            <a:avLst/>
          </a:prstGeom>
        </p:spPr>
        <p:txBody>
          <a:bodyPr lIns="68580" tIns="34290" rIns="68580" bIns="34290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en-US" sz="1000" dirty="0" smtClean="0">
                <a:latin typeface="Montserrat" pitchFamily="50" charset="0"/>
              </a:rPr>
              <a:t>CHART</a:t>
            </a:r>
          </a:p>
          <a:p>
            <a:pPr algn="l"/>
            <a:r>
              <a:rPr lang="en-US" dirty="0" smtClean="0">
                <a:solidFill>
                  <a:schemeClr val="accent3"/>
                </a:solidFill>
                <a:latin typeface="Montserrat" pitchFamily="50" charset="0"/>
              </a:rPr>
              <a:t>ORGANIZATION</a:t>
            </a:r>
            <a:endParaRPr lang="en-US" dirty="0">
              <a:solidFill>
                <a:schemeClr val="accent3"/>
              </a:solidFill>
              <a:latin typeface="Montserrat" pitchFamily="50" charset="0"/>
            </a:endParaRP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xmlns="" id="{D3BBA8B4-AA63-4A5D-AEB0-3DA02CFAA4EC}"/>
              </a:ext>
            </a:extLst>
          </p:cNvPr>
          <p:cNvSpPr txBox="1">
            <a:spLocks/>
          </p:cNvSpPr>
          <p:nvPr/>
        </p:nvSpPr>
        <p:spPr>
          <a:xfrm>
            <a:off x="5202209" y="715959"/>
            <a:ext cx="1548005" cy="226838"/>
          </a:xfrm>
          <a:prstGeom prst="rect">
            <a:avLst/>
          </a:prstGeom>
        </p:spPr>
        <p:txBody>
          <a:bodyPr lIns="68580" tIns="34290" rIns="68580" bIns="34290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en-US" sz="11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</a:rPr>
              <a:t>SUBTITLE EXAMPLE</a:t>
            </a:r>
            <a:endParaRPr lang="en-US" sz="1100" dirty="0">
              <a:solidFill>
                <a:schemeClr val="accent1"/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="" xmlns:a16="http://schemas.microsoft.com/office/drawing/2014/main" id="{19311824-B19B-45AD-B07C-5F362B382A1C}"/>
              </a:ext>
            </a:extLst>
          </p:cNvPr>
          <p:cNvSpPr txBox="1"/>
          <p:nvPr/>
        </p:nvSpPr>
        <p:spPr>
          <a:xfrm>
            <a:off x="5202209" y="850215"/>
            <a:ext cx="1721963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Lorem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ipsum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dolor sit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amet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conse</a:t>
            </a:r>
            <a:endParaRPr lang="en-US" sz="800" dirty="0" smtClean="0">
              <a:solidFill>
                <a:schemeClr val="accent1"/>
              </a:solidFill>
              <a:latin typeface="Roboto" pitchFamily="2" charset="0"/>
              <a:ea typeface="Roboto" pitchFamily="2" charset="0"/>
              <a:cs typeface="Montserrat Light" charset="0"/>
            </a:endParaRPr>
          </a:p>
          <a:p>
            <a:pPr>
              <a:lnSpc>
                <a:spcPct val="150000"/>
              </a:lnSpc>
            </a:pPr>
            <a:r>
              <a:rPr lang="en-US" sz="800" dirty="0" err="1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ctetuer</a:t>
            </a:r>
            <a:r>
              <a:rPr lang="en-US" sz="8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odio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non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tellus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natoque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ac</a:t>
            </a:r>
          </a:p>
          <a:p>
            <a:pPr>
              <a:lnSpc>
                <a:spcPct val="150000"/>
              </a:lnSpc>
            </a:pPr>
            <a:r>
              <a:rPr lang="en-US" sz="8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Cum san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.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Sed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hac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enim</a:t>
            </a:r>
            <a:endParaRPr lang="en-US" sz="800" b="1" i="1" dirty="0">
              <a:solidFill>
                <a:schemeClr val="accent1"/>
              </a:solidFill>
              <a:latin typeface="Roboto" pitchFamily="2" charset="0"/>
              <a:ea typeface="Roboto" pitchFamily="2" charset="0"/>
              <a:cs typeface="Montserrat Light" charset="0"/>
            </a:endParaRPr>
          </a:p>
        </p:txBody>
      </p:sp>
      <p:sp>
        <p:nvSpPr>
          <p:cNvPr id="49" name="Title 1">
            <a:extLst>
              <a:ext uri="{FF2B5EF4-FFF2-40B4-BE49-F238E27FC236}">
                <a16:creationId xmlns:a16="http://schemas.microsoft.com/office/drawing/2014/main" xmlns="" id="{D3BBA8B4-AA63-4A5D-AEB0-3DA02CFAA4EC}"/>
              </a:ext>
            </a:extLst>
          </p:cNvPr>
          <p:cNvSpPr txBox="1">
            <a:spLocks/>
          </p:cNvSpPr>
          <p:nvPr/>
        </p:nvSpPr>
        <p:spPr>
          <a:xfrm>
            <a:off x="6818794" y="2185061"/>
            <a:ext cx="1548005" cy="226838"/>
          </a:xfrm>
          <a:prstGeom prst="rect">
            <a:avLst/>
          </a:prstGeom>
        </p:spPr>
        <p:txBody>
          <a:bodyPr lIns="68580" tIns="34290" rIns="68580" bIns="34290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en-US" sz="11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</a:rPr>
              <a:t>SUBTITLE EXAMPLE</a:t>
            </a:r>
            <a:endParaRPr lang="en-US" sz="1100" dirty="0">
              <a:solidFill>
                <a:schemeClr val="accent1"/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="" xmlns:a16="http://schemas.microsoft.com/office/drawing/2014/main" id="{19311824-B19B-45AD-B07C-5F362B382A1C}"/>
              </a:ext>
            </a:extLst>
          </p:cNvPr>
          <p:cNvSpPr txBox="1"/>
          <p:nvPr/>
        </p:nvSpPr>
        <p:spPr>
          <a:xfrm>
            <a:off x="6818794" y="2319317"/>
            <a:ext cx="1737533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Lorem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ipsum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dolor sit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amet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conse</a:t>
            </a:r>
            <a:endParaRPr lang="en-US" sz="800" dirty="0" smtClean="0">
              <a:solidFill>
                <a:schemeClr val="accent1"/>
              </a:solidFill>
              <a:latin typeface="Roboto" pitchFamily="2" charset="0"/>
              <a:ea typeface="Roboto" pitchFamily="2" charset="0"/>
              <a:cs typeface="Montserrat Light" charset="0"/>
            </a:endParaRPr>
          </a:p>
          <a:p>
            <a:pPr>
              <a:lnSpc>
                <a:spcPct val="150000"/>
              </a:lnSpc>
            </a:pPr>
            <a:r>
              <a:rPr lang="en-US" sz="800" dirty="0" err="1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ctetuer</a:t>
            </a:r>
            <a:r>
              <a:rPr lang="en-US" sz="8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odio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non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tellus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natoque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ac</a:t>
            </a:r>
          </a:p>
          <a:p>
            <a:pPr>
              <a:lnSpc>
                <a:spcPct val="150000"/>
              </a:lnSpc>
            </a:pPr>
            <a:r>
              <a:rPr lang="en-US" sz="8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Cum san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.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Sed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hac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enim</a:t>
            </a:r>
            <a:endParaRPr lang="en-US" sz="800" b="1" i="1" dirty="0">
              <a:solidFill>
                <a:schemeClr val="accent1"/>
              </a:solidFill>
              <a:latin typeface="Roboto" pitchFamily="2" charset="0"/>
              <a:ea typeface="Roboto" pitchFamily="2" charset="0"/>
              <a:cs typeface="Montserrat Light" charset="0"/>
            </a:endParaRPr>
          </a:p>
        </p:txBody>
      </p:sp>
      <p:sp>
        <p:nvSpPr>
          <p:cNvPr id="53" name="Title 1">
            <a:extLst>
              <a:ext uri="{FF2B5EF4-FFF2-40B4-BE49-F238E27FC236}">
                <a16:creationId xmlns:a16="http://schemas.microsoft.com/office/drawing/2014/main" xmlns="" id="{D3BBA8B4-AA63-4A5D-AEB0-3DA02CFAA4EC}"/>
              </a:ext>
            </a:extLst>
          </p:cNvPr>
          <p:cNvSpPr txBox="1">
            <a:spLocks/>
          </p:cNvSpPr>
          <p:nvPr/>
        </p:nvSpPr>
        <p:spPr>
          <a:xfrm>
            <a:off x="5206019" y="3674136"/>
            <a:ext cx="1548005" cy="226838"/>
          </a:xfrm>
          <a:prstGeom prst="rect">
            <a:avLst/>
          </a:prstGeom>
        </p:spPr>
        <p:txBody>
          <a:bodyPr lIns="68580" tIns="34290" rIns="68580" bIns="34290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en-US" sz="11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</a:rPr>
              <a:t>SUBTITLE EXAMPLE</a:t>
            </a:r>
            <a:endParaRPr lang="en-US" sz="1100" dirty="0">
              <a:solidFill>
                <a:schemeClr val="accent1"/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="" xmlns:a16="http://schemas.microsoft.com/office/drawing/2014/main" id="{19311824-B19B-45AD-B07C-5F362B382A1C}"/>
              </a:ext>
            </a:extLst>
          </p:cNvPr>
          <p:cNvSpPr txBox="1"/>
          <p:nvPr/>
        </p:nvSpPr>
        <p:spPr>
          <a:xfrm>
            <a:off x="5206019" y="3808392"/>
            <a:ext cx="1718153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Lorem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ipsum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dolor sit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amet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conse</a:t>
            </a:r>
            <a:endParaRPr lang="en-US" sz="800" dirty="0" smtClean="0">
              <a:solidFill>
                <a:schemeClr val="accent1"/>
              </a:solidFill>
              <a:latin typeface="Roboto" pitchFamily="2" charset="0"/>
              <a:ea typeface="Roboto" pitchFamily="2" charset="0"/>
              <a:cs typeface="Montserrat Light" charset="0"/>
            </a:endParaRPr>
          </a:p>
          <a:p>
            <a:pPr>
              <a:lnSpc>
                <a:spcPct val="150000"/>
              </a:lnSpc>
            </a:pPr>
            <a:r>
              <a:rPr lang="en-US" sz="800" dirty="0" err="1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ctetuer</a:t>
            </a:r>
            <a:r>
              <a:rPr lang="en-US" sz="8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odio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non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tellus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natoque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ac</a:t>
            </a:r>
          </a:p>
          <a:p>
            <a:pPr>
              <a:lnSpc>
                <a:spcPct val="150000"/>
              </a:lnSpc>
            </a:pPr>
            <a:r>
              <a:rPr lang="en-US" sz="8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Cum san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.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Sed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hac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enim</a:t>
            </a:r>
            <a:endParaRPr lang="en-US" sz="800" b="1" i="1" dirty="0">
              <a:solidFill>
                <a:schemeClr val="accent1"/>
              </a:solidFill>
              <a:latin typeface="Roboto" pitchFamily="2" charset="0"/>
              <a:ea typeface="Roboto" pitchFamily="2" charset="0"/>
              <a:cs typeface="Montserrat Light" charset="0"/>
            </a:endParaRPr>
          </a:p>
        </p:txBody>
      </p:sp>
      <p:sp>
        <p:nvSpPr>
          <p:cNvPr id="56" name="Title 1">
            <a:extLst>
              <a:ext uri="{FF2B5EF4-FFF2-40B4-BE49-F238E27FC236}">
                <a16:creationId xmlns:a16="http://schemas.microsoft.com/office/drawing/2014/main" xmlns="" id="{D3BBA8B4-AA63-4A5D-AEB0-3DA02CFAA4EC}"/>
              </a:ext>
            </a:extLst>
          </p:cNvPr>
          <p:cNvSpPr txBox="1">
            <a:spLocks/>
          </p:cNvSpPr>
          <p:nvPr/>
        </p:nvSpPr>
        <p:spPr>
          <a:xfrm>
            <a:off x="850453" y="2567108"/>
            <a:ext cx="1548005" cy="226838"/>
          </a:xfrm>
          <a:prstGeom prst="rect">
            <a:avLst/>
          </a:prstGeom>
        </p:spPr>
        <p:txBody>
          <a:bodyPr lIns="68580" tIns="34290" rIns="68580" bIns="34290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1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</a:rPr>
              <a:t>SUBTITLE EXAMPLE</a:t>
            </a:r>
            <a:endParaRPr lang="en-US" sz="1100" dirty="0">
              <a:solidFill>
                <a:schemeClr val="accent1"/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="" xmlns:a16="http://schemas.microsoft.com/office/drawing/2014/main" id="{19311824-B19B-45AD-B07C-5F362B382A1C}"/>
              </a:ext>
            </a:extLst>
          </p:cNvPr>
          <p:cNvSpPr txBox="1"/>
          <p:nvPr/>
        </p:nvSpPr>
        <p:spPr>
          <a:xfrm>
            <a:off x="763473" y="2701364"/>
            <a:ext cx="1721964" cy="41774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Lorem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ipsum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dolor sit </a:t>
            </a:r>
            <a:r>
              <a:rPr lang="en-US" sz="800" dirty="0" err="1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amet</a:t>
            </a:r>
            <a:endParaRPr lang="en-US" sz="800" dirty="0" smtClean="0">
              <a:solidFill>
                <a:schemeClr val="accent1"/>
              </a:solidFill>
              <a:latin typeface="Roboto" pitchFamily="2" charset="0"/>
              <a:ea typeface="Roboto" pitchFamily="2" charset="0"/>
              <a:cs typeface="Montserrat Light" charset="0"/>
            </a:endParaRPr>
          </a:p>
          <a:p>
            <a:pPr algn="ctr">
              <a:lnSpc>
                <a:spcPct val="150000"/>
              </a:lnSpc>
            </a:pPr>
            <a:r>
              <a:rPr lang="en-US" sz="800" dirty="0" err="1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consectetuer</a:t>
            </a:r>
            <a:r>
              <a:rPr lang="en-US" sz="8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odio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non</a:t>
            </a:r>
            <a:endParaRPr lang="en-US" sz="800" b="1" i="1" dirty="0">
              <a:solidFill>
                <a:schemeClr val="accent1"/>
              </a:solidFill>
              <a:latin typeface="Roboto" pitchFamily="2" charset="0"/>
              <a:ea typeface="Roboto" pitchFamily="2" charset="0"/>
              <a:cs typeface="Montserrat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411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537029" y="431800"/>
            <a:ext cx="3887487" cy="4279900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795276" y="1636985"/>
            <a:ext cx="3370993" cy="1767930"/>
            <a:chOff x="795276" y="1375320"/>
            <a:chExt cx="3370993" cy="1767930"/>
          </a:xfrm>
        </p:grpSpPr>
        <p:sp>
          <p:nvSpPr>
            <p:cNvPr id="16" name="Rectangle 15"/>
            <p:cNvSpPr/>
            <p:nvPr/>
          </p:nvSpPr>
          <p:spPr>
            <a:xfrm>
              <a:off x="795276" y="2000250"/>
              <a:ext cx="3370993" cy="1143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itle 1">
              <a:extLst>
                <a:ext uri="{FF2B5EF4-FFF2-40B4-BE49-F238E27FC236}">
                  <a16:creationId xmlns:a16="http://schemas.microsoft.com/office/drawing/2014/main" xmlns="" id="{D3BBA8B4-AA63-4A5D-AEB0-3DA02CFAA4EC}"/>
                </a:ext>
              </a:extLst>
            </p:cNvPr>
            <p:cNvSpPr txBox="1">
              <a:spLocks/>
            </p:cNvSpPr>
            <p:nvPr/>
          </p:nvSpPr>
          <p:spPr>
            <a:xfrm>
              <a:off x="1082948" y="2209958"/>
              <a:ext cx="2795649" cy="685484"/>
            </a:xfrm>
            <a:prstGeom prst="rect">
              <a:avLst/>
            </a:prstGeom>
          </p:spPr>
          <p:txBody>
            <a:bodyPr lIns="68580" tIns="34290" rIns="68580" bIns="34290"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500" b="1" kern="1200">
                  <a:solidFill>
                    <a:schemeClr val="tx1"/>
                  </a:solidFill>
                  <a:latin typeface="+mn-lt"/>
                  <a:ea typeface="+mj-ea"/>
                  <a:cs typeface="+mj-cs"/>
                </a:defRPr>
              </a:lvl1pPr>
            </a:lstStyle>
            <a:p>
              <a:pPr algn="l"/>
              <a:r>
                <a:rPr lang="en-US" b="0" dirty="0" smtClean="0">
                  <a:solidFill>
                    <a:schemeClr val="bg1"/>
                  </a:solidFill>
                  <a:latin typeface="Montserrat Light" pitchFamily="50" charset="0"/>
                </a:rPr>
                <a:t>TRENDING</a:t>
              </a:r>
            </a:p>
            <a:p>
              <a:pPr algn="l"/>
              <a:r>
                <a:rPr lang="en-US" dirty="0" smtClean="0">
                  <a:solidFill>
                    <a:schemeClr val="bg1"/>
                  </a:solidFill>
                  <a:latin typeface="Montserrat" pitchFamily="50" charset="0"/>
                </a:rPr>
                <a:t>PRESENTATION</a:t>
              </a:r>
              <a:endParaRPr lang="en-US" dirty="0">
                <a:solidFill>
                  <a:schemeClr val="bg1"/>
                </a:solidFill>
                <a:latin typeface="Montserrat" pitchFamily="50" charset="0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795276" y="1603706"/>
              <a:ext cx="800100" cy="0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1668441" y="1375320"/>
              <a:ext cx="808036" cy="415498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500" dirty="0" smtClean="0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MORE</a:t>
              </a:r>
              <a:endParaRPr lang="en-US" sz="1500" b="1" i="1" dirty="0">
                <a:solidFill>
                  <a:schemeClr val="accent2"/>
                </a:solidFill>
                <a:latin typeface="Roboto" pitchFamily="2" charset="0"/>
                <a:ea typeface="Roboto" pitchFamily="2" charset="0"/>
                <a:cs typeface="Montserrat Light" charset="0"/>
              </a:endParaRPr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875254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/>
          <p:cNvCxnSpPr/>
          <p:nvPr/>
        </p:nvCxnSpPr>
        <p:spPr>
          <a:xfrm flipH="1">
            <a:off x="4199057" y="2421527"/>
            <a:ext cx="288765" cy="1191718"/>
          </a:xfrm>
          <a:prstGeom prst="line">
            <a:avLst/>
          </a:prstGeom>
          <a:ln w="9525" cap="rnd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79" idx="30"/>
            <a:endCxn id="25" idx="3"/>
          </p:cNvCxnSpPr>
          <p:nvPr/>
        </p:nvCxnSpPr>
        <p:spPr>
          <a:xfrm flipV="1">
            <a:off x="5655117" y="2960638"/>
            <a:ext cx="321336" cy="876958"/>
          </a:xfrm>
          <a:prstGeom prst="line">
            <a:avLst/>
          </a:prstGeom>
          <a:ln w="9525" cap="rnd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20" idx="5"/>
            <a:endCxn id="18" idx="1"/>
          </p:cNvCxnSpPr>
          <p:nvPr/>
        </p:nvCxnSpPr>
        <p:spPr>
          <a:xfrm>
            <a:off x="1680219" y="2059200"/>
            <a:ext cx="869181" cy="211369"/>
          </a:xfrm>
          <a:prstGeom prst="line">
            <a:avLst/>
          </a:prstGeom>
          <a:ln w="9525" cap="rnd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18" idx="3"/>
            <a:endCxn id="22" idx="7"/>
          </p:cNvCxnSpPr>
          <p:nvPr/>
        </p:nvCxnSpPr>
        <p:spPr>
          <a:xfrm flipH="1">
            <a:off x="1680219" y="2983373"/>
            <a:ext cx="869181" cy="691764"/>
          </a:xfrm>
          <a:prstGeom prst="line">
            <a:avLst/>
          </a:prstGeom>
          <a:ln w="9525" cap="rnd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18" idx="5"/>
            <a:endCxn id="19" idx="1"/>
          </p:cNvCxnSpPr>
          <p:nvPr/>
        </p:nvCxnSpPr>
        <p:spPr>
          <a:xfrm>
            <a:off x="3262207" y="2983374"/>
            <a:ext cx="511872" cy="718177"/>
          </a:xfrm>
          <a:prstGeom prst="line">
            <a:avLst/>
          </a:prstGeom>
          <a:ln w="9525" cap="rnd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25" idx="5"/>
            <a:endCxn id="27" idx="1"/>
          </p:cNvCxnSpPr>
          <p:nvPr/>
        </p:nvCxnSpPr>
        <p:spPr>
          <a:xfrm>
            <a:off x="6689261" y="2960634"/>
            <a:ext cx="848810" cy="699792"/>
          </a:xfrm>
          <a:prstGeom prst="line">
            <a:avLst/>
          </a:prstGeom>
          <a:ln w="9525" cap="rnd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6800702" y="1968980"/>
            <a:ext cx="737369" cy="391808"/>
          </a:xfrm>
          <a:prstGeom prst="line">
            <a:avLst/>
          </a:prstGeom>
          <a:ln w="9525" cap="rnd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18" idx="6"/>
            <a:endCxn id="24" idx="2"/>
          </p:cNvCxnSpPr>
          <p:nvPr/>
        </p:nvCxnSpPr>
        <p:spPr>
          <a:xfrm flipV="1">
            <a:off x="3409836" y="2005805"/>
            <a:ext cx="658608" cy="621168"/>
          </a:xfrm>
          <a:prstGeom prst="line">
            <a:avLst/>
          </a:prstGeom>
          <a:ln w="9525" cap="rnd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24" idx="6"/>
            <a:endCxn id="25" idx="2"/>
          </p:cNvCxnSpPr>
          <p:nvPr/>
        </p:nvCxnSpPr>
        <p:spPr>
          <a:xfrm>
            <a:off x="5076507" y="2005805"/>
            <a:ext cx="752319" cy="598429"/>
          </a:xfrm>
          <a:prstGeom prst="line">
            <a:avLst/>
          </a:prstGeom>
          <a:ln w="9525" cap="rnd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19" idx="6"/>
            <a:endCxn id="17" idx="3"/>
          </p:cNvCxnSpPr>
          <p:nvPr/>
        </p:nvCxnSpPr>
        <p:spPr>
          <a:xfrm flipV="1">
            <a:off x="4389259" y="3933457"/>
            <a:ext cx="1133333" cy="22912"/>
          </a:xfrm>
          <a:prstGeom prst="line">
            <a:avLst/>
          </a:prstGeom>
          <a:ln w="9525" cap="rnd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5470051" y="3627223"/>
            <a:ext cx="358775" cy="358775"/>
          </a:xfrm>
          <a:prstGeom prst="ellipse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91419" tIns="45710" rIns="91419" bIns="45710" anchor="ctr"/>
          <a:lstStyle/>
          <a:p>
            <a:pPr algn="ctr">
              <a:defRPr/>
            </a:pPr>
            <a:endParaRPr lang="en-US" sz="1100" b="1" dirty="0"/>
          </a:p>
        </p:txBody>
      </p:sp>
      <p:sp>
        <p:nvSpPr>
          <p:cNvPr id="18" name="Oval 17"/>
          <p:cNvSpPr/>
          <p:nvPr/>
        </p:nvSpPr>
        <p:spPr bwMode="auto">
          <a:xfrm>
            <a:off x="2401773" y="2122942"/>
            <a:ext cx="1008063" cy="1008062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91419" tIns="45710" rIns="91419" bIns="45710" anchor="ctr"/>
          <a:lstStyle/>
          <a:p>
            <a:pPr algn="ctr">
              <a:defRPr/>
            </a:pPr>
            <a:endParaRPr lang="en-US" sz="1100" b="1" dirty="0"/>
          </a:p>
        </p:txBody>
      </p:sp>
      <p:sp>
        <p:nvSpPr>
          <p:cNvPr id="19" name="Oval 18"/>
          <p:cNvSpPr/>
          <p:nvPr/>
        </p:nvSpPr>
        <p:spPr bwMode="auto">
          <a:xfrm>
            <a:off x="3668534" y="3596006"/>
            <a:ext cx="720725" cy="72072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91419" tIns="45710" rIns="91419" bIns="45710" anchor="ctr"/>
          <a:lstStyle/>
          <a:p>
            <a:pPr algn="ctr">
              <a:defRPr/>
            </a:pPr>
            <a:endParaRPr lang="en-US" sz="1100" b="1" dirty="0"/>
          </a:p>
        </p:txBody>
      </p:sp>
      <p:sp>
        <p:nvSpPr>
          <p:cNvPr id="20" name="Oval 19"/>
          <p:cNvSpPr/>
          <p:nvPr/>
        </p:nvSpPr>
        <p:spPr bwMode="auto">
          <a:xfrm>
            <a:off x="1188349" y="1568683"/>
            <a:ext cx="576263" cy="574675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91419" tIns="45710" rIns="91419" bIns="45710" anchor="ctr"/>
          <a:lstStyle/>
          <a:p>
            <a:pPr algn="ctr">
              <a:defRPr/>
            </a:pPr>
            <a:endParaRPr lang="en-US" sz="1100" b="1" dirty="0"/>
          </a:p>
        </p:txBody>
      </p:sp>
      <p:sp>
        <p:nvSpPr>
          <p:cNvPr id="22" name="Oval 21"/>
          <p:cNvSpPr/>
          <p:nvPr/>
        </p:nvSpPr>
        <p:spPr bwMode="auto">
          <a:xfrm>
            <a:off x="1188349" y="3590749"/>
            <a:ext cx="576263" cy="576262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91419" tIns="45710" rIns="91419" bIns="45710" anchor="ctr"/>
          <a:lstStyle/>
          <a:p>
            <a:pPr algn="ctr">
              <a:defRPr/>
            </a:pPr>
            <a:endParaRPr lang="en-US" sz="1100" b="1" dirty="0"/>
          </a:p>
        </p:txBody>
      </p:sp>
      <p:sp>
        <p:nvSpPr>
          <p:cNvPr id="24" name="Oval 23"/>
          <p:cNvSpPr/>
          <p:nvPr/>
        </p:nvSpPr>
        <p:spPr bwMode="auto">
          <a:xfrm>
            <a:off x="4068444" y="1501774"/>
            <a:ext cx="1008063" cy="1008062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91419" tIns="45710" rIns="91419" bIns="45710" anchor="ctr"/>
          <a:lstStyle/>
          <a:p>
            <a:pPr algn="ctr">
              <a:defRPr/>
            </a:pPr>
            <a:endParaRPr lang="en-US" sz="1100" b="1" dirty="0"/>
          </a:p>
        </p:txBody>
      </p:sp>
      <p:sp>
        <p:nvSpPr>
          <p:cNvPr id="25" name="Oval 24"/>
          <p:cNvSpPr/>
          <p:nvPr/>
        </p:nvSpPr>
        <p:spPr bwMode="auto">
          <a:xfrm>
            <a:off x="5828826" y="2100203"/>
            <a:ext cx="1008063" cy="1008062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91419" tIns="45710" rIns="91419" bIns="45710" anchor="ctr"/>
          <a:lstStyle/>
          <a:p>
            <a:pPr algn="ctr">
              <a:defRPr/>
            </a:pPr>
            <a:endParaRPr lang="en-US" sz="1100" b="1" dirty="0"/>
          </a:p>
        </p:txBody>
      </p:sp>
      <p:sp>
        <p:nvSpPr>
          <p:cNvPr id="27" name="Oval 26"/>
          <p:cNvSpPr/>
          <p:nvPr/>
        </p:nvSpPr>
        <p:spPr bwMode="auto">
          <a:xfrm>
            <a:off x="7453682" y="3576038"/>
            <a:ext cx="576263" cy="576262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91419" tIns="45710" rIns="91419" bIns="45710" anchor="ctr"/>
          <a:lstStyle/>
          <a:p>
            <a:pPr algn="ctr">
              <a:defRPr/>
            </a:pPr>
            <a:endParaRPr lang="en-US" sz="1100" b="1" dirty="0"/>
          </a:p>
        </p:txBody>
      </p:sp>
      <p:grpSp>
        <p:nvGrpSpPr>
          <p:cNvPr id="33" name="Group 4689"/>
          <p:cNvGrpSpPr>
            <a:grpSpLocks/>
          </p:cNvGrpSpPr>
          <p:nvPr/>
        </p:nvGrpSpPr>
        <p:grpSpPr bwMode="auto">
          <a:xfrm rot="10800000">
            <a:off x="3844127" y="3806611"/>
            <a:ext cx="358824" cy="305974"/>
            <a:chOff x="6337300" y="2947987"/>
            <a:chExt cx="614363" cy="523875"/>
          </a:xfrm>
          <a:solidFill>
            <a:schemeClr val="accent1"/>
          </a:solidFill>
        </p:grpSpPr>
        <p:sp>
          <p:nvSpPr>
            <p:cNvPr id="34" name="Freeform 302"/>
            <p:cNvSpPr>
              <a:spLocks noChangeArrowheads="1"/>
            </p:cNvSpPr>
            <p:nvPr/>
          </p:nvSpPr>
          <p:spPr bwMode="auto">
            <a:xfrm>
              <a:off x="6515100" y="3128962"/>
              <a:ext cx="77788" cy="76200"/>
            </a:xfrm>
            <a:custGeom>
              <a:avLst/>
              <a:gdLst>
                <a:gd name="T0" fmla="*/ 109 w 218"/>
                <a:gd name="T1" fmla="*/ 209 h 210"/>
                <a:gd name="T2" fmla="*/ 217 w 218"/>
                <a:gd name="T3" fmla="*/ 100 h 210"/>
                <a:gd name="T4" fmla="*/ 109 w 218"/>
                <a:gd name="T5" fmla="*/ 0 h 210"/>
                <a:gd name="T6" fmla="*/ 0 w 218"/>
                <a:gd name="T7" fmla="*/ 100 h 210"/>
                <a:gd name="T8" fmla="*/ 109 w 218"/>
                <a:gd name="T9" fmla="*/ 209 h 210"/>
                <a:gd name="T10" fmla="*/ 109 w 218"/>
                <a:gd name="T11" fmla="*/ 209 h 210"/>
                <a:gd name="T12" fmla="*/ 109 w 218"/>
                <a:gd name="T13" fmla="*/ 209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8" h="210">
                  <a:moveTo>
                    <a:pt x="109" y="209"/>
                  </a:moveTo>
                  <a:cubicBezTo>
                    <a:pt x="167" y="209"/>
                    <a:pt x="217" y="167"/>
                    <a:pt x="217" y="100"/>
                  </a:cubicBezTo>
                  <a:cubicBezTo>
                    <a:pt x="217" y="41"/>
                    <a:pt x="167" y="0"/>
                    <a:pt x="109" y="0"/>
                  </a:cubicBezTo>
                  <a:cubicBezTo>
                    <a:pt x="50" y="0"/>
                    <a:pt x="0" y="41"/>
                    <a:pt x="0" y="100"/>
                  </a:cubicBezTo>
                  <a:cubicBezTo>
                    <a:pt x="0" y="167"/>
                    <a:pt x="50" y="209"/>
                    <a:pt x="109" y="209"/>
                  </a:cubicBezTo>
                  <a:close/>
                  <a:moveTo>
                    <a:pt x="109" y="209"/>
                  </a:moveTo>
                  <a:lnTo>
                    <a:pt x="109" y="209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  <p:sp>
          <p:nvSpPr>
            <p:cNvPr id="35" name="Freeform 303"/>
            <p:cNvSpPr>
              <a:spLocks noChangeArrowheads="1"/>
            </p:cNvSpPr>
            <p:nvPr/>
          </p:nvSpPr>
          <p:spPr bwMode="auto">
            <a:xfrm>
              <a:off x="6605588" y="3395662"/>
              <a:ext cx="77787" cy="76200"/>
            </a:xfrm>
            <a:custGeom>
              <a:avLst/>
              <a:gdLst>
                <a:gd name="T0" fmla="*/ 108 w 218"/>
                <a:gd name="T1" fmla="*/ 209 h 210"/>
                <a:gd name="T2" fmla="*/ 217 w 218"/>
                <a:gd name="T3" fmla="*/ 108 h 210"/>
                <a:gd name="T4" fmla="*/ 108 w 218"/>
                <a:gd name="T5" fmla="*/ 0 h 210"/>
                <a:gd name="T6" fmla="*/ 0 w 218"/>
                <a:gd name="T7" fmla="*/ 108 h 210"/>
                <a:gd name="T8" fmla="*/ 108 w 218"/>
                <a:gd name="T9" fmla="*/ 209 h 210"/>
                <a:gd name="T10" fmla="*/ 108 w 218"/>
                <a:gd name="T11" fmla="*/ 209 h 210"/>
                <a:gd name="T12" fmla="*/ 108 w 218"/>
                <a:gd name="T13" fmla="*/ 209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8" h="210">
                  <a:moveTo>
                    <a:pt x="108" y="209"/>
                  </a:moveTo>
                  <a:cubicBezTo>
                    <a:pt x="167" y="209"/>
                    <a:pt x="217" y="167"/>
                    <a:pt x="217" y="108"/>
                  </a:cubicBezTo>
                  <a:cubicBezTo>
                    <a:pt x="217" y="50"/>
                    <a:pt x="167" y="0"/>
                    <a:pt x="108" y="0"/>
                  </a:cubicBezTo>
                  <a:cubicBezTo>
                    <a:pt x="50" y="0"/>
                    <a:pt x="0" y="50"/>
                    <a:pt x="0" y="108"/>
                  </a:cubicBezTo>
                  <a:cubicBezTo>
                    <a:pt x="0" y="167"/>
                    <a:pt x="50" y="209"/>
                    <a:pt x="108" y="209"/>
                  </a:cubicBezTo>
                  <a:close/>
                  <a:moveTo>
                    <a:pt x="108" y="209"/>
                  </a:moveTo>
                  <a:lnTo>
                    <a:pt x="108" y="209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  <p:sp>
          <p:nvSpPr>
            <p:cNvPr id="36" name="Freeform 304"/>
            <p:cNvSpPr>
              <a:spLocks noChangeArrowheads="1"/>
            </p:cNvSpPr>
            <p:nvPr/>
          </p:nvSpPr>
          <p:spPr bwMode="auto">
            <a:xfrm>
              <a:off x="6515100" y="3038474"/>
              <a:ext cx="77788" cy="77788"/>
            </a:xfrm>
            <a:custGeom>
              <a:avLst/>
              <a:gdLst>
                <a:gd name="T0" fmla="*/ 109 w 218"/>
                <a:gd name="T1" fmla="*/ 217 h 218"/>
                <a:gd name="T2" fmla="*/ 217 w 218"/>
                <a:gd name="T3" fmla="*/ 108 h 218"/>
                <a:gd name="T4" fmla="*/ 109 w 218"/>
                <a:gd name="T5" fmla="*/ 0 h 218"/>
                <a:gd name="T6" fmla="*/ 0 w 218"/>
                <a:gd name="T7" fmla="*/ 108 h 218"/>
                <a:gd name="T8" fmla="*/ 109 w 218"/>
                <a:gd name="T9" fmla="*/ 217 h 218"/>
                <a:gd name="T10" fmla="*/ 109 w 218"/>
                <a:gd name="T11" fmla="*/ 217 h 218"/>
                <a:gd name="T12" fmla="*/ 109 w 218"/>
                <a:gd name="T13" fmla="*/ 217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8" h="218">
                  <a:moveTo>
                    <a:pt x="109" y="217"/>
                  </a:moveTo>
                  <a:cubicBezTo>
                    <a:pt x="167" y="217"/>
                    <a:pt x="217" y="167"/>
                    <a:pt x="217" y="108"/>
                  </a:cubicBezTo>
                  <a:cubicBezTo>
                    <a:pt x="217" y="50"/>
                    <a:pt x="167" y="0"/>
                    <a:pt x="109" y="0"/>
                  </a:cubicBezTo>
                  <a:cubicBezTo>
                    <a:pt x="50" y="0"/>
                    <a:pt x="0" y="50"/>
                    <a:pt x="0" y="108"/>
                  </a:cubicBezTo>
                  <a:cubicBezTo>
                    <a:pt x="0" y="167"/>
                    <a:pt x="50" y="217"/>
                    <a:pt x="109" y="217"/>
                  </a:cubicBezTo>
                  <a:close/>
                  <a:moveTo>
                    <a:pt x="109" y="217"/>
                  </a:moveTo>
                  <a:lnTo>
                    <a:pt x="109" y="21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  <p:sp>
          <p:nvSpPr>
            <p:cNvPr id="37" name="Freeform 305"/>
            <p:cNvSpPr>
              <a:spLocks noChangeArrowheads="1"/>
            </p:cNvSpPr>
            <p:nvPr/>
          </p:nvSpPr>
          <p:spPr bwMode="auto">
            <a:xfrm>
              <a:off x="6515100" y="3216274"/>
              <a:ext cx="77788" cy="77788"/>
            </a:xfrm>
            <a:custGeom>
              <a:avLst/>
              <a:gdLst>
                <a:gd name="T0" fmla="*/ 109 w 218"/>
                <a:gd name="T1" fmla="*/ 217 h 218"/>
                <a:gd name="T2" fmla="*/ 217 w 218"/>
                <a:gd name="T3" fmla="*/ 109 h 218"/>
                <a:gd name="T4" fmla="*/ 109 w 218"/>
                <a:gd name="T5" fmla="*/ 0 h 218"/>
                <a:gd name="T6" fmla="*/ 0 w 218"/>
                <a:gd name="T7" fmla="*/ 109 h 218"/>
                <a:gd name="T8" fmla="*/ 109 w 218"/>
                <a:gd name="T9" fmla="*/ 217 h 218"/>
                <a:gd name="T10" fmla="*/ 109 w 218"/>
                <a:gd name="T11" fmla="*/ 217 h 218"/>
                <a:gd name="T12" fmla="*/ 109 w 218"/>
                <a:gd name="T13" fmla="*/ 217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8" h="218">
                  <a:moveTo>
                    <a:pt x="109" y="217"/>
                  </a:moveTo>
                  <a:cubicBezTo>
                    <a:pt x="167" y="217"/>
                    <a:pt x="217" y="167"/>
                    <a:pt x="217" y="109"/>
                  </a:cubicBezTo>
                  <a:cubicBezTo>
                    <a:pt x="217" y="50"/>
                    <a:pt x="167" y="0"/>
                    <a:pt x="109" y="0"/>
                  </a:cubicBezTo>
                  <a:cubicBezTo>
                    <a:pt x="50" y="0"/>
                    <a:pt x="0" y="50"/>
                    <a:pt x="0" y="109"/>
                  </a:cubicBezTo>
                  <a:cubicBezTo>
                    <a:pt x="0" y="167"/>
                    <a:pt x="50" y="217"/>
                    <a:pt x="109" y="217"/>
                  </a:cubicBezTo>
                  <a:close/>
                  <a:moveTo>
                    <a:pt x="109" y="217"/>
                  </a:moveTo>
                  <a:lnTo>
                    <a:pt x="109" y="21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  <p:sp>
          <p:nvSpPr>
            <p:cNvPr id="38" name="Freeform 306"/>
            <p:cNvSpPr>
              <a:spLocks noChangeArrowheads="1"/>
            </p:cNvSpPr>
            <p:nvPr/>
          </p:nvSpPr>
          <p:spPr bwMode="auto">
            <a:xfrm>
              <a:off x="6515100" y="3305174"/>
              <a:ext cx="77788" cy="77788"/>
            </a:xfrm>
            <a:custGeom>
              <a:avLst/>
              <a:gdLst>
                <a:gd name="T0" fmla="*/ 109 w 218"/>
                <a:gd name="T1" fmla="*/ 217 h 218"/>
                <a:gd name="T2" fmla="*/ 217 w 218"/>
                <a:gd name="T3" fmla="*/ 109 h 218"/>
                <a:gd name="T4" fmla="*/ 109 w 218"/>
                <a:gd name="T5" fmla="*/ 0 h 218"/>
                <a:gd name="T6" fmla="*/ 0 w 218"/>
                <a:gd name="T7" fmla="*/ 109 h 218"/>
                <a:gd name="T8" fmla="*/ 109 w 218"/>
                <a:gd name="T9" fmla="*/ 217 h 218"/>
                <a:gd name="T10" fmla="*/ 109 w 218"/>
                <a:gd name="T11" fmla="*/ 217 h 218"/>
                <a:gd name="T12" fmla="*/ 109 w 218"/>
                <a:gd name="T13" fmla="*/ 217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8" h="218">
                  <a:moveTo>
                    <a:pt x="109" y="217"/>
                  </a:moveTo>
                  <a:cubicBezTo>
                    <a:pt x="167" y="217"/>
                    <a:pt x="217" y="167"/>
                    <a:pt x="217" y="109"/>
                  </a:cubicBezTo>
                  <a:cubicBezTo>
                    <a:pt x="217" y="50"/>
                    <a:pt x="167" y="0"/>
                    <a:pt x="109" y="0"/>
                  </a:cubicBezTo>
                  <a:cubicBezTo>
                    <a:pt x="50" y="0"/>
                    <a:pt x="0" y="50"/>
                    <a:pt x="0" y="109"/>
                  </a:cubicBezTo>
                  <a:cubicBezTo>
                    <a:pt x="0" y="167"/>
                    <a:pt x="50" y="217"/>
                    <a:pt x="109" y="217"/>
                  </a:cubicBezTo>
                  <a:close/>
                  <a:moveTo>
                    <a:pt x="109" y="217"/>
                  </a:moveTo>
                  <a:lnTo>
                    <a:pt x="109" y="21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  <p:sp>
          <p:nvSpPr>
            <p:cNvPr id="39" name="Freeform 307"/>
            <p:cNvSpPr>
              <a:spLocks noChangeArrowheads="1"/>
            </p:cNvSpPr>
            <p:nvPr/>
          </p:nvSpPr>
          <p:spPr bwMode="auto">
            <a:xfrm>
              <a:off x="6873875" y="3128962"/>
              <a:ext cx="77788" cy="76200"/>
            </a:xfrm>
            <a:custGeom>
              <a:avLst/>
              <a:gdLst>
                <a:gd name="T0" fmla="*/ 0 w 218"/>
                <a:gd name="T1" fmla="*/ 100 h 210"/>
                <a:gd name="T2" fmla="*/ 109 w 218"/>
                <a:gd name="T3" fmla="*/ 209 h 210"/>
                <a:gd name="T4" fmla="*/ 217 w 218"/>
                <a:gd name="T5" fmla="*/ 100 h 210"/>
                <a:gd name="T6" fmla="*/ 109 w 218"/>
                <a:gd name="T7" fmla="*/ 0 h 210"/>
                <a:gd name="T8" fmla="*/ 0 w 218"/>
                <a:gd name="T9" fmla="*/ 100 h 210"/>
                <a:gd name="T10" fmla="*/ 0 w 218"/>
                <a:gd name="T11" fmla="*/ 100 h 210"/>
                <a:gd name="T12" fmla="*/ 0 w 218"/>
                <a:gd name="T13" fmla="*/ 10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8" h="210">
                  <a:moveTo>
                    <a:pt x="0" y="100"/>
                  </a:moveTo>
                  <a:cubicBezTo>
                    <a:pt x="0" y="167"/>
                    <a:pt x="50" y="209"/>
                    <a:pt x="109" y="209"/>
                  </a:cubicBezTo>
                  <a:cubicBezTo>
                    <a:pt x="167" y="209"/>
                    <a:pt x="217" y="167"/>
                    <a:pt x="217" y="100"/>
                  </a:cubicBezTo>
                  <a:cubicBezTo>
                    <a:pt x="217" y="41"/>
                    <a:pt x="167" y="0"/>
                    <a:pt x="109" y="0"/>
                  </a:cubicBezTo>
                  <a:cubicBezTo>
                    <a:pt x="50" y="0"/>
                    <a:pt x="0" y="41"/>
                    <a:pt x="0" y="100"/>
                  </a:cubicBezTo>
                  <a:close/>
                  <a:moveTo>
                    <a:pt x="0" y="100"/>
                  </a:moveTo>
                  <a:lnTo>
                    <a:pt x="0" y="10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  <p:sp>
          <p:nvSpPr>
            <p:cNvPr id="40" name="Freeform 308"/>
            <p:cNvSpPr>
              <a:spLocks noChangeArrowheads="1"/>
            </p:cNvSpPr>
            <p:nvPr/>
          </p:nvSpPr>
          <p:spPr bwMode="auto">
            <a:xfrm>
              <a:off x="6605588" y="3305174"/>
              <a:ext cx="77787" cy="77788"/>
            </a:xfrm>
            <a:custGeom>
              <a:avLst/>
              <a:gdLst>
                <a:gd name="T0" fmla="*/ 108 w 218"/>
                <a:gd name="T1" fmla="*/ 217 h 218"/>
                <a:gd name="T2" fmla="*/ 217 w 218"/>
                <a:gd name="T3" fmla="*/ 109 h 218"/>
                <a:gd name="T4" fmla="*/ 108 w 218"/>
                <a:gd name="T5" fmla="*/ 0 h 218"/>
                <a:gd name="T6" fmla="*/ 0 w 218"/>
                <a:gd name="T7" fmla="*/ 109 h 218"/>
                <a:gd name="T8" fmla="*/ 108 w 218"/>
                <a:gd name="T9" fmla="*/ 217 h 218"/>
                <a:gd name="T10" fmla="*/ 108 w 218"/>
                <a:gd name="T11" fmla="*/ 217 h 218"/>
                <a:gd name="T12" fmla="*/ 108 w 218"/>
                <a:gd name="T13" fmla="*/ 217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8" h="218">
                  <a:moveTo>
                    <a:pt x="108" y="217"/>
                  </a:moveTo>
                  <a:cubicBezTo>
                    <a:pt x="167" y="217"/>
                    <a:pt x="217" y="167"/>
                    <a:pt x="217" y="109"/>
                  </a:cubicBezTo>
                  <a:cubicBezTo>
                    <a:pt x="217" y="50"/>
                    <a:pt x="167" y="0"/>
                    <a:pt x="108" y="0"/>
                  </a:cubicBezTo>
                  <a:cubicBezTo>
                    <a:pt x="50" y="0"/>
                    <a:pt x="0" y="50"/>
                    <a:pt x="0" y="109"/>
                  </a:cubicBezTo>
                  <a:cubicBezTo>
                    <a:pt x="0" y="167"/>
                    <a:pt x="50" y="217"/>
                    <a:pt x="108" y="217"/>
                  </a:cubicBezTo>
                  <a:close/>
                  <a:moveTo>
                    <a:pt x="108" y="217"/>
                  </a:moveTo>
                  <a:lnTo>
                    <a:pt x="108" y="21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  <p:sp>
          <p:nvSpPr>
            <p:cNvPr id="41" name="Freeform 309"/>
            <p:cNvSpPr>
              <a:spLocks noChangeArrowheads="1"/>
            </p:cNvSpPr>
            <p:nvPr/>
          </p:nvSpPr>
          <p:spPr bwMode="auto">
            <a:xfrm>
              <a:off x="6337300" y="3173412"/>
              <a:ext cx="76200" cy="76200"/>
            </a:xfrm>
            <a:custGeom>
              <a:avLst/>
              <a:gdLst>
                <a:gd name="T0" fmla="*/ 108 w 210"/>
                <a:gd name="T1" fmla="*/ 209 h 210"/>
                <a:gd name="T2" fmla="*/ 209 w 210"/>
                <a:gd name="T3" fmla="*/ 100 h 210"/>
                <a:gd name="T4" fmla="*/ 108 w 210"/>
                <a:gd name="T5" fmla="*/ 0 h 210"/>
                <a:gd name="T6" fmla="*/ 0 w 210"/>
                <a:gd name="T7" fmla="*/ 100 h 210"/>
                <a:gd name="T8" fmla="*/ 108 w 210"/>
                <a:gd name="T9" fmla="*/ 209 h 210"/>
                <a:gd name="T10" fmla="*/ 108 w 210"/>
                <a:gd name="T11" fmla="*/ 209 h 210"/>
                <a:gd name="T12" fmla="*/ 108 w 210"/>
                <a:gd name="T13" fmla="*/ 209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0" h="210">
                  <a:moveTo>
                    <a:pt x="108" y="209"/>
                  </a:moveTo>
                  <a:cubicBezTo>
                    <a:pt x="167" y="209"/>
                    <a:pt x="209" y="159"/>
                    <a:pt x="209" y="100"/>
                  </a:cubicBezTo>
                  <a:cubicBezTo>
                    <a:pt x="209" y="42"/>
                    <a:pt x="167" y="0"/>
                    <a:pt x="108" y="0"/>
                  </a:cubicBezTo>
                  <a:cubicBezTo>
                    <a:pt x="50" y="0"/>
                    <a:pt x="0" y="42"/>
                    <a:pt x="0" y="100"/>
                  </a:cubicBezTo>
                  <a:cubicBezTo>
                    <a:pt x="0" y="159"/>
                    <a:pt x="50" y="209"/>
                    <a:pt x="108" y="209"/>
                  </a:cubicBezTo>
                  <a:close/>
                  <a:moveTo>
                    <a:pt x="108" y="209"/>
                  </a:moveTo>
                  <a:lnTo>
                    <a:pt x="108" y="209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  <p:sp>
          <p:nvSpPr>
            <p:cNvPr id="42" name="Freeform 310"/>
            <p:cNvSpPr>
              <a:spLocks noChangeArrowheads="1"/>
            </p:cNvSpPr>
            <p:nvPr/>
          </p:nvSpPr>
          <p:spPr bwMode="auto">
            <a:xfrm>
              <a:off x="6427788" y="3128962"/>
              <a:ext cx="76200" cy="76200"/>
            </a:xfrm>
            <a:custGeom>
              <a:avLst/>
              <a:gdLst>
                <a:gd name="T0" fmla="*/ 101 w 210"/>
                <a:gd name="T1" fmla="*/ 209 h 210"/>
                <a:gd name="T2" fmla="*/ 209 w 210"/>
                <a:gd name="T3" fmla="*/ 100 h 210"/>
                <a:gd name="T4" fmla="*/ 101 w 210"/>
                <a:gd name="T5" fmla="*/ 0 h 210"/>
                <a:gd name="T6" fmla="*/ 0 w 210"/>
                <a:gd name="T7" fmla="*/ 100 h 210"/>
                <a:gd name="T8" fmla="*/ 101 w 210"/>
                <a:gd name="T9" fmla="*/ 209 h 210"/>
                <a:gd name="T10" fmla="*/ 101 w 210"/>
                <a:gd name="T11" fmla="*/ 209 h 210"/>
                <a:gd name="T12" fmla="*/ 101 w 210"/>
                <a:gd name="T13" fmla="*/ 209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0" h="210">
                  <a:moveTo>
                    <a:pt x="101" y="209"/>
                  </a:moveTo>
                  <a:cubicBezTo>
                    <a:pt x="159" y="209"/>
                    <a:pt x="209" y="167"/>
                    <a:pt x="209" y="100"/>
                  </a:cubicBezTo>
                  <a:cubicBezTo>
                    <a:pt x="209" y="41"/>
                    <a:pt x="159" y="0"/>
                    <a:pt x="101" y="0"/>
                  </a:cubicBezTo>
                  <a:cubicBezTo>
                    <a:pt x="42" y="0"/>
                    <a:pt x="0" y="41"/>
                    <a:pt x="0" y="100"/>
                  </a:cubicBezTo>
                  <a:cubicBezTo>
                    <a:pt x="0" y="167"/>
                    <a:pt x="42" y="209"/>
                    <a:pt x="101" y="209"/>
                  </a:cubicBezTo>
                  <a:close/>
                  <a:moveTo>
                    <a:pt x="101" y="209"/>
                  </a:moveTo>
                  <a:lnTo>
                    <a:pt x="101" y="209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  <p:sp>
          <p:nvSpPr>
            <p:cNvPr id="43" name="Freeform 311"/>
            <p:cNvSpPr>
              <a:spLocks noChangeArrowheads="1"/>
            </p:cNvSpPr>
            <p:nvPr/>
          </p:nvSpPr>
          <p:spPr bwMode="auto">
            <a:xfrm>
              <a:off x="6427788" y="3216274"/>
              <a:ext cx="76200" cy="77788"/>
            </a:xfrm>
            <a:custGeom>
              <a:avLst/>
              <a:gdLst>
                <a:gd name="T0" fmla="*/ 101 w 210"/>
                <a:gd name="T1" fmla="*/ 217 h 218"/>
                <a:gd name="T2" fmla="*/ 209 w 210"/>
                <a:gd name="T3" fmla="*/ 109 h 218"/>
                <a:gd name="T4" fmla="*/ 101 w 210"/>
                <a:gd name="T5" fmla="*/ 0 h 218"/>
                <a:gd name="T6" fmla="*/ 0 w 210"/>
                <a:gd name="T7" fmla="*/ 109 h 218"/>
                <a:gd name="T8" fmla="*/ 101 w 210"/>
                <a:gd name="T9" fmla="*/ 217 h 218"/>
                <a:gd name="T10" fmla="*/ 101 w 210"/>
                <a:gd name="T11" fmla="*/ 217 h 218"/>
                <a:gd name="T12" fmla="*/ 101 w 210"/>
                <a:gd name="T13" fmla="*/ 217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0" h="218">
                  <a:moveTo>
                    <a:pt x="101" y="217"/>
                  </a:moveTo>
                  <a:cubicBezTo>
                    <a:pt x="159" y="217"/>
                    <a:pt x="209" y="167"/>
                    <a:pt x="209" y="109"/>
                  </a:cubicBezTo>
                  <a:cubicBezTo>
                    <a:pt x="209" y="50"/>
                    <a:pt x="159" y="0"/>
                    <a:pt x="101" y="0"/>
                  </a:cubicBezTo>
                  <a:cubicBezTo>
                    <a:pt x="42" y="0"/>
                    <a:pt x="0" y="50"/>
                    <a:pt x="0" y="109"/>
                  </a:cubicBezTo>
                  <a:cubicBezTo>
                    <a:pt x="0" y="167"/>
                    <a:pt x="42" y="217"/>
                    <a:pt x="101" y="217"/>
                  </a:cubicBezTo>
                  <a:close/>
                  <a:moveTo>
                    <a:pt x="101" y="217"/>
                  </a:moveTo>
                  <a:lnTo>
                    <a:pt x="101" y="21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  <p:sp>
          <p:nvSpPr>
            <p:cNvPr id="44" name="Freeform 312"/>
            <p:cNvSpPr>
              <a:spLocks noChangeArrowheads="1"/>
            </p:cNvSpPr>
            <p:nvPr/>
          </p:nvSpPr>
          <p:spPr bwMode="auto">
            <a:xfrm>
              <a:off x="6783388" y="3128962"/>
              <a:ext cx="77787" cy="76200"/>
            </a:xfrm>
            <a:custGeom>
              <a:avLst/>
              <a:gdLst>
                <a:gd name="T0" fmla="*/ 109 w 218"/>
                <a:gd name="T1" fmla="*/ 209 h 210"/>
                <a:gd name="T2" fmla="*/ 217 w 218"/>
                <a:gd name="T3" fmla="*/ 100 h 210"/>
                <a:gd name="T4" fmla="*/ 109 w 218"/>
                <a:gd name="T5" fmla="*/ 0 h 210"/>
                <a:gd name="T6" fmla="*/ 0 w 218"/>
                <a:gd name="T7" fmla="*/ 100 h 210"/>
                <a:gd name="T8" fmla="*/ 109 w 218"/>
                <a:gd name="T9" fmla="*/ 209 h 210"/>
                <a:gd name="T10" fmla="*/ 109 w 218"/>
                <a:gd name="T11" fmla="*/ 209 h 210"/>
                <a:gd name="T12" fmla="*/ 109 w 218"/>
                <a:gd name="T13" fmla="*/ 209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8" h="210">
                  <a:moveTo>
                    <a:pt x="109" y="209"/>
                  </a:moveTo>
                  <a:cubicBezTo>
                    <a:pt x="167" y="209"/>
                    <a:pt x="217" y="167"/>
                    <a:pt x="217" y="100"/>
                  </a:cubicBezTo>
                  <a:cubicBezTo>
                    <a:pt x="217" y="41"/>
                    <a:pt x="167" y="0"/>
                    <a:pt x="109" y="0"/>
                  </a:cubicBezTo>
                  <a:cubicBezTo>
                    <a:pt x="50" y="0"/>
                    <a:pt x="0" y="41"/>
                    <a:pt x="0" y="100"/>
                  </a:cubicBezTo>
                  <a:cubicBezTo>
                    <a:pt x="0" y="167"/>
                    <a:pt x="50" y="209"/>
                    <a:pt x="109" y="209"/>
                  </a:cubicBezTo>
                  <a:close/>
                  <a:moveTo>
                    <a:pt x="109" y="209"/>
                  </a:moveTo>
                  <a:lnTo>
                    <a:pt x="109" y="209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  <p:sp>
          <p:nvSpPr>
            <p:cNvPr id="45" name="Freeform 313"/>
            <p:cNvSpPr>
              <a:spLocks noChangeArrowheads="1"/>
            </p:cNvSpPr>
            <p:nvPr/>
          </p:nvSpPr>
          <p:spPr bwMode="auto">
            <a:xfrm>
              <a:off x="6696075" y="3128962"/>
              <a:ext cx="74613" cy="76200"/>
            </a:xfrm>
            <a:custGeom>
              <a:avLst/>
              <a:gdLst>
                <a:gd name="T0" fmla="*/ 100 w 209"/>
                <a:gd name="T1" fmla="*/ 209 h 210"/>
                <a:gd name="T2" fmla="*/ 208 w 209"/>
                <a:gd name="T3" fmla="*/ 100 h 210"/>
                <a:gd name="T4" fmla="*/ 100 w 209"/>
                <a:gd name="T5" fmla="*/ 0 h 210"/>
                <a:gd name="T6" fmla="*/ 0 w 209"/>
                <a:gd name="T7" fmla="*/ 100 h 210"/>
                <a:gd name="T8" fmla="*/ 100 w 209"/>
                <a:gd name="T9" fmla="*/ 209 h 210"/>
                <a:gd name="T10" fmla="*/ 100 w 209"/>
                <a:gd name="T11" fmla="*/ 209 h 210"/>
                <a:gd name="T12" fmla="*/ 100 w 209"/>
                <a:gd name="T13" fmla="*/ 209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9" h="210">
                  <a:moveTo>
                    <a:pt x="100" y="209"/>
                  </a:moveTo>
                  <a:cubicBezTo>
                    <a:pt x="167" y="209"/>
                    <a:pt x="208" y="167"/>
                    <a:pt x="208" y="100"/>
                  </a:cubicBezTo>
                  <a:cubicBezTo>
                    <a:pt x="208" y="41"/>
                    <a:pt x="167" y="0"/>
                    <a:pt x="100" y="0"/>
                  </a:cubicBezTo>
                  <a:cubicBezTo>
                    <a:pt x="41" y="0"/>
                    <a:pt x="0" y="41"/>
                    <a:pt x="0" y="100"/>
                  </a:cubicBezTo>
                  <a:cubicBezTo>
                    <a:pt x="0" y="167"/>
                    <a:pt x="41" y="209"/>
                    <a:pt x="100" y="209"/>
                  </a:cubicBezTo>
                  <a:close/>
                  <a:moveTo>
                    <a:pt x="100" y="209"/>
                  </a:moveTo>
                  <a:lnTo>
                    <a:pt x="100" y="209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  <p:sp>
          <p:nvSpPr>
            <p:cNvPr id="46" name="Freeform 314"/>
            <p:cNvSpPr>
              <a:spLocks noChangeArrowheads="1"/>
            </p:cNvSpPr>
            <p:nvPr/>
          </p:nvSpPr>
          <p:spPr bwMode="auto">
            <a:xfrm>
              <a:off x="6783388" y="3216274"/>
              <a:ext cx="77787" cy="77788"/>
            </a:xfrm>
            <a:custGeom>
              <a:avLst/>
              <a:gdLst>
                <a:gd name="T0" fmla="*/ 217 w 218"/>
                <a:gd name="T1" fmla="*/ 109 h 218"/>
                <a:gd name="T2" fmla="*/ 109 w 218"/>
                <a:gd name="T3" fmla="*/ 0 h 218"/>
                <a:gd name="T4" fmla="*/ 0 w 218"/>
                <a:gd name="T5" fmla="*/ 109 h 218"/>
                <a:gd name="T6" fmla="*/ 109 w 218"/>
                <a:gd name="T7" fmla="*/ 217 h 218"/>
                <a:gd name="T8" fmla="*/ 217 w 218"/>
                <a:gd name="T9" fmla="*/ 109 h 218"/>
                <a:gd name="T10" fmla="*/ 217 w 218"/>
                <a:gd name="T11" fmla="*/ 109 h 218"/>
                <a:gd name="T12" fmla="*/ 217 w 218"/>
                <a:gd name="T13" fmla="*/ 109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8" h="218">
                  <a:moveTo>
                    <a:pt x="217" y="109"/>
                  </a:moveTo>
                  <a:cubicBezTo>
                    <a:pt x="217" y="50"/>
                    <a:pt x="167" y="0"/>
                    <a:pt x="109" y="0"/>
                  </a:cubicBezTo>
                  <a:cubicBezTo>
                    <a:pt x="50" y="0"/>
                    <a:pt x="0" y="50"/>
                    <a:pt x="0" y="109"/>
                  </a:cubicBezTo>
                  <a:cubicBezTo>
                    <a:pt x="0" y="167"/>
                    <a:pt x="50" y="217"/>
                    <a:pt x="109" y="217"/>
                  </a:cubicBezTo>
                  <a:cubicBezTo>
                    <a:pt x="167" y="217"/>
                    <a:pt x="217" y="167"/>
                    <a:pt x="217" y="109"/>
                  </a:cubicBezTo>
                  <a:close/>
                  <a:moveTo>
                    <a:pt x="217" y="109"/>
                  </a:moveTo>
                  <a:lnTo>
                    <a:pt x="217" y="109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  <p:sp>
          <p:nvSpPr>
            <p:cNvPr id="47" name="Freeform 315"/>
            <p:cNvSpPr>
              <a:spLocks noChangeArrowheads="1"/>
            </p:cNvSpPr>
            <p:nvPr/>
          </p:nvSpPr>
          <p:spPr bwMode="auto">
            <a:xfrm>
              <a:off x="6605588" y="3216274"/>
              <a:ext cx="77787" cy="77788"/>
            </a:xfrm>
            <a:custGeom>
              <a:avLst/>
              <a:gdLst>
                <a:gd name="T0" fmla="*/ 108 w 218"/>
                <a:gd name="T1" fmla="*/ 217 h 218"/>
                <a:gd name="T2" fmla="*/ 217 w 218"/>
                <a:gd name="T3" fmla="*/ 109 h 218"/>
                <a:gd name="T4" fmla="*/ 108 w 218"/>
                <a:gd name="T5" fmla="*/ 0 h 218"/>
                <a:gd name="T6" fmla="*/ 0 w 218"/>
                <a:gd name="T7" fmla="*/ 109 h 218"/>
                <a:gd name="T8" fmla="*/ 108 w 218"/>
                <a:gd name="T9" fmla="*/ 217 h 218"/>
                <a:gd name="T10" fmla="*/ 108 w 218"/>
                <a:gd name="T11" fmla="*/ 217 h 218"/>
                <a:gd name="T12" fmla="*/ 108 w 218"/>
                <a:gd name="T13" fmla="*/ 217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8" h="218">
                  <a:moveTo>
                    <a:pt x="108" y="217"/>
                  </a:moveTo>
                  <a:cubicBezTo>
                    <a:pt x="167" y="217"/>
                    <a:pt x="217" y="167"/>
                    <a:pt x="217" y="109"/>
                  </a:cubicBezTo>
                  <a:cubicBezTo>
                    <a:pt x="217" y="50"/>
                    <a:pt x="167" y="0"/>
                    <a:pt x="108" y="0"/>
                  </a:cubicBezTo>
                  <a:cubicBezTo>
                    <a:pt x="50" y="0"/>
                    <a:pt x="0" y="50"/>
                    <a:pt x="0" y="109"/>
                  </a:cubicBezTo>
                  <a:cubicBezTo>
                    <a:pt x="0" y="167"/>
                    <a:pt x="50" y="217"/>
                    <a:pt x="108" y="217"/>
                  </a:cubicBezTo>
                  <a:close/>
                  <a:moveTo>
                    <a:pt x="108" y="217"/>
                  </a:moveTo>
                  <a:lnTo>
                    <a:pt x="108" y="21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  <p:sp>
          <p:nvSpPr>
            <p:cNvPr id="48" name="Freeform 316"/>
            <p:cNvSpPr>
              <a:spLocks noChangeArrowheads="1"/>
            </p:cNvSpPr>
            <p:nvPr/>
          </p:nvSpPr>
          <p:spPr bwMode="auto">
            <a:xfrm>
              <a:off x="6873875" y="3216274"/>
              <a:ext cx="77788" cy="77788"/>
            </a:xfrm>
            <a:custGeom>
              <a:avLst/>
              <a:gdLst>
                <a:gd name="T0" fmla="*/ 109 w 218"/>
                <a:gd name="T1" fmla="*/ 0 h 218"/>
                <a:gd name="T2" fmla="*/ 0 w 218"/>
                <a:gd name="T3" fmla="*/ 109 h 218"/>
                <a:gd name="T4" fmla="*/ 109 w 218"/>
                <a:gd name="T5" fmla="*/ 217 h 218"/>
                <a:gd name="T6" fmla="*/ 217 w 218"/>
                <a:gd name="T7" fmla="*/ 109 h 218"/>
                <a:gd name="T8" fmla="*/ 109 w 218"/>
                <a:gd name="T9" fmla="*/ 0 h 218"/>
                <a:gd name="T10" fmla="*/ 109 w 218"/>
                <a:gd name="T11" fmla="*/ 0 h 218"/>
                <a:gd name="T12" fmla="*/ 109 w 218"/>
                <a:gd name="T13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8" h="218">
                  <a:moveTo>
                    <a:pt x="109" y="0"/>
                  </a:moveTo>
                  <a:cubicBezTo>
                    <a:pt x="50" y="0"/>
                    <a:pt x="0" y="50"/>
                    <a:pt x="0" y="109"/>
                  </a:cubicBezTo>
                  <a:cubicBezTo>
                    <a:pt x="0" y="167"/>
                    <a:pt x="50" y="217"/>
                    <a:pt x="109" y="217"/>
                  </a:cubicBezTo>
                  <a:cubicBezTo>
                    <a:pt x="167" y="217"/>
                    <a:pt x="217" y="167"/>
                    <a:pt x="217" y="109"/>
                  </a:cubicBezTo>
                  <a:cubicBezTo>
                    <a:pt x="217" y="50"/>
                    <a:pt x="167" y="0"/>
                    <a:pt x="109" y="0"/>
                  </a:cubicBezTo>
                  <a:close/>
                  <a:moveTo>
                    <a:pt x="109" y="0"/>
                  </a:moveTo>
                  <a:lnTo>
                    <a:pt x="109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  <p:sp>
          <p:nvSpPr>
            <p:cNvPr id="50" name="Freeform 317"/>
            <p:cNvSpPr>
              <a:spLocks noChangeArrowheads="1"/>
            </p:cNvSpPr>
            <p:nvPr/>
          </p:nvSpPr>
          <p:spPr bwMode="auto">
            <a:xfrm>
              <a:off x="6605588" y="3128962"/>
              <a:ext cx="77787" cy="76200"/>
            </a:xfrm>
            <a:custGeom>
              <a:avLst/>
              <a:gdLst>
                <a:gd name="T0" fmla="*/ 108 w 218"/>
                <a:gd name="T1" fmla="*/ 209 h 210"/>
                <a:gd name="T2" fmla="*/ 217 w 218"/>
                <a:gd name="T3" fmla="*/ 100 h 210"/>
                <a:gd name="T4" fmla="*/ 108 w 218"/>
                <a:gd name="T5" fmla="*/ 0 h 210"/>
                <a:gd name="T6" fmla="*/ 0 w 218"/>
                <a:gd name="T7" fmla="*/ 100 h 210"/>
                <a:gd name="T8" fmla="*/ 108 w 218"/>
                <a:gd name="T9" fmla="*/ 209 h 210"/>
                <a:gd name="T10" fmla="*/ 108 w 218"/>
                <a:gd name="T11" fmla="*/ 209 h 210"/>
                <a:gd name="T12" fmla="*/ 108 w 218"/>
                <a:gd name="T13" fmla="*/ 209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8" h="210">
                  <a:moveTo>
                    <a:pt x="108" y="209"/>
                  </a:moveTo>
                  <a:cubicBezTo>
                    <a:pt x="167" y="209"/>
                    <a:pt x="217" y="167"/>
                    <a:pt x="217" y="100"/>
                  </a:cubicBezTo>
                  <a:cubicBezTo>
                    <a:pt x="217" y="41"/>
                    <a:pt x="167" y="0"/>
                    <a:pt x="108" y="0"/>
                  </a:cubicBezTo>
                  <a:cubicBezTo>
                    <a:pt x="50" y="0"/>
                    <a:pt x="0" y="41"/>
                    <a:pt x="0" y="100"/>
                  </a:cubicBezTo>
                  <a:cubicBezTo>
                    <a:pt x="0" y="167"/>
                    <a:pt x="50" y="209"/>
                    <a:pt x="108" y="209"/>
                  </a:cubicBezTo>
                  <a:close/>
                  <a:moveTo>
                    <a:pt x="108" y="209"/>
                  </a:moveTo>
                  <a:lnTo>
                    <a:pt x="108" y="209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  <p:sp>
          <p:nvSpPr>
            <p:cNvPr id="51" name="Freeform 318"/>
            <p:cNvSpPr>
              <a:spLocks noChangeArrowheads="1"/>
            </p:cNvSpPr>
            <p:nvPr/>
          </p:nvSpPr>
          <p:spPr bwMode="auto">
            <a:xfrm>
              <a:off x="6605588" y="3038474"/>
              <a:ext cx="77787" cy="77788"/>
            </a:xfrm>
            <a:custGeom>
              <a:avLst/>
              <a:gdLst>
                <a:gd name="T0" fmla="*/ 108 w 218"/>
                <a:gd name="T1" fmla="*/ 217 h 218"/>
                <a:gd name="T2" fmla="*/ 217 w 218"/>
                <a:gd name="T3" fmla="*/ 108 h 218"/>
                <a:gd name="T4" fmla="*/ 108 w 218"/>
                <a:gd name="T5" fmla="*/ 0 h 218"/>
                <a:gd name="T6" fmla="*/ 0 w 218"/>
                <a:gd name="T7" fmla="*/ 108 h 218"/>
                <a:gd name="T8" fmla="*/ 108 w 218"/>
                <a:gd name="T9" fmla="*/ 217 h 218"/>
                <a:gd name="T10" fmla="*/ 108 w 218"/>
                <a:gd name="T11" fmla="*/ 217 h 218"/>
                <a:gd name="T12" fmla="*/ 108 w 218"/>
                <a:gd name="T13" fmla="*/ 217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8" h="218">
                  <a:moveTo>
                    <a:pt x="108" y="217"/>
                  </a:moveTo>
                  <a:cubicBezTo>
                    <a:pt x="167" y="217"/>
                    <a:pt x="217" y="167"/>
                    <a:pt x="217" y="108"/>
                  </a:cubicBezTo>
                  <a:cubicBezTo>
                    <a:pt x="217" y="50"/>
                    <a:pt x="167" y="0"/>
                    <a:pt x="108" y="0"/>
                  </a:cubicBezTo>
                  <a:cubicBezTo>
                    <a:pt x="50" y="0"/>
                    <a:pt x="0" y="50"/>
                    <a:pt x="0" y="108"/>
                  </a:cubicBezTo>
                  <a:cubicBezTo>
                    <a:pt x="0" y="167"/>
                    <a:pt x="50" y="217"/>
                    <a:pt x="108" y="217"/>
                  </a:cubicBezTo>
                  <a:close/>
                  <a:moveTo>
                    <a:pt x="108" y="217"/>
                  </a:moveTo>
                  <a:lnTo>
                    <a:pt x="108" y="21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  <p:sp>
          <p:nvSpPr>
            <p:cNvPr id="52" name="Freeform 319"/>
            <p:cNvSpPr>
              <a:spLocks noChangeArrowheads="1"/>
            </p:cNvSpPr>
            <p:nvPr/>
          </p:nvSpPr>
          <p:spPr bwMode="auto">
            <a:xfrm>
              <a:off x="6605588" y="2947987"/>
              <a:ext cx="77787" cy="77787"/>
            </a:xfrm>
            <a:custGeom>
              <a:avLst/>
              <a:gdLst>
                <a:gd name="T0" fmla="*/ 108 w 218"/>
                <a:gd name="T1" fmla="*/ 217 h 218"/>
                <a:gd name="T2" fmla="*/ 217 w 218"/>
                <a:gd name="T3" fmla="*/ 109 h 218"/>
                <a:gd name="T4" fmla="*/ 108 w 218"/>
                <a:gd name="T5" fmla="*/ 0 h 218"/>
                <a:gd name="T6" fmla="*/ 0 w 218"/>
                <a:gd name="T7" fmla="*/ 109 h 218"/>
                <a:gd name="T8" fmla="*/ 108 w 218"/>
                <a:gd name="T9" fmla="*/ 217 h 218"/>
                <a:gd name="T10" fmla="*/ 108 w 218"/>
                <a:gd name="T11" fmla="*/ 217 h 218"/>
                <a:gd name="T12" fmla="*/ 108 w 218"/>
                <a:gd name="T13" fmla="*/ 217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8" h="218">
                  <a:moveTo>
                    <a:pt x="108" y="217"/>
                  </a:moveTo>
                  <a:cubicBezTo>
                    <a:pt x="167" y="217"/>
                    <a:pt x="217" y="167"/>
                    <a:pt x="217" y="109"/>
                  </a:cubicBezTo>
                  <a:cubicBezTo>
                    <a:pt x="217" y="50"/>
                    <a:pt x="167" y="0"/>
                    <a:pt x="108" y="0"/>
                  </a:cubicBezTo>
                  <a:cubicBezTo>
                    <a:pt x="50" y="0"/>
                    <a:pt x="0" y="50"/>
                    <a:pt x="0" y="109"/>
                  </a:cubicBezTo>
                  <a:cubicBezTo>
                    <a:pt x="0" y="167"/>
                    <a:pt x="50" y="217"/>
                    <a:pt x="108" y="217"/>
                  </a:cubicBezTo>
                  <a:close/>
                  <a:moveTo>
                    <a:pt x="108" y="217"/>
                  </a:moveTo>
                  <a:lnTo>
                    <a:pt x="108" y="21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  <p:sp>
          <p:nvSpPr>
            <p:cNvPr id="53" name="Freeform 320"/>
            <p:cNvSpPr>
              <a:spLocks noChangeArrowheads="1"/>
            </p:cNvSpPr>
            <p:nvPr/>
          </p:nvSpPr>
          <p:spPr bwMode="auto">
            <a:xfrm>
              <a:off x="6696075" y="3216274"/>
              <a:ext cx="74613" cy="77788"/>
            </a:xfrm>
            <a:custGeom>
              <a:avLst/>
              <a:gdLst>
                <a:gd name="T0" fmla="*/ 208 w 209"/>
                <a:gd name="T1" fmla="*/ 109 h 218"/>
                <a:gd name="T2" fmla="*/ 100 w 209"/>
                <a:gd name="T3" fmla="*/ 0 h 218"/>
                <a:gd name="T4" fmla="*/ 0 w 209"/>
                <a:gd name="T5" fmla="*/ 109 h 218"/>
                <a:gd name="T6" fmla="*/ 100 w 209"/>
                <a:gd name="T7" fmla="*/ 217 h 218"/>
                <a:gd name="T8" fmla="*/ 208 w 209"/>
                <a:gd name="T9" fmla="*/ 109 h 218"/>
                <a:gd name="T10" fmla="*/ 208 w 209"/>
                <a:gd name="T11" fmla="*/ 109 h 218"/>
                <a:gd name="T12" fmla="*/ 208 w 209"/>
                <a:gd name="T13" fmla="*/ 109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9" h="218">
                  <a:moveTo>
                    <a:pt x="208" y="109"/>
                  </a:moveTo>
                  <a:cubicBezTo>
                    <a:pt x="208" y="50"/>
                    <a:pt x="167" y="0"/>
                    <a:pt x="100" y="0"/>
                  </a:cubicBezTo>
                  <a:cubicBezTo>
                    <a:pt x="41" y="0"/>
                    <a:pt x="0" y="50"/>
                    <a:pt x="0" y="109"/>
                  </a:cubicBezTo>
                  <a:cubicBezTo>
                    <a:pt x="0" y="167"/>
                    <a:pt x="41" y="217"/>
                    <a:pt x="100" y="217"/>
                  </a:cubicBezTo>
                  <a:cubicBezTo>
                    <a:pt x="167" y="217"/>
                    <a:pt x="208" y="167"/>
                    <a:pt x="208" y="109"/>
                  </a:cubicBezTo>
                  <a:close/>
                  <a:moveTo>
                    <a:pt x="208" y="109"/>
                  </a:moveTo>
                  <a:lnTo>
                    <a:pt x="208" y="109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  <p:sp>
        <p:nvSpPr>
          <p:cNvPr id="55" name="Freeform 328"/>
          <p:cNvSpPr>
            <a:spLocks noChangeArrowheads="1"/>
          </p:cNvSpPr>
          <p:nvPr/>
        </p:nvSpPr>
        <p:spPr bwMode="auto">
          <a:xfrm>
            <a:off x="6041722" y="2448958"/>
            <a:ext cx="574973" cy="320689"/>
          </a:xfrm>
          <a:custGeom>
            <a:avLst/>
            <a:gdLst>
              <a:gd name="T0" fmla="*/ 585 w 1564"/>
              <a:gd name="T1" fmla="*/ 610 h 871"/>
              <a:gd name="T2" fmla="*/ 451 w 1564"/>
              <a:gd name="T3" fmla="*/ 744 h 871"/>
              <a:gd name="T4" fmla="*/ 585 w 1564"/>
              <a:gd name="T5" fmla="*/ 870 h 871"/>
              <a:gd name="T6" fmla="*/ 710 w 1564"/>
              <a:gd name="T7" fmla="*/ 744 h 871"/>
              <a:gd name="T8" fmla="*/ 585 w 1564"/>
              <a:gd name="T9" fmla="*/ 610 h 871"/>
              <a:gd name="T10" fmla="*/ 585 w 1564"/>
              <a:gd name="T11" fmla="*/ 811 h 871"/>
              <a:gd name="T12" fmla="*/ 518 w 1564"/>
              <a:gd name="T13" fmla="*/ 744 h 871"/>
              <a:gd name="T14" fmla="*/ 585 w 1564"/>
              <a:gd name="T15" fmla="*/ 677 h 871"/>
              <a:gd name="T16" fmla="*/ 643 w 1564"/>
              <a:gd name="T17" fmla="*/ 744 h 871"/>
              <a:gd name="T18" fmla="*/ 585 w 1564"/>
              <a:gd name="T19" fmla="*/ 811 h 871"/>
              <a:gd name="T20" fmla="*/ 1563 w 1564"/>
              <a:gd name="T21" fmla="*/ 519 h 871"/>
              <a:gd name="T22" fmla="*/ 1563 w 1564"/>
              <a:gd name="T23" fmla="*/ 652 h 871"/>
              <a:gd name="T24" fmla="*/ 1505 w 1564"/>
              <a:gd name="T25" fmla="*/ 719 h 871"/>
              <a:gd name="T26" fmla="*/ 1429 w 1564"/>
              <a:gd name="T27" fmla="*/ 719 h 871"/>
              <a:gd name="T28" fmla="*/ 1262 w 1564"/>
              <a:gd name="T29" fmla="*/ 569 h 871"/>
              <a:gd name="T30" fmla="*/ 1095 w 1564"/>
              <a:gd name="T31" fmla="*/ 719 h 871"/>
              <a:gd name="T32" fmla="*/ 752 w 1564"/>
              <a:gd name="T33" fmla="*/ 719 h 871"/>
              <a:gd name="T34" fmla="*/ 585 w 1564"/>
              <a:gd name="T35" fmla="*/ 569 h 871"/>
              <a:gd name="T36" fmla="*/ 409 w 1564"/>
              <a:gd name="T37" fmla="*/ 719 h 871"/>
              <a:gd name="T38" fmla="*/ 326 w 1564"/>
              <a:gd name="T39" fmla="*/ 719 h 871"/>
              <a:gd name="T40" fmla="*/ 267 w 1564"/>
              <a:gd name="T41" fmla="*/ 652 h 871"/>
              <a:gd name="T42" fmla="*/ 267 w 1564"/>
              <a:gd name="T43" fmla="*/ 519 h 871"/>
              <a:gd name="T44" fmla="*/ 1563 w 1564"/>
              <a:gd name="T45" fmla="*/ 519 h 871"/>
              <a:gd name="T46" fmla="*/ 1262 w 1564"/>
              <a:gd name="T47" fmla="*/ 610 h 871"/>
              <a:gd name="T48" fmla="*/ 1128 w 1564"/>
              <a:gd name="T49" fmla="*/ 744 h 871"/>
              <a:gd name="T50" fmla="*/ 1262 w 1564"/>
              <a:gd name="T51" fmla="*/ 870 h 871"/>
              <a:gd name="T52" fmla="*/ 1396 w 1564"/>
              <a:gd name="T53" fmla="*/ 744 h 871"/>
              <a:gd name="T54" fmla="*/ 1262 w 1564"/>
              <a:gd name="T55" fmla="*/ 610 h 871"/>
              <a:gd name="T56" fmla="*/ 1262 w 1564"/>
              <a:gd name="T57" fmla="*/ 811 h 871"/>
              <a:gd name="T58" fmla="*/ 1195 w 1564"/>
              <a:gd name="T59" fmla="*/ 744 h 871"/>
              <a:gd name="T60" fmla="*/ 1262 w 1564"/>
              <a:gd name="T61" fmla="*/ 677 h 871"/>
              <a:gd name="T62" fmla="*/ 1329 w 1564"/>
              <a:gd name="T63" fmla="*/ 744 h 871"/>
              <a:gd name="T64" fmla="*/ 1262 w 1564"/>
              <a:gd name="T65" fmla="*/ 811 h 871"/>
              <a:gd name="T66" fmla="*/ 1538 w 1564"/>
              <a:gd name="T67" fmla="*/ 376 h 871"/>
              <a:gd name="T68" fmla="*/ 1295 w 1564"/>
              <a:gd name="T69" fmla="*/ 134 h 871"/>
              <a:gd name="T70" fmla="*/ 1229 w 1564"/>
              <a:gd name="T71" fmla="*/ 109 h 871"/>
              <a:gd name="T72" fmla="*/ 1112 w 1564"/>
              <a:gd name="T73" fmla="*/ 109 h 871"/>
              <a:gd name="T74" fmla="*/ 1112 w 1564"/>
              <a:gd name="T75" fmla="*/ 59 h 871"/>
              <a:gd name="T76" fmla="*/ 1045 w 1564"/>
              <a:gd name="T77" fmla="*/ 0 h 871"/>
              <a:gd name="T78" fmla="*/ 326 w 1564"/>
              <a:gd name="T79" fmla="*/ 0 h 871"/>
              <a:gd name="T80" fmla="*/ 267 w 1564"/>
              <a:gd name="T81" fmla="*/ 59 h 871"/>
              <a:gd name="T82" fmla="*/ 267 w 1564"/>
              <a:gd name="T83" fmla="*/ 75 h 871"/>
              <a:gd name="T84" fmla="*/ 8 w 1564"/>
              <a:gd name="T85" fmla="*/ 101 h 871"/>
              <a:gd name="T86" fmla="*/ 459 w 1564"/>
              <a:gd name="T87" fmla="*/ 159 h 871"/>
              <a:gd name="T88" fmla="*/ 0 w 1564"/>
              <a:gd name="T89" fmla="*/ 209 h 871"/>
              <a:gd name="T90" fmla="*/ 459 w 1564"/>
              <a:gd name="T91" fmla="*/ 268 h 871"/>
              <a:gd name="T92" fmla="*/ 0 w 1564"/>
              <a:gd name="T93" fmla="*/ 309 h 871"/>
              <a:gd name="T94" fmla="*/ 267 w 1564"/>
              <a:gd name="T95" fmla="*/ 360 h 871"/>
              <a:gd name="T96" fmla="*/ 267 w 1564"/>
              <a:gd name="T97" fmla="*/ 485 h 871"/>
              <a:gd name="T98" fmla="*/ 1563 w 1564"/>
              <a:gd name="T99" fmla="*/ 485 h 871"/>
              <a:gd name="T100" fmla="*/ 1563 w 1564"/>
              <a:gd name="T101" fmla="*/ 435 h 871"/>
              <a:gd name="T102" fmla="*/ 1538 w 1564"/>
              <a:gd name="T103" fmla="*/ 376 h 871"/>
              <a:gd name="T104" fmla="*/ 1429 w 1564"/>
              <a:gd name="T105" fmla="*/ 385 h 871"/>
              <a:gd name="T106" fmla="*/ 1195 w 1564"/>
              <a:gd name="T107" fmla="*/ 385 h 871"/>
              <a:gd name="T108" fmla="*/ 1178 w 1564"/>
              <a:gd name="T109" fmla="*/ 376 h 871"/>
              <a:gd name="T110" fmla="*/ 1178 w 1564"/>
              <a:gd name="T111" fmla="*/ 193 h 871"/>
              <a:gd name="T112" fmla="*/ 1195 w 1564"/>
              <a:gd name="T113" fmla="*/ 184 h 871"/>
              <a:gd name="T114" fmla="*/ 1237 w 1564"/>
              <a:gd name="T115" fmla="*/ 184 h 871"/>
              <a:gd name="T116" fmla="*/ 1245 w 1564"/>
              <a:gd name="T117" fmla="*/ 184 h 871"/>
              <a:gd name="T118" fmla="*/ 1438 w 1564"/>
              <a:gd name="T119" fmla="*/ 368 h 871"/>
              <a:gd name="T120" fmla="*/ 1429 w 1564"/>
              <a:gd name="T121" fmla="*/ 385 h 871"/>
              <a:gd name="T122" fmla="*/ 1429 w 1564"/>
              <a:gd name="T123" fmla="*/ 385 h 871"/>
              <a:gd name="T124" fmla="*/ 1429 w 1564"/>
              <a:gd name="T125" fmla="*/ 385 h 8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64" h="871">
                <a:moveTo>
                  <a:pt x="585" y="610"/>
                </a:moveTo>
                <a:cubicBezTo>
                  <a:pt x="510" y="610"/>
                  <a:pt x="451" y="669"/>
                  <a:pt x="451" y="744"/>
                </a:cubicBezTo>
                <a:cubicBezTo>
                  <a:pt x="451" y="820"/>
                  <a:pt x="510" y="870"/>
                  <a:pt x="585" y="870"/>
                </a:cubicBezTo>
                <a:cubicBezTo>
                  <a:pt x="652" y="870"/>
                  <a:pt x="710" y="820"/>
                  <a:pt x="710" y="744"/>
                </a:cubicBezTo>
                <a:cubicBezTo>
                  <a:pt x="710" y="669"/>
                  <a:pt x="652" y="610"/>
                  <a:pt x="585" y="610"/>
                </a:cubicBezTo>
                <a:close/>
                <a:moveTo>
                  <a:pt x="585" y="811"/>
                </a:moveTo>
                <a:cubicBezTo>
                  <a:pt x="543" y="811"/>
                  <a:pt x="518" y="778"/>
                  <a:pt x="518" y="744"/>
                </a:cubicBezTo>
                <a:cubicBezTo>
                  <a:pt x="518" y="711"/>
                  <a:pt x="543" y="677"/>
                  <a:pt x="585" y="677"/>
                </a:cubicBezTo>
                <a:cubicBezTo>
                  <a:pt x="618" y="677"/>
                  <a:pt x="643" y="711"/>
                  <a:pt x="643" y="744"/>
                </a:cubicBezTo>
                <a:cubicBezTo>
                  <a:pt x="643" y="778"/>
                  <a:pt x="618" y="811"/>
                  <a:pt x="585" y="811"/>
                </a:cubicBezTo>
                <a:close/>
                <a:moveTo>
                  <a:pt x="1563" y="519"/>
                </a:moveTo>
                <a:cubicBezTo>
                  <a:pt x="1563" y="652"/>
                  <a:pt x="1563" y="652"/>
                  <a:pt x="1563" y="652"/>
                </a:cubicBezTo>
                <a:cubicBezTo>
                  <a:pt x="1563" y="694"/>
                  <a:pt x="1538" y="719"/>
                  <a:pt x="1505" y="719"/>
                </a:cubicBezTo>
                <a:cubicBezTo>
                  <a:pt x="1429" y="719"/>
                  <a:pt x="1429" y="719"/>
                  <a:pt x="1429" y="719"/>
                </a:cubicBezTo>
                <a:cubicBezTo>
                  <a:pt x="1421" y="636"/>
                  <a:pt x="1346" y="569"/>
                  <a:pt x="1262" y="569"/>
                </a:cubicBezTo>
                <a:cubicBezTo>
                  <a:pt x="1178" y="569"/>
                  <a:pt x="1103" y="636"/>
                  <a:pt x="1095" y="719"/>
                </a:cubicBezTo>
                <a:cubicBezTo>
                  <a:pt x="752" y="719"/>
                  <a:pt x="752" y="719"/>
                  <a:pt x="752" y="719"/>
                </a:cubicBezTo>
                <a:cubicBezTo>
                  <a:pt x="735" y="636"/>
                  <a:pt x="669" y="569"/>
                  <a:pt x="585" y="569"/>
                </a:cubicBezTo>
                <a:cubicBezTo>
                  <a:pt x="493" y="569"/>
                  <a:pt x="426" y="636"/>
                  <a:pt x="409" y="719"/>
                </a:cubicBezTo>
                <a:cubicBezTo>
                  <a:pt x="326" y="719"/>
                  <a:pt x="326" y="719"/>
                  <a:pt x="326" y="719"/>
                </a:cubicBezTo>
                <a:cubicBezTo>
                  <a:pt x="292" y="719"/>
                  <a:pt x="267" y="694"/>
                  <a:pt x="267" y="652"/>
                </a:cubicBezTo>
                <a:cubicBezTo>
                  <a:pt x="267" y="519"/>
                  <a:pt x="267" y="519"/>
                  <a:pt x="267" y="519"/>
                </a:cubicBezTo>
                <a:lnTo>
                  <a:pt x="1563" y="519"/>
                </a:lnTo>
                <a:close/>
                <a:moveTo>
                  <a:pt x="1262" y="610"/>
                </a:moveTo>
                <a:cubicBezTo>
                  <a:pt x="1187" y="610"/>
                  <a:pt x="1128" y="669"/>
                  <a:pt x="1128" y="744"/>
                </a:cubicBezTo>
                <a:cubicBezTo>
                  <a:pt x="1128" y="820"/>
                  <a:pt x="1187" y="870"/>
                  <a:pt x="1262" y="870"/>
                </a:cubicBezTo>
                <a:cubicBezTo>
                  <a:pt x="1337" y="870"/>
                  <a:pt x="1396" y="820"/>
                  <a:pt x="1396" y="744"/>
                </a:cubicBezTo>
                <a:cubicBezTo>
                  <a:pt x="1396" y="669"/>
                  <a:pt x="1337" y="610"/>
                  <a:pt x="1262" y="610"/>
                </a:cubicBezTo>
                <a:close/>
                <a:moveTo>
                  <a:pt x="1262" y="811"/>
                </a:moveTo>
                <a:cubicBezTo>
                  <a:pt x="1229" y="811"/>
                  <a:pt x="1195" y="778"/>
                  <a:pt x="1195" y="744"/>
                </a:cubicBezTo>
                <a:cubicBezTo>
                  <a:pt x="1195" y="711"/>
                  <a:pt x="1229" y="677"/>
                  <a:pt x="1262" y="677"/>
                </a:cubicBezTo>
                <a:cubicBezTo>
                  <a:pt x="1295" y="677"/>
                  <a:pt x="1329" y="711"/>
                  <a:pt x="1329" y="744"/>
                </a:cubicBezTo>
                <a:cubicBezTo>
                  <a:pt x="1329" y="778"/>
                  <a:pt x="1295" y="811"/>
                  <a:pt x="1262" y="811"/>
                </a:cubicBezTo>
                <a:close/>
                <a:moveTo>
                  <a:pt x="1538" y="376"/>
                </a:moveTo>
                <a:cubicBezTo>
                  <a:pt x="1295" y="134"/>
                  <a:pt x="1295" y="134"/>
                  <a:pt x="1295" y="134"/>
                </a:cubicBezTo>
                <a:cubicBezTo>
                  <a:pt x="1279" y="117"/>
                  <a:pt x="1254" y="109"/>
                  <a:pt x="1229" y="109"/>
                </a:cubicBezTo>
                <a:cubicBezTo>
                  <a:pt x="1112" y="109"/>
                  <a:pt x="1112" y="109"/>
                  <a:pt x="1112" y="109"/>
                </a:cubicBezTo>
                <a:cubicBezTo>
                  <a:pt x="1112" y="59"/>
                  <a:pt x="1112" y="59"/>
                  <a:pt x="1112" y="59"/>
                </a:cubicBezTo>
                <a:cubicBezTo>
                  <a:pt x="1112" y="25"/>
                  <a:pt x="1078" y="0"/>
                  <a:pt x="1045" y="0"/>
                </a:cubicBezTo>
                <a:cubicBezTo>
                  <a:pt x="326" y="0"/>
                  <a:pt x="326" y="0"/>
                  <a:pt x="326" y="0"/>
                </a:cubicBezTo>
                <a:cubicBezTo>
                  <a:pt x="292" y="0"/>
                  <a:pt x="267" y="25"/>
                  <a:pt x="267" y="59"/>
                </a:cubicBezTo>
                <a:cubicBezTo>
                  <a:pt x="267" y="75"/>
                  <a:pt x="267" y="75"/>
                  <a:pt x="267" y="75"/>
                </a:cubicBezTo>
                <a:cubicBezTo>
                  <a:pt x="8" y="101"/>
                  <a:pt x="8" y="101"/>
                  <a:pt x="8" y="101"/>
                </a:cubicBezTo>
                <a:cubicBezTo>
                  <a:pt x="459" y="159"/>
                  <a:pt x="459" y="159"/>
                  <a:pt x="459" y="159"/>
                </a:cubicBezTo>
                <a:cubicBezTo>
                  <a:pt x="0" y="209"/>
                  <a:pt x="0" y="209"/>
                  <a:pt x="0" y="209"/>
                </a:cubicBezTo>
                <a:cubicBezTo>
                  <a:pt x="459" y="268"/>
                  <a:pt x="459" y="268"/>
                  <a:pt x="459" y="268"/>
                </a:cubicBezTo>
                <a:cubicBezTo>
                  <a:pt x="0" y="309"/>
                  <a:pt x="0" y="309"/>
                  <a:pt x="0" y="309"/>
                </a:cubicBezTo>
                <a:cubicBezTo>
                  <a:pt x="267" y="360"/>
                  <a:pt x="267" y="360"/>
                  <a:pt x="267" y="360"/>
                </a:cubicBezTo>
                <a:cubicBezTo>
                  <a:pt x="267" y="485"/>
                  <a:pt x="267" y="485"/>
                  <a:pt x="267" y="485"/>
                </a:cubicBezTo>
                <a:cubicBezTo>
                  <a:pt x="1563" y="485"/>
                  <a:pt x="1563" y="485"/>
                  <a:pt x="1563" y="485"/>
                </a:cubicBezTo>
                <a:cubicBezTo>
                  <a:pt x="1563" y="435"/>
                  <a:pt x="1563" y="435"/>
                  <a:pt x="1563" y="435"/>
                </a:cubicBezTo>
                <a:cubicBezTo>
                  <a:pt x="1563" y="410"/>
                  <a:pt x="1555" y="393"/>
                  <a:pt x="1538" y="376"/>
                </a:cubicBezTo>
                <a:close/>
                <a:moveTo>
                  <a:pt x="1429" y="385"/>
                </a:moveTo>
                <a:cubicBezTo>
                  <a:pt x="1195" y="385"/>
                  <a:pt x="1195" y="385"/>
                  <a:pt x="1195" y="385"/>
                </a:cubicBezTo>
                <a:cubicBezTo>
                  <a:pt x="1187" y="385"/>
                  <a:pt x="1178" y="376"/>
                  <a:pt x="1178" y="376"/>
                </a:cubicBezTo>
                <a:cubicBezTo>
                  <a:pt x="1178" y="193"/>
                  <a:pt x="1178" y="193"/>
                  <a:pt x="1178" y="193"/>
                </a:cubicBezTo>
                <a:cubicBezTo>
                  <a:pt x="1178" y="184"/>
                  <a:pt x="1187" y="184"/>
                  <a:pt x="1195" y="184"/>
                </a:cubicBezTo>
                <a:cubicBezTo>
                  <a:pt x="1237" y="184"/>
                  <a:pt x="1237" y="184"/>
                  <a:pt x="1237" y="184"/>
                </a:cubicBezTo>
                <a:lnTo>
                  <a:pt x="1245" y="184"/>
                </a:lnTo>
                <a:cubicBezTo>
                  <a:pt x="1438" y="368"/>
                  <a:pt x="1438" y="368"/>
                  <a:pt x="1438" y="368"/>
                </a:cubicBezTo>
                <a:cubicBezTo>
                  <a:pt x="1446" y="376"/>
                  <a:pt x="1438" y="385"/>
                  <a:pt x="1429" y="385"/>
                </a:cubicBezTo>
                <a:close/>
                <a:moveTo>
                  <a:pt x="1429" y="385"/>
                </a:moveTo>
                <a:lnTo>
                  <a:pt x="1429" y="3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91419" tIns="45710" rIns="91419" bIns="45710" anchor="ctr"/>
          <a:lstStyle/>
          <a:p>
            <a:pPr>
              <a:defRPr/>
            </a:pPr>
            <a:endParaRPr lang="en-US" dirty="0">
              <a:ea typeface="SimSun" charset="0"/>
            </a:endParaRPr>
          </a:p>
        </p:txBody>
      </p:sp>
      <p:sp>
        <p:nvSpPr>
          <p:cNvPr id="56" name="Freeform 544"/>
          <p:cNvSpPr>
            <a:spLocks noChangeArrowheads="1"/>
          </p:cNvSpPr>
          <p:nvPr/>
        </p:nvSpPr>
        <p:spPr bwMode="auto">
          <a:xfrm>
            <a:off x="4343440" y="1724541"/>
            <a:ext cx="458074" cy="484795"/>
          </a:xfrm>
          <a:custGeom>
            <a:avLst/>
            <a:gdLst>
              <a:gd name="T0" fmla="*/ 995 w 1588"/>
              <a:gd name="T1" fmla="*/ 870 h 1682"/>
              <a:gd name="T2" fmla="*/ 1078 w 1588"/>
              <a:gd name="T3" fmla="*/ 753 h 1682"/>
              <a:gd name="T4" fmla="*/ 1463 w 1588"/>
              <a:gd name="T5" fmla="*/ 661 h 1682"/>
              <a:gd name="T6" fmla="*/ 1546 w 1588"/>
              <a:gd name="T7" fmla="*/ 352 h 1682"/>
              <a:gd name="T8" fmla="*/ 1346 w 1588"/>
              <a:gd name="T9" fmla="*/ 527 h 1682"/>
              <a:gd name="T10" fmla="*/ 1120 w 1588"/>
              <a:gd name="T11" fmla="*/ 310 h 1682"/>
              <a:gd name="T12" fmla="*/ 1296 w 1588"/>
              <a:gd name="T13" fmla="*/ 101 h 1682"/>
              <a:gd name="T14" fmla="*/ 995 w 1588"/>
              <a:gd name="T15" fmla="*/ 184 h 1682"/>
              <a:gd name="T16" fmla="*/ 894 w 1588"/>
              <a:gd name="T17" fmla="*/ 577 h 1682"/>
              <a:gd name="T18" fmla="*/ 501 w 1588"/>
              <a:gd name="T19" fmla="*/ 452 h 1682"/>
              <a:gd name="T20" fmla="*/ 501 w 1588"/>
              <a:gd name="T21" fmla="*/ 427 h 1682"/>
              <a:gd name="T22" fmla="*/ 493 w 1588"/>
              <a:gd name="T23" fmla="*/ 0 h 1682"/>
              <a:gd name="T24" fmla="*/ 250 w 1588"/>
              <a:gd name="T25" fmla="*/ 285 h 1682"/>
              <a:gd name="T26" fmla="*/ 175 w 1588"/>
              <a:gd name="T27" fmla="*/ 393 h 1682"/>
              <a:gd name="T28" fmla="*/ 150 w 1588"/>
              <a:gd name="T29" fmla="*/ 427 h 1682"/>
              <a:gd name="T30" fmla="*/ 117 w 1588"/>
              <a:gd name="T31" fmla="*/ 477 h 1682"/>
              <a:gd name="T32" fmla="*/ 100 w 1588"/>
              <a:gd name="T33" fmla="*/ 502 h 1682"/>
              <a:gd name="T34" fmla="*/ 66 w 1588"/>
              <a:gd name="T35" fmla="*/ 586 h 1682"/>
              <a:gd name="T36" fmla="*/ 58 w 1588"/>
              <a:gd name="T37" fmla="*/ 611 h 1682"/>
              <a:gd name="T38" fmla="*/ 50 w 1588"/>
              <a:gd name="T39" fmla="*/ 678 h 1682"/>
              <a:gd name="T40" fmla="*/ 41 w 1588"/>
              <a:gd name="T41" fmla="*/ 728 h 1682"/>
              <a:gd name="T42" fmla="*/ 41 w 1588"/>
              <a:gd name="T43" fmla="*/ 744 h 1682"/>
              <a:gd name="T44" fmla="*/ 50 w 1588"/>
              <a:gd name="T45" fmla="*/ 778 h 1682"/>
              <a:gd name="T46" fmla="*/ 58 w 1588"/>
              <a:gd name="T47" fmla="*/ 811 h 1682"/>
              <a:gd name="T48" fmla="*/ 100 w 1588"/>
              <a:gd name="T49" fmla="*/ 878 h 1682"/>
              <a:gd name="T50" fmla="*/ 125 w 1588"/>
              <a:gd name="T51" fmla="*/ 853 h 1682"/>
              <a:gd name="T52" fmla="*/ 133 w 1588"/>
              <a:gd name="T53" fmla="*/ 795 h 1682"/>
              <a:gd name="T54" fmla="*/ 142 w 1588"/>
              <a:gd name="T55" fmla="*/ 770 h 1682"/>
              <a:gd name="T56" fmla="*/ 150 w 1588"/>
              <a:gd name="T57" fmla="*/ 753 h 1682"/>
              <a:gd name="T58" fmla="*/ 167 w 1588"/>
              <a:gd name="T59" fmla="*/ 720 h 1682"/>
              <a:gd name="T60" fmla="*/ 183 w 1588"/>
              <a:gd name="T61" fmla="*/ 694 h 1682"/>
              <a:gd name="T62" fmla="*/ 200 w 1588"/>
              <a:gd name="T63" fmla="*/ 669 h 1682"/>
              <a:gd name="T64" fmla="*/ 225 w 1588"/>
              <a:gd name="T65" fmla="*/ 644 h 1682"/>
              <a:gd name="T66" fmla="*/ 250 w 1588"/>
              <a:gd name="T67" fmla="*/ 619 h 1682"/>
              <a:gd name="T68" fmla="*/ 267 w 1588"/>
              <a:gd name="T69" fmla="*/ 611 h 1682"/>
              <a:gd name="T70" fmla="*/ 301 w 1588"/>
              <a:gd name="T71" fmla="*/ 594 h 1682"/>
              <a:gd name="T72" fmla="*/ 326 w 1588"/>
              <a:gd name="T73" fmla="*/ 577 h 1682"/>
              <a:gd name="T74" fmla="*/ 342 w 1588"/>
              <a:gd name="T75" fmla="*/ 569 h 1682"/>
              <a:gd name="T76" fmla="*/ 359 w 1588"/>
              <a:gd name="T77" fmla="*/ 586 h 1682"/>
              <a:gd name="T78" fmla="*/ 75 w 1588"/>
              <a:gd name="T79" fmla="*/ 1363 h 1682"/>
              <a:gd name="T80" fmla="*/ 292 w 1588"/>
              <a:gd name="T81" fmla="*/ 1581 h 1682"/>
              <a:gd name="T82" fmla="*/ 777 w 1588"/>
              <a:gd name="T83" fmla="*/ 1087 h 1682"/>
              <a:gd name="T84" fmla="*/ 1530 w 1588"/>
              <a:gd name="T85" fmla="*/ 1623 h 1682"/>
              <a:gd name="T86" fmla="*/ 217 w 1588"/>
              <a:gd name="T87" fmla="*/ 1522 h 1682"/>
              <a:gd name="T88" fmla="*/ 133 w 1588"/>
              <a:gd name="T89" fmla="*/ 1438 h 1682"/>
              <a:gd name="T90" fmla="*/ 217 w 1588"/>
              <a:gd name="T91" fmla="*/ 1522 h 1682"/>
              <a:gd name="T92" fmla="*/ 217 w 1588"/>
              <a:gd name="T93" fmla="*/ 1522 h 16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588" h="1682">
                <a:moveTo>
                  <a:pt x="1530" y="1405"/>
                </a:moveTo>
                <a:cubicBezTo>
                  <a:pt x="995" y="870"/>
                  <a:pt x="995" y="870"/>
                  <a:pt x="995" y="870"/>
                </a:cubicBezTo>
                <a:cubicBezTo>
                  <a:pt x="995" y="862"/>
                  <a:pt x="986" y="862"/>
                  <a:pt x="978" y="853"/>
                </a:cubicBezTo>
                <a:cubicBezTo>
                  <a:pt x="1078" y="753"/>
                  <a:pt x="1078" y="753"/>
                  <a:pt x="1078" y="753"/>
                </a:cubicBezTo>
                <a:cubicBezTo>
                  <a:pt x="1078" y="753"/>
                  <a:pt x="1086" y="744"/>
                  <a:pt x="1086" y="736"/>
                </a:cubicBezTo>
                <a:cubicBezTo>
                  <a:pt x="1212" y="786"/>
                  <a:pt x="1362" y="761"/>
                  <a:pt x="1463" y="661"/>
                </a:cubicBezTo>
                <a:cubicBezTo>
                  <a:pt x="1538" y="586"/>
                  <a:pt x="1570" y="485"/>
                  <a:pt x="1562" y="377"/>
                </a:cubicBezTo>
                <a:cubicBezTo>
                  <a:pt x="1562" y="368"/>
                  <a:pt x="1554" y="352"/>
                  <a:pt x="1546" y="352"/>
                </a:cubicBezTo>
                <a:cubicBezTo>
                  <a:pt x="1538" y="352"/>
                  <a:pt x="1521" y="352"/>
                  <a:pt x="1513" y="360"/>
                </a:cubicBezTo>
                <a:cubicBezTo>
                  <a:pt x="1346" y="527"/>
                  <a:pt x="1346" y="527"/>
                  <a:pt x="1346" y="527"/>
                </a:cubicBezTo>
                <a:cubicBezTo>
                  <a:pt x="1170" y="485"/>
                  <a:pt x="1170" y="485"/>
                  <a:pt x="1170" y="485"/>
                </a:cubicBezTo>
                <a:cubicBezTo>
                  <a:pt x="1120" y="310"/>
                  <a:pt x="1120" y="310"/>
                  <a:pt x="1120" y="310"/>
                </a:cubicBezTo>
                <a:cubicBezTo>
                  <a:pt x="1287" y="134"/>
                  <a:pt x="1287" y="134"/>
                  <a:pt x="1287" y="134"/>
                </a:cubicBezTo>
                <a:cubicBezTo>
                  <a:pt x="1296" y="126"/>
                  <a:pt x="1304" y="118"/>
                  <a:pt x="1296" y="101"/>
                </a:cubicBezTo>
                <a:cubicBezTo>
                  <a:pt x="1296" y="92"/>
                  <a:pt x="1287" y="84"/>
                  <a:pt x="1270" y="84"/>
                </a:cubicBezTo>
                <a:cubicBezTo>
                  <a:pt x="1170" y="76"/>
                  <a:pt x="1061" y="109"/>
                  <a:pt x="995" y="184"/>
                </a:cubicBezTo>
                <a:cubicBezTo>
                  <a:pt x="886" y="285"/>
                  <a:pt x="861" y="435"/>
                  <a:pt x="911" y="561"/>
                </a:cubicBezTo>
                <a:cubicBezTo>
                  <a:pt x="903" y="569"/>
                  <a:pt x="903" y="569"/>
                  <a:pt x="894" y="577"/>
                </a:cubicBezTo>
                <a:cubicBezTo>
                  <a:pt x="752" y="711"/>
                  <a:pt x="752" y="711"/>
                  <a:pt x="752" y="711"/>
                </a:cubicBezTo>
                <a:cubicBezTo>
                  <a:pt x="501" y="452"/>
                  <a:pt x="501" y="452"/>
                  <a:pt x="501" y="452"/>
                </a:cubicBezTo>
                <a:cubicBezTo>
                  <a:pt x="493" y="452"/>
                  <a:pt x="493" y="443"/>
                  <a:pt x="484" y="443"/>
                </a:cubicBezTo>
                <a:cubicBezTo>
                  <a:pt x="493" y="435"/>
                  <a:pt x="493" y="435"/>
                  <a:pt x="501" y="427"/>
                </a:cubicBezTo>
                <a:cubicBezTo>
                  <a:pt x="551" y="435"/>
                  <a:pt x="652" y="335"/>
                  <a:pt x="735" y="251"/>
                </a:cubicBezTo>
                <a:cubicBezTo>
                  <a:pt x="493" y="0"/>
                  <a:pt x="493" y="0"/>
                  <a:pt x="493" y="0"/>
                </a:cubicBezTo>
                <a:cubicBezTo>
                  <a:pt x="376" y="109"/>
                  <a:pt x="301" y="184"/>
                  <a:pt x="309" y="243"/>
                </a:cubicBezTo>
                <a:cubicBezTo>
                  <a:pt x="284" y="251"/>
                  <a:pt x="259" y="268"/>
                  <a:pt x="250" y="285"/>
                </a:cubicBezTo>
                <a:cubicBezTo>
                  <a:pt x="209" y="318"/>
                  <a:pt x="209" y="318"/>
                  <a:pt x="209" y="318"/>
                </a:cubicBezTo>
                <a:cubicBezTo>
                  <a:pt x="192" y="343"/>
                  <a:pt x="175" y="368"/>
                  <a:pt x="175" y="393"/>
                </a:cubicBezTo>
                <a:cubicBezTo>
                  <a:pt x="167" y="402"/>
                  <a:pt x="167" y="402"/>
                  <a:pt x="159" y="410"/>
                </a:cubicBezTo>
                <a:cubicBezTo>
                  <a:pt x="150" y="427"/>
                  <a:pt x="150" y="427"/>
                  <a:pt x="150" y="427"/>
                </a:cubicBezTo>
                <a:cubicBezTo>
                  <a:pt x="133" y="443"/>
                  <a:pt x="133" y="443"/>
                  <a:pt x="133" y="443"/>
                </a:cubicBezTo>
                <a:cubicBezTo>
                  <a:pt x="125" y="452"/>
                  <a:pt x="125" y="469"/>
                  <a:pt x="117" y="477"/>
                </a:cubicBezTo>
                <a:lnTo>
                  <a:pt x="108" y="485"/>
                </a:lnTo>
                <a:cubicBezTo>
                  <a:pt x="100" y="502"/>
                  <a:pt x="100" y="502"/>
                  <a:pt x="100" y="502"/>
                </a:cubicBezTo>
                <a:cubicBezTo>
                  <a:pt x="100" y="510"/>
                  <a:pt x="91" y="519"/>
                  <a:pt x="83" y="536"/>
                </a:cubicBezTo>
                <a:cubicBezTo>
                  <a:pt x="75" y="552"/>
                  <a:pt x="66" y="569"/>
                  <a:pt x="66" y="586"/>
                </a:cubicBezTo>
                <a:cubicBezTo>
                  <a:pt x="66" y="594"/>
                  <a:pt x="66" y="594"/>
                  <a:pt x="66" y="594"/>
                </a:cubicBezTo>
                <a:cubicBezTo>
                  <a:pt x="58" y="602"/>
                  <a:pt x="58" y="602"/>
                  <a:pt x="58" y="611"/>
                </a:cubicBezTo>
                <a:cubicBezTo>
                  <a:pt x="50" y="636"/>
                  <a:pt x="50" y="636"/>
                  <a:pt x="50" y="636"/>
                </a:cubicBezTo>
                <a:cubicBezTo>
                  <a:pt x="50" y="653"/>
                  <a:pt x="50" y="669"/>
                  <a:pt x="50" y="678"/>
                </a:cubicBezTo>
                <a:cubicBezTo>
                  <a:pt x="50" y="686"/>
                  <a:pt x="50" y="686"/>
                  <a:pt x="50" y="686"/>
                </a:cubicBezTo>
                <a:cubicBezTo>
                  <a:pt x="41" y="703"/>
                  <a:pt x="41" y="711"/>
                  <a:pt x="41" y="728"/>
                </a:cubicBezTo>
                <a:lnTo>
                  <a:pt x="41" y="736"/>
                </a:lnTo>
                <a:lnTo>
                  <a:pt x="41" y="744"/>
                </a:lnTo>
                <a:cubicBezTo>
                  <a:pt x="50" y="744"/>
                  <a:pt x="50" y="753"/>
                  <a:pt x="50" y="761"/>
                </a:cubicBezTo>
                <a:cubicBezTo>
                  <a:pt x="50" y="778"/>
                  <a:pt x="50" y="778"/>
                  <a:pt x="50" y="778"/>
                </a:cubicBezTo>
                <a:cubicBezTo>
                  <a:pt x="50" y="786"/>
                  <a:pt x="50" y="786"/>
                  <a:pt x="50" y="786"/>
                </a:cubicBezTo>
                <a:cubicBezTo>
                  <a:pt x="50" y="795"/>
                  <a:pt x="50" y="803"/>
                  <a:pt x="58" y="811"/>
                </a:cubicBezTo>
                <a:cubicBezTo>
                  <a:pt x="66" y="853"/>
                  <a:pt x="66" y="853"/>
                  <a:pt x="66" y="853"/>
                </a:cubicBezTo>
                <a:cubicBezTo>
                  <a:pt x="75" y="870"/>
                  <a:pt x="83" y="878"/>
                  <a:pt x="100" y="878"/>
                </a:cubicBezTo>
                <a:cubicBezTo>
                  <a:pt x="108" y="878"/>
                  <a:pt x="117" y="870"/>
                  <a:pt x="117" y="870"/>
                </a:cubicBezTo>
                <a:cubicBezTo>
                  <a:pt x="125" y="862"/>
                  <a:pt x="125" y="862"/>
                  <a:pt x="125" y="853"/>
                </a:cubicBezTo>
                <a:cubicBezTo>
                  <a:pt x="133" y="811"/>
                  <a:pt x="133" y="811"/>
                  <a:pt x="133" y="811"/>
                </a:cubicBezTo>
                <a:cubicBezTo>
                  <a:pt x="133" y="803"/>
                  <a:pt x="133" y="803"/>
                  <a:pt x="133" y="795"/>
                </a:cubicBezTo>
                <a:cubicBezTo>
                  <a:pt x="133" y="786"/>
                  <a:pt x="142" y="786"/>
                  <a:pt x="142" y="786"/>
                </a:cubicBezTo>
                <a:cubicBezTo>
                  <a:pt x="142" y="770"/>
                  <a:pt x="142" y="770"/>
                  <a:pt x="142" y="770"/>
                </a:cubicBezTo>
                <a:cubicBezTo>
                  <a:pt x="142" y="761"/>
                  <a:pt x="142" y="761"/>
                  <a:pt x="150" y="761"/>
                </a:cubicBezTo>
                <a:lnTo>
                  <a:pt x="150" y="753"/>
                </a:lnTo>
                <a:lnTo>
                  <a:pt x="150" y="744"/>
                </a:lnTo>
                <a:cubicBezTo>
                  <a:pt x="159" y="736"/>
                  <a:pt x="159" y="728"/>
                  <a:pt x="167" y="720"/>
                </a:cubicBezTo>
                <a:lnTo>
                  <a:pt x="167" y="711"/>
                </a:lnTo>
                <a:cubicBezTo>
                  <a:pt x="175" y="703"/>
                  <a:pt x="175" y="703"/>
                  <a:pt x="183" y="694"/>
                </a:cubicBezTo>
                <a:cubicBezTo>
                  <a:pt x="192" y="678"/>
                  <a:pt x="192" y="678"/>
                  <a:pt x="192" y="678"/>
                </a:cubicBezTo>
                <a:lnTo>
                  <a:pt x="200" y="669"/>
                </a:lnTo>
                <a:cubicBezTo>
                  <a:pt x="200" y="669"/>
                  <a:pt x="200" y="661"/>
                  <a:pt x="209" y="661"/>
                </a:cubicBezTo>
                <a:cubicBezTo>
                  <a:pt x="209" y="653"/>
                  <a:pt x="217" y="644"/>
                  <a:pt x="225" y="644"/>
                </a:cubicBezTo>
                <a:cubicBezTo>
                  <a:pt x="234" y="636"/>
                  <a:pt x="234" y="636"/>
                  <a:pt x="234" y="636"/>
                </a:cubicBezTo>
                <a:cubicBezTo>
                  <a:pt x="234" y="636"/>
                  <a:pt x="242" y="628"/>
                  <a:pt x="250" y="619"/>
                </a:cubicBezTo>
                <a:lnTo>
                  <a:pt x="259" y="619"/>
                </a:lnTo>
                <a:cubicBezTo>
                  <a:pt x="259" y="611"/>
                  <a:pt x="267" y="611"/>
                  <a:pt x="267" y="611"/>
                </a:cubicBezTo>
                <a:cubicBezTo>
                  <a:pt x="275" y="602"/>
                  <a:pt x="275" y="602"/>
                  <a:pt x="284" y="602"/>
                </a:cubicBezTo>
                <a:cubicBezTo>
                  <a:pt x="301" y="594"/>
                  <a:pt x="301" y="594"/>
                  <a:pt x="301" y="594"/>
                </a:cubicBezTo>
                <a:cubicBezTo>
                  <a:pt x="309" y="586"/>
                  <a:pt x="309" y="586"/>
                  <a:pt x="309" y="586"/>
                </a:cubicBezTo>
                <a:cubicBezTo>
                  <a:pt x="317" y="586"/>
                  <a:pt x="317" y="586"/>
                  <a:pt x="326" y="577"/>
                </a:cubicBezTo>
                <a:lnTo>
                  <a:pt x="334" y="577"/>
                </a:lnTo>
                <a:cubicBezTo>
                  <a:pt x="342" y="577"/>
                  <a:pt x="342" y="569"/>
                  <a:pt x="342" y="569"/>
                </a:cubicBezTo>
                <a:cubicBezTo>
                  <a:pt x="351" y="569"/>
                  <a:pt x="351" y="569"/>
                  <a:pt x="351" y="569"/>
                </a:cubicBezTo>
                <a:cubicBezTo>
                  <a:pt x="351" y="577"/>
                  <a:pt x="359" y="586"/>
                  <a:pt x="359" y="586"/>
                </a:cubicBezTo>
                <a:cubicBezTo>
                  <a:pt x="618" y="845"/>
                  <a:pt x="618" y="845"/>
                  <a:pt x="618" y="845"/>
                </a:cubicBezTo>
                <a:cubicBezTo>
                  <a:pt x="75" y="1363"/>
                  <a:pt x="75" y="1363"/>
                  <a:pt x="75" y="1363"/>
                </a:cubicBezTo>
                <a:cubicBezTo>
                  <a:pt x="8" y="1430"/>
                  <a:pt x="0" y="1531"/>
                  <a:pt x="66" y="1597"/>
                </a:cubicBezTo>
                <a:cubicBezTo>
                  <a:pt x="133" y="1664"/>
                  <a:pt x="225" y="1647"/>
                  <a:pt x="292" y="1581"/>
                </a:cubicBezTo>
                <a:cubicBezTo>
                  <a:pt x="769" y="1079"/>
                  <a:pt x="769" y="1079"/>
                  <a:pt x="769" y="1079"/>
                </a:cubicBezTo>
                <a:cubicBezTo>
                  <a:pt x="769" y="1079"/>
                  <a:pt x="777" y="1079"/>
                  <a:pt x="777" y="1087"/>
                </a:cubicBezTo>
                <a:cubicBezTo>
                  <a:pt x="1312" y="1623"/>
                  <a:pt x="1312" y="1623"/>
                  <a:pt x="1312" y="1623"/>
                </a:cubicBezTo>
                <a:cubicBezTo>
                  <a:pt x="1371" y="1681"/>
                  <a:pt x="1471" y="1681"/>
                  <a:pt x="1530" y="1623"/>
                </a:cubicBezTo>
                <a:cubicBezTo>
                  <a:pt x="1587" y="1564"/>
                  <a:pt x="1587" y="1464"/>
                  <a:pt x="1530" y="1405"/>
                </a:cubicBezTo>
                <a:close/>
                <a:moveTo>
                  <a:pt x="217" y="1522"/>
                </a:moveTo>
                <a:cubicBezTo>
                  <a:pt x="192" y="1547"/>
                  <a:pt x="159" y="1547"/>
                  <a:pt x="133" y="1522"/>
                </a:cubicBezTo>
                <a:cubicBezTo>
                  <a:pt x="108" y="1497"/>
                  <a:pt x="108" y="1455"/>
                  <a:pt x="133" y="1438"/>
                </a:cubicBezTo>
                <a:cubicBezTo>
                  <a:pt x="159" y="1413"/>
                  <a:pt x="192" y="1413"/>
                  <a:pt x="217" y="1438"/>
                </a:cubicBezTo>
                <a:cubicBezTo>
                  <a:pt x="242" y="1455"/>
                  <a:pt x="242" y="1497"/>
                  <a:pt x="217" y="1522"/>
                </a:cubicBezTo>
                <a:close/>
                <a:moveTo>
                  <a:pt x="217" y="1522"/>
                </a:moveTo>
                <a:lnTo>
                  <a:pt x="217" y="152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91419" tIns="45710" rIns="91419" bIns="45710" anchor="ctr"/>
          <a:lstStyle/>
          <a:p>
            <a:pPr>
              <a:defRPr/>
            </a:pPr>
            <a:endParaRPr lang="en-US" dirty="0">
              <a:ea typeface="SimSun" charset="0"/>
            </a:endParaRPr>
          </a:p>
        </p:txBody>
      </p:sp>
      <p:sp>
        <p:nvSpPr>
          <p:cNvPr id="58" name="Freeform 325"/>
          <p:cNvSpPr>
            <a:spLocks noChangeArrowheads="1"/>
          </p:cNvSpPr>
          <p:nvPr/>
        </p:nvSpPr>
        <p:spPr bwMode="auto">
          <a:xfrm>
            <a:off x="2700060" y="2342595"/>
            <a:ext cx="395355" cy="532144"/>
          </a:xfrm>
          <a:custGeom>
            <a:avLst/>
            <a:gdLst>
              <a:gd name="T0" fmla="*/ 694 w 1046"/>
              <a:gd name="T1" fmla="*/ 1053 h 1405"/>
              <a:gd name="T2" fmla="*/ 176 w 1046"/>
              <a:gd name="T3" fmla="*/ 526 h 1405"/>
              <a:gd name="T4" fmla="*/ 870 w 1046"/>
              <a:gd name="T5" fmla="*/ 526 h 1405"/>
              <a:gd name="T6" fmla="*/ 393 w 1046"/>
              <a:gd name="T7" fmla="*/ 1229 h 1405"/>
              <a:gd name="T8" fmla="*/ 393 w 1046"/>
              <a:gd name="T9" fmla="*/ 1321 h 1405"/>
              <a:gd name="T10" fmla="*/ 519 w 1046"/>
              <a:gd name="T11" fmla="*/ 1404 h 1405"/>
              <a:gd name="T12" fmla="*/ 652 w 1046"/>
              <a:gd name="T13" fmla="*/ 1321 h 1405"/>
              <a:gd name="T14" fmla="*/ 652 w 1046"/>
              <a:gd name="T15" fmla="*/ 1229 h 1405"/>
              <a:gd name="T16" fmla="*/ 393 w 1046"/>
              <a:gd name="T17" fmla="*/ 1095 h 1405"/>
              <a:gd name="T18" fmla="*/ 393 w 1046"/>
              <a:gd name="T19" fmla="*/ 1187 h 1405"/>
              <a:gd name="T20" fmla="*/ 694 w 1046"/>
              <a:gd name="T21" fmla="*/ 1145 h 1405"/>
              <a:gd name="T22" fmla="*/ 42 w 1046"/>
              <a:gd name="T23" fmla="*/ 301 h 1405"/>
              <a:gd name="T24" fmla="*/ 168 w 1046"/>
              <a:gd name="T25" fmla="*/ 275 h 1405"/>
              <a:gd name="T26" fmla="*/ 42 w 1046"/>
              <a:gd name="T27" fmla="*/ 301 h 1405"/>
              <a:gd name="T28" fmla="*/ 569 w 1046"/>
              <a:gd name="T29" fmla="*/ 0 h 1405"/>
              <a:gd name="T30" fmla="*/ 477 w 1046"/>
              <a:gd name="T31" fmla="*/ 92 h 1405"/>
              <a:gd name="T32" fmla="*/ 569 w 1046"/>
              <a:gd name="T33" fmla="*/ 92 h 1405"/>
              <a:gd name="T34" fmla="*/ 301 w 1046"/>
              <a:gd name="T35" fmla="*/ 50 h 1405"/>
              <a:gd name="T36" fmla="*/ 268 w 1046"/>
              <a:gd name="T37" fmla="*/ 175 h 1405"/>
              <a:gd name="T38" fmla="*/ 1004 w 1046"/>
              <a:gd name="T39" fmla="*/ 301 h 1405"/>
              <a:gd name="T40" fmla="*/ 878 w 1046"/>
              <a:gd name="T41" fmla="*/ 275 h 1405"/>
              <a:gd name="T42" fmla="*/ 1004 w 1046"/>
              <a:gd name="T43" fmla="*/ 301 h 1405"/>
              <a:gd name="T44" fmla="*/ 744 w 1046"/>
              <a:gd name="T45" fmla="*/ 50 h 1405"/>
              <a:gd name="T46" fmla="*/ 778 w 1046"/>
              <a:gd name="T47" fmla="*/ 175 h 1405"/>
              <a:gd name="T48" fmla="*/ 84 w 1046"/>
              <a:gd name="T49" fmla="*/ 526 h 1405"/>
              <a:gd name="T50" fmla="*/ 0 w 1046"/>
              <a:gd name="T51" fmla="*/ 485 h 1405"/>
              <a:gd name="T52" fmla="*/ 92 w 1046"/>
              <a:gd name="T53" fmla="*/ 568 h 1405"/>
              <a:gd name="T54" fmla="*/ 953 w 1046"/>
              <a:gd name="T55" fmla="*/ 485 h 1405"/>
              <a:gd name="T56" fmla="*/ 953 w 1046"/>
              <a:gd name="T57" fmla="*/ 568 h 1405"/>
              <a:gd name="T58" fmla="*/ 1045 w 1046"/>
              <a:gd name="T59" fmla="*/ 485 h 1405"/>
              <a:gd name="T60" fmla="*/ 886 w 1046"/>
              <a:gd name="T61" fmla="*/ 786 h 1405"/>
              <a:gd name="T62" fmla="*/ 1004 w 1046"/>
              <a:gd name="T63" fmla="*/ 752 h 1405"/>
              <a:gd name="T64" fmla="*/ 886 w 1046"/>
              <a:gd name="T65" fmla="*/ 786 h 1405"/>
              <a:gd name="T66" fmla="*/ 92 w 1046"/>
              <a:gd name="T67" fmla="*/ 827 h 1405"/>
              <a:gd name="T68" fmla="*/ 126 w 1046"/>
              <a:gd name="T69" fmla="*/ 710 h 1405"/>
              <a:gd name="T70" fmla="*/ 42 w 1046"/>
              <a:gd name="T71" fmla="*/ 752 h 1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46" h="1405">
                <a:moveTo>
                  <a:pt x="870" y="526"/>
                </a:moveTo>
                <a:cubicBezTo>
                  <a:pt x="870" y="702"/>
                  <a:pt x="694" y="877"/>
                  <a:pt x="694" y="1053"/>
                </a:cubicBezTo>
                <a:cubicBezTo>
                  <a:pt x="343" y="1053"/>
                  <a:pt x="343" y="1053"/>
                  <a:pt x="343" y="1053"/>
                </a:cubicBezTo>
                <a:cubicBezTo>
                  <a:pt x="343" y="877"/>
                  <a:pt x="176" y="702"/>
                  <a:pt x="176" y="526"/>
                </a:cubicBezTo>
                <a:cubicBezTo>
                  <a:pt x="176" y="334"/>
                  <a:pt x="326" y="175"/>
                  <a:pt x="519" y="175"/>
                </a:cubicBezTo>
                <a:cubicBezTo>
                  <a:pt x="719" y="175"/>
                  <a:pt x="870" y="334"/>
                  <a:pt x="870" y="526"/>
                </a:cubicBezTo>
                <a:close/>
                <a:moveTo>
                  <a:pt x="652" y="1229"/>
                </a:moveTo>
                <a:cubicBezTo>
                  <a:pt x="393" y="1229"/>
                  <a:pt x="393" y="1229"/>
                  <a:pt x="393" y="1229"/>
                </a:cubicBezTo>
                <a:cubicBezTo>
                  <a:pt x="368" y="1229"/>
                  <a:pt x="343" y="1245"/>
                  <a:pt x="343" y="1270"/>
                </a:cubicBezTo>
                <a:cubicBezTo>
                  <a:pt x="343" y="1296"/>
                  <a:pt x="368" y="1321"/>
                  <a:pt x="393" y="1321"/>
                </a:cubicBezTo>
                <a:cubicBezTo>
                  <a:pt x="402" y="1321"/>
                  <a:pt x="402" y="1321"/>
                  <a:pt x="402" y="1321"/>
                </a:cubicBezTo>
                <a:cubicBezTo>
                  <a:pt x="418" y="1371"/>
                  <a:pt x="469" y="1404"/>
                  <a:pt x="519" y="1404"/>
                </a:cubicBezTo>
                <a:cubicBezTo>
                  <a:pt x="577" y="1404"/>
                  <a:pt x="627" y="1371"/>
                  <a:pt x="644" y="1321"/>
                </a:cubicBezTo>
                <a:cubicBezTo>
                  <a:pt x="652" y="1321"/>
                  <a:pt x="652" y="1321"/>
                  <a:pt x="652" y="1321"/>
                </a:cubicBezTo>
                <a:cubicBezTo>
                  <a:pt x="677" y="1321"/>
                  <a:pt x="694" y="1296"/>
                  <a:pt x="694" y="1270"/>
                </a:cubicBezTo>
                <a:cubicBezTo>
                  <a:pt x="694" y="1245"/>
                  <a:pt x="677" y="1229"/>
                  <a:pt x="652" y="1229"/>
                </a:cubicBezTo>
                <a:close/>
                <a:moveTo>
                  <a:pt x="652" y="1095"/>
                </a:moveTo>
                <a:cubicBezTo>
                  <a:pt x="393" y="1095"/>
                  <a:pt x="393" y="1095"/>
                  <a:pt x="393" y="1095"/>
                </a:cubicBezTo>
                <a:cubicBezTo>
                  <a:pt x="368" y="1095"/>
                  <a:pt x="343" y="1120"/>
                  <a:pt x="343" y="1145"/>
                </a:cubicBezTo>
                <a:cubicBezTo>
                  <a:pt x="343" y="1162"/>
                  <a:pt x="368" y="1187"/>
                  <a:pt x="393" y="1187"/>
                </a:cubicBezTo>
                <a:cubicBezTo>
                  <a:pt x="652" y="1187"/>
                  <a:pt x="652" y="1187"/>
                  <a:pt x="652" y="1187"/>
                </a:cubicBezTo>
                <a:cubicBezTo>
                  <a:pt x="677" y="1187"/>
                  <a:pt x="694" y="1162"/>
                  <a:pt x="694" y="1145"/>
                </a:cubicBezTo>
                <a:cubicBezTo>
                  <a:pt x="694" y="1120"/>
                  <a:pt x="677" y="1095"/>
                  <a:pt x="652" y="1095"/>
                </a:cubicBezTo>
                <a:close/>
                <a:moveTo>
                  <a:pt x="42" y="301"/>
                </a:moveTo>
                <a:cubicBezTo>
                  <a:pt x="126" y="351"/>
                  <a:pt x="126" y="351"/>
                  <a:pt x="126" y="351"/>
                </a:cubicBezTo>
                <a:cubicBezTo>
                  <a:pt x="134" y="326"/>
                  <a:pt x="151" y="301"/>
                  <a:pt x="168" y="275"/>
                </a:cubicBezTo>
                <a:cubicBezTo>
                  <a:pt x="92" y="225"/>
                  <a:pt x="92" y="225"/>
                  <a:pt x="92" y="225"/>
                </a:cubicBezTo>
                <a:lnTo>
                  <a:pt x="42" y="301"/>
                </a:lnTo>
                <a:close/>
                <a:moveTo>
                  <a:pt x="569" y="92"/>
                </a:moveTo>
                <a:cubicBezTo>
                  <a:pt x="569" y="0"/>
                  <a:pt x="569" y="0"/>
                  <a:pt x="569" y="0"/>
                </a:cubicBezTo>
                <a:cubicBezTo>
                  <a:pt x="477" y="0"/>
                  <a:pt x="477" y="0"/>
                  <a:pt x="477" y="0"/>
                </a:cubicBezTo>
                <a:cubicBezTo>
                  <a:pt x="477" y="92"/>
                  <a:pt x="477" y="92"/>
                  <a:pt x="477" y="92"/>
                </a:cubicBezTo>
                <a:cubicBezTo>
                  <a:pt x="493" y="92"/>
                  <a:pt x="510" y="92"/>
                  <a:pt x="519" y="92"/>
                </a:cubicBezTo>
                <a:cubicBezTo>
                  <a:pt x="535" y="92"/>
                  <a:pt x="552" y="92"/>
                  <a:pt x="569" y="92"/>
                </a:cubicBezTo>
                <a:close/>
                <a:moveTo>
                  <a:pt x="343" y="133"/>
                </a:moveTo>
                <a:cubicBezTo>
                  <a:pt x="301" y="50"/>
                  <a:pt x="301" y="50"/>
                  <a:pt x="301" y="50"/>
                </a:cubicBezTo>
                <a:cubicBezTo>
                  <a:pt x="218" y="92"/>
                  <a:pt x="218" y="92"/>
                  <a:pt x="218" y="92"/>
                </a:cubicBezTo>
                <a:cubicBezTo>
                  <a:pt x="268" y="175"/>
                  <a:pt x="268" y="175"/>
                  <a:pt x="268" y="175"/>
                </a:cubicBezTo>
                <a:cubicBezTo>
                  <a:pt x="293" y="159"/>
                  <a:pt x="318" y="142"/>
                  <a:pt x="343" y="133"/>
                </a:cubicBezTo>
                <a:close/>
                <a:moveTo>
                  <a:pt x="1004" y="301"/>
                </a:moveTo>
                <a:cubicBezTo>
                  <a:pt x="953" y="225"/>
                  <a:pt x="953" y="225"/>
                  <a:pt x="953" y="225"/>
                </a:cubicBezTo>
                <a:cubicBezTo>
                  <a:pt x="878" y="275"/>
                  <a:pt x="878" y="275"/>
                  <a:pt x="878" y="275"/>
                </a:cubicBezTo>
                <a:cubicBezTo>
                  <a:pt x="895" y="301"/>
                  <a:pt x="912" y="326"/>
                  <a:pt x="920" y="351"/>
                </a:cubicBezTo>
                <a:lnTo>
                  <a:pt x="1004" y="301"/>
                </a:lnTo>
                <a:close/>
                <a:moveTo>
                  <a:pt x="820" y="92"/>
                </a:moveTo>
                <a:cubicBezTo>
                  <a:pt x="744" y="50"/>
                  <a:pt x="744" y="50"/>
                  <a:pt x="744" y="50"/>
                </a:cubicBezTo>
                <a:cubicBezTo>
                  <a:pt x="702" y="133"/>
                  <a:pt x="702" y="133"/>
                  <a:pt x="702" y="133"/>
                </a:cubicBezTo>
                <a:cubicBezTo>
                  <a:pt x="727" y="142"/>
                  <a:pt x="753" y="159"/>
                  <a:pt x="778" y="175"/>
                </a:cubicBezTo>
                <a:lnTo>
                  <a:pt x="820" y="92"/>
                </a:lnTo>
                <a:close/>
                <a:moveTo>
                  <a:pt x="84" y="526"/>
                </a:moveTo>
                <a:cubicBezTo>
                  <a:pt x="84" y="510"/>
                  <a:pt x="84" y="501"/>
                  <a:pt x="92" y="485"/>
                </a:cubicBezTo>
                <a:cubicBezTo>
                  <a:pt x="0" y="485"/>
                  <a:pt x="0" y="485"/>
                  <a:pt x="0" y="485"/>
                </a:cubicBezTo>
                <a:cubicBezTo>
                  <a:pt x="0" y="568"/>
                  <a:pt x="0" y="568"/>
                  <a:pt x="0" y="568"/>
                </a:cubicBezTo>
                <a:cubicBezTo>
                  <a:pt x="92" y="568"/>
                  <a:pt x="92" y="568"/>
                  <a:pt x="92" y="568"/>
                </a:cubicBezTo>
                <a:cubicBezTo>
                  <a:pt x="84" y="560"/>
                  <a:pt x="84" y="543"/>
                  <a:pt x="84" y="526"/>
                </a:cubicBezTo>
                <a:close/>
                <a:moveTo>
                  <a:pt x="953" y="485"/>
                </a:moveTo>
                <a:cubicBezTo>
                  <a:pt x="953" y="501"/>
                  <a:pt x="962" y="510"/>
                  <a:pt x="962" y="526"/>
                </a:cubicBezTo>
                <a:cubicBezTo>
                  <a:pt x="962" y="543"/>
                  <a:pt x="953" y="560"/>
                  <a:pt x="953" y="568"/>
                </a:cubicBezTo>
                <a:cubicBezTo>
                  <a:pt x="1045" y="568"/>
                  <a:pt x="1045" y="568"/>
                  <a:pt x="1045" y="568"/>
                </a:cubicBezTo>
                <a:cubicBezTo>
                  <a:pt x="1045" y="485"/>
                  <a:pt x="1045" y="485"/>
                  <a:pt x="1045" y="485"/>
                </a:cubicBezTo>
                <a:lnTo>
                  <a:pt x="953" y="485"/>
                </a:lnTo>
                <a:close/>
                <a:moveTo>
                  <a:pt x="886" y="786"/>
                </a:moveTo>
                <a:cubicBezTo>
                  <a:pt x="953" y="827"/>
                  <a:pt x="953" y="827"/>
                  <a:pt x="953" y="827"/>
                </a:cubicBezTo>
                <a:cubicBezTo>
                  <a:pt x="1004" y="752"/>
                  <a:pt x="1004" y="752"/>
                  <a:pt x="1004" y="752"/>
                </a:cubicBezTo>
                <a:cubicBezTo>
                  <a:pt x="920" y="710"/>
                  <a:pt x="920" y="710"/>
                  <a:pt x="920" y="710"/>
                </a:cubicBezTo>
                <a:cubicBezTo>
                  <a:pt x="912" y="735"/>
                  <a:pt x="895" y="761"/>
                  <a:pt x="886" y="786"/>
                </a:cubicBezTo>
                <a:close/>
                <a:moveTo>
                  <a:pt x="42" y="752"/>
                </a:moveTo>
                <a:cubicBezTo>
                  <a:pt x="92" y="827"/>
                  <a:pt x="92" y="827"/>
                  <a:pt x="92" y="827"/>
                </a:cubicBezTo>
                <a:cubicBezTo>
                  <a:pt x="159" y="786"/>
                  <a:pt x="159" y="786"/>
                  <a:pt x="159" y="786"/>
                </a:cubicBezTo>
                <a:cubicBezTo>
                  <a:pt x="151" y="761"/>
                  <a:pt x="134" y="735"/>
                  <a:pt x="126" y="710"/>
                </a:cubicBezTo>
                <a:lnTo>
                  <a:pt x="42" y="752"/>
                </a:lnTo>
                <a:close/>
                <a:moveTo>
                  <a:pt x="42" y="752"/>
                </a:moveTo>
                <a:lnTo>
                  <a:pt x="42" y="75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91419" tIns="45710" rIns="91419" bIns="45710" anchor="ctr"/>
          <a:lstStyle/>
          <a:p>
            <a:pPr>
              <a:defRPr/>
            </a:pPr>
            <a:endParaRPr lang="en-US" dirty="0">
              <a:ea typeface="SimSun" charset="0"/>
            </a:endParaRPr>
          </a:p>
        </p:txBody>
      </p:sp>
      <p:grpSp>
        <p:nvGrpSpPr>
          <p:cNvPr id="69" name="Group 4688"/>
          <p:cNvGrpSpPr>
            <a:grpSpLocks/>
          </p:cNvGrpSpPr>
          <p:nvPr/>
        </p:nvGrpSpPr>
        <p:grpSpPr bwMode="auto">
          <a:xfrm>
            <a:off x="1337013" y="1685096"/>
            <a:ext cx="306656" cy="291387"/>
            <a:chOff x="1835150" y="2800349"/>
            <a:chExt cx="382588" cy="363538"/>
          </a:xfrm>
          <a:solidFill>
            <a:schemeClr val="bg1"/>
          </a:solidFill>
        </p:grpSpPr>
        <p:sp>
          <p:nvSpPr>
            <p:cNvPr id="70" name="Freeform 291"/>
            <p:cNvSpPr>
              <a:spLocks noChangeArrowheads="1"/>
            </p:cNvSpPr>
            <p:nvPr/>
          </p:nvSpPr>
          <p:spPr bwMode="auto">
            <a:xfrm>
              <a:off x="1868488" y="3140074"/>
              <a:ext cx="271462" cy="23813"/>
            </a:xfrm>
            <a:custGeom>
              <a:avLst/>
              <a:gdLst>
                <a:gd name="T0" fmla="*/ 41 w 753"/>
                <a:gd name="T1" fmla="*/ 42 h 68"/>
                <a:gd name="T2" fmla="*/ 192 w 753"/>
                <a:gd name="T3" fmla="*/ 42 h 68"/>
                <a:gd name="T4" fmla="*/ 217 w 753"/>
                <a:gd name="T5" fmla="*/ 67 h 68"/>
                <a:gd name="T6" fmla="*/ 543 w 753"/>
                <a:gd name="T7" fmla="*/ 67 h 68"/>
                <a:gd name="T8" fmla="*/ 568 w 753"/>
                <a:gd name="T9" fmla="*/ 42 h 68"/>
                <a:gd name="T10" fmla="*/ 710 w 753"/>
                <a:gd name="T11" fmla="*/ 42 h 68"/>
                <a:gd name="T12" fmla="*/ 752 w 753"/>
                <a:gd name="T13" fmla="*/ 0 h 68"/>
                <a:gd name="T14" fmla="*/ 0 w 753"/>
                <a:gd name="T15" fmla="*/ 0 h 68"/>
                <a:gd name="T16" fmla="*/ 41 w 753"/>
                <a:gd name="T17" fmla="*/ 42 h 68"/>
                <a:gd name="T18" fmla="*/ 41 w 753"/>
                <a:gd name="T19" fmla="*/ 42 h 68"/>
                <a:gd name="T20" fmla="*/ 41 w 753"/>
                <a:gd name="T21" fmla="*/ 4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53" h="68">
                  <a:moveTo>
                    <a:pt x="41" y="42"/>
                  </a:moveTo>
                  <a:cubicBezTo>
                    <a:pt x="192" y="42"/>
                    <a:pt x="192" y="42"/>
                    <a:pt x="192" y="42"/>
                  </a:cubicBezTo>
                  <a:cubicBezTo>
                    <a:pt x="192" y="50"/>
                    <a:pt x="200" y="67"/>
                    <a:pt x="217" y="67"/>
                  </a:cubicBezTo>
                  <a:cubicBezTo>
                    <a:pt x="543" y="67"/>
                    <a:pt x="543" y="67"/>
                    <a:pt x="543" y="67"/>
                  </a:cubicBezTo>
                  <a:cubicBezTo>
                    <a:pt x="552" y="67"/>
                    <a:pt x="568" y="50"/>
                    <a:pt x="568" y="42"/>
                  </a:cubicBezTo>
                  <a:cubicBezTo>
                    <a:pt x="710" y="42"/>
                    <a:pt x="710" y="42"/>
                    <a:pt x="710" y="42"/>
                  </a:cubicBezTo>
                  <a:cubicBezTo>
                    <a:pt x="735" y="42"/>
                    <a:pt x="752" y="17"/>
                    <a:pt x="75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"/>
                    <a:pt x="16" y="42"/>
                    <a:pt x="41" y="42"/>
                  </a:cubicBezTo>
                  <a:close/>
                  <a:moveTo>
                    <a:pt x="41" y="42"/>
                  </a:moveTo>
                  <a:lnTo>
                    <a:pt x="41" y="42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  <p:sp>
          <p:nvSpPr>
            <p:cNvPr id="71" name="Freeform 292"/>
            <p:cNvSpPr>
              <a:spLocks noChangeArrowheads="1"/>
            </p:cNvSpPr>
            <p:nvPr/>
          </p:nvSpPr>
          <p:spPr bwMode="auto">
            <a:xfrm>
              <a:off x="1835150" y="2955924"/>
              <a:ext cx="382588" cy="174625"/>
            </a:xfrm>
            <a:custGeom>
              <a:avLst/>
              <a:gdLst>
                <a:gd name="T0" fmla="*/ 1020 w 1062"/>
                <a:gd name="T1" fmla="*/ 100 h 486"/>
                <a:gd name="T2" fmla="*/ 894 w 1062"/>
                <a:gd name="T3" fmla="*/ 75 h 486"/>
                <a:gd name="T4" fmla="*/ 894 w 1062"/>
                <a:gd name="T5" fmla="*/ 0 h 486"/>
                <a:gd name="T6" fmla="*/ 0 w 1062"/>
                <a:gd name="T7" fmla="*/ 0 h 486"/>
                <a:gd name="T8" fmla="*/ 267 w 1062"/>
                <a:gd name="T9" fmla="*/ 485 h 486"/>
                <a:gd name="T10" fmla="*/ 627 w 1062"/>
                <a:gd name="T11" fmla="*/ 485 h 486"/>
                <a:gd name="T12" fmla="*/ 819 w 1062"/>
                <a:gd name="T13" fmla="*/ 351 h 486"/>
                <a:gd name="T14" fmla="*/ 1061 w 1062"/>
                <a:gd name="T15" fmla="*/ 192 h 486"/>
                <a:gd name="T16" fmla="*/ 1020 w 1062"/>
                <a:gd name="T17" fmla="*/ 100 h 486"/>
                <a:gd name="T18" fmla="*/ 861 w 1062"/>
                <a:gd name="T19" fmla="*/ 284 h 486"/>
                <a:gd name="T20" fmla="*/ 894 w 1062"/>
                <a:gd name="T21" fmla="*/ 142 h 486"/>
                <a:gd name="T22" fmla="*/ 978 w 1062"/>
                <a:gd name="T23" fmla="*/ 151 h 486"/>
                <a:gd name="T24" fmla="*/ 995 w 1062"/>
                <a:gd name="T25" fmla="*/ 192 h 486"/>
                <a:gd name="T26" fmla="*/ 861 w 1062"/>
                <a:gd name="T27" fmla="*/ 284 h 486"/>
                <a:gd name="T28" fmla="*/ 861 w 1062"/>
                <a:gd name="T29" fmla="*/ 284 h 486"/>
                <a:gd name="T30" fmla="*/ 861 w 1062"/>
                <a:gd name="T31" fmla="*/ 284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2" h="486">
                  <a:moveTo>
                    <a:pt x="1020" y="100"/>
                  </a:moveTo>
                  <a:cubicBezTo>
                    <a:pt x="986" y="67"/>
                    <a:pt x="928" y="67"/>
                    <a:pt x="894" y="75"/>
                  </a:cubicBezTo>
                  <a:cubicBezTo>
                    <a:pt x="894" y="50"/>
                    <a:pt x="894" y="25"/>
                    <a:pt x="89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43"/>
                    <a:pt x="42" y="418"/>
                    <a:pt x="267" y="485"/>
                  </a:cubicBezTo>
                  <a:cubicBezTo>
                    <a:pt x="627" y="485"/>
                    <a:pt x="627" y="485"/>
                    <a:pt x="627" y="485"/>
                  </a:cubicBezTo>
                  <a:cubicBezTo>
                    <a:pt x="719" y="452"/>
                    <a:pt x="786" y="410"/>
                    <a:pt x="819" y="351"/>
                  </a:cubicBezTo>
                  <a:cubicBezTo>
                    <a:pt x="911" y="351"/>
                    <a:pt x="1053" y="318"/>
                    <a:pt x="1061" y="192"/>
                  </a:cubicBezTo>
                  <a:cubicBezTo>
                    <a:pt x="1061" y="142"/>
                    <a:pt x="1036" y="117"/>
                    <a:pt x="1020" y="100"/>
                  </a:cubicBezTo>
                  <a:close/>
                  <a:moveTo>
                    <a:pt x="861" y="284"/>
                  </a:moveTo>
                  <a:cubicBezTo>
                    <a:pt x="878" y="243"/>
                    <a:pt x="886" y="192"/>
                    <a:pt x="894" y="142"/>
                  </a:cubicBezTo>
                  <a:cubicBezTo>
                    <a:pt x="919" y="134"/>
                    <a:pt x="961" y="134"/>
                    <a:pt x="978" y="151"/>
                  </a:cubicBezTo>
                  <a:cubicBezTo>
                    <a:pt x="978" y="151"/>
                    <a:pt x="995" y="159"/>
                    <a:pt x="995" y="192"/>
                  </a:cubicBezTo>
                  <a:cubicBezTo>
                    <a:pt x="986" y="259"/>
                    <a:pt x="911" y="276"/>
                    <a:pt x="861" y="284"/>
                  </a:cubicBezTo>
                  <a:close/>
                  <a:moveTo>
                    <a:pt x="861" y="284"/>
                  </a:moveTo>
                  <a:lnTo>
                    <a:pt x="861" y="284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  <p:sp>
          <p:nvSpPr>
            <p:cNvPr id="72" name="Freeform 293"/>
            <p:cNvSpPr>
              <a:spLocks noChangeArrowheads="1"/>
            </p:cNvSpPr>
            <p:nvPr/>
          </p:nvSpPr>
          <p:spPr bwMode="auto">
            <a:xfrm>
              <a:off x="1916113" y="2800349"/>
              <a:ext cx="112712" cy="144463"/>
            </a:xfrm>
            <a:custGeom>
              <a:avLst/>
              <a:gdLst>
                <a:gd name="T0" fmla="*/ 142 w 311"/>
                <a:gd name="T1" fmla="*/ 401 h 402"/>
                <a:gd name="T2" fmla="*/ 234 w 311"/>
                <a:gd name="T3" fmla="*/ 243 h 402"/>
                <a:gd name="T4" fmla="*/ 268 w 311"/>
                <a:gd name="T5" fmla="*/ 0 h 402"/>
                <a:gd name="T6" fmla="*/ 159 w 311"/>
                <a:gd name="T7" fmla="*/ 276 h 402"/>
                <a:gd name="T8" fmla="*/ 142 w 311"/>
                <a:gd name="T9" fmla="*/ 401 h 402"/>
                <a:gd name="T10" fmla="*/ 142 w 311"/>
                <a:gd name="T11" fmla="*/ 401 h 402"/>
                <a:gd name="T12" fmla="*/ 142 w 311"/>
                <a:gd name="T13" fmla="*/ 401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" h="402">
                  <a:moveTo>
                    <a:pt x="142" y="401"/>
                  </a:moveTo>
                  <a:cubicBezTo>
                    <a:pt x="142" y="401"/>
                    <a:pt x="310" y="385"/>
                    <a:pt x="234" y="243"/>
                  </a:cubicBezTo>
                  <a:cubicBezTo>
                    <a:pt x="168" y="126"/>
                    <a:pt x="184" y="59"/>
                    <a:pt x="268" y="0"/>
                  </a:cubicBezTo>
                  <a:cubicBezTo>
                    <a:pt x="268" y="0"/>
                    <a:pt x="0" y="67"/>
                    <a:pt x="159" y="276"/>
                  </a:cubicBezTo>
                  <a:cubicBezTo>
                    <a:pt x="209" y="360"/>
                    <a:pt x="142" y="401"/>
                    <a:pt x="142" y="401"/>
                  </a:cubicBezTo>
                  <a:close/>
                  <a:moveTo>
                    <a:pt x="142" y="401"/>
                  </a:moveTo>
                  <a:lnTo>
                    <a:pt x="142" y="401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  <p:sp>
          <p:nvSpPr>
            <p:cNvPr id="73" name="Freeform 294"/>
            <p:cNvSpPr>
              <a:spLocks noChangeArrowheads="1"/>
            </p:cNvSpPr>
            <p:nvPr/>
          </p:nvSpPr>
          <p:spPr bwMode="auto">
            <a:xfrm>
              <a:off x="2003425" y="2867024"/>
              <a:ext cx="53975" cy="73025"/>
            </a:xfrm>
            <a:custGeom>
              <a:avLst/>
              <a:gdLst>
                <a:gd name="T0" fmla="*/ 17 w 151"/>
                <a:gd name="T1" fmla="*/ 201 h 202"/>
                <a:gd name="T2" fmla="*/ 75 w 151"/>
                <a:gd name="T3" fmla="*/ 67 h 202"/>
                <a:gd name="T4" fmla="*/ 84 w 151"/>
                <a:gd name="T5" fmla="*/ 0 h 202"/>
                <a:gd name="T6" fmla="*/ 33 w 151"/>
                <a:gd name="T7" fmla="*/ 75 h 202"/>
                <a:gd name="T8" fmla="*/ 17 w 151"/>
                <a:gd name="T9" fmla="*/ 201 h 202"/>
                <a:gd name="T10" fmla="*/ 17 w 151"/>
                <a:gd name="T11" fmla="*/ 201 h 202"/>
                <a:gd name="T12" fmla="*/ 17 w 151"/>
                <a:gd name="T13" fmla="*/ 20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1" h="202">
                  <a:moveTo>
                    <a:pt x="17" y="201"/>
                  </a:moveTo>
                  <a:cubicBezTo>
                    <a:pt x="17" y="201"/>
                    <a:pt x="150" y="176"/>
                    <a:pt x="75" y="67"/>
                  </a:cubicBezTo>
                  <a:cubicBezTo>
                    <a:pt x="50" y="17"/>
                    <a:pt x="84" y="0"/>
                    <a:pt x="84" y="0"/>
                  </a:cubicBezTo>
                  <a:cubicBezTo>
                    <a:pt x="84" y="0"/>
                    <a:pt x="0" y="0"/>
                    <a:pt x="33" y="75"/>
                  </a:cubicBezTo>
                  <a:cubicBezTo>
                    <a:pt x="67" y="142"/>
                    <a:pt x="58" y="176"/>
                    <a:pt x="17" y="201"/>
                  </a:cubicBezTo>
                  <a:close/>
                  <a:moveTo>
                    <a:pt x="17" y="201"/>
                  </a:moveTo>
                  <a:lnTo>
                    <a:pt x="17" y="201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a typeface="SimSun" charset="0"/>
              </a:endParaRPr>
            </a:p>
          </p:txBody>
        </p:sp>
      </p:grpSp>
      <p:sp>
        <p:nvSpPr>
          <p:cNvPr id="76" name="Freeform 299"/>
          <p:cNvSpPr>
            <a:spLocks noChangeArrowheads="1"/>
          </p:cNvSpPr>
          <p:nvPr/>
        </p:nvSpPr>
        <p:spPr bwMode="auto">
          <a:xfrm>
            <a:off x="1296089" y="3683278"/>
            <a:ext cx="349914" cy="335103"/>
          </a:xfrm>
          <a:custGeom>
            <a:avLst/>
            <a:gdLst>
              <a:gd name="T0" fmla="*/ 1229 w 1665"/>
              <a:gd name="T1" fmla="*/ 561 h 1598"/>
              <a:gd name="T2" fmla="*/ 911 w 1665"/>
              <a:gd name="T3" fmla="*/ 686 h 1598"/>
              <a:gd name="T4" fmla="*/ 1246 w 1665"/>
              <a:gd name="T5" fmla="*/ 419 h 1598"/>
              <a:gd name="T6" fmla="*/ 1664 w 1665"/>
              <a:gd name="T7" fmla="*/ 76 h 1598"/>
              <a:gd name="T8" fmla="*/ 1597 w 1665"/>
              <a:gd name="T9" fmla="*/ 0 h 1598"/>
              <a:gd name="T10" fmla="*/ 1530 w 1665"/>
              <a:gd name="T11" fmla="*/ 76 h 1598"/>
              <a:gd name="T12" fmla="*/ 1246 w 1665"/>
              <a:gd name="T13" fmla="*/ 276 h 1598"/>
              <a:gd name="T14" fmla="*/ 769 w 1665"/>
              <a:gd name="T15" fmla="*/ 686 h 1598"/>
              <a:gd name="T16" fmla="*/ 435 w 1665"/>
              <a:gd name="T17" fmla="*/ 561 h 1598"/>
              <a:gd name="T18" fmla="*/ 0 w 1665"/>
              <a:gd name="T19" fmla="*/ 1288 h 1598"/>
              <a:gd name="T20" fmla="*/ 201 w 1665"/>
              <a:gd name="T21" fmla="*/ 1597 h 1598"/>
              <a:gd name="T22" fmla="*/ 836 w 1665"/>
              <a:gd name="T23" fmla="*/ 1255 h 1598"/>
              <a:gd name="T24" fmla="*/ 1463 w 1665"/>
              <a:gd name="T25" fmla="*/ 1597 h 1598"/>
              <a:gd name="T26" fmla="*/ 1664 w 1665"/>
              <a:gd name="T27" fmla="*/ 1288 h 1598"/>
              <a:gd name="T28" fmla="*/ 1229 w 1665"/>
              <a:gd name="T29" fmla="*/ 561 h 1598"/>
              <a:gd name="T30" fmla="*/ 1246 w 1665"/>
              <a:gd name="T31" fmla="*/ 811 h 1598"/>
              <a:gd name="T32" fmla="*/ 1338 w 1665"/>
              <a:gd name="T33" fmla="*/ 903 h 1598"/>
              <a:gd name="T34" fmla="*/ 1246 w 1665"/>
              <a:gd name="T35" fmla="*/ 995 h 1598"/>
              <a:gd name="T36" fmla="*/ 1162 w 1665"/>
              <a:gd name="T37" fmla="*/ 903 h 1598"/>
              <a:gd name="T38" fmla="*/ 1246 w 1665"/>
              <a:gd name="T39" fmla="*/ 811 h 1598"/>
              <a:gd name="T40" fmla="*/ 627 w 1665"/>
              <a:gd name="T41" fmla="*/ 1112 h 1598"/>
              <a:gd name="T42" fmla="*/ 485 w 1665"/>
              <a:gd name="T43" fmla="*/ 1112 h 1598"/>
              <a:gd name="T44" fmla="*/ 485 w 1665"/>
              <a:gd name="T45" fmla="*/ 1255 h 1598"/>
              <a:gd name="T46" fmla="*/ 351 w 1665"/>
              <a:gd name="T47" fmla="*/ 1255 h 1598"/>
              <a:gd name="T48" fmla="*/ 351 w 1665"/>
              <a:gd name="T49" fmla="*/ 1112 h 1598"/>
              <a:gd name="T50" fmla="*/ 209 w 1665"/>
              <a:gd name="T51" fmla="*/ 1112 h 1598"/>
              <a:gd name="T52" fmla="*/ 209 w 1665"/>
              <a:gd name="T53" fmla="*/ 970 h 1598"/>
              <a:gd name="T54" fmla="*/ 351 w 1665"/>
              <a:gd name="T55" fmla="*/ 970 h 1598"/>
              <a:gd name="T56" fmla="*/ 351 w 1665"/>
              <a:gd name="T57" fmla="*/ 836 h 1598"/>
              <a:gd name="T58" fmla="*/ 485 w 1665"/>
              <a:gd name="T59" fmla="*/ 836 h 1598"/>
              <a:gd name="T60" fmla="*/ 485 w 1665"/>
              <a:gd name="T61" fmla="*/ 970 h 1598"/>
              <a:gd name="T62" fmla="*/ 627 w 1665"/>
              <a:gd name="T63" fmla="*/ 970 h 1598"/>
              <a:gd name="T64" fmla="*/ 627 w 1665"/>
              <a:gd name="T65" fmla="*/ 1112 h 1598"/>
              <a:gd name="T66" fmla="*/ 1020 w 1665"/>
              <a:gd name="T67" fmla="*/ 1045 h 1598"/>
              <a:gd name="T68" fmla="*/ 1112 w 1665"/>
              <a:gd name="T69" fmla="*/ 954 h 1598"/>
              <a:gd name="T70" fmla="*/ 1204 w 1665"/>
              <a:gd name="T71" fmla="*/ 1045 h 1598"/>
              <a:gd name="T72" fmla="*/ 1112 w 1665"/>
              <a:gd name="T73" fmla="*/ 1129 h 1598"/>
              <a:gd name="T74" fmla="*/ 1020 w 1665"/>
              <a:gd name="T75" fmla="*/ 1045 h 1598"/>
              <a:gd name="T76" fmla="*/ 1246 w 1665"/>
              <a:gd name="T77" fmla="*/ 1271 h 1598"/>
              <a:gd name="T78" fmla="*/ 1162 w 1665"/>
              <a:gd name="T79" fmla="*/ 1179 h 1598"/>
              <a:gd name="T80" fmla="*/ 1246 w 1665"/>
              <a:gd name="T81" fmla="*/ 1087 h 1598"/>
              <a:gd name="T82" fmla="*/ 1338 w 1665"/>
              <a:gd name="T83" fmla="*/ 1179 h 1598"/>
              <a:gd name="T84" fmla="*/ 1246 w 1665"/>
              <a:gd name="T85" fmla="*/ 1271 h 1598"/>
              <a:gd name="T86" fmla="*/ 1480 w 1665"/>
              <a:gd name="T87" fmla="*/ 1045 h 1598"/>
              <a:gd name="T88" fmla="*/ 1388 w 1665"/>
              <a:gd name="T89" fmla="*/ 1129 h 1598"/>
              <a:gd name="T90" fmla="*/ 1296 w 1665"/>
              <a:gd name="T91" fmla="*/ 1045 h 1598"/>
              <a:gd name="T92" fmla="*/ 1388 w 1665"/>
              <a:gd name="T93" fmla="*/ 954 h 1598"/>
              <a:gd name="T94" fmla="*/ 1480 w 1665"/>
              <a:gd name="T95" fmla="*/ 1045 h 1598"/>
              <a:gd name="T96" fmla="*/ 1480 w 1665"/>
              <a:gd name="T97" fmla="*/ 1045 h 1598"/>
              <a:gd name="T98" fmla="*/ 1480 w 1665"/>
              <a:gd name="T99" fmla="*/ 1045 h 15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665" h="1598">
                <a:moveTo>
                  <a:pt x="1229" y="561"/>
                </a:moveTo>
                <a:cubicBezTo>
                  <a:pt x="1079" y="561"/>
                  <a:pt x="1028" y="653"/>
                  <a:pt x="911" y="686"/>
                </a:cubicBezTo>
                <a:cubicBezTo>
                  <a:pt x="928" y="552"/>
                  <a:pt x="1012" y="419"/>
                  <a:pt x="1246" y="419"/>
                </a:cubicBezTo>
                <a:cubicBezTo>
                  <a:pt x="1580" y="419"/>
                  <a:pt x="1664" y="193"/>
                  <a:pt x="1664" y="76"/>
                </a:cubicBezTo>
                <a:cubicBezTo>
                  <a:pt x="1664" y="34"/>
                  <a:pt x="1630" y="0"/>
                  <a:pt x="1597" y="0"/>
                </a:cubicBezTo>
                <a:cubicBezTo>
                  <a:pt x="1555" y="0"/>
                  <a:pt x="1530" y="34"/>
                  <a:pt x="1530" y="76"/>
                </a:cubicBezTo>
                <a:cubicBezTo>
                  <a:pt x="1530" y="84"/>
                  <a:pt x="1522" y="276"/>
                  <a:pt x="1246" y="276"/>
                </a:cubicBezTo>
                <a:cubicBezTo>
                  <a:pt x="870" y="276"/>
                  <a:pt x="786" y="535"/>
                  <a:pt x="769" y="686"/>
                </a:cubicBezTo>
                <a:cubicBezTo>
                  <a:pt x="644" y="661"/>
                  <a:pt x="594" y="561"/>
                  <a:pt x="435" y="561"/>
                </a:cubicBezTo>
                <a:cubicBezTo>
                  <a:pt x="268" y="561"/>
                  <a:pt x="0" y="887"/>
                  <a:pt x="0" y="1288"/>
                </a:cubicBezTo>
                <a:cubicBezTo>
                  <a:pt x="0" y="1489"/>
                  <a:pt x="100" y="1597"/>
                  <a:pt x="201" y="1597"/>
                </a:cubicBezTo>
                <a:cubicBezTo>
                  <a:pt x="418" y="1597"/>
                  <a:pt x="460" y="1255"/>
                  <a:pt x="836" y="1255"/>
                </a:cubicBezTo>
                <a:cubicBezTo>
                  <a:pt x="1204" y="1255"/>
                  <a:pt x="1246" y="1597"/>
                  <a:pt x="1463" y="1597"/>
                </a:cubicBezTo>
                <a:cubicBezTo>
                  <a:pt x="1564" y="1597"/>
                  <a:pt x="1664" y="1497"/>
                  <a:pt x="1664" y="1288"/>
                </a:cubicBezTo>
                <a:cubicBezTo>
                  <a:pt x="1664" y="887"/>
                  <a:pt x="1405" y="561"/>
                  <a:pt x="1229" y="561"/>
                </a:cubicBezTo>
                <a:close/>
                <a:moveTo>
                  <a:pt x="1246" y="811"/>
                </a:moveTo>
                <a:cubicBezTo>
                  <a:pt x="1296" y="811"/>
                  <a:pt x="1338" y="853"/>
                  <a:pt x="1338" y="903"/>
                </a:cubicBezTo>
                <a:cubicBezTo>
                  <a:pt x="1338" y="954"/>
                  <a:pt x="1296" y="995"/>
                  <a:pt x="1246" y="995"/>
                </a:cubicBezTo>
                <a:cubicBezTo>
                  <a:pt x="1204" y="995"/>
                  <a:pt x="1162" y="954"/>
                  <a:pt x="1162" y="903"/>
                </a:cubicBezTo>
                <a:cubicBezTo>
                  <a:pt x="1162" y="853"/>
                  <a:pt x="1204" y="811"/>
                  <a:pt x="1246" y="811"/>
                </a:cubicBezTo>
                <a:close/>
                <a:moveTo>
                  <a:pt x="627" y="1112"/>
                </a:moveTo>
                <a:cubicBezTo>
                  <a:pt x="485" y="1112"/>
                  <a:pt x="485" y="1112"/>
                  <a:pt x="485" y="1112"/>
                </a:cubicBezTo>
                <a:cubicBezTo>
                  <a:pt x="485" y="1255"/>
                  <a:pt x="485" y="1255"/>
                  <a:pt x="485" y="1255"/>
                </a:cubicBezTo>
                <a:cubicBezTo>
                  <a:pt x="351" y="1255"/>
                  <a:pt x="351" y="1255"/>
                  <a:pt x="351" y="1255"/>
                </a:cubicBezTo>
                <a:cubicBezTo>
                  <a:pt x="351" y="1112"/>
                  <a:pt x="351" y="1112"/>
                  <a:pt x="351" y="1112"/>
                </a:cubicBezTo>
                <a:cubicBezTo>
                  <a:pt x="209" y="1112"/>
                  <a:pt x="209" y="1112"/>
                  <a:pt x="209" y="1112"/>
                </a:cubicBezTo>
                <a:cubicBezTo>
                  <a:pt x="209" y="970"/>
                  <a:pt x="209" y="970"/>
                  <a:pt x="209" y="970"/>
                </a:cubicBezTo>
                <a:cubicBezTo>
                  <a:pt x="351" y="970"/>
                  <a:pt x="351" y="970"/>
                  <a:pt x="351" y="970"/>
                </a:cubicBezTo>
                <a:cubicBezTo>
                  <a:pt x="351" y="836"/>
                  <a:pt x="351" y="836"/>
                  <a:pt x="351" y="836"/>
                </a:cubicBezTo>
                <a:cubicBezTo>
                  <a:pt x="485" y="836"/>
                  <a:pt x="485" y="836"/>
                  <a:pt x="485" y="836"/>
                </a:cubicBezTo>
                <a:cubicBezTo>
                  <a:pt x="485" y="970"/>
                  <a:pt x="485" y="970"/>
                  <a:pt x="485" y="970"/>
                </a:cubicBezTo>
                <a:cubicBezTo>
                  <a:pt x="627" y="970"/>
                  <a:pt x="627" y="970"/>
                  <a:pt x="627" y="970"/>
                </a:cubicBezTo>
                <a:lnTo>
                  <a:pt x="627" y="1112"/>
                </a:lnTo>
                <a:close/>
                <a:moveTo>
                  <a:pt x="1020" y="1045"/>
                </a:moveTo>
                <a:cubicBezTo>
                  <a:pt x="1020" y="995"/>
                  <a:pt x="1062" y="954"/>
                  <a:pt x="1112" y="954"/>
                </a:cubicBezTo>
                <a:cubicBezTo>
                  <a:pt x="1162" y="954"/>
                  <a:pt x="1204" y="995"/>
                  <a:pt x="1204" y="1045"/>
                </a:cubicBezTo>
                <a:cubicBezTo>
                  <a:pt x="1204" y="1087"/>
                  <a:pt x="1162" y="1129"/>
                  <a:pt x="1112" y="1129"/>
                </a:cubicBezTo>
                <a:cubicBezTo>
                  <a:pt x="1062" y="1129"/>
                  <a:pt x="1020" y="1087"/>
                  <a:pt x="1020" y="1045"/>
                </a:cubicBezTo>
                <a:close/>
                <a:moveTo>
                  <a:pt x="1246" y="1271"/>
                </a:moveTo>
                <a:cubicBezTo>
                  <a:pt x="1204" y="1271"/>
                  <a:pt x="1162" y="1229"/>
                  <a:pt x="1162" y="1179"/>
                </a:cubicBezTo>
                <a:cubicBezTo>
                  <a:pt x="1162" y="1129"/>
                  <a:pt x="1204" y="1087"/>
                  <a:pt x="1246" y="1087"/>
                </a:cubicBezTo>
                <a:cubicBezTo>
                  <a:pt x="1296" y="1087"/>
                  <a:pt x="1338" y="1129"/>
                  <a:pt x="1338" y="1179"/>
                </a:cubicBezTo>
                <a:cubicBezTo>
                  <a:pt x="1338" y="1229"/>
                  <a:pt x="1296" y="1271"/>
                  <a:pt x="1246" y="1271"/>
                </a:cubicBezTo>
                <a:close/>
                <a:moveTo>
                  <a:pt x="1480" y="1045"/>
                </a:moveTo>
                <a:cubicBezTo>
                  <a:pt x="1480" y="1087"/>
                  <a:pt x="1438" y="1129"/>
                  <a:pt x="1388" y="1129"/>
                </a:cubicBezTo>
                <a:cubicBezTo>
                  <a:pt x="1338" y="1129"/>
                  <a:pt x="1296" y="1087"/>
                  <a:pt x="1296" y="1045"/>
                </a:cubicBezTo>
                <a:cubicBezTo>
                  <a:pt x="1296" y="995"/>
                  <a:pt x="1338" y="954"/>
                  <a:pt x="1388" y="954"/>
                </a:cubicBezTo>
                <a:cubicBezTo>
                  <a:pt x="1438" y="954"/>
                  <a:pt x="1480" y="995"/>
                  <a:pt x="1480" y="1045"/>
                </a:cubicBezTo>
                <a:close/>
                <a:moveTo>
                  <a:pt x="1480" y="1045"/>
                </a:moveTo>
                <a:lnTo>
                  <a:pt x="1480" y="104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91419" tIns="45710" rIns="91419" bIns="45710" anchor="ctr"/>
          <a:lstStyle/>
          <a:p>
            <a:pPr>
              <a:defRPr/>
            </a:pPr>
            <a:endParaRPr lang="en-US" dirty="0">
              <a:ea typeface="SimSun" charset="0"/>
            </a:endParaRPr>
          </a:p>
        </p:txBody>
      </p:sp>
      <p:sp>
        <p:nvSpPr>
          <p:cNvPr id="77" name="Freeform 380"/>
          <p:cNvSpPr>
            <a:spLocks noChangeArrowheads="1"/>
          </p:cNvSpPr>
          <p:nvPr/>
        </p:nvSpPr>
        <p:spPr bwMode="auto">
          <a:xfrm>
            <a:off x="7595731" y="3711971"/>
            <a:ext cx="311746" cy="311745"/>
          </a:xfrm>
          <a:custGeom>
            <a:avLst/>
            <a:gdLst>
              <a:gd name="T0" fmla="*/ 986 w 1079"/>
              <a:gd name="T1" fmla="*/ 627 h 1079"/>
              <a:gd name="T2" fmla="*/ 986 w 1079"/>
              <a:gd name="T3" fmla="*/ 452 h 1079"/>
              <a:gd name="T4" fmla="*/ 175 w 1079"/>
              <a:gd name="T5" fmla="*/ 543 h 1079"/>
              <a:gd name="T6" fmla="*/ 0 w 1079"/>
              <a:gd name="T7" fmla="*/ 543 h 1079"/>
              <a:gd name="T8" fmla="*/ 175 w 1079"/>
              <a:gd name="T9" fmla="*/ 543 h 1079"/>
              <a:gd name="T10" fmla="*/ 451 w 1079"/>
              <a:gd name="T11" fmla="*/ 987 h 1079"/>
              <a:gd name="T12" fmla="*/ 627 w 1079"/>
              <a:gd name="T13" fmla="*/ 987 h 1079"/>
              <a:gd name="T14" fmla="*/ 535 w 1079"/>
              <a:gd name="T15" fmla="*/ 175 h 1079"/>
              <a:gd name="T16" fmla="*/ 535 w 1079"/>
              <a:gd name="T17" fmla="*/ 0 h 1079"/>
              <a:gd name="T18" fmla="*/ 535 w 1079"/>
              <a:gd name="T19" fmla="*/ 175 h 1079"/>
              <a:gd name="T20" fmla="*/ 794 w 1079"/>
              <a:gd name="T21" fmla="*/ 920 h 1079"/>
              <a:gd name="T22" fmla="*/ 919 w 1079"/>
              <a:gd name="T23" fmla="*/ 794 h 1079"/>
              <a:gd name="T24" fmla="*/ 284 w 1079"/>
              <a:gd name="T25" fmla="*/ 284 h 1079"/>
              <a:gd name="T26" fmla="*/ 158 w 1079"/>
              <a:gd name="T27" fmla="*/ 159 h 1079"/>
              <a:gd name="T28" fmla="*/ 284 w 1079"/>
              <a:gd name="T29" fmla="*/ 284 h 1079"/>
              <a:gd name="T30" fmla="*/ 158 w 1079"/>
              <a:gd name="T31" fmla="*/ 920 h 1079"/>
              <a:gd name="T32" fmla="*/ 284 w 1079"/>
              <a:gd name="T33" fmla="*/ 794 h 1079"/>
              <a:gd name="T34" fmla="*/ 919 w 1079"/>
              <a:gd name="T35" fmla="*/ 284 h 1079"/>
              <a:gd name="T36" fmla="*/ 794 w 1079"/>
              <a:gd name="T37" fmla="*/ 159 h 1079"/>
              <a:gd name="T38" fmla="*/ 919 w 1079"/>
              <a:gd name="T39" fmla="*/ 284 h 1079"/>
              <a:gd name="T40" fmla="*/ 693 w 1079"/>
              <a:gd name="T41" fmla="*/ 635 h 1079"/>
              <a:gd name="T42" fmla="*/ 836 w 1079"/>
              <a:gd name="T43" fmla="*/ 552 h 1079"/>
              <a:gd name="T44" fmla="*/ 836 w 1079"/>
              <a:gd name="T45" fmla="*/ 493 h 1079"/>
              <a:gd name="T46" fmla="*/ 677 w 1079"/>
              <a:gd name="T47" fmla="*/ 426 h 1079"/>
              <a:gd name="T48" fmla="*/ 769 w 1079"/>
              <a:gd name="T49" fmla="*/ 293 h 1079"/>
              <a:gd name="T50" fmla="*/ 635 w 1079"/>
              <a:gd name="T51" fmla="*/ 385 h 1079"/>
              <a:gd name="T52" fmla="*/ 568 w 1079"/>
              <a:gd name="T53" fmla="*/ 226 h 1079"/>
              <a:gd name="T54" fmla="*/ 510 w 1079"/>
              <a:gd name="T55" fmla="*/ 226 h 1079"/>
              <a:gd name="T56" fmla="*/ 434 w 1079"/>
              <a:gd name="T57" fmla="*/ 385 h 1079"/>
              <a:gd name="T58" fmla="*/ 309 w 1079"/>
              <a:gd name="T59" fmla="*/ 293 h 1079"/>
              <a:gd name="T60" fmla="*/ 392 w 1079"/>
              <a:gd name="T61" fmla="*/ 426 h 1079"/>
              <a:gd name="T62" fmla="*/ 242 w 1079"/>
              <a:gd name="T63" fmla="*/ 493 h 1079"/>
              <a:gd name="T64" fmla="*/ 242 w 1079"/>
              <a:gd name="T65" fmla="*/ 552 h 1079"/>
              <a:gd name="T66" fmla="*/ 384 w 1079"/>
              <a:gd name="T67" fmla="*/ 635 h 1079"/>
              <a:gd name="T68" fmla="*/ 309 w 1079"/>
              <a:gd name="T69" fmla="*/ 753 h 1079"/>
              <a:gd name="T70" fmla="*/ 351 w 1079"/>
              <a:gd name="T71" fmla="*/ 753 h 1079"/>
              <a:gd name="T72" fmla="*/ 510 w 1079"/>
              <a:gd name="T73" fmla="*/ 719 h 1079"/>
              <a:gd name="T74" fmla="*/ 535 w 1079"/>
              <a:gd name="T75" fmla="*/ 853 h 1079"/>
              <a:gd name="T76" fmla="*/ 568 w 1079"/>
              <a:gd name="T77" fmla="*/ 719 h 1079"/>
              <a:gd name="T78" fmla="*/ 727 w 1079"/>
              <a:gd name="T79" fmla="*/ 753 h 1079"/>
              <a:gd name="T80" fmla="*/ 769 w 1079"/>
              <a:gd name="T81" fmla="*/ 753 h 1079"/>
              <a:gd name="T82" fmla="*/ 769 w 1079"/>
              <a:gd name="T83" fmla="*/ 719 h 10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79" h="1079">
                <a:moveTo>
                  <a:pt x="1078" y="543"/>
                </a:moveTo>
                <a:cubicBezTo>
                  <a:pt x="1078" y="585"/>
                  <a:pt x="1036" y="627"/>
                  <a:pt x="986" y="627"/>
                </a:cubicBezTo>
                <a:cubicBezTo>
                  <a:pt x="944" y="627"/>
                  <a:pt x="903" y="585"/>
                  <a:pt x="903" y="543"/>
                </a:cubicBezTo>
                <a:cubicBezTo>
                  <a:pt x="903" y="493"/>
                  <a:pt x="944" y="452"/>
                  <a:pt x="986" y="452"/>
                </a:cubicBezTo>
                <a:cubicBezTo>
                  <a:pt x="1036" y="452"/>
                  <a:pt x="1078" y="493"/>
                  <a:pt x="1078" y="543"/>
                </a:cubicBezTo>
                <a:close/>
                <a:moveTo>
                  <a:pt x="175" y="543"/>
                </a:moveTo>
                <a:cubicBezTo>
                  <a:pt x="175" y="493"/>
                  <a:pt x="133" y="452"/>
                  <a:pt x="91" y="452"/>
                </a:cubicBezTo>
                <a:cubicBezTo>
                  <a:pt x="41" y="452"/>
                  <a:pt x="0" y="493"/>
                  <a:pt x="0" y="543"/>
                </a:cubicBezTo>
                <a:cubicBezTo>
                  <a:pt x="0" y="585"/>
                  <a:pt x="41" y="627"/>
                  <a:pt x="91" y="627"/>
                </a:cubicBezTo>
                <a:cubicBezTo>
                  <a:pt x="133" y="627"/>
                  <a:pt x="175" y="585"/>
                  <a:pt x="175" y="543"/>
                </a:cubicBezTo>
                <a:close/>
                <a:moveTo>
                  <a:pt x="535" y="903"/>
                </a:moveTo>
                <a:cubicBezTo>
                  <a:pt x="493" y="903"/>
                  <a:pt x="451" y="945"/>
                  <a:pt x="451" y="987"/>
                </a:cubicBezTo>
                <a:cubicBezTo>
                  <a:pt x="451" y="1037"/>
                  <a:pt x="493" y="1078"/>
                  <a:pt x="535" y="1078"/>
                </a:cubicBezTo>
                <a:cubicBezTo>
                  <a:pt x="585" y="1078"/>
                  <a:pt x="627" y="1037"/>
                  <a:pt x="627" y="987"/>
                </a:cubicBezTo>
                <a:cubicBezTo>
                  <a:pt x="627" y="945"/>
                  <a:pt x="585" y="903"/>
                  <a:pt x="535" y="903"/>
                </a:cubicBezTo>
                <a:close/>
                <a:moveTo>
                  <a:pt x="535" y="175"/>
                </a:moveTo>
                <a:cubicBezTo>
                  <a:pt x="585" y="175"/>
                  <a:pt x="627" y="134"/>
                  <a:pt x="627" y="92"/>
                </a:cubicBezTo>
                <a:cubicBezTo>
                  <a:pt x="627" y="42"/>
                  <a:pt x="585" y="0"/>
                  <a:pt x="535" y="0"/>
                </a:cubicBezTo>
                <a:cubicBezTo>
                  <a:pt x="493" y="0"/>
                  <a:pt x="451" y="42"/>
                  <a:pt x="451" y="92"/>
                </a:cubicBezTo>
                <a:cubicBezTo>
                  <a:pt x="451" y="134"/>
                  <a:pt x="493" y="175"/>
                  <a:pt x="535" y="175"/>
                </a:cubicBezTo>
                <a:close/>
                <a:moveTo>
                  <a:pt x="794" y="794"/>
                </a:moveTo>
                <a:cubicBezTo>
                  <a:pt x="760" y="828"/>
                  <a:pt x="760" y="886"/>
                  <a:pt x="794" y="920"/>
                </a:cubicBezTo>
                <a:cubicBezTo>
                  <a:pt x="827" y="953"/>
                  <a:pt x="886" y="953"/>
                  <a:pt x="919" y="920"/>
                </a:cubicBezTo>
                <a:cubicBezTo>
                  <a:pt x="953" y="886"/>
                  <a:pt x="953" y="828"/>
                  <a:pt x="919" y="794"/>
                </a:cubicBezTo>
                <a:cubicBezTo>
                  <a:pt x="886" y="761"/>
                  <a:pt x="827" y="761"/>
                  <a:pt x="794" y="794"/>
                </a:cubicBezTo>
                <a:close/>
                <a:moveTo>
                  <a:pt x="284" y="284"/>
                </a:moveTo>
                <a:cubicBezTo>
                  <a:pt x="317" y="251"/>
                  <a:pt x="317" y="192"/>
                  <a:pt x="284" y="159"/>
                </a:cubicBezTo>
                <a:cubicBezTo>
                  <a:pt x="250" y="125"/>
                  <a:pt x="192" y="125"/>
                  <a:pt x="158" y="159"/>
                </a:cubicBezTo>
                <a:cubicBezTo>
                  <a:pt x="125" y="192"/>
                  <a:pt x="125" y="251"/>
                  <a:pt x="158" y="284"/>
                </a:cubicBezTo>
                <a:cubicBezTo>
                  <a:pt x="192" y="318"/>
                  <a:pt x="250" y="318"/>
                  <a:pt x="284" y="284"/>
                </a:cubicBezTo>
                <a:close/>
                <a:moveTo>
                  <a:pt x="158" y="794"/>
                </a:moveTo>
                <a:cubicBezTo>
                  <a:pt x="125" y="828"/>
                  <a:pt x="125" y="886"/>
                  <a:pt x="158" y="920"/>
                </a:cubicBezTo>
                <a:cubicBezTo>
                  <a:pt x="192" y="953"/>
                  <a:pt x="250" y="953"/>
                  <a:pt x="284" y="920"/>
                </a:cubicBezTo>
                <a:cubicBezTo>
                  <a:pt x="317" y="886"/>
                  <a:pt x="317" y="828"/>
                  <a:pt x="284" y="794"/>
                </a:cubicBezTo>
                <a:cubicBezTo>
                  <a:pt x="250" y="761"/>
                  <a:pt x="192" y="761"/>
                  <a:pt x="158" y="794"/>
                </a:cubicBezTo>
                <a:close/>
                <a:moveTo>
                  <a:pt x="919" y="284"/>
                </a:moveTo>
                <a:cubicBezTo>
                  <a:pt x="953" y="251"/>
                  <a:pt x="953" y="192"/>
                  <a:pt x="919" y="159"/>
                </a:cubicBezTo>
                <a:cubicBezTo>
                  <a:pt x="886" y="125"/>
                  <a:pt x="827" y="125"/>
                  <a:pt x="794" y="159"/>
                </a:cubicBezTo>
                <a:cubicBezTo>
                  <a:pt x="760" y="192"/>
                  <a:pt x="760" y="251"/>
                  <a:pt x="794" y="284"/>
                </a:cubicBezTo>
                <a:cubicBezTo>
                  <a:pt x="827" y="318"/>
                  <a:pt x="886" y="318"/>
                  <a:pt x="919" y="284"/>
                </a:cubicBezTo>
                <a:close/>
                <a:moveTo>
                  <a:pt x="769" y="719"/>
                </a:moveTo>
                <a:cubicBezTo>
                  <a:pt x="693" y="635"/>
                  <a:pt x="693" y="635"/>
                  <a:pt x="693" y="635"/>
                </a:cubicBezTo>
                <a:cubicBezTo>
                  <a:pt x="710" y="610"/>
                  <a:pt x="719" y="585"/>
                  <a:pt x="719" y="552"/>
                </a:cubicBezTo>
                <a:cubicBezTo>
                  <a:pt x="836" y="552"/>
                  <a:pt x="836" y="552"/>
                  <a:pt x="836" y="552"/>
                </a:cubicBezTo>
                <a:cubicBezTo>
                  <a:pt x="852" y="552"/>
                  <a:pt x="861" y="543"/>
                  <a:pt x="861" y="527"/>
                </a:cubicBezTo>
                <a:cubicBezTo>
                  <a:pt x="861" y="510"/>
                  <a:pt x="852" y="493"/>
                  <a:pt x="836" y="493"/>
                </a:cubicBezTo>
                <a:cubicBezTo>
                  <a:pt x="719" y="493"/>
                  <a:pt x="719" y="493"/>
                  <a:pt x="719" y="493"/>
                </a:cubicBezTo>
                <a:cubicBezTo>
                  <a:pt x="710" y="468"/>
                  <a:pt x="693" y="443"/>
                  <a:pt x="677" y="426"/>
                </a:cubicBezTo>
                <a:cubicBezTo>
                  <a:pt x="769" y="334"/>
                  <a:pt x="769" y="334"/>
                  <a:pt x="769" y="334"/>
                </a:cubicBezTo>
                <a:cubicBezTo>
                  <a:pt x="777" y="326"/>
                  <a:pt x="777" y="309"/>
                  <a:pt x="769" y="293"/>
                </a:cubicBezTo>
                <a:cubicBezTo>
                  <a:pt x="760" y="284"/>
                  <a:pt x="735" y="284"/>
                  <a:pt x="727" y="293"/>
                </a:cubicBezTo>
                <a:cubicBezTo>
                  <a:pt x="635" y="385"/>
                  <a:pt x="635" y="385"/>
                  <a:pt x="635" y="385"/>
                </a:cubicBezTo>
                <a:cubicBezTo>
                  <a:pt x="618" y="368"/>
                  <a:pt x="593" y="360"/>
                  <a:pt x="568" y="360"/>
                </a:cubicBezTo>
                <a:cubicBezTo>
                  <a:pt x="568" y="226"/>
                  <a:pt x="568" y="226"/>
                  <a:pt x="568" y="226"/>
                </a:cubicBezTo>
                <a:cubicBezTo>
                  <a:pt x="568" y="217"/>
                  <a:pt x="551" y="201"/>
                  <a:pt x="535" y="201"/>
                </a:cubicBezTo>
                <a:cubicBezTo>
                  <a:pt x="526" y="201"/>
                  <a:pt x="510" y="217"/>
                  <a:pt x="510" y="226"/>
                </a:cubicBezTo>
                <a:cubicBezTo>
                  <a:pt x="510" y="360"/>
                  <a:pt x="510" y="360"/>
                  <a:pt x="510" y="360"/>
                </a:cubicBezTo>
                <a:cubicBezTo>
                  <a:pt x="484" y="360"/>
                  <a:pt x="459" y="368"/>
                  <a:pt x="434" y="385"/>
                </a:cubicBezTo>
                <a:cubicBezTo>
                  <a:pt x="351" y="293"/>
                  <a:pt x="351" y="293"/>
                  <a:pt x="351" y="293"/>
                </a:cubicBezTo>
                <a:cubicBezTo>
                  <a:pt x="334" y="284"/>
                  <a:pt x="317" y="284"/>
                  <a:pt x="309" y="293"/>
                </a:cubicBezTo>
                <a:cubicBezTo>
                  <a:pt x="301" y="309"/>
                  <a:pt x="301" y="326"/>
                  <a:pt x="309" y="334"/>
                </a:cubicBezTo>
                <a:cubicBezTo>
                  <a:pt x="392" y="426"/>
                  <a:pt x="392" y="426"/>
                  <a:pt x="392" y="426"/>
                </a:cubicBezTo>
                <a:cubicBezTo>
                  <a:pt x="376" y="443"/>
                  <a:pt x="368" y="468"/>
                  <a:pt x="359" y="493"/>
                </a:cubicBezTo>
                <a:cubicBezTo>
                  <a:pt x="242" y="493"/>
                  <a:pt x="242" y="493"/>
                  <a:pt x="242" y="493"/>
                </a:cubicBezTo>
                <a:cubicBezTo>
                  <a:pt x="225" y="493"/>
                  <a:pt x="217" y="510"/>
                  <a:pt x="217" y="527"/>
                </a:cubicBezTo>
                <a:cubicBezTo>
                  <a:pt x="217" y="543"/>
                  <a:pt x="225" y="552"/>
                  <a:pt x="242" y="552"/>
                </a:cubicBezTo>
                <a:cubicBezTo>
                  <a:pt x="359" y="552"/>
                  <a:pt x="359" y="552"/>
                  <a:pt x="359" y="552"/>
                </a:cubicBezTo>
                <a:cubicBezTo>
                  <a:pt x="359" y="585"/>
                  <a:pt x="368" y="610"/>
                  <a:pt x="384" y="635"/>
                </a:cubicBezTo>
                <a:cubicBezTo>
                  <a:pt x="309" y="719"/>
                  <a:pt x="309" y="719"/>
                  <a:pt x="309" y="719"/>
                </a:cubicBezTo>
                <a:cubicBezTo>
                  <a:pt x="301" y="727"/>
                  <a:pt x="301" y="744"/>
                  <a:pt x="309" y="753"/>
                </a:cubicBezTo>
                <a:cubicBezTo>
                  <a:pt x="317" y="761"/>
                  <a:pt x="317" y="761"/>
                  <a:pt x="326" y="761"/>
                </a:cubicBezTo>
                <a:cubicBezTo>
                  <a:pt x="334" y="761"/>
                  <a:pt x="342" y="761"/>
                  <a:pt x="351" y="753"/>
                </a:cubicBezTo>
                <a:cubicBezTo>
                  <a:pt x="426" y="677"/>
                  <a:pt x="426" y="677"/>
                  <a:pt x="426" y="677"/>
                </a:cubicBezTo>
                <a:cubicBezTo>
                  <a:pt x="443" y="702"/>
                  <a:pt x="476" y="719"/>
                  <a:pt x="510" y="719"/>
                </a:cubicBezTo>
                <a:cubicBezTo>
                  <a:pt x="510" y="819"/>
                  <a:pt x="510" y="819"/>
                  <a:pt x="510" y="819"/>
                </a:cubicBezTo>
                <a:cubicBezTo>
                  <a:pt x="510" y="836"/>
                  <a:pt x="526" y="853"/>
                  <a:pt x="535" y="853"/>
                </a:cubicBezTo>
                <a:cubicBezTo>
                  <a:pt x="551" y="853"/>
                  <a:pt x="568" y="836"/>
                  <a:pt x="568" y="819"/>
                </a:cubicBezTo>
                <a:cubicBezTo>
                  <a:pt x="568" y="719"/>
                  <a:pt x="568" y="719"/>
                  <a:pt x="568" y="719"/>
                </a:cubicBezTo>
                <a:cubicBezTo>
                  <a:pt x="602" y="719"/>
                  <a:pt x="627" y="702"/>
                  <a:pt x="652" y="677"/>
                </a:cubicBezTo>
                <a:cubicBezTo>
                  <a:pt x="727" y="753"/>
                  <a:pt x="727" y="753"/>
                  <a:pt x="727" y="753"/>
                </a:cubicBezTo>
                <a:cubicBezTo>
                  <a:pt x="735" y="761"/>
                  <a:pt x="744" y="761"/>
                  <a:pt x="744" y="761"/>
                </a:cubicBezTo>
                <a:cubicBezTo>
                  <a:pt x="752" y="761"/>
                  <a:pt x="760" y="761"/>
                  <a:pt x="769" y="753"/>
                </a:cubicBezTo>
                <a:cubicBezTo>
                  <a:pt x="777" y="744"/>
                  <a:pt x="777" y="727"/>
                  <a:pt x="769" y="719"/>
                </a:cubicBezTo>
                <a:close/>
                <a:moveTo>
                  <a:pt x="769" y="719"/>
                </a:moveTo>
                <a:lnTo>
                  <a:pt x="769" y="7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91419" tIns="45710" rIns="91419" bIns="45710" anchor="ctr"/>
          <a:lstStyle/>
          <a:p>
            <a:pPr>
              <a:defRPr/>
            </a:pPr>
            <a:endParaRPr lang="en-US" dirty="0">
              <a:ea typeface="SimSun" charset="0"/>
            </a:endParaRPr>
          </a:p>
        </p:txBody>
      </p:sp>
      <p:sp>
        <p:nvSpPr>
          <p:cNvPr id="79" name="Freeform 298"/>
          <p:cNvSpPr>
            <a:spLocks noChangeArrowheads="1"/>
          </p:cNvSpPr>
          <p:nvPr/>
        </p:nvSpPr>
        <p:spPr bwMode="auto">
          <a:xfrm>
            <a:off x="5556364" y="3713536"/>
            <a:ext cx="186148" cy="186148"/>
          </a:xfrm>
          <a:custGeom>
            <a:avLst/>
            <a:gdLst>
              <a:gd name="T0" fmla="*/ 852 w 1606"/>
              <a:gd name="T1" fmla="*/ 0 h 1607"/>
              <a:gd name="T2" fmla="*/ 0 w 1606"/>
              <a:gd name="T3" fmla="*/ 753 h 1607"/>
              <a:gd name="T4" fmla="*/ 752 w 1606"/>
              <a:gd name="T5" fmla="*/ 1606 h 1607"/>
              <a:gd name="T6" fmla="*/ 1605 w 1606"/>
              <a:gd name="T7" fmla="*/ 853 h 1607"/>
              <a:gd name="T8" fmla="*/ 501 w 1606"/>
              <a:gd name="T9" fmla="*/ 176 h 1607"/>
              <a:gd name="T10" fmla="*/ 217 w 1606"/>
              <a:gd name="T11" fmla="*/ 427 h 1607"/>
              <a:gd name="T12" fmla="*/ 158 w 1606"/>
              <a:gd name="T13" fmla="*/ 535 h 1607"/>
              <a:gd name="T14" fmla="*/ 317 w 1606"/>
              <a:gd name="T15" fmla="*/ 753 h 1607"/>
              <a:gd name="T16" fmla="*/ 158 w 1606"/>
              <a:gd name="T17" fmla="*/ 535 h 1607"/>
              <a:gd name="T18" fmla="*/ 317 w 1606"/>
              <a:gd name="T19" fmla="*/ 853 h 1607"/>
              <a:gd name="T20" fmla="*/ 158 w 1606"/>
              <a:gd name="T21" fmla="*/ 1071 h 1607"/>
              <a:gd name="T22" fmla="*/ 217 w 1606"/>
              <a:gd name="T23" fmla="*/ 1179 h 1607"/>
              <a:gd name="T24" fmla="*/ 501 w 1606"/>
              <a:gd name="T25" fmla="*/ 1430 h 1607"/>
              <a:gd name="T26" fmla="*/ 752 w 1606"/>
              <a:gd name="T27" fmla="*/ 1497 h 1607"/>
              <a:gd name="T28" fmla="*/ 752 w 1606"/>
              <a:gd name="T29" fmla="*/ 1179 h 1607"/>
              <a:gd name="T30" fmla="*/ 752 w 1606"/>
              <a:gd name="T31" fmla="*/ 1071 h 1607"/>
              <a:gd name="T32" fmla="*/ 426 w 1606"/>
              <a:gd name="T33" fmla="*/ 853 h 1607"/>
              <a:gd name="T34" fmla="*/ 752 w 1606"/>
              <a:gd name="T35" fmla="*/ 1071 h 1607"/>
              <a:gd name="T36" fmla="*/ 426 w 1606"/>
              <a:gd name="T37" fmla="*/ 753 h 1607"/>
              <a:gd name="T38" fmla="*/ 752 w 1606"/>
              <a:gd name="T39" fmla="*/ 535 h 1607"/>
              <a:gd name="T40" fmla="*/ 752 w 1606"/>
              <a:gd name="T41" fmla="*/ 427 h 1607"/>
              <a:gd name="T42" fmla="*/ 752 w 1606"/>
              <a:gd name="T43" fmla="*/ 109 h 1607"/>
              <a:gd name="T44" fmla="*/ 1387 w 1606"/>
              <a:gd name="T45" fmla="*/ 427 h 1607"/>
              <a:gd name="T46" fmla="*/ 1103 w 1606"/>
              <a:gd name="T47" fmla="*/ 176 h 1607"/>
              <a:gd name="T48" fmla="*/ 852 w 1606"/>
              <a:gd name="T49" fmla="*/ 109 h 1607"/>
              <a:gd name="T50" fmla="*/ 852 w 1606"/>
              <a:gd name="T51" fmla="*/ 427 h 1607"/>
              <a:gd name="T52" fmla="*/ 852 w 1606"/>
              <a:gd name="T53" fmla="*/ 535 h 1607"/>
              <a:gd name="T54" fmla="*/ 1178 w 1606"/>
              <a:gd name="T55" fmla="*/ 753 h 1607"/>
              <a:gd name="T56" fmla="*/ 852 w 1606"/>
              <a:gd name="T57" fmla="*/ 535 h 1607"/>
              <a:gd name="T58" fmla="*/ 1178 w 1606"/>
              <a:gd name="T59" fmla="*/ 853 h 1607"/>
              <a:gd name="T60" fmla="*/ 852 w 1606"/>
              <a:gd name="T61" fmla="*/ 1071 h 1607"/>
              <a:gd name="T62" fmla="*/ 852 w 1606"/>
              <a:gd name="T63" fmla="*/ 1497 h 1607"/>
              <a:gd name="T64" fmla="*/ 1120 w 1606"/>
              <a:gd name="T65" fmla="*/ 1179 h 1607"/>
              <a:gd name="T66" fmla="*/ 1103 w 1606"/>
              <a:gd name="T67" fmla="*/ 1430 h 1607"/>
              <a:gd name="T68" fmla="*/ 1387 w 1606"/>
              <a:gd name="T69" fmla="*/ 1179 h 1607"/>
              <a:gd name="T70" fmla="*/ 1446 w 1606"/>
              <a:gd name="T71" fmla="*/ 1071 h 1607"/>
              <a:gd name="T72" fmla="*/ 1287 w 1606"/>
              <a:gd name="T73" fmla="*/ 853 h 1607"/>
              <a:gd name="T74" fmla="*/ 1446 w 1606"/>
              <a:gd name="T75" fmla="*/ 1071 h 1607"/>
              <a:gd name="T76" fmla="*/ 1254 w 1606"/>
              <a:gd name="T77" fmla="*/ 535 h 1607"/>
              <a:gd name="T78" fmla="*/ 1496 w 1606"/>
              <a:gd name="T79" fmla="*/ 753 h 1607"/>
              <a:gd name="T80" fmla="*/ 1287 w 1606"/>
              <a:gd name="T81" fmla="*/ 753 h 16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606" h="1607">
                <a:moveTo>
                  <a:pt x="1605" y="753"/>
                </a:moveTo>
                <a:cubicBezTo>
                  <a:pt x="1580" y="352"/>
                  <a:pt x="1254" y="26"/>
                  <a:pt x="852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351" y="26"/>
                  <a:pt x="25" y="352"/>
                  <a:pt x="0" y="753"/>
                </a:cubicBezTo>
                <a:cubicBezTo>
                  <a:pt x="0" y="853"/>
                  <a:pt x="0" y="853"/>
                  <a:pt x="0" y="853"/>
                </a:cubicBezTo>
                <a:cubicBezTo>
                  <a:pt x="25" y="1255"/>
                  <a:pt x="351" y="1581"/>
                  <a:pt x="752" y="1606"/>
                </a:cubicBezTo>
                <a:cubicBezTo>
                  <a:pt x="852" y="1606"/>
                  <a:pt x="852" y="1606"/>
                  <a:pt x="852" y="1606"/>
                </a:cubicBezTo>
                <a:cubicBezTo>
                  <a:pt x="1254" y="1581"/>
                  <a:pt x="1580" y="1255"/>
                  <a:pt x="1605" y="853"/>
                </a:cubicBezTo>
                <a:cubicBezTo>
                  <a:pt x="1605" y="753"/>
                  <a:pt x="1605" y="753"/>
                  <a:pt x="1605" y="753"/>
                </a:cubicBezTo>
                <a:close/>
                <a:moveTo>
                  <a:pt x="501" y="176"/>
                </a:moveTo>
                <a:cubicBezTo>
                  <a:pt x="451" y="243"/>
                  <a:pt x="409" y="327"/>
                  <a:pt x="376" y="427"/>
                </a:cubicBezTo>
                <a:cubicBezTo>
                  <a:pt x="217" y="427"/>
                  <a:pt x="217" y="427"/>
                  <a:pt x="217" y="427"/>
                </a:cubicBezTo>
                <a:cubicBezTo>
                  <a:pt x="284" y="318"/>
                  <a:pt x="384" y="226"/>
                  <a:pt x="501" y="176"/>
                </a:cubicBezTo>
                <a:close/>
                <a:moveTo>
                  <a:pt x="158" y="535"/>
                </a:moveTo>
                <a:cubicBezTo>
                  <a:pt x="351" y="535"/>
                  <a:pt x="351" y="535"/>
                  <a:pt x="351" y="535"/>
                </a:cubicBezTo>
                <a:cubicBezTo>
                  <a:pt x="334" y="602"/>
                  <a:pt x="326" y="678"/>
                  <a:pt x="317" y="753"/>
                </a:cubicBezTo>
                <a:cubicBezTo>
                  <a:pt x="108" y="753"/>
                  <a:pt x="108" y="753"/>
                  <a:pt x="108" y="753"/>
                </a:cubicBezTo>
                <a:cubicBezTo>
                  <a:pt x="108" y="678"/>
                  <a:pt x="133" y="602"/>
                  <a:pt x="158" y="535"/>
                </a:cubicBezTo>
                <a:close/>
                <a:moveTo>
                  <a:pt x="108" y="853"/>
                </a:moveTo>
                <a:cubicBezTo>
                  <a:pt x="317" y="853"/>
                  <a:pt x="317" y="853"/>
                  <a:pt x="317" y="853"/>
                </a:cubicBezTo>
                <a:cubicBezTo>
                  <a:pt x="326" y="929"/>
                  <a:pt x="334" y="1004"/>
                  <a:pt x="351" y="1071"/>
                </a:cubicBezTo>
                <a:cubicBezTo>
                  <a:pt x="158" y="1071"/>
                  <a:pt x="158" y="1071"/>
                  <a:pt x="158" y="1071"/>
                </a:cubicBezTo>
                <a:cubicBezTo>
                  <a:pt x="133" y="1004"/>
                  <a:pt x="108" y="929"/>
                  <a:pt x="108" y="853"/>
                </a:cubicBezTo>
                <a:close/>
                <a:moveTo>
                  <a:pt x="217" y="1179"/>
                </a:moveTo>
                <a:cubicBezTo>
                  <a:pt x="376" y="1179"/>
                  <a:pt x="376" y="1179"/>
                  <a:pt x="376" y="1179"/>
                </a:cubicBezTo>
                <a:cubicBezTo>
                  <a:pt x="409" y="1280"/>
                  <a:pt x="451" y="1363"/>
                  <a:pt x="501" y="1430"/>
                </a:cubicBezTo>
                <a:cubicBezTo>
                  <a:pt x="384" y="1380"/>
                  <a:pt x="284" y="1288"/>
                  <a:pt x="217" y="1179"/>
                </a:cubicBezTo>
                <a:close/>
                <a:moveTo>
                  <a:pt x="752" y="1497"/>
                </a:moveTo>
                <a:cubicBezTo>
                  <a:pt x="635" y="1464"/>
                  <a:pt x="543" y="1346"/>
                  <a:pt x="484" y="1179"/>
                </a:cubicBezTo>
                <a:cubicBezTo>
                  <a:pt x="752" y="1179"/>
                  <a:pt x="752" y="1179"/>
                  <a:pt x="752" y="1179"/>
                </a:cubicBezTo>
                <a:lnTo>
                  <a:pt x="752" y="1497"/>
                </a:lnTo>
                <a:close/>
                <a:moveTo>
                  <a:pt x="752" y="1071"/>
                </a:moveTo>
                <a:cubicBezTo>
                  <a:pt x="459" y="1071"/>
                  <a:pt x="459" y="1071"/>
                  <a:pt x="459" y="1071"/>
                </a:cubicBezTo>
                <a:cubicBezTo>
                  <a:pt x="443" y="1004"/>
                  <a:pt x="434" y="929"/>
                  <a:pt x="426" y="853"/>
                </a:cubicBezTo>
                <a:cubicBezTo>
                  <a:pt x="752" y="853"/>
                  <a:pt x="752" y="853"/>
                  <a:pt x="752" y="853"/>
                </a:cubicBezTo>
                <a:lnTo>
                  <a:pt x="752" y="1071"/>
                </a:lnTo>
                <a:close/>
                <a:moveTo>
                  <a:pt x="752" y="753"/>
                </a:moveTo>
                <a:cubicBezTo>
                  <a:pt x="426" y="753"/>
                  <a:pt x="426" y="753"/>
                  <a:pt x="426" y="753"/>
                </a:cubicBezTo>
                <a:cubicBezTo>
                  <a:pt x="434" y="678"/>
                  <a:pt x="443" y="602"/>
                  <a:pt x="459" y="535"/>
                </a:cubicBezTo>
                <a:cubicBezTo>
                  <a:pt x="752" y="535"/>
                  <a:pt x="752" y="535"/>
                  <a:pt x="752" y="535"/>
                </a:cubicBezTo>
                <a:lnTo>
                  <a:pt x="752" y="753"/>
                </a:lnTo>
                <a:close/>
                <a:moveTo>
                  <a:pt x="752" y="427"/>
                </a:moveTo>
                <a:cubicBezTo>
                  <a:pt x="484" y="427"/>
                  <a:pt x="484" y="427"/>
                  <a:pt x="484" y="427"/>
                </a:cubicBezTo>
                <a:cubicBezTo>
                  <a:pt x="543" y="260"/>
                  <a:pt x="635" y="142"/>
                  <a:pt x="752" y="109"/>
                </a:cubicBezTo>
                <a:lnTo>
                  <a:pt x="752" y="427"/>
                </a:lnTo>
                <a:close/>
                <a:moveTo>
                  <a:pt x="1387" y="427"/>
                </a:moveTo>
                <a:cubicBezTo>
                  <a:pt x="1229" y="427"/>
                  <a:pt x="1229" y="427"/>
                  <a:pt x="1229" y="427"/>
                </a:cubicBezTo>
                <a:cubicBezTo>
                  <a:pt x="1195" y="327"/>
                  <a:pt x="1153" y="243"/>
                  <a:pt x="1103" y="176"/>
                </a:cubicBezTo>
                <a:cubicBezTo>
                  <a:pt x="1220" y="226"/>
                  <a:pt x="1320" y="318"/>
                  <a:pt x="1387" y="427"/>
                </a:cubicBezTo>
                <a:close/>
                <a:moveTo>
                  <a:pt x="852" y="109"/>
                </a:moveTo>
                <a:cubicBezTo>
                  <a:pt x="969" y="142"/>
                  <a:pt x="1061" y="260"/>
                  <a:pt x="1120" y="427"/>
                </a:cubicBezTo>
                <a:cubicBezTo>
                  <a:pt x="852" y="427"/>
                  <a:pt x="852" y="427"/>
                  <a:pt x="852" y="427"/>
                </a:cubicBezTo>
                <a:lnTo>
                  <a:pt x="852" y="109"/>
                </a:lnTo>
                <a:close/>
                <a:moveTo>
                  <a:pt x="852" y="535"/>
                </a:moveTo>
                <a:cubicBezTo>
                  <a:pt x="1153" y="535"/>
                  <a:pt x="1153" y="535"/>
                  <a:pt x="1153" y="535"/>
                </a:cubicBezTo>
                <a:cubicBezTo>
                  <a:pt x="1162" y="602"/>
                  <a:pt x="1170" y="678"/>
                  <a:pt x="1178" y="753"/>
                </a:cubicBezTo>
                <a:cubicBezTo>
                  <a:pt x="852" y="753"/>
                  <a:pt x="852" y="753"/>
                  <a:pt x="852" y="753"/>
                </a:cubicBezTo>
                <a:lnTo>
                  <a:pt x="852" y="535"/>
                </a:lnTo>
                <a:close/>
                <a:moveTo>
                  <a:pt x="852" y="853"/>
                </a:moveTo>
                <a:cubicBezTo>
                  <a:pt x="1178" y="853"/>
                  <a:pt x="1178" y="853"/>
                  <a:pt x="1178" y="853"/>
                </a:cubicBezTo>
                <a:cubicBezTo>
                  <a:pt x="1170" y="929"/>
                  <a:pt x="1162" y="1004"/>
                  <a:pt x="1153" y="1071"/>
                </a:cubicBezTo>
                <a:cubicBezTo>
                  <a:pt x="852" y="1071"/>
                  <a:pt x="852" y="1071"/>
                  <a:pt x="852" y="1071"/>
                </a:cubicBezTo>
                <a:lnTo>
                  <a:pt x="852" y="853"/>
                </a:lnTo>
                <a:close/>
                <a:moveTo>
                  <a:pt x="852" y="1497"/>
                </a:moveTo>
                <a:cubicBezTo>
                  <a:pt x="852" y="1179"/>
                  <a:pt x="852" y="1179"/>
                  <a:pt x="852" y="1179"/>
                </a:cubicBezTo>
                <a:cubicBezTo>
                  <a:pt x="1120" y="1179"/>
                  <a:pt x="1120" y="1179"/>
                  <a:pt x="1120" y="1179"/>
                </a:cubicBezTo>
                <a:cubicBezTo>
                  <a:pt x="1061" y="1346"/>
                  <a:pt x="969" y="1464"/>
                  <a:pt x="852" y="1497"/>
                </a:cubicBezTo>
                <a:close/>
                <a:moveTo>
                  <a:pt x="1103" y="1430"/>
                </a:moveTo>
                <a:cubicBezTo>
                  <a:pt x="1153" y="1363"/>
                  <a:pt x="1195" y="1280"/>
                  <a:pt x="1229" y="1179"/>
                </a:cubicBezTo>
                <a:cubicBezTo>
                  <a:pt x="1387" y="1179"/>
                  <a:pt x="1387" y="1179"/>
                  <a:pt x="1387" y="1179"/>
                </a:cubicBezTo>
                <a:cubicBezTo>
                  <a:pt x="1320" y="1288"/>
                  <a:pt x="1220" y="1380"/>
                  <a:pt x="1103" y="1430"/>
                </a:cubicBezTo>
                <a:close/>
                <a:moveTo>
                  <a:pt x="1446" y="1071"/>
                </a:moveTo>
                <a:cubicBezTo>
                  <a:pt x="1254" y="1071"/>
                  <a:pt x="1254" y="1071"/>
                  <a:pt x="1254" y="1071"/>
                </a:cubicBezTo>
                <a:cubicBezTo>
                  <a:pt x="1270" y="1004"/>
                  <a:pt x="1279" y="929"/>
                  <a:pt x="1287" y="853"/>
                </a:cubicBezTo>
                <a:cubicBezTo>
                  <a:pt x="1496" y="853"/>
                  <a:pt x="1496" y="853"/>
                  <a:pt x="1496" y="853"/>
                </a:cubicBezTo>
                <a:cubicBezTo>
                  <a:pt x="1496" y="929"/>
                  <a:pt x="1471" y="1004"/>
                  <a:pt x="1446" y="1071"/>
                </a:cubicBezTo>
                <a:close/>
                <a:moveTo>
                  <a:pt x="1287" y="753"/>
                </a:moveTo>
                <a:cubicBezTo>
                  <a:pt x="1279" y="678"/>
                  <a:pt x="1270" y="602"/>
                  <a:pt x="1254" y="535"/>
                </a:cubicBezTo>
                <a:cubicBezTo>
                  <a:pt x="1446" y="535"/>
                  <a:pt x="1446" y="535"/>
                  <a:pt x="1446" y="535"/>
                </a:cubicBezTo>
                <a:cubicBezTo>
                  <a:pt x="1471" y="602"/>
                  <a:pt x="1496" y="678"/>
                  <a:pt x="1496" y="753"/>
                </a:cubicBezTo>
                <a:lnTo>
                  <a:pt x="1287" y="753"/>
                </a:lnTo>
                <a:close/>
                <a:moveTo>
                  <a:pt x="1287" y="753"/>
                </a:moveTo>
                <a:lnTo>
                  <a:pt x="1287" y="7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91419" tIns="45710" rIns="91419" bIns="45710" anchor="ctr"/>
          <a:lstStyle/>
          <a:p>
            <a:pPr>
              <a:defRPr/>
            </a:pPr>
            <a:endParaRPr lang="en-US" dirty="0">
              <a:ea typeface="SimSun" charset="0"/>
            </a:endParaRPr>
          </a:p>
        </p:txBody>
      </p:sp>
      <p:sp>
        <p:nvSpPr>
          <p:cNvPr id="84" name="Title 1">
            <a:extLst>
              <a:ext uri="{FF2B5EF4-FFF2-40B4-BE49-F238E27FC236}">
                <a16:creationId xmlns:a16="http://schemas.microsoft.com/office/drawing/2014/main" xmlns="" id="{D3BBA8B4-AA63-4A5D-AEB0-3DA02CFAA4EC}"/>
              </a:ext>
            </a:extLst>
          </p:cNvPr>
          <p:cNvSpPr txBox="1">
            <a:spLocks/>
          </p:cNvSpPr>
          <p:nvPr/>
        </p:nvSpPr>
        <p:spPr>
          <a:xfrm>
            <a:off x="2823847" y="574697"/>
            <a:ext cx="3496308" cy="624115"/>
          </a:xfrm>
          <a:prstGeom prst="rect">
            <a:avLst/>
          </a:prstGeom>
        </p:spPr>
        <p:txBody>
          <a:bodyPr lIns="68580" tIns="34290" rIns="68580" bIns="34290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000" dirty="0" smtClean="0">
                <a:latin typeface="Montserrat" pitchFamily="50" charset="0"/>
              </a:rPr>
              <a:t>COMPANY ABOUT</a:t>
            </a:r>
          </a:p>
          <a:p>
            <a:r>
              <a:rPr lang="en-US" dirty="0" smtClean="0">
                <a:solidFill>
                  <a:schemeClr val="accent3"/>
                </a:solidFill>
                <a:latin typeface="Montserrat" pitchFamily="50" charset="0"/>
              </a:rPr>
              <a:t>SMART ANALYSIS</a:t>
            </a:r>
            <a:endParaRPr lang="en-US" dirty="0">
              <a:solidFill>
                <a:schemeClr val="accent3"/>
              </a:solidFill>
              <a:latin typeface="Montserrat" pitchFamily="50" charset="0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7426633" y="1568683"/>
            <a:ext cx="576263" cy="574675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91419" tIns="45710" rIns="91419" bIns="45710" anchor="ctr"/>
          <a:lstStyle/>
          <a:p>
            <a:pPr algn="ctr">
              <a:defRPr/>
            </a:pPr>
            <a:endParaRPr lang="en-US" sz="1100" b="1" dirty="0"/>
          </a:p>
        </p:txBody>
      </p:sp>
      <p:sp>
        <p:nvSpPr>
          <p:cNvPr id="78" name="Freeform 107"/>
          <p:cNvSpPr>
            <a:spLocks noChangeArrowheads="1"/>
          </p:cNvSpPr>
          <p:nvPr/>
        </p:nvSpPr>
        <p:spPr bwMode="auto">
          <a:xfrm>
            <a:off x="7559184" y="1630589"/>
            <a:ext cx="311746" cy="375216"/>
          </a:xfrm>
          <a:custGeom>
            <a:avLst/>
            <a:gdLst>
              <a:gd name="T0" fmla="*/ 710 w 736"/>
              <a:gd name="T1" fmla="*/ 435 h 888"/>
              <a:gd name="T2" fmla="*/ 117 w 736"/>
              <a:gd name="T3" fmla="*/ 435 h 888"/>
              <a:gd name="T4" fmla="*/ 133 w 736"/>
              <a:gd name="T5" fmla="*/ 419 h 888"/>
              <a:gd name="T6" fmla="*/ 610 w 736"/>
              <a:gd name="T7" fmla="*/ 134 h 888"/>
              <a:gd name="T8" fmla="*/ 618 w 736"/>
              <a:gd name="T9" fmla="*/ 92 h 888"/>
              <a:gd name="T10" fmla="*/ 593 w 736"/>
              <a:gd name="T11" fmla="*/ 26 h 888"/>
              <a:gd name="T12" fmla="*/ 551 w 736"/>
              <a:gd name="T13" fmla="*/ 9 h 888"/>
              <a:gd name="T14" fmla="*/ 16 w 736"/>
              <a:gd name="T15" fmla="*/ 335 h 888"/>
              <a:gd name="T16" fmla="*/ 8 w 736"/>
              <a:gd name="T17" fmla="*/ 377 h 888"/>
              <a:gd name="T18" fmla="*/ 58 w 736"/>
              <a:gd name="T19" fmla="*/ 435 h 888"/>
              <a:gd name="T20" fmla="*/ 58 w 736"/>
              <a:gd name="T21" fmla="*/ 862 h 888"/>
              <a:gd name="T22" fmla="*/ 83 w 736"/>
              <a:gd name="T23" fmla="*/ 887 h 888"/>
              <a:gd name="T24" fmla="*/ 710 w 736"/>
              <a:gd name="T25" fmla="*/ 887 h 888"/>
              <a:gd name="T26" fmla="*/ 735 w 736"/>
              <a:gd name="T27" fmla="*/ 862 h 888"/>
              <a:gd name="T28" fmla="*/ 735 w 736"/>
              <a:gd name="T29" fmla="*/ 460 h 888"/>
              <a:gd name="T30" fmla="*/ 710 w 736"/>
              <a:gd name="T31" fmla="*/ 435 h 888"/>
              <a:gd name="T32" fmla="*/ 501 w 736"/>
              <a:gd name="T33" fmla="*/ 452 h 888"/>
              <a:gd name="T34" fmla="*/ 418 w 736"/>
              <a:gd name="T35" fmla="*/ 536 h 888"/>
              <a:gd name="T36" fmla="*/ 300 w 736"/>
              <a:gd name="T37" fmla="*/ 536 h 888"/>
              <a:gd name="T38" fmla="*/ 393 w 736"/>
              <a:gd name="T39" fmla="*/ 452 h 888"/>
              <a:gd name="T40" fmla="*/ 501 w 736"/>
              <a:gd name="T41" fmla="*/ 452 h 888"/>
              <a:gd name="T42" fmla="*/ 468 w 736"/>
              <a:gd name="T43" fmla="*/ 92 h 888"/>
              <a:gd name="T44" fmla="*/ 568 w 736"/>
              <a:gd name="T45" fmla="*/ 26 h 888"/>
              <a:gd name="T46" fmla="*/ 551 w 736"/>
              <a:gd name="T47" fmla="*/ 118 h 888"/>
              <a:gd name="T48" fmla="*/ 451 w 736"/>
              <a:gd name="T49" fmla="*/ 185 h 888"/>
              <a:gd name="T50" fmla="*/ 468 w 736"/>
              <a:gd name="T51" fmla="*/ 92 h 888"/>
              <a:gd name="T52" fmla="*/ 292 w 736"/>
              <a:gd name="T53" fmla="*/ 201 h 888"/>
              <a:gd name="T54" fmla="*/ 393 w 736"/>
              <a:gd name="T55" fmla="*/ 134 h 888"/>
              <a:gd name="T56" fmla="*/ 376 w 736"/>
              <a:gd name="T57" fmla="*/ 235 h 888"/>
              <a:gd name="T58" fmla="*/ 267 w 736"/>
              <a:gd name="T59" fmla="*/ 293 h 888"/>
              <a:gd name="T60" fmla="*/ 292 w 736"/>
              <a:gd name="T61" fmla="*/ 201 h 888"/>
              <a:gd name="T62" fmla="*/ 83 w 736"/>
              <a:gd name="T63" fmla="*/ 410 h 888"/>
              <a:gd name="T64" fmla="*/ 100 w 736"/>
              <a:gd name="T65" fmla="*/ 318 h 888"/>
              <a:gd name="T66" fmla="*/ 200 w 736"/>
              <a:gd name="T67" fmla="*/ 251 h 888"/>
              <a:gd name="T68" fmla="*/ 184 w 736"/>
              <a:gd name="T69" fmla="*/ 343 h 888"/>
              <a:gd name="T70" fmla="*/ 83 w 736"/>
              <a:gd name="T71" fmla="*/ 410 h 888"/>
              <a:gd name="T72" fmla="*/ 192 w 736"/>
              <a:gd name="T73" fmla="*/ 452 h 888"/>
              <a:gd name="T74" fmla="*/ 300 w 736"/>
              <a:gd name="T75" fmla="*/ 452 h 888"/>
              <a:gd name="T76" fmla="*/ 217 w 736"/>
              <a:gd name="T77" fmla="*/ 536 h 888"/>
              <a:gd name="T78" fmla="*/ 108 w 736"/>
              <a:gd name="T79" fmla="*/ 536 h 888"/>
              <a:gd name="T80" fmla="*/ 192 w 736"/>
              <a:gd name="T81" fmla="*/ 452 h 888"/>
              <a:gd name="T82" fmla="*/ 694 w 736"/>
              <a:gd name="T83" fmla="*/ 853 h 888"/>
              <a:gd name="T84" fmla="*/ 108 w 736"/>
              <a:gd name="T85" fmla="*/ 853 h 888"/>
              <a:gd name="T86" fmla="*/ 108 w 736"/>
              <a:gd name="T87" fmla="*/ 586 h 888"/>
              <a:gd name="T88" fmla="*/ 694 w 736"/>
              <a:gd name="T89" fmla="*/ 586 h 888"/>
              <a:gd name="T90" fmla="*/ 694 w 736"/>
              <a:gd name="T91" fmla="*/ 853 h 888"/>
              <a:gd name="T92" fmla="*/ 618 w 736"/>
              <a:gd name="T93" fmla="*/ 536 h 888"/>
              <a:gd name="T94" fmla="*/ 501 w 736"/>
              <a:gd name="T95" fmla="*/ 536 h 888"/>
              <a:gd name="T96" fmla="*/ 585 w 736"/>
              <a:gd name="T97" fmla="*/ 452 h 888"/>
              <a:gd name="T98" fmla="*/ 702 w 736"/>
              <a:gd name="T99" fmla="*/ 452 h 888"/>
              <a:gd name="T100" fmla="*/ 618 w 736"/>
              <a:gd name="T101" fmla="*/ 536 h 888"/>
              <a:gd name="T102" fmla="*/ 618 w 736"/>
              <a:gd name="T103" fmla="*/ 536 h 888"/>
              <a:gd name="T104" fmla="*/ 618 w 736"/>
              <a:gd name="T105" fmla="*/ 536 h 8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36" h="888">
                <a:moveTo>
                  <a:pt x="710" y="435"/>
                </a:moveTo>
                <a:cubicBezTo>
                  <a:pt x="117" y="435"/>
                  <a:pt x="117" y="435"/>
                  <a:pt x="117" y="435"/>
                </a:cubicBezTo>
                <a:cubicBezTo>
                  <a:pt x="133" y="419"/>
                  <a:pt x="133" y="419"/>
                  <a:pt x="133" y="419"/>
                </a:cubicBezTo>
                <a:cubicBezTo>
                  <a:pt x="284" y="335"/>
                  <a:pt x="610" y="134"/>
                  <a:pt x="610" y="134"/>
                </a:cubicBezTo>
                <a:cubicBezTo>
                  <a:pt x="627" y="126"/>
                  <a:pt x="627" y="109"/>
                  <a:pt x="618" y="92"/>
                </a:cubicBezTo>
                <a:cubicBezTo>
                  <a:pt x="593" y="26"/>
                  <a:pt x="593" y="26"/>
                  <a:pt x="593" y="26"/>
                </a:cubicBezTo>
                <a:cubicBezTo>
                  <a:pt x="585" y="9"/>
                  <a:pt x="568" y="0"/>
                  <a:pt x="551" y="9"/>
                </a:cubicBezTo>
                <a:cubicBezTo>
                  <a:pt x="16" y="335"/>
                  <a:pt x="16" y="335"/>
                  <a:pt x="16" y="335"/>
                </a:cubicBezTo>
                <a:cubicBezTo>
                  <a:pt x="8" y="343"/>
                  <a:pt x="0" y="360"/>
                  <a:pt x="8" y="377"/>
                </a:cubicBezTo>
                <a:cubicBezTo>
                  <a:pt x="58" y="435"/>
                  <a:pt x="58" y="435"/>
                  <a:pt x="58" y="435"/>
                </a:cubicBezTo>
                <a:cubicBezTo>
                  <a:pt x="58" y="862"/>
                  <a:pt x="58" y="862"/>
                  <a:pt x="58" y="862"/>
                </a:cubicBezTo>
                <a:cubicBezTo>
                  <a:pt x="58" y="878"/>
                  <a:pt x="75" y="887"/>
                  <a:pt x="83" y="887"/>
                </a:cubicBezTo>
                <a:cubicBezTo>
                  <a:pt x="710" y="887"/>
                  <a:pt x="710" y="887"/>
                  <a:pt x="710" y="887"/>
                </a:cubicBezTo>
                <a:cubicBezTo>
                  <a:pt x="727" y="887"/>
                  <a:pt x="735" y="878"/>
                  <a:pt x="735" y="862"/>
                </a:cubicBezTo>
                <a:cubicBezTo>
                  <a:pt x="735" y="460"/>
                  <a:pt x="735" y="460"/>
                  <a:pt x="735" y="460"/>
                </a:cubicBezTo>
                <a:cubicBezTo>
                  <a:pt x="735" y="443"/>
                  <a:pt x="727" y="435"/>
                  <a:pt x="710" y="435"/>
                </a:cubicBezTo>
                <a:close/>
                <a:moveTo>
                  <a:pt x="501" y="452"/>
                </a:moveTo>
                <a:cubicBezTo>
                  <a:pt x="418" y="536"/>
                  <a:pt x="418" y="536"/>
                  <a:pt x="418" y="536"/>
                </a:cubicBezTo>
                <a:cubicBezTo>
                  <a:pt x="300" y="536"/>
                  <a:pt x="300" y="536"/>
                  <a:pt x="300" y="536"/>
                </a:cubicBezTo>
                <a:cubicBezTo>
                  <a:pt x="393" y="452"/>
                  <a:pt x="393" y="452"/>
                  <a:pt x="393" y="452"/>
                </a:cubicBezTo>
                <a:lnTo>
                  <a:pt x="501" y="452"/>
                </a:lnTo>
                <a:close/>
                <a:moveTo>
                  <a:pt x="468" y="92"/>
                </a:moveTo>
                <a:cubicBezTo>
                  <a:pt x="568" y="26"/>
                  <a:pt x="568" y="26"/>
                  <a:pt x="568" y="26"/>
                </a:cubicBezTo>
                <a:cubicBezTo>
                  <a:pt x="551" y="118"/>
                  <a:pt x="551" y="118"/>
                  <a:pt x="551" y="118"/>
                </a:cubicBezTo>
                <a:cubicBezTo>
                  <a:pt x="451" y="185"/>
                  <a:pt x="451" y="185"/>
                  <a:pt x="451" y="185"/>
                </a:cubicBezTo>
                <a:lnTo>
                  <a:pt x="468" y="92"/>
                </a:lnTo>
                <a:close/>
                <a:moveTo>
                  <a:pt x="292" y="201"/>
                </a:moveTo>
                <a:cubicBezTo>
                  <a:pt x="393" y="134"/>
                  <a:pt x="393" y="134"/>
                  <a:pt x="393" y="134"/>
                </a:cubicBezTo>
                <a:cubicBezTo>
                  <a:pt x="376" y="235"/>
                  <a:pt x="376" y="235"/>
                  <a:pt x="376" y="235"/>
                </a:cubicBezTo>
                <a:cubicBezTo>
                  <a:pt x="267" y="293"/>
                  <a:pt x="267" y="293"/>
                  <a:pt x="267" y="293"/>
                </a:cubicBezTo>
                <a:lnTo>
                  <a:pt x="292" y="201"/>
                </a:lnTo>
                <a:close/>
                <a:moveTo>
                  <a:pt x="83" y="410"/>
                </a:moveTo>
                <a:cubicBezTo>
                  <a:pt x="100" y="318"/>
                  <a:pt x="100" y="318"/>
                  <a:pt x="100" y="318"/>
                </a:cubicBezTo>
                <a:cubicBezTo>
                  <a:pt x="200" y="251"/>
                  <a:pt x="200" y="251"/>
                  <a:pt x="200" y="251"/>
                </a:cubicBezTo>
                <a:cubicBezTo>
                  <a:pt x="184" y="343"/>
                  <a:pt x="184" y="343"/>
                  <a:pt x="184" y="343"/>
                </a:cubicBezTo>
                <a:lnTo>
                  <a:pt x="83" y="410"/>
                </a:lnTo>
                <a:close/>
                <a:moveTo>
                  <a:pt x="192" y="452"/>
                </a:moveTo>
                <a:cubicBezTo>
                  <a:pt x="300" y="452"/>
                  <a:pt x="300" y="452"/>
                  <a:pt x="300" y="452"/>
                </a:cubicBezTo>
                <a:cubicBezTo>
                  <a:pt x="217" y="536"/>
                  <a:pt x="217" y="536"/>
                  <a:pt x="217" y="536"/>
                </a:cubicBezTo>
                <a:cubicBezTo>
                  <a:pt x="108" y="536"/>
                  <a:pt x="108" y="536"/>
                  <a:pt x="108" y="536"/>
                </a:cubicBezTo>
                <a:lnTo>
                  <a:pt x="192" y="452"/>
                </a:lnTo>
                <a:close/>
                <a:moveTo>
                  <a:pt x="694" y="853"/>
                </a:moveTo>
                <a:cubicBezTo>
                  <a:pt x="108" y="853"/>
                  <a:pt x="108" y="853"/>
                  <a:pt x="108" y="853"/>
                </a:cubicBezTo>
                <a:cubicBezTo>
                  <a:pt x="108" y="586"/>
                  <a:pt x="108" y="586"/>
                  <a:pt x="108" y="586"/>
                </a:cubicBezTo>
                <a:cubicBezTo>
                  <a:pt x="694" y="586"/>
                  <a:pt x="694" y="586"/>
                  <a:pt x="694" y="586"/>
                </a:cubicBezTo>
                <a:lnTo>
                  <a:pt x="694" y="853"/>
                </a:lnTo>
                <a:close/>
                <a:moveTo>
                  <a:pt x="618" y="536"/>
                </a:moveTo>
                <a:cubicBezTo>
                  <a:pt x="501" y="536"/>
                  <a:pt x="501" y="536"/>
                  <a:pt x="501" y="536"/>
                </a:cubicBezTo>
                <a:cubicBezTo>
                  <a:pt x="585" y="452"/>
                  <a:pt x="585" y="452"/>
                  <a:pt x="585" y="452"/>
                </a:cubicBezTo>
                <a:cubicBezTo>
                  <a:pt x="702" y="452"/>
                  <a:pt x="702" y="452"/>
                  <a:pt x="702" y="452"/>
                </a:cubicBezTo>
                <a:lnTo>
                  <a:pt x="618" y="536"/>
                </a:lnTo>
                <a:close/>
                <a:moveTo>
                  <a:pt x="618" y="536"/>
                </a:moveTo>
                <a:lnTo>
                  <a:pt x="618" y="5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91419" tIns="45710" rIns="91419" bIns="45710" anchor="ctr"/>
          <a:lstStyle/>
          <a:p>
            <a:pPr>
              <a:defRPr/>
            </a:pPr>
            <a:endParaRPr lang="en-US" dirty="0">
              <a:ea typeface="SimSu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7096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33400" y="501650"/>
            <a:ext cx="8077200" cy="414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77900" y="1543665"/>
            <a:ext cx="7188200" cy="205617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15900" dist="292100" dir="2280000" algn="ctr" rotWithShape="0">
              <a:schemeClr val="accent3">
                <a:lumMod val="50000"/>
                <a:alpha val="2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/>
          <p:cNvGrpSpPr/>
          <p:nvPr/>
        </p:nvGrpSpPr>
        <p:grpSpPr>
          <a:xfrm>
            <a:off x="1591182" y="1881999"/>
            <a:ext cx="5961636" cy="1379502"/>
            <a:chOff x="1451887" y="1881999"/>
            <a:chExt cx="5961636" cy="1379502"/>
          </a:xfrm>
        </p:grpSpPr>
        <p:grpSp>
          <p:nvGrpSpPr>
            <p:cNvPr id="28" name="Group 27"/>
            <p:cNvGrpSpPr/>
            <p:nvPr/>
          </p:nvGrpSpPr>
          <p:grpSpPr>
            <a:xfrm>
              <a:off x="4572000" y="1881999"/>
              <a:ext cx="2841523" cy="1379502"/>
              <a:chOff x="4572000" y="1863406"/>
              <a:chExt cx="2841523" cy="1379502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4572000" y="1863406"/>
                <a:ext cx="2841523" cy="612166"/>
                <a:chOff x="6818794" y="2234221"/>
                <a:chExt cx="2841523" cy="612166"/>
              </a:xfrm>
            </p:grpSpPr>
            <p:sp>
              <p:nvSpPr>
                <p:cNvPr id="12" name="Title 1">
                  <a:extLst>
                    <a:ext uri="{FF2B5EF4-FFF2-40B4-BE49-F238E27FC236}">
                      <a16:creationId xmlns:a16="http://schemas.microsoft.com/office/drawing/2014/main" xmlns="" id="{D3BBA8B4-AA63-4A5D-AEB0-3DA02CFAA4EC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6818794" y="2234221"/>
                  <a:ext cx="1548005" cy="226838"/>
                </a:xfrm>
                <a:prstGeom prst="rect">
                  <a:avLst/>
                </a:prstGeom>
              </p:spPr>
              <p:txBody>
                <a:bodyPr lIns="68580" tIns="34290" rIns="68580" bIns="34290"/>
                <a:lstStyle>
                  <a:lvl1pPr algn="ctr" defTabSz="914400" rtl="0" eaLnBrk="1" latinLnBrk="0" hangingPunct="1">
                    <a:lnSpc>
                      <a:spcPct val="90000"/>
                    </a:lnSpc>
                    <a:spcBef>
                      <a:spcPct val="0"/>
                    </a:spcBef>
                    <a:buNone/>
                    <a:defRPr sz="2500" b="1" kern="1200">
                      <a:solidFill>
                        <a:schemeClr val="tx1"/>
                      </a:solidFill>
                      <a:latin typeface="+mn-lt"/>
                      <a:ea typeface="+mj-ea"/>
                      <a:cs typeface="+mj-cs"/>
                    </a:defRPr>
                  </a:lvl1pPr>
                </a:lstStyle>
                <a:p>
                  <a:pPr algn="l"/>
                  <a:r>
                    <a:rPr lang="en-US" sz="1100" dirty="0" smtClean="0">
                      <a:solidFill>
                        <a:schemeClr val="accent1"/>
                      </a:solidFill>
                      <a:latin typeface="Roboto" pitchFamily="2" charset="0"/>
                      <a:ea typeface="Roboto" pitchFamily="2" charset="0"/>
                    </a:rPr>
                    <a:t>SUBTITLE EXAMPLE</a:t>
                  </a:r>
                  <a:endParaRPr lang="en-US" sz="1100" dirty="0">
                    <a:solidFill>
                      <a:schemeClr val="accent1"/>
                    </a:solidFill>
                    <a:latin typeface="Roboto" pitchFamily="2" charset="0"/>
                    <a:ea typeface="Roboto" pitchFamily="2" charset="0"/>
                  </a:endParaRPr>
                </a:p>
              </p:txBody>
            </p:sp>
            <p:sp>
              <p:nvSpPr>
                <p:cNvPr id="15" name="TextBox 14">
                  <a:extLst>
                    <a:ext uri="{FF2B5EF4-FFF2-40B4-BE49-F238E27FC236}">
                      <a16:creationId xmlns="" xmlns:a16="http://schemas.microsoft.com/office/drawing/2014/main" id="{19311824-B19B-45AD-B07C-5F362B382A1C}"/>
                    </a:ext>
                  </a:extLst>
                </p:cNvPr>
                <p:cNvSpPr txBox="1"/>
                <p:nvPr/>
              </p:nvSpPr>
              <p:spPr>
                <a:xfrm>
                  <a:off x="6818794" y="2407805"/>
                  <a:ext cx="2841523" cy="438582"/>
                </a:xfrm>
                <a:prstGeom prst="rect">
                  <a:avLst/>
                </a:prstGeom>
                <a:noFill/>
              </p:spPr>
              <p:txBody>
                <a:bodyPr wrap="square" lIns="68580" tIns="34290" rIns="68580" bIns="34290" rtlCol="0">
                  <a:spAutoFit/>
                </a:bodyPr>
                <a:lstStyle/>
                <a:p>
                  <a:r>
                    <a:rPr lang="en-US" sz="800" dirty="0" err="1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Lorem</a:t>
                  </a:r>
                  <a:r>
                    <a:rPr lang="en-US" sz="800" dirty="0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 </a:t>
                  </a:r>
                  <a:r>
                    <a:rPr lang="en-US" sz="800" dirty="0" err="1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ipsum</a:t>
                  </a:r>
                  <a:r>
                    <a:rPr lang="en-US" sz="800" dirty="0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 dolor sit </a:t>
                  </a:r>
                  <a:r>
                    <a:rPr lang="en-US" sz="800" dirty="0" err="1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amet</a:t>
                  </a:r>
                  <a:r>
                    <a:rPr lang="en-US" sz="800" dirty="0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 </a:t>
                  </a:r>
                  <a:r>
                    <a:rPr lang="en-US" sz="800" dirty="0" err="1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consectetuer</a:t>
                  </a:r>
                  <a:r>
                    <a:rPr lang="en-US" sz="800" dirty="0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 </a:t>
                  </a:r>
                  <a:r>
                    <a:rPr lang="en-US" sz="800" dirty="0" err="1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odio</a:t>
                  </a:r>
                  <a:r>
                    <a:rPr lang="en-US" sz="800" dirty="0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 non </a:t>
                  </a:r>
                  <a:r>
                    <a:rPr lang="en-US" sz="800" dirty="0" err="1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tellus</a:t>
                  </a:r>
                  <a:r>
                    <a:rPr lang="en-US" sz="800" dirty="0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 </a:t>
                  </a:r>
                  <a:r>
                    <a:rPr lang="en-US" sz="800" dirty="0" err="1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natoque</a:t>
                  </a:r>
                  <a:r>
                    <a:rPr lang="en-US" sz="800" dirty="0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 </a:t>
                  </a:r>
                  <a:r>
                    <a:rPr lang="en-US" sz="800" dirty="0" err="1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accumsan</a:t>
                  </a:r>
                  <a:r>
                    <a:rPr lang="en-US" sz="800" dirty="0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. </a:t>
                  </a:r>
                  <a:r>
                    <a:rPr lang="en-US" sz="800" dirty="0" err="1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Sed</a:t>
                  </a:r>
                  <a:r>
                    <a:rPr lang="en-US" sz="800" dirty="0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 </a:t>
                  </a:r>
                  <a:r>
                    <a:rPr lang="en-US" sz="800" dirty="0" err="1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hac</a:t>
                  </a:r>
                  <a:r>
                    <a:rPr lang="en-US" sz="800" dirty="0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 </a:t>
                  </a:r>
                  <a:r>
                    <a:rPr lang="en-US" sz="800" dirty="0" err="1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enim</a:t>
                  </a:r>
                  <a:r>
                    <a:rPr lang="en-US" sz="800" dirty="0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 </a:t>
                  </a:r>
                  <a:r>
                    <a:rPr lang="en-US" sz="800" dirty="0" err="1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Lorem</a:t>
                  </a:r>
                  <a:r>
                    <a:rPr lang="en-US" sz="800" dirty="0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 tempus </a:t>
                  </a:r>
                  <a:r>
                    <a:rPr lang="en-US" sz="800" dirty="0" err="1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tortor</a:t>
                  </a:r>
                  <a:r>
                    <a:rPr lang="en-US" sz="800" dirty="0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 </a:t>
                  </a:r>
                  <a:r>
                    <a:rPr lang="en-US" sz="800" dirty="0" err="1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justo</a:t>
                  </a:r>
                  <a:r>
                    <a:rPr lang="en-US" sz="800" dirty="0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 </a:t>
                  </a:r>
                  <a:r>
                    <a:rPr lang="en-US" sz="800" dirty="0" err="1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eget</a:t>
                  </a:r>
                  <a:r>
                    <a:rPr lang="en-US" sz="800" dirty="0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 </a:t>
                  </a:r>
                  <a:r>
                    <a:rPr lang="en-US" sz="800" dirty="0" err="1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celerisque</a:t>
                  </a:r>
                  <a:r>
                    <a:rPr lang="en-US" sz="800" dirty="0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 </a:t>
                  </a:r>
                  <a:r>
                    <a:rPr lang="en-US" sz="800" dirty="0" err="1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sed</a:t>
                  </a:r>
                  <a:r>
                    <a:rPr lang="en-US" sz="800" dirty="0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 </a:t>
                  </a:r>
                  <a:r>
                    <a:rPr lang="en-US" sz="800" dirty="0" err="1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morbi</a:t>
                  </a:r>
                  <a:r>
                    <a:rPr lang="en-US" sz="800" dirty="0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. </a:t>
                  </a:r>
                  <a:r>
                    <a:rPr lang="en-US" sz="800" dirty="0" err="1" smtClean="0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Senectus</a:t>
                  </a:r>
                  <a:endParaRPr lang="en-US" sz="800" b="1" i="1" dirty="0">
                    <a:solidFill>
                      <a:schemeClr val="accent1">
                        <a:lumMod val="75000"/>
                      </a:schemeClr>
                    </a:solidFill>
                    <a:latin typeface="Roboto" pitchFamily="2" charset="0"/>
                    <a:ea typeface="Roboto" pitchFamily="2" charset="0"/>
                    <a:cs typeface="Montserrat Light" charset="0"/>
                  </a:endParaRPr>
                </a:p>
              </p:txBody>
            </p:sp>
          </p:grpSp>
          <p:grpSp>
            <p:nvGrpSpPr>
              <p:cNvPr id="25" name="Group 24"/>
              <p:cNvGrpSpPr/>
              <p:nvPr/>
            </p:nvGrpSpPr>
            <p:grpSpPr>
              <a:xfrm>
                <a:off x="4572000" y="2630742"/>
                <a:ext cx="2841523" cy="612166"/>
                <a:chOff x="6818794" y="2185061"/>
                <a:chExt cx="2841523" cy="612166"/>
              </a:xfrm>
            </p:grpSpPr>
            <p:sp>
              <p:nvSpPr>
                <p:cNvPr id="26" name="Title 1">
                  <a:extLst>
                    <a:ext uri="{FF2B5EF4-FFF2-40B4-BE49-F238E27FC236}">
                      <a16:creationId xmlns:a16="http://schemas.microsoft.com/office/drawing/2014/main" xmlns="" id="{D3BBA8B4-AA63-4A5D-AEB0-3DA02CFAA4EC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6818794" y="2185061"/>
                  <a:ext cx="1548005" cy="226838"/>
                </a:xfrm>
                <a:prstGeom prst="rect">
                  <a:avLst/>
                </a:prstGeom>
              </p:spPr>
              <p:txBody>
                <a:bodyPr lIns="68580" tIns="34290" rIns="68580" bIns="34290"/>
                <a:lstStyle>
                  <a:lvl1pPr algn="ctr" defTabSz="914400" rtl="0" eaLnBrk="1" latinLnBrk="0" hangingPunct="1">
                    <a:lnSpc>
                      <a:spcPct val="90000"/>
                    </a:lnSpc>
                    <a:spcBef>
                      <a:spcPct val="0"/>
                    </a:spcBef>
                    <a:buNone/>
                    <a:defRPr sz="2500" b="1" kern="1200">
                      <a:solidFill>
                        <a:schemeClr val="tx1"/>
                      </a:solidFill>
                      <a:latin typeface="+mn-lt"/>
                      <a:ea typeface="+mj-ea"/>
                      <a:cs typeface="+mj-cs"/>
                    </a:defRPr>
                  </a:lvl1pPr>
                </a:lstStyle>
                <a:p>
                  <a:pPr algn="l"/>
                  <a:r>
                    <a:rPr lang="en-US" sz="1100" dirty="0" smtClean="0">
                      <a:solidFill>
                        <a:schemeClr val="accent1"/>
                      </a:solidFill>
                      <a:latin typeface="Roboto" pitchFamily="2" charset="0"/>
                      <a:ea typeface="Roboto" pitchFamily="2" charset="0"/>
                    </a:rPr>
                    <a:t>SUBTITLE EXAMPLE</a:t>
                  </a:r>
                  <a:endParaRPr lang="en-US" sz="1100" dirty="0">
                    <a:solidFill>
                      <a:schemeClr val="accent1"/>
                    </a:solidFill>
                    <a:latin typeface="Roboto" pitchFamily="2" charset="0"/>
                    <a:ea typeface="Roboto" pitchFamily="2" charset="0"/>
                  </a:endParaRPr>
                </a:p>
              </p:txBody>
            </p:sp>
            <p:sp>
              <p:nvSpPr>
                <p:cNvPr id="27" name="TextBox 26">
                  <a:extLst>
                    <a:ext uri="{FF2B5EF4-FFF2-40B4-BE49-F238E27FC236}">
                      <a16:creationId xmlns="" xmlns:a16="http://schemas.microsoft.com/office/drawing/2014/main" id="{19311824-B19B-45AD-B07C-5F362B382A1C}"/>
                    </a:ext>
                  </a:extLst>
                </p:cNvPr>
                <p:cNvSpPr txBox="1"/>
                <p:nvPr/>
              </p:nvSpPr>
              <p:spPr>
                <a:xfrm>
                  <a:off x="6818794" y="2358645"/>
                  <a:ext cx="2841523" cy="438582"/>
                </a:xfrm>
                <a:prstGeom prst="rect">
                  <a:avLst/>
                </a:prstGeom>
                <a:noFill/>
              </p:spPr>
              <p:txBody>
                <a:bodyPr wrap="square" lIns="68580" tIns="34290" rIns="68580" bIns="34290" rtlCol="0">
                  <a:spAutoFit/>
                </a:bodyPr>
                <a:lstStyle/>
                <a:p>
                  <a:r>
                    <a:rPr lang="en-US" sz="800" dirty="0" err="1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Lorem</a:t>
                  </a:r>
                  <a:r>
                    <a:rPr lang="en-US" sz="800" dirty="0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 </a:t>
                  </a:r>
                  <a:r>
                    <a:rPr lang="en-US" sz="800" dirty="0" err="1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ipsum</a:t>
                  </a:r>
                  <a:r>
                    <a:rPr lang="en-US" sz="800" dirty="0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 dolor sit </a:t>
                  </a:r>
                  <a:r>
                    <a:rPr lang="en-US" sz="800" dirty="0" err="1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amet</a:t>
                  </a:r>
                  <a:r>
                    <a:rPr lang="en-US" sz="800" dirty="0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 </a:t>
                  </a:r>
                  <a:r>
                    <a:rPr lang="en-US" sz="800" dirty="0" err="1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consectetuer</a:t>
                  </a:r>
                  <a:r>
                    <a:rPr lang="en-US" sz="800" dirty="0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 </a:t>
                  </a:r>
                  <a:r>
                    <a:rPr lang="en-US" sz="800" dirty="0" err="1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odio</a:t>
                  </a:r>
                  <a:r>
                    <a:rPr lang="en-US" sz="800" dirty="0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 non </a:t>
                  </a:r>
                  <a:r>
                    <a:rPr lang="en-US" sz="800" dirty="0" err="1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tellus</a:t>
                  </a:r>
                  <a:r>
                    <a:rPr lang="en-US" sz="800" dirty="0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 </a:t>
                  </a:r>
                  <a:r>
                    <a:rPr lang="en-US" sz="800" dirty="0" err="1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natoque</a:t>
                  </a:r>
                  <a:r>
                    <a:rPr lang="en-US" sz="800" dirty="0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 </a:t>
                  </a:r>
                  <a:r>
                    <a:rPr lang="en-US" sz="800" dirty="0" err="1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accumsan</a:t>
                  </a:r>
                  <a:r>
                    <a:rPr lang="en-US" sz="800" dirty="0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. </a:t>
                  </a:r>
                  <a:r>
                    <a:rPr lang="en-US" sz="800" dirty="0" err="1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Sed</a:t>
                  </a:r>
                  <a:r>
                    <a:rPr lang="en-US" sz="800" dirty="0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 </a:t>
                  </a:r>
                  <a:r>
                    <a:rPr lang="en-US" sz="800" dirty="0" err="1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hac</a:t>
                  </a:r>
                  <a:r>
                    <a:rPr lang="en-US" sz="800" dirty="0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 </a:t>
                  </a:r>
                  <a:r>
                    <a:rPr lang="en-US" sz="800" dirty="0" err="1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enim</a:t>
                  </a:r>
                  <a:r>
                    <a:rPr lang="en-US" sz="800" dirty="0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 </a:t>
                  </a:r>
                  <a:r>
                    <a:rPr lang="en-US" sz="800" dirty="0" err="1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Lorem</a:t>
                  </a:r>
                  <a:r>
                    <a:rPr lang="en-US" sz="800" dirty="0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 tempus </a:t>
                  </a:r>
                  <a:r>
                    <a:rPr lang="en-US" sz="800" dirty="0" err="1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tortor</a:t>
                  </a:r>
                  <a:r>
                    <a:rPr lang="en-US" sz="800" dirty="0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 </a:t>
                  </a:r>
                  <a:r>
                    <a:rPr lang="en-US" sz="800" dirty="0" err="1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justo</a:t>
                  </a:r>
                  <a:r>
                    <a:rPr lang="en-US" sz="800" dirty="0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 </a:t>
                  </a:r>
                  <a:r>
                    <a:rPr lang="en-US" sz="800" dirty="0" err="1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eget</a:t>
                  </a:r>
                  <a:r>
                    <a:rPr lang="en-US" sz="800" dirty="0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 </a:t>
                  </a:r>
                  <a:r>
                    <a:rPr lang="en-US" sz="800" dirty="0" err="1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celerisque</a:t>
                  </a:r>
                  <a:r>
                    <a:rPr lang="en-US" sz="800" dirty="0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 </a:t>
                  </a:r>
                  <a:r>
                    <a:rPr lang="en-US" sz="800" dirty="0" err="1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sed</a:t>
                  </a:r>
                  <a:r>
                    <a:rPr lang="en-US" sz="800" dirty="0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 </a:t>
                  </a:r>
                  <a:r>
                    <a:rPr lang="en-US" sz="800" dirty="0" err="1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morbi</a:t>
                  </a:r>
                  <a:r>
                    <a:rPr lang="en-US" sz="800" dirty="0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. </a:t>
                  </a:r>
                  <a:r>
                    <a:rPr lang="en-US" sz="800" dirty="0" err="1" smtClean="0">
                      <a:solidFill>
                        <a:schemeClr val="accent1">
                          <a:lumMod val="75000"/>
                        </a:schemeClr>
                      </a:solidFill>
                      <a:latin typeface="Roboto" pitchFamily="2" charset="0"/>
                      <a:ea typeface="Roboto" pitchFamily="2" charset="0"/>
                      <a:cs typeface="Montserrat Light" charset="0"/>
                    </a:rPr>
                    <a:t>Senectus</a:t>
                  </a:r>
                  <a:endParaRPr lang="en-US" sz="800" b="1" i="1" dirty="0">
                    <a:solidFill>
                      <a:schemeClr val="accent1">
                        <a:lumMod val="75000"/>
                      </a:schemeClr>
                    </a:solidFill>
                    <a:latin typeface="Roboto" pitchFamily="2" charset="0"/>
                    <a:ea typeface="Roboto" pitchFamily="2" charset="0"/>
                    <a:cs typeface="Montserrat Light" charset="0"/>
                  </a:endParaRPr>
                </a:p>
              </p:txBody>
            </p:sp>
          </p:grpSp>
        </p:grpSp>
        <p:grpSp>
          <p:nvGrpSpPr>
            <p:cNvPr id="31" name="Group 30"/>
            <p:cNvGrpSpPr/>
            <p:nvPr/>
          </p:nvGrpSpPr>
          <p:grpSpPr>
            <a:xfrm>
              <a:off x="1451887" y="2076710"/>
              <a:ext cx="1940242" cy="990080"/>
              <a:chOff x="1451887" y="1881999"/>
              <a:chExt cx="1940242" cy="990080"/>
            </a:xfrm>
          </p:grpSpPr>
          <p:sp>
            <p:nvSpPr>
              <p:cNvPr id="22" name="Title 1">
                <a:extLst>
                  <a:ext uri="{FF2B5EF4-FFF2-40B4-BE49-F238E27FC236}">
                    <a16:creationId xmlns:a16="http://schemas.microsoft.com/office/drawing/2014/main" xmlns="" id="{D3BBA8B4-AA63-4A5D-AEB0-3DA02CFAA4E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451887" y="1881999"/>
                <a:ext cx="1940242" cy="881237"/>
              </a:xfrm>
              <a:prstGeom prst="rect">
                <a:avLst/>
              </a:prstGeom>
            </p:spPr>
            <p:txBody>
              <a:bodyPr lIns="68580" tIns="34290" rIns="68580" bIns="34290"/>
              <a:lstStyle>
                <a:lvl1pPr algn="ctr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2500" b="1" kern="1200">
                    <a:solidFill>
                      <a:schemeClr val="tx1"/>
                    </a:solidFill>
                    <a:latin typeface="+mn-lt"/>
                    <a:ea typeface="+mj-ea"/>
                    <a:cs typeface="+mj-cs"/>
                  </a:defRPr>
                </a:lvl1pPr>
              </a:lstStyle>
              <a:p>
                <a:pPr algn="l"/>
                <a:r>
                  <a:rPr lang="en-US" sz="3500" dirty="0" smtClean="0">
                    <a:solidFill>
                      <a:schemeClr val="accent1">
                        <a:lumMod val="60000"/>
                        <a:lumOff val="40000"/>
                      </a:schemeClr>
                    </a:solidFill>
                    <a:latin typeface="Montserrat" pitchFamily="50" charset="0"/>
                  </a:rPr>
                  <a:t>BIGGER</a:t>
                </a:r>
              </a:p>
              <a:p>
                <a:pPr algn="l"/>
                <a:r>
                  <a:rPr lang="en-US" sz="2600" dirty="0" smtClean="0">
                    <a:solidFill>
                      <a:schemeClr val="accent1">
                        <a:lumMod val="60000"/>
                        <a:lumOff val="40000"/>
                      </a:schemeClr>
                    </a:solidFill>
                    <a:latin typeface="Montserrat Light" pitchFamily="50" charset="0"/>
                  </a:rPr>
                  <a:t>DREAM</a:t>
                </a:r>
                <a:endParaRPr lang="en-US" sz="2600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Montserrat" pitchFamily="50" charset="0"/>
                </a:endParaRPr>
              </a:p>
            </p:txBody>
          </p:sp>
          <p:cxnSp>
            <p:nvCxnSpPr>
              <p:cNvPr id="30" name="Straight Connector 29"/>
              <p:cNvCxnSpPr/>
              <p:nvPr/>
            </p:nvCxnSpPr>
            <p:spPr>
              <a:xfrm>
                <a:off x="1563329" y="2872079"/>
                <a:ext cx="1258529" cy="0"/>
              </a:xfrm>
              <a:prstGeom prst="line">
                <a:avLst/>
              </a:prstGeom>
              <a:ln w="190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227465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50638" y="1528793"/>
            <a:ext cx="1811470" cy="1951713"/>
          </a:xfrm>
          <a:prstGeom prst="rect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237490" y="3578899"/>
            <a:ext cx="1843021" cy="89887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3663638" y="1528793"/>
            <a:ext cx="1811470" cy="1951713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3650490" y="3578899"/>
            <a:ext cx="1843021" cy="8988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6076638" y="1528793"/>
            <a:ext cx="1811470" cy="1951713"/>
          </a:xfrm>
          <a:prstGeom prst="rect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6063490" y="3578899"/>
            <a:ext cx="1843021" cy="89887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xmlns="" id="{D3BBA8B4-AA63-4A5D-AEB0-3DA02CFAA4EC}"/>
              </a:ext>
            </a:extLst>
          </p:cNvPr>
          <p:cNvSpPr txBox="1">
            <a:spLocks/>
          </p:cNvSpPr>
          <p:nvPr/>
        </p:nvSpPr>
        <p:spPr>
          <a:xfrm>
            <a:off x="2823847" y="434997"/>
            <a:ext cx="3496308" cy="624115"/>
          </a:xfrm>
          <a:prstGeom prst="rect">
            <a:avLst/>
          </a:prstGeom>
        </p:spPr>
        <p:txBody>
          <a:bodyPr lIns="68580" tIns="34290" rIns="68580" bIns="34290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000" dirty="0" smtClean="0">
                <a:latin typeface="Montserrat" pitchFamily="50" charset="0"/>
              </a:rPr>
              <a:t>COMPANY ABOUT</a:t>
            </a:r>
          </a:p>
          <a:p>
            <a:r>
              <a:rPr lang="en-US" dirty="0" smtClean="0">
                <a:solidFill>
                  <a:schemeClr val="accent3"/>
                </a:solidFill>
                <a:latin typeface="Montserrat" pitchFamily="50" charset="0"/>
              </a:rPr>
              <a:t>MEET OUR TEAM</a:t>
            </a:r>
            <a:endParaRPr lang="en-US" dirty="0">
              <a:solidFill>
                <a:schemeClr val="accent3"/>
              </a:solidFill>
              <a:latin typeface="Montserrat" pitchFamily="50" charset="0"/>
            </a:endParaRPr>
          </a:p>
        </p:txBody>
      </p:sp>
      <p:grpSp>
        <p:nvGrpSpPr>
          <p:cNvPr id="2052" name="Group 2051"/>
          <p:cNvGrpSpPr/>
          <p:nvPr/>
        </p:nvGrpSpPr>
        <p:grpSpPr>
          <a:xfrm>
            <a:off x="1384997" y="3734452"/>
            <a:ext cx="1548006" cy="606819"/>
            <a:chOff x="1367016" y="3736058"/>
            <a:chExt cx="1548006" cy="606819"/>
          </a:xfrm>
        </p:grpSpPr>
        <p:sp>
          <p:nvSpPr>
            <p:cNvPr id="41" name="Title 1">
              <a:extLst>
                <a:ext uri="{FF2B5EF4-FFF2-40B4-BE49-F238E27FC236}">
                  <a16:creationId xmlns:a16="http://schemas.microsoft.com/office/drawing/2014/main" xmlns="" id="{D3BBA8B4-AA63-4A5D-AEB0-3DA02CFAA4EC}"/>
                </a:ext>
              </a:extLst>
            </p:cNvPr>
            <p:cNvSpPr txBox="1">
              <a:spLocks/>
            </p:cNvSpPr>
            <p:nvPr/>
          </p:nvSpPr>
          <p:spPr>
            <a:xfrm>
              <a:off x="1367017" y="3736058"/>
              <a:ext cx="1548005" cy="226838"/>
            </a:xfrm>
            <a:prstGeom prst="rect">
              <a:avLst/>
            </a:prstGeom>
          </p:spPr>
          <p:txBody>
            <a:bodyPr lIns="68580" tIns="34290" rIns="68580" bIns="34290"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500" b="1" kern="1200">
                  <a:solidFill>
                    <a:schemeClr val="tx1"/>
                  </a:solidFill>
                  <a:latin typeface="+mn-lt"/>
                  <a:ea typeface="+mj-ea"/>
                  <a:cs typeface="+mj-cs"/>
                </a:defRPr>
              </a:lvl1pPr>
            </a:lstStyle>
            <a:p>
              <a:r>
                <a:rPr lang="en-US" sz="1000" dirty="0" smtClean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SUBTITLE EXAMPLE</a:t>
              </a:r>
              <a:endParaRPr lang="en-US" sz="1000" dirty="0">
                <a:solidFill>
                  <a:schemeClr val="bg1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="" xmlns:a16="http://schemas.microsoft.com/office/drawing/2014/main" id="{19311824-B19B-45AD-B07C-5F362B382A1C}"/>
                </a:ext>
              </a:extLst>
            </p:cNvPr>
            <p:cNvSpPr txBox="1"/>
            <p:nvPr/>
          </p:nvSpPr>
          <p:spPr>
            <a:xfrm>
              <a:off x="1367016" y="3904295"/>
              <a:ext cx="1548006" cy="43858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800" dirty="0" err="1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Lorem</a:t>
              </a:r>
              <a:r>
                <a:rPr lang="en-US" sz="800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ipsum</a:t>
              </a:r>
              <a:r>
                <a:rPr lang="en-US" sz="800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dolor sit </a:t>
              </a:r>
              <a:r>
                <a:rPr lang="en-US" sz="800" dirty="0" err="1" smtClean="0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amet</a:t>
              </a:r>
              <a:endParaRPr lang="en-US" sz="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endParaRPr>
            </a:p>
            <a:p>
              <a:pPr algn="ctr">
                <a:lnSpc>
                  <a:spcPct val="150000"/>
                </a:lnSpc>
              </a:pPr>
              <a:r>
                <a:rPr lang="en-US" sz="800" dirty="0" err="1" smtClean="0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consectetuer</a:t>
              </a:r>
              <a:r>
                <a:rPr lang="en-US" sz="800" dirty="0" smtClean="0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odio</a:t>
              </a:r>
              <a:r>
                <a:rPr lang="en-US" sz="800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smtClean="0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non</a:t>
              </a:r>
              <a:endParaRPr lang="en-US" sz="800" b="1" i="1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3795370" y="3734452"/>
            <a:ext cx="1548006" cy="606819"/>
            <a:chOff x="1367016" y="3736058"/>
            <a:chExt cx="1548006" cy="606819"/>
          </a:xfrm>
        </p:grpSpPr>
        <p:sp>
          <p:nvSpPr>
            <p:cNvPr id="45" name="Title 1">
              <a:extLst>
                <a:ext uri="{FF2B5EF4-FFF2-40B4-BE49-F238E27FC236}">
                  <a16:creationId xmlns:a16="http://schemas.microsoft.com/office/drawing/2014/main" xmlns="" id="{D3BBA8B4-AA63-4A5D-AEB0-3DA02CFAA4EC}"/>
                </a:ext>
              </a:extLst>
            </p:cNvPr>
            <p:cNvSpPr txBox="1">
              <a:spLocks/>
            </p:cNvSpPr>
            <p:nvPr/>
          </p:nvSpPr>
          <p:spPr>
            <a:xfrm>
              <a:off x="1367017" y="3736058"/>
              <a:ext cx="1548005" cy="226838"/>
            </a:xfrm>
            <a:prstGeom prst="rect">
              <a:avLst/>
            </a:prstGeom>
          </p:spPr>
          <p:txBody>
            <a:bodyPr lIns="68580" tIns="34290" rIns="68580" bIns="34290"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500" b="1" kern="1200">
                  <a:solidFill>
                    <a:schemeClr val="tx1"/>
                  </a:solidFill>
                  <a:latin typeface="+mn-lt"/>
                  <a:ea typeface="+mj-ea"/>
                  <a:cs typeface="+mj-cs"/>
                </a:defRPr>
              </a:lvl1pPr>
            </a:lstStyle>
            <a:p>
              <a:r>
                <a:rPr lang="en-US" sz="1000" dirty="0" smtClean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SUBTITLE EXAMPLE</a:t>
              </a:r>
              <a:endParaRPr lang="en-US" sz="1000" dirty="0">
                <a:solidFill>
                  <a:schemeClr val="bg1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="" xmlns:a16="http://schemas.microsoft.com/office/drawing/2014/main" id="{19311824-B19B-45AD-B07C-5F362B382A1C}"/>
                </a:ext>
              </a:extLst>
            </p:cNvPr>
            <p:cNvSpPr txBox="1"/>
            <p:nvPr/>
          </p:nvSpPr>
          <p:spPr>
            <a:xfrm>
              <a:off x="1367016" y="3904295"/>
              <a:ext cx="1548006" cy="43858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800" dirty="0" err="1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Lorem</a:t>
              </a:r>
              <a:r>
                <a:rPr lang="en-US" sz="800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ipsum</a:t>
              </a:r>
              <a:r>
                <a:rPr lang="en-US" sz="800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dolor sit </a:t>
              </a:r>
              <a:r>
                <a:rPr lang="en-US" sz="800" dirty="0" err="1" smtClean="0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amet</a:t>
              </a:r>
              <a:endParaRPr lang="en-US" sz="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endParaRPr>
            </a:p>
            <a:p>
              <a:pPr algn="ctr">
                <a:lnSpc>
                  <a:spcPct val="150000"/>
                </a:lnSpc>
              </a:pPr>
              <a:r>
                <a:rPr lang="en-US" sz="800" dirty="0" err="1" smtClean="0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consectetuer</a:t>
              </a:r>
              <a:r>
                <a:rPr lang="en-US" sz="800" dirty="0" smtClean="0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odio</a:t>
              </a:r>
              <a:r>
                <a:rPr lang="en-US" sz="800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smtClean="0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non</a:t>
              </a:r>
              <a:endParaRPr lang="en-US" sz="800" b="1" i="1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6181836" y="3734452"/>
            <a:ext cx="1548006" cy="606819"/>
            <a:chOff x="1367016" y="3736058"/>
            <a:chExt cx="1548006" cy="606819"/>
          </a:xfrm>
        </p:grpSpPr>
        <p:sp>
          <p:nvSpPr>
            <p:cNvPr id="48" name="Title 1">
              <a:extLst>
                <a:ext uri="{FF2B5EF4-FFF2-40B4-BE49-F238E27FC236}">
                  <a16:creationId xmlns:a16="http://schemas.microsoft.com/office/drawing/2014/main" xmlns="" id="{D3BBA8B4-AA63-4A5D-AEB0-3DA02CFAA4EC}"/>
                </a:ext>
              </a:extLst>
            </p:cNvPr>
            <p:cNvSpPr txBox="1">
              <a:spLocks/>
            </p:cNvSpPr>
            <p:nvPr/>
          </p:nvSpPr>
          <p:spPr>
            <a:xfrm>
              <a:off x="1367017" y="3736058"/>
              <a:ext cx="1548005" cy="226838"/>
            </a:xfrm>
            <a:prstGeom prst="rect">
              <a:avLst/>
            </a:prstGeom>
          </p:spPr>
          <p:txBody>
            <a:bodyPr lIns="68580" tIns="34290" rIns="68580" bIns="34290"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500" b="1" kern="1200">
                  <a:solidFill>
                    <a:schemeClr val="tx1"/>
                  </a:solidFill>
                  <a:latin typeface="+mn-lt"/>
                  <a:ea typeface="+mj-ea"/>
                  <a:cs typeface="+mj-cs"/>
                </a:defRPr>
              </a:lvl1pPr>
            </a:lstStyle>
            <a:p>
              <a:r>
                <a:rPr lang="en-US" sz="1000" dirty="0" smtClean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SUBTITLE EXAMPLE</a:t>
              </a:r>
              <a:endParaRPr lang="en-US" sz="1000" dirty="0">
                <a:solidFill>
                  <a:schemeClr val="bg1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="" xmlns:a16="http://schemas.microsoft.com/office/drawing/2014/main" id="{19311824-B19B-45AD-B07C-5F362B382A1C}"/>
                </a:ext>
              </a:extLst>
            </p:cNvPr>
            <p:cNvSpPr txBox="1"/>
            <p:nvPr/>
          </p:nvSpPr>
          <p:spPr>
            <a:xfrm>
              <a:off x="1367016" y="3904295"/>
              <a:ext cx="1548006" cy="43858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800" dirty="0" err="1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Lorem</a:t>
              </a:r>
              <a:r>
                <a:rPr lang="en-US" sz="800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ipsum</a:t>
              </a:r>
              <a:r>
                <a:rPr lang="en-US" sz="800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dolor sit </a:t>
              </a:r>
              <a:r>
                <a:rPr lang="en-US" sz="800" dirty="0" err="1" smtClean="0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amet</a:t>
              </a:r>
              <a:endParaRPr lang="en-US" sz="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endParaRPr>
            </a:p>
            <a:p>
              <a:pPr algn="ctr">
                <a:lnSpc>
                  <a:spcPct val="150000"/>
                </a:lnSpc>
              </a:pPr>
              <a:r>
                <a:rPr lang="en-US" sz="800" dirty="0" err="1" smtClean="0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consectetuer</a:t>
              </a:r>
              <a:r>
                <a:rPr lang="en-US" sz="800" dirty="0" smtClean="0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odio</a:t>
              </a:r>
              <a:r>
                <a:rPr lang="en-US" sz="800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smtClean="0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non</a:t>
              </a:r>
              <a:endParaRPr lang="en-US" sz="800" b="1" i="1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endParaRPr>
            </a:p>
          </p:txBody>
        </p:sp>
      </p:grp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407655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2561772" y="1793875"/>
            <a:ext cx="4020457" cy="155575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itle 2"/>
          <p:cNvSpPr txBox="1">
            <a:spLocks/>
          </p:cNvSpPr>
          <p:nvPr/>
        </p:nvSpPr>
        <p:spPr>
          <a:xfrm>
            <a:off x="2920181" y="2199192"/>
            <a:ext cx="3303638" cy="74511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5000" dirty="0" smtClean="0">
                <a:solidFill>
                  <a:schemeClr val="accent3"/>
                </a:solidFill>
                <a:latin typeface="Montserrat" pitchFamily="50" charset="0"/>
              </a:rPr>
              <a:t>Minimal</a:t>
            </a:r>
            <a:endParaRPr lang="en-US" sz="5000" dirty="0">
              <a:solidFill>
                <a:schemeClr val="accent3"/>
              </a:solidFill>
              <a:latin typeface="Montserrat" pitchFamily="50" charset="0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068921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699076" y="2892127"/>
            <a:ext cx="1983678" cy="1333525"/>
            <a:chOff x="856010" y="3002979"/>
            <a:chExt cx="1983678" cy="1333525"/>
          </a:xfrm>
        </p:grpSpPr>
        <p:sp>
          <p:nvSpPr>
            <p:cNvPr id="16" name="Title 1">
              <a:extLst>
                <a:ext uri="{FF2B5EF4-FFF2-40B4-BE49-F238E27FC236}">
                  <a16:creationId xmlns:a16="http://schemas.microsoft.com/office/drawing/2014/main" xmlns="" id="{D3BBA8B4-AA63-4A5D-AEB0-3DA02CFAA4EC}"/>
                </a:ext>
              </a:extLst>
            </p:cNvPr>
            <p:cNvSpPr txBox="1">
              <a:spLocks/>
            </p:cNvSpPr>
            <p:nvPr/>
          </p:nvSpPr>
          <p:spPr>
            <a:xfrm>
              <a:off x="856011" y="3002979"/>
              <a:ext cx="1983677" cy="293321"/>
            </a:xfrm>
            <a:prstGeom prst="rect">
              <a:avLst/>
            </a:prstGeom>
          </p:spPr>
          <p:txBody>
            <a:bodyPr lIns="68580" tIns="34290" rIns="68580" bIns="34290"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500" b="1" kern="1200">
                  <a:solidFill>
                    <a:schemeClr val="tx1"/>
                  </a:solidFill>
                  <a:latin typeface="+mn-lt"/>
                  <a:ea typeface="+mj-ea"/>
                  <a:cs typeface="+mj-cs"/>
                </a:defRPr>
              </a:lvl1pPr>
            </a:lstStyle>
            <a:p>
              <a:r>
                <a:rPr lang="en-US" sz="13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</a:rPr>
                <a:t>SUBTITLE EXAMPLE</a:t>
              </a:r>
              <a:endParaRPr lang="en-US" sz="13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="" xmlns:a16="http://schemas.microsoft.com/office/drawing/2014/main" id="{19311824-B19B-45AD-B07C-5F362B382A1C}"/>
                </a:ext>
              </a:extLst>
            </p:cNvPr>
            <p:cNvSpPr txBox="1"/>
            <p:nvPr/>
          </p:nvSpPr>
          <p:spPr>
            <a:xfrm>
              <a:off x="856010" y="3343925"/>
              <a:ext cx="1983678" cy="992579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Lorem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ipsum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dolor sit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amet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consect</a:t>
              </a:r>
              <a:endParaRPr lang="en-US" sz="8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endParaRPr>
            </a:p>
            <a:p>
              <a:pPr algn="ctr">
                <a:lnSpc>
                  <a:spcPct val="150000"/>
                </a:lnSpc>
              </a:pPr>
              <a:r>
                <a:rPr lang="en-US" sz="800" dirty="0" err="1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etuer</a:t>
              </a:r>
              <a:r>
                <a:rPr lang="en-US" sz="8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odio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non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tellus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natoque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accum</a:t>
              </a:r>
              <a:endPara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endParaRPr>
            </a:p>
            <a:p>
              <a:pPr algn="ctr">
                <a:lnSpc>
                  <a:spcPct val="150000"/>
                </a:lnSpc>
              </a:pPr>
              <a:r>
                <a:rPr lang="en-US" sz="8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San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Sed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hac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enim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Lorem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tempus </a:t>
              </a:r>
              <a:r>
                <a:rPr lang="en-US" sz="8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tort</a:t>
              </a:r>
            </a:p>
            <a:p>
              <a:pPr algn="ctr">
                <a:lnSpc>
                  <a:spcPct val="150000"/>
                </a:lnSpc>
              </a:pPr>
              <a:r>
                <a:rPr lang="en-US" sz="800" dirty="0" err="1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ojusto</a:t>
              </a:r>
              <a:r>
                <a:rPr lang="en-US" sz="8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eget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scelerisque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sed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morbi</a:t>
              </a:r>
              <a:r>
                <a:rPr lang="en-US" sz="8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.</a:t>
              </a:r>
            </a:p>
            <a:p>
              <a:pPr algn="ctr">
                <a:lnSpc>
                  <a:spcPct val="150000"/>
                </a:lnSpc>
              </a:pPr>
              <a:r>
                <a:rPr lang="en-US" sz="800" dirty="0" err="1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Senectus</a:t>
              </a:r>
              <a:r>
                <a:rPr lang="en-US" sz="8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urna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Vestibulum</a:t>
              </a:r>
              <a:endParaRPr lang="en-US" sz="800" b="1" i="1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endParaRPr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1252537" y="3320113"/>
              <a:ext cx="1190625" cy="0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Rectangle 25"/>
          <p:cNvSpPr/>
          <p:nvPr/>
        </p:nvSpPr>
        <p:spPr>
          <a:xfrm>
            <a:off x="3011716" y="924232"/>
            <a:ext cx="3120570" cy="3295036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/>
          <p:cNvGrpSpPr/>
          <p:nvPr/>
        </p:nvGrpSpPr>
        <p:grpSpPr>
          <a:xfrm>
            <a:off x="6461247" y="2892127"/>
            <a:ext cx="1983678" cy="1333525"/>
            <a:chOff x="856010" y="3002979"/>
            <a:chExt cx="1983678" cy="1333525"/>
          </a:xfrm>
        </p:grpSpPr>
        <p:sp>
          <p:nvSpPr>
            <p:cNvPr id="32" name="Title 1">
              <a:extLst>
                <a:ext uri="{FF2B5EF4-FFF2-40B4-BE49-F238E27FC236}">
                  <a16:creationId xmlns:a16="http://schemas.microsoft.com/office/drawing/2014/main" xmlns="" id="{D3BBA8B4-AA63-4A5D-AEB0-3DA02CFAA4EC}"/>
                </a:ext>
              </a:extLst>
            </p:cNvPr>
            <p:cNvSpPr txBox="1">
              <a:spLocks/>
            </p:cNvSpPr>
            <p:nvPr/>
          </p:nvSpPr>
          <p:spPr>
            <a:xfrm>
              <a:off x="856011" y="3002979"/>
              <a:ext cx="1983677" cy="293321"/>
            </a:xfrm>
            <a:prstGeom prst="rect">
              <a:avLst/>
            </a:prstGeom>
          </p:spPr>
          <p:txBody>
            <a:bodyPr lIns="68580" tIns="34290" rIns="68580" bIns="34290"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500" b="1" kern="1200">
                  <a:solidFill>
                    <a:schemeClr val="tx1"/>
                  </a:solidFill>
                  <a:latin typeface="+mn-lt"/>
                  <a:ea typeface="+mj-ea"/>
                  <a:cs typeface="+mj-cs"/>
                </a:defRPr>
              </a:lvl1pPr>
            </a:lstStyle>
            <a:p>
              <a:r>
                <a:rPr lang="en-US" sz="13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</a:rPr>
                <a:t>SUBTITLE EXAMPLE</a:t>
              </a:r>
              <a:endParaRPr lang="en-US" sz="13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="" xmlns:a16="http://schemas.microsoft.com/office/drawing/2014/main" id="{19311824-B19B-45AD-B07C-5F362B382A1C}"/>
                </a:ext>
              </a:extLst>
            </p:cNvPr>
            <p:cNvSpPr txBox="1"/>
            <p:nvPr/>
          </p:nvSpPr>
          <p:spPr>
            <a:xfrm>
              <a:off x="856010" y="3343925"/>
              <a:ext cx="1983678" cy="992579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Lorem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ipsum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dolor sit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amet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consect</a:t>
              </a:r>
              <a:endParaRPr lang="en-US" sz="8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endParaRPr>
            </a:p>
            <a:p>
              <a:pPr algn="ctr">
                <a:lnSpc>
                  <a:spcPct val="150000"/>
                </a:lnSpc>
              </a:pPr>
              <a:r>
                <a:rPr lang="en-US" sz="800" dirty="0" err="1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etuer</a:t>
              </a:r>
              <a:r>
                <a:rPr lang="en-US" sz="8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odio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non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tellus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natoque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accum</a:t>
              </a:r>
              <a:endPara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endParaRPr>
            </a:p>
            <a:p>
              <a:pPr algn="ctr">
                <a:lnSpc>
                  <a:spcPct val="150000"/>
                </a:lnSpc>
              </a:pPr>
              <a:r>
                <a:rPr lang="en-US" sz="8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San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Sed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hac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enim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Lorem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tempus </a:t>
              </a:r>
              <a:r>
                <a:rPr lang="en-US" sz="8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tort</a:t>
              </a:r>
            </a:p>
            <a:p>
              <a:pPr algn="ctr">
                <a:lnSpc>
                  <a:spcPct val="150000"/>
                </a:lnSpc>
              </a:pPr>
              <a:r>
                <a:rPr lang="en-US" sz="800" dirty="0" err="1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ojusto</a:t>
              </a:r>
              <a:r>
                <a:rPr lang="en-US" sz="8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eget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scelerisque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sed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morbi</a:t>
              </a:r>
              <a:r>
                <a:rPr lang="en-US" sz="8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.</a:t>
              </a:r>
            </a:p>
            <a:p>
              <a:pPr algn="ctr">
                <a:lnSpc>
                  <a:spcPct val="150000"/>
                </a:lnSpc>
              </a:pPr>
              <a:r>
                <a:rPr lang="en-US" sz="800" dirty="0" err="1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Senectus</a:t>
              </a:r>
              <a:r>
                <a:rPr lang="en-US" sz="8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urna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Vestibulum</a:t>
              </a:r>
              <a:endParaRPr lang="en-US" sz="800" b="1" i="1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endParaRPr>
            </a:p>
          </p:txBody>
        </p:sp>
        <p:cxnSp>
          <p:nvCxnSpPr>
            <p:cNvPr id="34" name="Straight Connector 33"/>
            <p:cNvCxnSpPr/>
            <p:nvPr/>
          </p:nvCxnSpPr>
          <p:spPr>
            <a:xfrm>
              <a:off x="1252537" y="3320113"/>
              <a:ext cx="1190625" cy="0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3314702" y="2019628"/>
            <a:ext cx="2514598" cy="1104245"/>
            <a:chOff x="3314702" y="1634671"/>
            <a:chExt cx="2514598" cy="1104245"/>
          </a:xfrm>
        </p:grpSpPr>
        <p:sp>
          <p:nvSpPr>
            <p:cNvPr id="35" name="Title 1">
              <a:extLst>
                <a:ext uri="{FF2B5EF4-FFF2-40B4-BE49-F238E27FC236}">
                  <a16:creationId xmlns:a16="http://schemas.microsoft.com/office/drawing/2014/main" xmlns="" id="{D3BBA8B4-AA63-4A5D-AEB0-3DA02CFAA4EC}"/>
                </a:ext>
              </a:extLst>
            </p:cNvPr>
            <p:cNvSpPr txBox="1">
              <a:spLocks/>
            </p:cNvSpPr>
            <p:nvPr/>
          </p:nvSpPr>
          <p:spPr>
            <a:xfrm>
              <a:off x="3314702" y="1634671"/>
              <a:ext cx="2514598" cy="624115"/>
            </a:xfrm>
            <a:prstGeom prst="rect">
              <a:avLst/>
            </a:prstGeom>
          </p:spPr>
          <p:txBody>
            <a:bodyPr lIns="68580" tIns="34290" rIns="68580" bIns="34290"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500" b="1" kern="1200">
                  <a:solidFill>
                    <a:schemeClr val="tx1"/>
                  </a:solidFill>
                  <a:latin typeface="+mn-lt"/>
                  <a:ea typeface="+mj-ea"/>
                  <a:cs typeface="+mj-cs"/>
                </a:defRPr>
              </a:lvl1pPr>
            </a:lstStyle>
            <a:p>
              <a:r>
                <a:rPr lang="en-US" sz="1500" dirty="0" smtClean="0">
                  <a:solidFill>
                    <a:schemeClr val="accent1"/>
                  </a:solidFill>
                  <a:latin typeface="Montserrat" pitchFamily="50" charset="0"/>
                </a:rPr>
                <a:t>SUBTITLE</a:t>
              </a:r>
            </a:p>
            <a:p>
              <a:r>
                <a:rPr lang="en-US" sz="3000" dirty="0" smtClean="0">
                  <a:solidFill>
                    <a:schemeClr val="accent3"/>
                  </a:solidFill>
                  <a:latin typeface="Montserrat" pitchFamily="50" charset="0"/>
                </a:rPr>
                <a:t>BEST TEAM</a:t>
              </a:r>
              <a:endParaRPr lang="en-US" sz="3000" dirty="0">
                <a:solidFill>
                  <a:schemeClr val="accent3"/>
                </a:solidFill>
                <a:latin typeface="Montserrat" pitchFamily="50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="" xmlns:a16="http://schemas.microsoft.com/office/drawing/2014/main" id="{19311824-B19B-45AD-B07C-5F362B382A1C}"/>
                </a:ext>
              </a:extLst>
            </p:cNvPr>
            <p:cNvSpPr txBox="1"/>
            <p:nvPr/>
          </p:nvSpPr>
          <p:spPr>
            <a:xfrm>
              <a:off x="3505202" y="2300334"/>
              <a:ext cx="2133598" cy="43858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Lorem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ipsum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dolor sit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amet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consectetuer</a:t>
              </a:r>
              <a:endParaRPr lang="en-US" sz="8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endParaRPr>
            </a:p>
            <a:p>
              <a:pPr algn="ctr">
                <a:lnSpc>
                  <a:spcPct val="150000"/>
                </a:lnSpc>
              </a:pPr>
              <a:r>
                <a:rPr lang="en-US" sz="800" dirty="0" err="1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odio</a:t>
              </a:r>
              <a:r>
                <a:rPr lang="en-US" sz="8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non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tellus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natoque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accum</a:t>
              </a:r>
              <a:endParaRPr lang="en-US" sz="800" b="1" i="1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endParaRPr>
            </a:p>
          </p:txBody>
        </p:sp>
      </p:grp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93226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/>
          <p:cNvSpPr/>
          <p:nvPr/>
        </p:nvSpPr>
        <p:spPr>
          <a:xfrm>
            <a:off x="1403117" y="2667552"/>
            <a:ext cx="422787" cy="422787"/>
          </a:xfrm>
          <a:prstGeom prst="ellipse">
            <a:avLst/>
          </a:prstGeom>
          <a:solidFill>
            <a:schemeClr val="accent3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6"/>
          <p:cNvSpPr>
            <a:spLocks noEditPoints="1"/>
          </p:cNvSpPr>
          <p:nvPr/>
        </p:nvSpPr>
        <p:spPr bwMode="auto">
          <a:xfrm>
            <a:off x="1508390" y="2782349"/>
            <a:ext cx="212240" cy="193192"/>
          </a:xfrm>
          <a:custGeom>
            <a:avLst/>
            <a:gdLst>
              <a:gd name="T0" fmla="*/ 73 w 99"/>
              <a:gd name="T1" fmla="*/ 59 h 90"/>
              <a:gd name="T2" fmla="*/ 79 w 99"/>
              <a:gd name="T3" fmla="*/ 42 h 90"/>
              <a:gd name="T4" fmla="*/ 81 w 99"/>
              <a:gd name="T5" fmla="*/ 25 h 90"/>
              <a:gd name="T6" fmla="*/ 61 w 99"/>
              <a:gd name="T7" fmla="*/ 0 h 90"/>
              <a:gd name="T8" fmla="*/ 32 w 99"/>
              <a:gd name="T9" fmla="*/ 11 h 90"/>
              <a:gd name="T10" fmla="*/ 12 w 99"/>
              <a:gd name="T11" fmla="*/ 37 h 90"/>
              <a:gd name="T12" fmla="*/ 20 w 99"/>
              <a:gd name="T13" fmla="*/ 58 h 90"/>
              <a:gd name="T14" fmla="*/ 7 w 99"/>
              <a:gd name="T15" fmla="*/ 73 h 90"/>
              <a:gd name="T16" fmla="*/ 99 w 99"/>
              <a:gd name="T17" fmla="*/ 90 h 90"/>
              <a:gd name="T18" fmla="*/ 23 w 99"/>
              <a:gd name="T19" fmla="*/ 83 h 90"/>
              <a:gd name="T20" fmla="*/ 4 w 99"/>
              <a:gd name="T21" fmla="*/ 84 h 90"/>
              <a:gd name="T22" fmla="*/ 23 w 99"/>
              <a:gd name="T23" fmla="*/ 62 h 90"/>
              <a:gd name="T24" fmla="*/ 17 w 99"/>
              <a:gd name="T25" fmla="*/ 46 h 90"/>
              <a:gd name="T26" fmla="*/ 15 w 99"/>
              <a:gd name="T27" fmla="*/ 43 h 90"/>
              <a:gd name="T28" fmla="*/ 17 w 99"/>
              <a:gd name="T29" fmla="*/ 35 h 90"/>
              <a:gd name="T30" fmla="*/ 42 w 99"/>
              <a:gd name="T31" fmla="*/ 17 h 90"/>
              <a:gd name="T32" fmla="*/ 40 w 99"/>
              <a:gd name="T33" fmla="*/ 36 h 90"/>
              <a:gd name="T34" fmla="*/ 41 w 99"/>
              <a:gd name="T35" fmla="*/ 39 h 90"/>
              <a:gd name="T36" fmla="*/ 42 w 99"/>
              <a:gd name="T37" fmla="*/ 41 h 90"/>
              <a:gd name="T38" fmla="*/ 43 w 99"/>
              <a:gd name="T39" fmla="*/ 43 h 90"/>
              <a:gd name="T40" fmla="*/ 44 w 99"/>
              <a:gd name="T41" fmla="*/ 45 h 90"/>
              <a:gd name="T42" fmla="*/ 44 w 99"/>
              <a:gd name="T43" fmla="*/ 46 h 90"/>
              <a:gd name="T44" fmla="*/ 45 w 99"/>
              <a:gd name="T45" fmla="*/ 48 h 90"/>
              <a:gd name="T46" fmla="*/ 46 w 99"/>
              <a:gd name="T47" fmla="*/ 50 h 90"/>
              <a:gd name="T48" fmla="*/ 48 w 99"/>
              <a:gd name="T49" fmla="*/ 52 h 90"/>
              <a:gd name="T50" fmla="*/ 48 w 99"/>
              <a:gd name="T51" fmla="*/ 58 h 90"/>
              <a:gd name="T52" fmla="*/ 41 w 99"/>
              <a:gd name="T53" fmla="*/ 64 h 90"/>
              <a:gd name="T54" fmla="*/ 23 w 99"/>
              <a:gd name="T55" fmla="*/ 83 h 90"/>
              <a:gd name="T56" fmla="*/ 27 w 99"/>
              <a:gd name="T57" fmla="*/ 83 h 90"/>
              <a:gd name="T58" fmla="*/ 51 w 99"/>
              <a:gd name="T59" fmla="*/ 58 h 90"/>
              <a:gd name="T60" fmla="*/ 51 w 99"/>
              <a:gd name="T61" fmla="*/ 51 h 90"/>
              <a:gd name="T62" fmla="*/ 50 w 99"/>
              <a:gd name="T63" fmla="*/ 50 h 90"/>
              <a:gd name="T64" fmla="*/ 50 w 99"/>
              <a:gd name="T65" fmla="*/ 49 h 90"/>
              <a:gd name="T66" fmla="*/ 48 w 99"/>
              <a:gd name="T67" fmla="*/ 46 h 90"/>
              <a:gd name="T68" fmla="*/ 47 w 99"/>
              <a:gd name="T69" fmla="*/ 45 h 90"/>
              <a:gd name="T70" fmla="*/ 46 w 99"/>
              <a:gd name="T71" fmla="*/ 43 h 90"/>
              <a:gd name="T72" fmla="*/ 46 w 99"/>
              <a:gd name="T73" fmla="*/ 41 h 90"/>
              <a:gd name="T74" fmla="*/ 45 w 99"/>
              <a:gd name="T75" fmla="*/ 39 h 90"/>
              <a:gd name="T76" fmla="*/ 44 w 99"/>
              <a:gd name="T77" fmla="*/ 27 h 90"/>
              <a:gd name="T78" fmla="*/ 45 w 99"/>
              <a:gd name="T79" fmla="*/ 15 h 90"/>
              <a:gd name="T80" fmla="*/ 75 w 99"/>
              <a:gd name="T81" fmla="*/ 8 h 90"/>
              <a:gd name="T82" fmla="*/ 78 w 99"/>
              <a:gd name="T83" fmla="*/ 27 h 90"/>
              <a:gd name="T84" fmla="*/ 77 w 99"/>
              <a:gd name="T85" fmla="*/ 39 h 90"/>
              <a:gd name="T86" fmla="*/ 71 w 99"/>
              <a:gd name="T87" fmla="*/ 49 h 90"/>
              <a:gd name="T88" fmla="*/ 70 w 99"/>
              <a:gd name="T89" fmla="*/ 59 h 90"/>
              <a:gd name="T90" fmla="*/ 96 w 99"/>
              <a:gd name="T91" fmla="*/ 84 h 90"/>
              <a:gd name="T92" fmla="*/ 96 w 99"/>
              <a:gd name="T93" fmla="*/ 87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99" h="90">
                <a:moveTo>
                  <a:pt x="91" y="70"/>
                </a:moveTo>
                <a:cubicBezTo>
                  <a:pt x="75" y="62"/>
                  <a:pt x="75" y="62"/>
                  <a:pt x="75" y="62"/>
                </a:cubicBezTo>
                <a:cubicBezTo>
                  <a:pt x="74" y="62"/>
                  <a:pt x="73" y="60"/>
                  <a:pt x="73" y="59"/>
                </a:cubicBezTo>
                <a:cubicBezTo>
                  <a:pt x="73" y="53"/>
                  <a:pt x="73" y="53"/>
                  <a:pt x="73" y="53"/>
                </a:cubicBezTo>
                <a:cubicBezTo>
                  <a:pt x="73" y="52"/>
                  <a:pt x="74" y="52"/>
                  <a:pt x="74" y="51"/>
                </a:cubicBezTo>
                <a:cubicBezTo>
                  <a:pt x="76" y="48"/>
                  <a:pt x="78" y="45"/>
                  <a:pt x="79" y="42"/>
                </a:cubicBezTo>
                <a:cubicBezTo>
                  <a:pt x="81" y="41"/>
                  <a:pt x="83" y="38"/>
                  <a:pt x="83" y="36"/>
                </a:cubicBezTo>
                <a:cubicBezTo>
                  <a:pt x="83" y="29"/>
                  <a:pt x="83" y="29"/>
                  <a:pt x="83" y="29"/>
                </a:cubicBezTo>
                <a:cubicBezTo>
                  <a:pt x="83" y="28"/>
                  <a:pt x="82" y="26"/>
                  <a:pt x="81" y="25"/>
                </a:cubicBezTo>
                <a:cubicBezTo>
                  <a:pt x="81" y="16"/>
                  <a:pt x="81" y="16"/>
                  <a:pt x="81" y="16"/>
                </a:cubicBezTo>
                <a:cubicBezTo>
                  <a:pt x="81" y="15"/>
                  <a:pt x="82" y="10"/>
                  <a:pt x="78" y="5"/>
                </a:cubicBezTo>
                <a:cubicBezTo>
                  <a:pt x="74" y="2"/>
                  <a:pt x="69" y="0"/>
                  <a:pt x="61" y="0"/>
                </a:cubicBezTo>
                <a:cubicBezTo>
                  <a:pt x="54" y="0"/>
                  <a:pt x="48" y="2"/>
                  <a:pt x="45" y="5"/>
                </a:cubicBezTo>
                <a:cubicBezTo>
                  <a:pt x="43" y="8"/>
                  <a:pt x="42" y="11"/>
                  <a:pt x="42" y="13"/>
                </a:cubicBezTo>
                <a:cubicBezTo>
                  <a:pt x="39" y="12"/>
                  <a:pt x="35" y="11"/>
                  <a:pt x="32" y="11"/>
                </a:cubicBezTo>
                <a:cubicBezTo>
                  <a:pt x="15" y="11"/>
                  <a:pt x="14" y="26"/>
                  <a:pt x="14" y="26"/>
                </a:cubicBezTo>
                <a:cubicBezTo>
                  <a:pt x="14" y="34"/>
                  <a:pt x="14" y="34"/>
                  <a:pt x="14" y="34"/>
                </a:cubicBezTo>
                <a:cubicBezTo>
                  <a:pt x="12" y="35"/>
                  <a:pt x="12" y="36"/>
                  <a:pt x="12" y="37"/>
                </a:cubicBezTo>
                <a:cubicBezTo>
                  <a:pt x="12" y="43"/>
                  <a:pt x="12" y="43"/>
                  <a:pt x="12" y="43"/>
                </a:cubicBezTo>
                <a:cubicBezTo>
                  <a:pt x="12" y="45"/>
                  <a:pt x="13" y="46"/>
                  <a:pt x="14" y="48"/>
                </a:cubicBezTo>
                <a:cubicBezTo>
                  <a:pt x="15" y="53"/>
                  <a:pt x="19" y="57"/>
                  <a:pt x="20" y="58"/>
                </a:cubicBezTo>
                <a:cubicBezTo>
                  <a:pt x="20" y="62"/>
                  <a:pt x="20" y="62"/>
                  <a:pt x="20" y="62"/>
                </a:cubicBezTo>
                <a:cubicBezTo>
                  <a:pt x="20" y="64"/>
                  <a:pt x="19" y="65"/>
                  <a:pt x="18" y="66"/>
                </a:cubicBezTo>
                <a:cubicBezTo>
                  <a:pt x="7" y="73"/>
                  <a:pt x="7" y="73"/>
                  <a:pt x="7" y="73"/>
                </a:cubicBezTo>
                <a:cubicBezTo>
                  <a:pt x="3" y="75"/>
                  <a:pt x="0" y="79"/>
                  <a:pt x="0" y="84"/>
                </a:cubicBezTo>
                <a:cubicBezTo>
                  <a:pt x="0" y="90"/>
                  <a:pt x="0" y="90"/>
                  <a:pt x="0" y="90"/>
                </a:cubicBezTo>
                <a:cubicBezTo>
                  <a:pt x="99" y="90"/>
                  <a:pt x="99" y="90"/>
                  <a:pt x="99" y="90"/>
                </a:cubicBezTo>
                <a:cubicBezTo>
                  <a:pt x="99" y="84"/>
                  <a:pt x="99" y="84"/>
                  <a:pt x="99" y="84"/>
                </a:cubicBezTo>
                <a:cubicBezTo>
                  <a:pt x="99" y="78"/>
                  <a:pt x="96" y="73"/>
                  <a:pt x="91" y="70"/>
                </a:cubicBezTo>
                <a:close/>
                <a:moveTo>
                  <a:pt x="23" y="83"/>
                </a:moveTo>
                <a:cubicBezTo>
                  <a:pt x="23" y="87"/>
                  <a:pt x="23" y="87"/>
                  <a:pt x="23" y="87"/>
                </a:cubicBezTo>
                <a:cubicBezTo>
                  <a:pt x="4" y="87"/>
                  <a:pt x="4" y="87"/>
                  <a:pt x="4" y="87"/>
                </a:cubicBezTo>
                <a:cubicBezTo>
                  <a:pt x="4" y="84"/>
                  <a:pt x="4" y="84"/>
                  <a:pt x="4" y="84"/>
                </a:cubicBezTo>
                <a:cubicBezTo>
                  <a:pt x="4" y="80"/>
                  <a:pt x="6" y="77"/>
                  <a:pt x="9" y="75"/>
                </a:cubicBezTo>
                <a:cubicBezTo>
                  <a:pt x="20" y="68"/>
                  <a:pt x="20" y="68"/>
                  <a:pt x="20" y="68"/>
                </a:cubicBezTo>
                <a:cubicBezTo>
                  <a:pt x="22" y="67"/>
                  <a:pt x="23" y="65"/>
                  <a:pt x="23" y="62"/>
                </a:cubicBezTo>
                <a:cubicBezTo>
                  <a:pt x="23" y="57"/>
                  <a:pt x="23" y="57"/>
                  <a:pt x="23" y="57"/>
                </a:cubicBezTo>
                <a:cubicBezTo>
                  <a:pt x="23" y="56"/>
                  <a:pt x="23" y="56"/>
                  <a:pt x="23" y="56"/>
                </a:cubicBezTo>
                <a:cubicBezTo>
                  <a:pt x="23" y="56"/>
                  <a:pt x="18" y="52"/>
                  <a:pt x="17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6" y="45"/>
                  <a:pt x="16" y="45"/>
                  <a:pt x="16" y="45"/>
                </a:cubicBezTo>
                <a:cubicBezTo>
                  <a:pt x="16" y="45"/>
                  <a:pt x="15" y="44"/>
                  <a:pt x="15" y="43"/>
                </a:cubicBezTo>
                <a:cubicBezTo>
                  <a:pt x="15" y="37"/>
                  <a:pt x="15" y="37"/>
                  <a:pt x="15" y="37"/>
                </a:cubicBezTo>
                <a:cubicBezTo>
                  <a:pt x="15" y="37"/>
                  <a:pt x="16" y="36"/>
                  <a:pt x="16" y="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8" y="14"/>
                  <a:pt x="32" y="14"/>
                </a:cubicBezTo>
                <a:cubicBezTo>
                  <a:pt x="36" y="14"/>
                  <a:pt x="39" y="15"/>
                  <a:pt x="42" y="17"/>
                </a:cubicBezTo>
                <a:cubicBezTo>
                  <a:pt x="42" y="25"/>
                  <a:pt x="42" y="25"/>
                  <a:pt x="42" y="25"/>
                </a:cubicBezTo>
                <a:cubicBezTo>
                  <a:pt x="40" y="26"/>
                  <a:pt x="40" y="28"/>
                  <a:pt x="40" y="29"/>
                </a:cubicBezTo>
                <a:cubicBezTo>
                  <a:pt x="40" y="36"/>
                  <a:pt x="40" y="36"/>
                  <a:pt x="40" y="36"/>
                </a:cubicBezTo>
                <a:cubicBezTo>
                  <a:pt x="40" y="36"/>
                  <a:pt x="40" y="37"/>
                  <a:pt x="40" y="37"/>
                </a:cubicBezTo>
                <a:cubicBezTo>
                  <a:pt x="40" y="38"/>
                  <a:pt x="40" y="38"/>
                  <a:pt x="40" y="38"/>
                </a:cubicBezTo>
                <a:cubicBezTo>
                  <a:pt x="40" y="38"/>
                  <a:pt x="40" y="38"/>
                  <a:pt x="41" y="39"/>
                </a:cubicBezTo>
                <a:cubicBezTo>
                  <a:pt x="41" y="39"/>
                  <a:pt x="41" y="39"/>
                  <a:pt x="41" y="39"/>
                </a:cubicBezTo>
                <a:cubicBezTo>
                  <a:pt x="41" y="40"/>
                  <a:pt x="42" y="40"/>
                  <a:pt x="42" y="41"/>
                </a:cubicBezTo>
                <a:cubicBezTo>
                  <a:pt x="42" y="41"/>
                  <a:pt x="42" y="41"/>
                  <a:pt x="42" y="41"/>
                </a:cubicBezTo>
                <a:cubicBezTo>
                  <a:pt x="42" y="41"/>
                  <a:pt x="43" y="42"/>
                  <a:pt x="43" y="42"/>
                </a:cubicBezTo>
                <a:cubicBezTo>
                  <a:pt x="43" y="43"/>
                  <a:pt x="43" y="43"/>
                  <a:pt x="43" y="43"/>
                </a:cubicBezTo>
                <a:cubicBezTo>
                  <a:pt x="43" y="43"/>
                  <a:pt x="43" y="43"/>
                  <a:pt x="43" y="43"/>
                </a:cubicBezTo>
                <a:cubicBezTo>
                  <a:pt x="43" y="43"/>
                  <a:pt x="43" y="43"/>
                  <a:pt x="43" y="43"/>
                </a:cubicBezTo>
                <a:cubicBezTo>
                  <a:pt x="43" y="44"/>
                  <a:pt x="43" y="44"/>
                  <a:pt x="43" y="44"/>
                </a:cubicBezTo>
                <a:cubicBezTo>
                  <a:pt x="43" y="44"/>
                  <a:pt x="44" y="45"/>
                  <a:pt x="44" y="45"/>
                </a:cubicBezTo>
                <a:cubicBezTo>
                  <a:pt x="44" y="45"/>
                  <a:pt x="44" y="45"/>
                  <a:pt x="44" y="46"/>
                </a:cubicBezTo>
                <a:cubicBezTo>
                  <a:pt x="44" y="46"/>
                  <a:pt x="44" y="46"/>
                  <a:pt x="44" y="46"/>
                </a:cubicBezTo>
                <a:cubicBezTo>
                  <a:pt x="44" y="46"/>
                  <a:pt x="44" y="46"/>
                  <a:pt x="44" y="46"/>
                </a:cubicBezTo>
                <a:cubicBezTo>
                  <a:pt x="44" y="46"/>
                  <a:pt x="44" y="46"/>
                  <a:pt x="44" y="46"/>
                </a:cubicBezTo>
                <a:cubicBezTo>
                  <a:pt x="44" y="47"/>
                  <a:pt x="45" y="47"/>
                  <a:pt x="45" y="47"/>
                </a:cubicBezTo>
                <a:cubicBezTo>
                  <a:pt x="45" y="47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9"/>
                  <a:pt x="46" y="49"/>
                  <a:pt x="46" y="49"/>
                </a:cubicBezTo>
                <a:cubicBezTo>
                  <a:pt x="46" y="49"/>
                  <a:pt x="46" y="49"/>
                  <a:pt x="46" y="50"/>
                </a:cubicBezTo>
                <a:cubicBezTo>
                  <a:pt x="46" y="50"/>
                  <a:pt x="46" y="50"/>
                  <a:pt x="47" y="51"/>
                </a:cubicBezTo>
                <a:cubicBezTo>
                  <a:pt x="47" y="51"/>
                  <a:pt x="47" y="51"/>
                  <a:pt x="47" y="51"/>
                </a:cubicBezTo>
                <a:cubicBezTo>
                  <a:pt x="47" y="52"/>
                  <a:pt x="48" y="52"/>
                  <a:pt x="48" y="52"/>
                </a:cubicBezTo>
                <a:cubicBezTo>
                  <a:pt x="48" y="53"/>
                  <a:pt x="48" y="53"/>
                  <a:pt x="48" y="53"/>
                </a:cubicBezTo>
                <a:cubicBezTo>
                  <a:pt x="48" y="53"/>
                  <a:pt x="48" y="53"/>
                  <a:pt x="48" y="53"/>
                </a:cubicBezTo>
                <a:cubicBezTo>
                  <a:pt x="48" y="58"/>
                  <a:pt x="48" y="58"/>
                  <a:pt x="48" y="58"/>
                </a:cubicBezTo>
                <a:cubicBezTo>
                  <a:pt x="48" y="60"/>
                  <a:pt x="47" y="61"/>
                  <a:pt x="46" y="62"/>
                </a:cubicBezTo>
                <a:cubicBezTo>
                  <a:pt x="42" y="65"/>
                  <a:pt x="42" y="65"/>
                  <a:pt x="42" y="65"/>
                </a:cubicBezTo>
                <a:cubicBezTo>
                  <a:pt x="41" y="64"/>
                  <a:pt x="41" y="64"/>
                  <a:pt x="41" y="64"/>
                </a:cubicBezTo>
                <a:cubicBezTo>
                  <a:pt x="40" y="65"/>
                  <a:pt x="40" y="65"/>
                  <a:pt x="40" y="65"/>
                </a:cubicBezTo>
                <a:cubicBezTo>
                  <a:pt x="31" y="70"/>
                  <a:pt x="31" y="70"/>
                  <a:pt x="31" y="70"/>
                </a:cubicBezTo>
                <a:cubicBezTo>
                  <a:pt x="26" y="73"/>
                  <a:pt x="23" y="78"/>
                  <a:pt x="23" y="83"/>
                </a:cubicBezTo>
                <a:close/>
                <a:moveTo>
                  <a:pt x="96" y="87"/>
                </a:moveTo>
                <a:cubicBezTo>
                  <a:pt x="27" y="87"/>
                  <a:pt x="27" y="87"/>
                  <a:pt x="27" y="87"/>
                </a:cubicBezTo>
                <a:cubicBezTo>
                  <a:pt x="27" y="83"/>
                  <a:pt x="27" y="83"/>
                  <a:pt x="27" y="83"/>
                </a:cubicBezTo>
                <a:cubicBezTo>
                  <a:pt x="27" y="79"/>
                  <a:pt x="29" y="75"/>
                  <a:pt x="33" y="73"/>
                </a:cubicBezTo>
                <a:cubicBezTo>
                  <a:pt x="47" y="65"/>
                  <a:pt x="47" y="65"/>
                  <a:pt x="47" y="65"/>
                </a:cubicBezTo>
                <a:cubicBezTo>
                  <a:pt x="50" y="64"/>
                  <a:pt x="51" y="61"/>
                  <a:pt x="51" y="58"/>
                </a:cubicBezTo>
                <a:cubicBezTo>
                  <a:pt x="51" y="52"/>
                  <a:pt x="51" y="52"/>
                  <a:pt x="51" y="52"/>
                </a:cubicBezTo>
                <a:cubicBezTo>
                  <a:pt x="51" y="51"/>
                  <a:pt x="51" y="51"/>
                  <a:pt x="51" y="51"/>
                </a:cubicBezTo>
                <a:cubicBezTo>
                  <a:pt x="51" y="51"/>
                  <a:pt x="51" y="51"/>
                  <a:pt x="51" y="51"/>
                </a:cubicBezTo>
                <a:cubicBezTo>
                  <a:pt x="51" y="51"/>
                  <a:pt x="51" y="51"/>
                  <a:pt x="51" y="51"/>
                </a:cubicBezTo>
                <a:cubicBezTo>
                  <a:pt x="51" y="51"/>
                  <a:pt x="51" y="51"/>
                  <a:pt x="51" y="51"/>
                </a:cubicBezTo>
                <a:cubicBezTo>
                  <a:pt x="51" y="51"/>
                  <a:pt x="51" y="51"/>
                  <a:pt x="50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50"/>
                  <a:pt x="50" y="50"/>
                  <a:pt x="50" y="49"/>
                </a:cubicBezTo>
                <a:cubicBezTo>
                  <a:pt x="50" y="49"/>
                  <a:pt x="50" y="49"/>
                  <a:pt x="50" y="49"/>
                </a:cubicBezTo>
                <a:cubicBezTo>
                  <a:pt x="49" y="49"/>
                  <a:pt x="49" y="49"/>
                  <a:pt x="49" y="48"/>
                </a:cubicBezTo>
                <a:cubicBezTo>
                  <a:pt x="49" y="48"/>
                  <a:pt x="49" y="48"/>
                  <a:pt x="49" y="48"/>
                </a:cubicBezTo>
                <a:cubicBezTo>
                  <a:pt x="49" y="48"/>
                  <a:pt x="48" y="47"/>
                  <a:pt x="48" y="46"/>
                </a:cubicBezTo>
                <a:cubicBezTo>
                  <a:pt x="48" y="46"/>
                  <a:pt x="48" y="46"/>
                  <a:pt x="48" y="46"/>
                </a:cubicBezTo>
                <a:cubicBezTo>
                  <a:pt x="48" y="46"/>
                  <a:pt x="47" y="45"/>
                  <a:pt x="47" y="45"/>
                </a:cubicBezTo>
                <a:cubicBezTo>
                  <a:pt x="47" y="45"/>
                  <a:pt x="47" y="45"/>
                  <a:pt x="47" y="45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3"/>
                  <a:pt x="47" y="43"/>
                  <a:pt x="46" y="43"/>
                </a:cubicBezTo>
                <a:cubicBezTo>
                  <a:pt x="46" y="43"/>
                  <a:pt x="46" y="42"/>
                  <a:pt x="46" y="42"/>
                </a:cubicBezTo>
                <a:cubicBezTo>
                  <a:pt x="46" y="41"/>
                  <a:pt x="46" y="41"/>
                  <a:pt x="46" y="41"/>
                </a:cubicBezTo>
                <a:cubicBezTo>
                  <a:pt x="46" y="41"/>
                  <a:pt x="46" y="41"/>
                  <a:pt x="46" y="41"/>
                </a:cubicBezTo>
                <a:cubicBezTo>
                  <a:pt x="46" y="41"/>
                  <a:pt x="46" y="40"/>
                  <a:pt x="45" y="40"/>
                </a:cubicBezTo>
                <a:cubicBezTo>
                  <a:pt x="45" y="39"/>
                  <a:pt x="45" y="39"/>
                  <a:pt x="45" y="39"/>
                </a:cubicBezTo>
                <a:cubicBezTo>
                  <a:pt x="45" y="39"/>
                  <a:pt x="45" y="39"/>
                  <a:pt x="45" y="39"/>
                </a:cubicBezTo>
                <a:cubicBezTo>
                  <a:pt x="44" y="38"/>
                  <a:pt x="43" y="37"/>
                  <a:pt x="43" y="36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28"/>
                  <a:pt x="44" y="27"/>
                  <a:pt x="44" y="27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4"/>
                  <a:pt x="45" y="11"/>
                  <a:pt x="47" y="8"/>
                </a:cubicBezTo>
                <a:cubicBezTo>
                  <a:pt x="50" y="4"/>
                  <a:pt x="55" y="3"/>
                  <a:pt x="61" y="3"/>
                </a:cubicBezTo>
                <a:cubicBezTo>
                  <a:pt x="68" y="3"/>
                  <a:pt x="72" y="4"/>
                  <a:pt x="75" y="8"/>
                </a:cubicBezTo>
                <a:cubicBezTo>
                  <a:pt x="78" y="11"/>
                  <a:pt x="78" y="16"/>
                  <a:pt x="78" y="16"/>
                </a:cubicBezTo>
                <a:cubicBezTo>
                  <a:pt x="78" y="26"/>
                  <a:pt x="78" y="26"/>
                  <a:pt x="78" y="26"/>
                </a:cubicBezTo>
                <a:cubicBezTo>
                  <a:pt x="78" y="27"/>
                  <a:pt x="78" y="27"/>
                  <a:pt x="78" y="27"/>
                </a:cubicBezTo>
                <a:cubicBezTo>
                  <a:pt x="79" y="27"/>
                  <a:pt x="79" y="28"/>
                  <a:pt x="79" y="29"/>
                </a:cubicBezTo>
                <a:cubicBezTo>
                  <a:pt x="79" y="36"/>
                  <a:pt x="79" y="36"/>
                  <a:pt x="79" y="36"/>
                </a:cubicBezTo>
                <a:cubicBezTo>
                  <a:pt x="79" y="37"/>
                  <a:pt x="79" y="39"/>
                  <a:pt x="77" y="39"/>
                </a:cubicBezTo>
                <a:cubicBezTo>
                  <a:pt x="76" y="39"/>
                  <a:pt x="76" y="39"/>
                  <a:pt x="76" y="39"/>
                </a:cubicBezTo>
                <a:cubicBezTo>
                  <a:pt x="76" y="40"/>
                  <a:pt x="76" y="40"/>
                  <a:pt x="76" y="40"/>
                </a:cubicBezTo>
                <a:cubicBezTo>
                  <a:pt x="75" y="43"/>
                  <a:pt x="73" y="47"/>
                  <a:pt x="71" y="49"/>
                </a:cubicBezTo>
                <a:cubicBezTo>
                  <a:pt x="71" y="50"/>
                  <a:pt x="70" y="51"/>
                  <a:pt x="70" y="51"/>
                </a:cubicBezTo>
                <a:cubicBezTo>
                  <a:pt x="70" y="52"/>
                  <a:pt x="70" y="52"/>
                  <a:pt x="70" y="52"/>
                </a:cubicBezTo>
                <a:cubicBezTo>
                  <a:pt x="70" y="59"/>
                  <a:pt x="70" y="59"/>
                  <a:pt x="70" y="59"/>
                </a:cubicBezTo>
                <a:cubicBezTo>
                  <a:pt x="70" y="61"/>
                  <a:pt x="71" y="64"/>
                  <a:pt x="74" y="65"/>
                </a:cubicBezTo>
                <a:cubicBezTo>
                  <a:pt x="90" y="73"/>
                  <a:pt x="90" y="73"/>
                  <a:pt x="90" y="73"/>
                </a:cubicBezTo>
                <a:cubicBezTo>
                  <a:pt x="94" y="75"/>
                  <a:pt x="96" y="79"/>
                  <a:pt x="96" y="84"/>
                </a:cubicBezTo>
                <a:lnTo>
                  <a:pt x="96" y="87"/>
                </a:lnTo>
                <a:close/>
                <a:moveTo>
                  <a:pt x="96" y="87"/>
                </a:moveTo>
                <a:cubicBezTo>
                  <a:pt x="96" y="87"/>
                  <a:pt x="96" y="87"/>
                  <a:pt x="96" y="87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08776" y="1300193"/>
            <a:ext cx="1811470" cy="3259107"/>
          </a:xfrm>
          <a:prstGeom prst="rect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680435" y="1300193"/>
            <a:ext cx="1811470" cy="3259107"/>
          </a:xfrm>
          <a:prstGeom prst="rect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623754" y="1300193"/>
            <a:ext cx="1811470" cy="3259107"/>
          </a:xfrm>
          <a:prstGeom prst="rect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xmlns="" id="{D3BBA8B4-AA63-4A5D-AEB0-3DA02CFAA4EC}"/>
              </a:ext>
            </a:extLst>
          </p:cNvPr>
          <p:cNvSpPr txBox="1">
            <a:spLocks/>
          </p:cNvSpPr>
          <p:nvPr/>
        </p:nvSpPr>
        <p:spPr>
          <a:xfrm>
            <a:off x="2823847" y="434997"/>
            <a:ext cx="3496308" cy="624115"/>
          </a:xfrm>
          <a:prstGeom prst="rect">
            <a:avLst/>
          </a:prstGeom>
        </p:spPr>
        <p:txBody>
          <a:bodyPr lIns="68580" tIns="34290" rIns="68580" bIns="34290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000" dirty="0" smtClean="0">
                <a:latin typeface="Montserrat" pitchFamily="50" charset="0"/>
              </a:rPr>
              <a:t>COMPANY ABOUT</a:t>
            </a:r>
          </a:p>
          <a:p>
            <a:r>
              <a:rPr lang="en-US" dirty="0" smtClean="0">
                <a:solidFill>
                  <a:schemeClr val="accent3"/>
                </a:solidFill>
                <a:latin typeface="Montserrat" pitchFamily="50" charset="0"/>
              </a:rPr>
              <a:t>MEET OUR TEAM</a:t>
            </a:r>
            <a:endParaRPr lang="en-US" dirty="0">
              <a:solidFill>
                <a:schemeClr val="accent3"/>
              </a:solidFill>
              <a:latin typeface="Montserrat" pitchFamily="50" charset="0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3374776" y="2667552"/>
            <a:ext cx="422787" cy="422787"/>
          </a:xfrm>
          <a:prstGeom prst="ellipse">
            <a:avLst/>
          </a:prstGeom>
          <a:solidFill>
            <a:schemeClr val="accent3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5346435" y="2667552"/>
            <a:ext cx="422787" cy="422787"/>
          </a:xfrm>
          <a:prstGeom prst="ellipse">
            <a:avLst/>
          </a:prstGeom>
          <a:solidFill>
            <a:schemeClr val="accent3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7318095" y="2667552"/>
            <a:ext cx="422787" cy="422787"/>
          </a:xfrm>
          <a:prstGeom prst="ellipse">
            <a:avLst/>
          </a:prstGeom>
          <a:solidFill>
            <a:schemeClr val="accent3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6"/>
          <p:cNvSpPr>
            <a:spLocks noEditPoints="1"/>
          </p:cNvSpPr>
          <p:nvPr/>
        </p:nvSpPr>
        <p:spPr bwMode="auto">
          <a:xfrm>
            <a:off x="3480049" y="2782349"/>
            <a:ext cx="212240" cy="193192"/>
          </a:xfrm>
          <a:custGeom>
            <a:avLst/>
            <a:gdLst>
              <a:gd name="T0" fmla="*/ 73 w 99"/>
              <a:gd name="T1" fmla="*/ 59 h 90"/>
              <a:gd name="T2" fmla="*/ 79 w 99"/>
              <a:gd name="T3" fmla="*/ 42 h 90"/>
              <a:gd name="T4" fmla="*/ 81 w 99"/>
              <a:gd name="T5" fmla="*/ 25 h 90"/>
              <a:gd name="T6" fmla="*/ 61 w 99"/>
              <a:gd name="T7" fmla="*/ 0 h 90"/>
              <a:gd name="T8" fmla="*/ 32 w 99"/>
              <a:gd name="T9" fmla="*/ 11 h 90"/>
              <a:gd name="T10" fmla="*/ 12 w 99"/>
              <a:gd name="T11" fmla="*/ 37 h 90"/>
              <a:gd name="T12" fmla="*/ 20 w 99"/>
              <a:gd name="T13" fmla="*/ 58 h 90"/>
              <a:gd name="T14" fmla="*/ 7 w 99"/>
              <a:gd name="T15" fmla="*/ 73 h 90"/>
              <a:gd name="T16" fmla="*/ 99 w 99"/>
              <a:gd name="T17" fmla="*/ 90 h 90"/>
              <a:gd name="T18" fmla="*/ 23 w 99"/>
              <a:gd name="T19" fmla="*/ 83 h 90"/>
              <a:gd name="T20" fmla="*/ 4 w 99"/>
              <a:gd name="T21" fmla="*/ 84 h 90"/>
              <a:gd name="T22" fmla="*/ 23 w 99"/>
              <a:gd name="T23" fmla="*/ 62 h 90"/>
              <a:gd name="T24" fmla="*/ 17 w 99"/>
              <a:gd name="T25" fmla="*/ 46 h 90"/>
              <a:gd name="T26" fmla="*/ 15 w 99"/>
              <a:gd name="T27" fmla="*/ 43 h 90"/>
              <a:gd name="T28" fmla="*/ 17 w 99"/>
              <a:gd name="T29" fmla="*/ 35 h 90"/>
              <a:gd name="T30" fmla="*/ 42 w 99"/>
              <a:gd name="T31" fmla="*/ 17 h 90"/>
              <a:gd name="T32" fmla="*/ 40 w 99"/>
              <a:gd name="T33" fmla="*/ 36 h 90"/>
              <a:gd name="T34" fmla="*/ 41 w 99"/>
              <a:gd name="T35" fmla="*/ 39 h 90"/>
              <a:gd name="T36" fmla="*/ 42 w 99"/>
              <a:gd name="T37" fmla="*/ 41 h 90"/>
              <a:gd name="T38" fmla="*/ 43 w 99"/>
              <a:gd name="T39" fmla="*/ 43 h 90"/>
              <a:gd name="T40" fmla="*/ 44 w 99"/>
              <a:gd name="T41" fmla="*/ 45 h 90"/>
              <a:gd name="T42" fmla="*/ 44 w 99"/>
              <a:gd name="T43" fmla="*/ 46 h 90"/>
              <a:gd name="T44" fmla="*/ 45 w 99"/>
              <a:gd name="T45" fmla="*/ 48 h 90"/>
              <a:gd name="T46" fmla="*/ 46 w 99"/>
              <a:gd name="T47" fmla="*/ 50 h 90"/>
              <a:gd name="T48" fmla="*/ 48 w 99"/>
              <a:gd name="T49" fmla="*/ 52 h 90"/>
              <a:gd name="T50" fmla="*/ 48 w 99"/>
              <a:gd name="T51" fmla="*/ 58 h 90"/>
              <a:gd name="T52" fmla="*/ 41 w 99"/>
              <a:gd name="T53" fmla="*/ 64 h 90"/>
              <a:gd name="T54" fmla="*/ 23 w 99"/>
              <a:gd name="T55" fmla="*/ 83 h 90"/>
              <a:gd name="T56" fmla="*/ 27 w 99"/>
              <a:gd name="T57" fmla="*/ 83 h 90"/>
              <a:gd name="T58" fmla="*/ 51 w 99"/>
              <a:gd name="T59" fmla="*/ 58 h 90"/>
              <a:gd name="T60" fmla="*/ 51 w 99"/>
              <a:gd name="T61" fmla="*/ 51 h 90"/>
              <a:gd name="T62" fmla="*/ 50 w 99"/>
              <a:gd name="T63" fmla="*/ 50 h 90"/>
              <a:gd name="T64" fmla="*/ 50 w 99"/>
              <a:gd name="T65" fmla="*/ 49 h 90"/>
              <a:gd name="T66" fmla="*/ 48 w 99"/>
              <a:gd name="T67" fmla="*/ 46 h 90"/>
              <a:gd name="T68" fmla="*/ 47 w 99"/>
              <a:gd name="T69" fmla="*/ 45 h 90"/>
              <a:gd name="T70" fmla="*/ 46 w 99"/>
              <a:gd name="T71" fmla="*/ 43 h 90"/>
              <a:gd name="T72" fmla="*/ 46 w 99"/>
              <a:gd name="T73" fmla="*/ 41 h 90"/>
              <a:gd name="T74" fmla="*/ 45 w 99"/>
              <a:gd name="T75" fmla="*/ 39 h 90"/>
              <a:gd name="T76" fmla="*/ 44 w 99"/>
              <a:gd name="T77" fmla="*/ 27 h 90"/>
              <a:gd name="T78" fmla="*/ 45 w 99"/>
              <a:gd name="T79" fmla="*/ 15 h 90"/>
              <a:gd name="T80" fmla="*/ 75 w 99"/>
              <a:gd name="T81" fmla="*/ 8 h 90"/>
              <a:gd name="T82" fmla="*/ 78 w 99"/>
              <a:gd name="T83" fmla="*/ 27 h 90"/>
              <a:gd name="T84" fmla="*/ 77 w 99"/>
              <a:gd name="T85" fmla="*/ 39 h 90"/>
              <a:gd name="T86" fmla="*/ 71 w 99"/>
              <a:gd name="T87" fmla="*/ 49 h 90"/>
              <a:gd name="T88" fmla="*/ 70 w 99"/>
              <a:gd name="T89" fmla="*/ 59 h 90"/>
              <a:gd name="T90" fmla="*/ 96 w 99"/>
              <a:gd name="T91" fmla="*/ 84 h 90"/>
              <a:gd name="T92" fmla="*/ 96 w 99"/>
              <a:gd name="T93" fmla="*/ 87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99" h="90">
                <a:moveTo>
                  <a:pt x="91" y="70"/>
                </a:moveTo>
                <a:cubicBezTo>
                  <a:pt x="75" y="62"/>
                  <a:pt x="75" y="62"/>
                  <a:pt x="75" y="62"/>
                </a:cubicBezTo>
                <a:cubicBezTo>
                  <a:pt x="74" y="62"/>
                  <a:pt x="73" y="60"/>
                  <a:pt x="73" y="59"/>
                </a:cubicBezTo>
                <a:cubicBezTo>
                  <a:pt x="73" y="53"/>
                  <a:pt x="73" y="53"/>
                  <a:pt x="73" y="53"/>
                </a:cubicBezTo>
                <a:cubicBezTo>
                  <a:pt x="73" y="52"/>
                  <a:pt x="74" y="52"/>
                  <a:pt x="74" y="51"/>
                </a:cubicBezTo>
                <a:cubicBezTo>
                  <a:pt x="76" y="48"/>
                  <a:pt x="78" y="45"/>
                  <a:pt x="79" y="42"/>
                </a:cubicBezTo>
                <a:cubicBezTo>
                  <a:pt x="81" y="41"/>
                  <a:pt x="83" y="38"/>
                  <a:pt x="83" y="36"/>
                </a:cubicBezTo>
                <a:cubicBezTo>
                  <a:pt x="83" y="29"/>
                  <a:pt x="83" y="29"/>
                  <a:pt x="83" y="29"/>
                </a:cubicBezTo>
                <a:cubicBezTo>
                  <a:pt x="83" y="28"/>
                  <a:pt x="82" y="26"/>
                  <a:pt x="81" y="25"/>
                </a:cubicBezTo>
                <a:cubicBezTo>
                  <a:pt x="81" y="16"/>
                  <a:pt x="81" y="16"/>
                  <a:pt x="81" y="16"/>
                </a:cubicBezTo>
                <a:cubicBezTo>
                  <a:pt x="81" y="15"/>
                  <a:pt x="82" y="10"/>
                  <a:pt x="78" y="5"/>
                </a:cubicBezTo>
                <a:cubicBezTo>
                  <a:pt x="74" y="2"/>
                  <a:pt x="69" y="0"/>
                  <a:pt x="61" y="0"/>
                </a:cubicBezTo>
                <a:cubicBezTo>
                  <a:pt x="54" y="0"/>
                  <a:pt x="48" y="2"/>
                  <a:pt x="45" y="5"/>
                </a:cubicBezTo>
                <a:cubicBezTo>
                  <a:pt x="43" y="8"/>
                  <a:pt x="42" y="11"/>
                  <a:pt x="42" y="13"/>
                </a:cubicBezTo>
                <a:cubicBezTo>
                  <a:pt x="39" y="12"/>
                  <a:pt x="35" y="11"/>
                  <a:pt x="32" y="11"/>
                </a:cubicBezTo>
                <a:cubicBezTo>
                  <a:pt x="15" y="11"/>
                  <a:pt x="14" y="26"/>
                  <a:pt x="14" y="26"/>
                </a:cubicBezTo>
                <a:cubicBezTo>
                  <a:pt x="14" y="34"/>
                  <a:pt x="14" y="34"/>
                  <a:pt x="14" y="34"/>
                </a:cubicBezTo>
                <a:cubicBezTo>
                  <a:pt x="12" y="35"/>
                  <a:pt x="12" y="36"/>
                  <a:pt x="12" y="37"/>
                </a:cubicBezTo>
                <a:cubicBezTo>
                  <a:pt x="12" y="43"/>
                  <a:pt x="12" y="43"/>
                  <a:pt x="12" y="43"/>
                </a:cubicBezTo>
                <a:cubicBezTo>
                  <a:pt x="12" y="45"/>
                  <a:pt x="13" y="46"/>
                  <a:pt x="14" y="48"/>
                </a:cubicBezTo>
                <a:cubicBezTo>
                  <a:pt x="15" y="53"/>
                  <a:pt x="19" y="57"/>
                  <a:pt x="20" y="58"/>
                </a:cubicBezTo>
                <a:cubicBezTo>
                  <a:pt x="20" y="62"/>
                  <a:pt x="20" y="62"/>
                  <a:pt x="20" y="62"/>
                </a:cubicBezTo>
                <a:cubicBezTo>
                  <a:pt x="20" y="64"/>
                  <a:pt x="19" y="65"/>
                  <a:pt x="18" y="66"/>
                </a:cubicBezTo>
                <a:cubicBezTo>
                  <a:pt x="7" y="73"/>
                  <a:pt x="7" y="73"/>
                  <a:pt x="7" y="73"/>
                </a:cubicBezTo>
                <a:cubicBezTo>
                  <a:pt x="3" y="75"/>
                  <a:pt x="0" y="79"/>
                  <a:pt x="0" y="84"/>
                </a:cubicBezTo>
                <a:cubicBezTo>
                  <a:pt x="0" y="90"/>
                  <a:pt x="0" y="90"/>
                  <a:pt x="0" y="90"/>
                </a:cubicBezTo>
                <a:cubicBezTo>
                  <a:pt x="99" y="90"/>
                  <a:pt x="99" y="90"/>
                  <a:pt x="99" y="90"/>
                </a:cubicBezTo>
                <a:cubicBezTo>
                  <a:pt x="99" y="84"/>
                  <a:pt x="99" y="84"/>
                  <a:pt x="99" y="84"/>
                </a:cubicBezTo>
                <a:cubicBezTo>
                  <a:pt x="99" y="78"/>
                  <a:pt x="96" y="73"/>
                  <a:pt x="91" y="70"/>
                </a:cubicBezTo>
                <a:close/>
                <a:moveTo>
                  <a:pt x="23" y="83"/>
                </a:moveTo>
                <a:cubicBezTo>
                  <a:pt x="23" y="87"/>
                  <a:pt x="23" y="87"/>
                  <a:pt x="23" y="87"/>
                </a:cubicBezTo>
                <a:cubicBezTo>
                  <a:pt x="4" y="87"/>
                  <a:pt x="4" y="87"/>
                  <a:pt x="4" y="87"/>
                </a:cubicBezTo>
                <a:cubicBezTo>
                  <a:pt x="4" y="84"/>
                  <a:pt x="4" y="84"/>
                  <a:pt x="4" y="84"/>
                </a:cubicBezTo>
                <a:cubicBezTo>
                  <a:pt x="4" y="80"/>
                  <a:pt x="6" y="77"/>
                  <a:pt x="9" y="75"/>
                </a:cubicBezTo>
                <a:cubicBezTo>
                  <a:pt x="20" y="68"/>
                  <a:pt x="20" y="68"/>
                  <a:pt x="20" y="68"/>
                </a:cubicBezTo>
                <a:cubicBezTo>
                  <a:pt x="22" y="67"/>
                  <a:pt x="23" y="65"/>
                  <a:pt x="23" y="62"/>
                </a:cubicBezTo>
                <a:cubicBezTo>
                  <a:pt x="23" y="57"/>
                  <a:pt x="23" y="57"/>
                  <a:pt x="23" y="57"/>
                </a:cubicBezTo>
                <a:cubicBezTo>
                  <a:pt x="23" y="56"/>
                  <a:pt x="23" y="56"/>
                  <a:pt x="23" y="56"/>
                </a:cubicBezTo>
                <a:cubicBezTo>
                  <a:pt x="23" y="56"/>
                  <a:pt x="18" y="52"/>
                  <a:pt x="17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6" y="45"/>
                  <a:pt x="16" y="45"/>
                  <a:pt x="16" y="45"/>
                </a:cubicBezTo>
                <a:cubicBezTo>
                  <a:pt x="16" y="45"/>
                  <a:pt x="15" y="44"/>
                  <a:pt x="15" y="43"/>
                </a:cubicBezTo>
                <a:cubicBezTo>
                  <a:pt x="15" y="37"/>
                  <a:pt x="15" y="37"/>
                  <a:pt x="15" y="37"/>
                </a:cubicBezTo>
                <a:cubicBezTo>
                  <a:pt x="15" y="37"/>
                  <a:pt x="16" y="36"/>
                  <a:pt x="16" y="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8" y="14"/>
                  <a:pt x="32" y="14"/>
                </a:cubicBezTo>
                <a:cubicBezTo>
                  <a:pt x="36" y="14"/>
                  <a:pt x="39" y="15"/>
                  <a:pt x="42" y="17"/>
                </a:cubicBezTo>
                <a:cubicBezTo>
                  <a:pt x="42" y="25"/>
                  <a:pt x="42" y="25"/>
                  <a:pt x="42" y="25"/>
                </a:cubicBezTo>
                <a:cubicBezTo>
                  <a:pt x="40" y="26"/>
                  <a:pt x="40" y="28"/>
                  <a:pt x="40" y="29"/>
                </a:cubicBezTo>
                <a:cubicBezTo>
                  <a:pt x="40" y="36"/>
                  <a:pt x="40" y="36"/>
                  <a:pt x="40" y="36"/>
                </a:cubicBezTo>
                <a:cubicBezTo>
                  <a:pt x="40" y="36"/>
                  <a:pt x="40" y="37"/>
                  <a:pt x="40" y="37"/>
                </a:cubicBezTo>
                <a:cubicBezTo>
                  <a:pt x="40" y="38"/>
                  <a:pt x="40" y="38"/>
                  <a:pt x="40" y="38"/>
                </a:cubicBezTo>
                <a:cubicBezTo>
                  <a:pt x="40" y="38"/>
                  <a:pt x="40" y="38"/>
                  <a:pt x="41" y="39"/>
                </a:cubicBezTo>
                <a:cubicBezTo>
                  <a:pt x="41" y="39"/>
                  <a:pt x="41" y="39"/>
                  <a:pt x="41" y="39"/>
                </a:cubicBezTo>
                <a:cubicBezTo>
                  <a:pt x="41" y="40"/>
                  <a:pt x="42" y="40"/>
                  <a:pt x="42" y="41"/>
                </a:cubicBezTo>
                <a:cubicBezTo>
                  <a:pt x="42" y="41"/>
                  <a:pt x="42" y="41"/>
                  <a:pt x="42" y="41"/>
                </a:cubicBezTo>
                <a:cubicBezTo>
                  <a:pt x="42" y="41"/>
                  <a:pt x="43" y="42"/>
                  <a:pt x="43" y="42"/>
                </a:cubicBezTo>
                <a:cubicBezTo>
                  <a:pt x="43" y="43"/>
                  <a:pt x="43" y="43"/>
                  <a:pt x="43" y="43"/>
                </a:cubicBezTo>
                <a:cubicBezTo>
                  <a:pt x="43" y="43"/>
                  <a:pt x="43" y="43"/>
                  <a:pt x="43" y="43"/>
                </a:cubicBezTo>
                <a:cubicBezTo>
                  <a:pt x="43" y="43"/>
                  <a:pt x="43" y="43"/>
                  <a:pt x="43" y="43"/>
                </a:cubicBezTo>
                <a:cubicBezTo>
                  <a:pt x="43" y="44"/>
                  <a:pt x="43" y="44"/>
                  <a:pt x="43" y="44"/>
                </a:cubicBezTo>
                <a:cubicBezTo>
                  <a:pt x="43" y="44"/>
                  <a:pt x="44" y="45"/>
                  <a:pt x="44" y="45"/>
                </a:cubicBezTo>
                <a:cubicBezTo>
                  <a:pt x="44" y="45"/>
                  <a:pt x="44" y="45"/>
                  <a:pt x="44" y="46"/>
                </a:cubicBezTo>
                <a:cubicBezTo>
                  <a:pt x="44" y="46"/>
                  <a:pt x="44" y="46"/>
                  <a:pt x="44" y="46"/>
                </a:cubicBezTo>
                <a:cubicBezTo>
                  <a:pt x="44" y="46"/>
                  <a:pt x="44" y="46"/>
                  <a:pt x="44" y="46"/>
                </a:cubicBezTo>
                <a:cubicBezTo>
                  <a:pt x="44" y="46"/>
                  <a:pt x="44" y="46"/>
                  <a:pt x="44" y="46"/>
                </a:cubicBezTo>
                <a:cubicBezTo>
                  <a:pt x="44" y="47"/>
                  <a:pt x="45" y="47"/>
                  <a:pt x="45" y="47"/>
                </a:cubicBezTo>
                <a:cubicBezTo>
                  <a:pt x="45" y="47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9"/>
                  <a:pt x="46" y="49"/>
                  <a:pt x="46" y="49"/>
                </a:cubicBezTo>
                <a:cubicBezTo>
                  <a:pt x="46" y="49"/>
                  <a:pt x="46" y="49"/>
                  <a:pt x="46" y="50"/>
                </a:cubicBezTo>
                <a:cubicBezTo>
                  <a:pt x="46" y="50"/>
                  <a:pt x="46" y="50"/>
                  <a:pt x="47" y="51"/>
                </a:cubicBezTo>
                <a:cubicBezTo>
                  <a:pt x="47" y="51"/>
                  <a:pt x="47" y="51"/>
                  <a:pt x="47" y="51"/>
                </a:cubicBezTo>
                <a:cubicBezTo>
                  <a:pt x="47" y="52"/>
                  <a:pt x="48" y="52"/>
                  <a:pt x="48" y="52"/>
                </a:cubicBezTo>
                <a:cubicBezTo>
                  <a:pt x="48" y="53"/>
                  <a:pt x="48" y="53"/>
                  <a:pt x="48" y="53"/>
                </a:cubicBezTo>
                <a:cubicBezTo>
                  <a:pt x="48" y="53"/>
                  <a:pt x="48" y="53"/>
                  <a:pt x="48" y="53"/>
                </a:cubicBezTo>
                <a:cubicBezTo>
                  <a:pt x="48" y="58"/>
                  <a:pt x="48" y="58"/>
                  <a:pt x="48" y="58"/>
                </a:cubicBezTo>
                <a:cubicBezTo>
                  <a:pt x="48" y="60"/>
                  <a:pt x="47" y="61"/>
                  <a:pt x="46" y="62"/>
                </a:cubicBezTo>
                <a:cubicBezTo>
                  <a:pt x="42" y="65"/>
                  <a:pt x="42" y="65"/>
                  <a:pt x="42" y="65"/>
                </a:cubicBezTo>
                <a:cubicBezTo>
                  <a:pt x="41" y="64"/>
                  <a:pt x="41" y="64"/>
                  <a:pt x="41" y="64"/>
                </a:cubicBezTo>
                <a:cubicBezTo>
                  <a:pt x="40" y="65"/>
                  <a:pt x="40" y="65"/>
                  <a:pt x="40" y="65"/>
                </a:cubicBezTo>
                <a:cubicBezTo>
                  <a:pt x="31" y="70"/>
                  <a:pt x="31" y="70"/>
                  <a:pt x="31" y="70"/>
                </a:cubicBezTo>
                <a:cubicBezTo>
                  <a:pt x="26" y="73"/>
                  <a:pt x="23" y="78"/>
                  <a:pt x="23" y="83"/>
                </a:cubicBezTo>
                <a:close/>
                <a:moveTo>
                  <a:pt x="96" y="87"/>
                </a:moveTo>
                <a:cubicBezTo>
                  <a:pt x="27" y="87"/>
                  <a:pt x="27" y="87"/>
                  <a:pt x="27" y="87"/>
                </a:cubicBezTo>
                <a:cubicBezTo>
                  <a:pt x="27" y="83"/>
                  <a:pt x="27" y="83"/>
                  <a:pt x="27" y="83"/>
                </a:cubicBezTo>
                <a:cubicBezTo>
                  <a:pt x="27" y="79"/>
                  <a:pt x="29" y="75"/>
                  <a:pt x="33" y="73"/>
                </a:cubicBezTo>
                <a:cubicBezTo>
                  <a:pt x="47" y="65"/>
                  <a:pt x="47" y="65"/>
                  <a:pt x="47" y="65"/>
                </a:cubicBezTo>
                <a:cubicBezTo>
                  <a:pt x="50" y="64"/>
                  <a:pt x="51" y="61"/>
                  <a:pt x="51" y="58"/>
                </a:cubicBezTo>
                <a:cubicBezTo>
                  <a:pt x="51" y="52"/>
                  <a:pt x="51" y="52"/>
                  <a:pt x="51" y="52"/>
                </a:cubicBezTo>
                <a:cubicBezTo>
                  <a:pt x="51" y="51"/>
                  <a:pt x="51" y="51"/>
                  <a:pt x="51" y="51"/>
                </a:cubicBezTo>
                <a:cubicBezTo>
                  <a:pt x="51" y="51"/>
                  <a:pt x="51" y="51"/>
                  <a:pt x="51" y="51"/>
                </a:cubicBezTo>
                <a:cubicBezTo>
                  <a:pt x="51" y="51"/>
                  <a:pt x="51" y="51"/>
                  <a:pt x="51" y="51"/>
                </a:cubicBezTo>
                <a:cubicBezTo>
                  <a:pt x="51" y="51"/>
                  <a:pt x="51" y="51"/>
                  <a:pt x="51" y="51"/>
                </a:cubicBezTo>
                <a:cubicBezTo>
                  <a:pt x="51" y="51"/>
                  <a:pt x="51" y="51"/>
                  <a:pt x="50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50"/>
                  <a:pt x="50" y="50"/>
                  <a:pt x="50" y="49"/>
                </a:cubicBezTo>
                <a:cubicBezTo>
                  <a:pt x="50" y="49"/>
                  <a:pt x="50" y="49"/>
                  <a:pt x="50" y="49"/>
                </a:cubicBezTo>
                <a:cubicBezTo>
                  <a:pt x="49" y="49"/>
                  <a:pt x="49" y="49"/>
                  <a:pt x="49" y="48"/>
                </a:cubicBezTo>
                <a:cubicBezTo>
                  <a:pt x="49" y="48"/>
                  <a:pt x="49" y="48"/>
                  <a:pt x="49" y="48"/>
                </a:cubicBezTo>
                <a:cubicBezTo>
                  <a:pt x="49" y="48"/>
                  <a:pt x="48" y="47"/>
                  <a:pt x="48" y="46"/>
                </a:cubicBezTo>
                <a:cubicBezTo>
                  <a:pt x="48" y="46"/>
                  <a:pt x="48" y="46"/>
                  <a:pt x="48" y="46"/>
                </a:cubicBezTo>
                <a:cubicBezTo>
                  <a:pt x="48" y="46"/>
                  <a:pt x="47" y="45"/>
                  <a:pt x="47" y="45"/>
                </a:cubicBezTo>
                <a:cubicBezTo>
                  <a:pt x="47" y="45"/>
                  <a:pt x="47" y="45"/>
                  <a:pt x="47" y="45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3"/>
                  <a:pt x="47" y="43"/>
                  <a:pt x="46" y="43"/>
                </a:cubicBezTo>
                <a:cubicBezTo>
                  <a:pt x="46" y="43"/>
                  <a:pt x="46" y="42"/>
                  <a:pt x="46" y="42"/>
                </a:cubicBezTo>
                <a:cubicBezTo>
                  <a:pt x="46" y="41"/>
                  <a:pt x="46" y="41"/>
                  <a:pt x="46" y="41"/>
                </a:cubicBezTo>
                <a:cubicBezTo>
                  <a:pt x="46" y="41"/>
                  <a:pt x="46" y="41"/>
                  <a:pt x="46" y="41"/>
                </a:cubicBezTo>
                <a:cubicBezTo>
                  <a:pt x="46" y="41"/>
                  <a:pt x="46" y="40"/>
                  <a:pt x="45" y="40"/>
                </a:cubicBezTo>
                <a:cubicBezTo>
                  <a:pt x="45" y="39"/>
                  <a:pt x="45" y="39"/>
                  <a:pt x="45" y="39"/>
                </a:cubicBezTo>
                <a:cubicBezTo>
                  <a:pt x="45" y="39"/>
                  <a:pt x="45" y="39"/>
                  <a:pt x="45" y="39"/>
                </a:cubicBezTo>
                <a:cubicBezTo>
                  <a:pt x="44" y="38"/>
                  <a:pt x="43" y="37"/>
                  <a:pt x="43" y="36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28"/>
                  <a:pt x="44" y="27"/>
                  <a:pt x="44" y="27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4"/>
                  <a:pt x="45" y="11"/>
                  <a:pt x="47" y="8"/>
                </a:cubicBezTo>
                <a:cubicBezTo>
                  <a:pt x="50" y="4"/>
                  <a:pt x="55" y="3"/>
                  <a:pt x="61" y="3"/>
                </a:cubicBezTo>
                <a:cubicBezTo>
                  <a:pt x="68" y="3"/>
                  <a:pt x="72" y="4"/>
                  <a:pt x="75" y="8"/>
                </a:cubicBezTo>
                <a:cubicBezTo>
                  <a:pt x="78" y="11"/>
                  <a:pt x="78" y="16"/>
                  <a:pt x="78" y="16"/>
                </a:cubicBezTo>
                <a:cubicBezTo>
                  <a:pt x="78" y="26"/>
                  <a:pt x="78" y="26"/>
                  <a:pt x="78" y="26"/>
                </a:cubicBezTo>
                <a:cubicBezTo>
                  <a:pt x="78" y="27"/>
                  <a:pt x="78" y="27"/>
                  <a:pt x="78" y="27"/>
                </a:cubicBezTo>
                <a:cubicBezTo>
                  <a:pt x="79" y="27"/>
                  <a:pt x="79" y="28"/>
                  <a:pt x="79" y="29"/>
                </a:cubicBezTo>
                <a:cubicBezTo>
                  <a:pt x="79" y="36"/>
                  <a:pt x="79" y="36"/>
                  <a:pt x="79" y="36"/>
                </a:cubicBezTo>
                <a:cubicBezTo>
                  <a:pt x="79" y="37"/>
                  <a:pt x="79" y="39"/>
                  <a:pt x="77" y="39"/>
                </a:cubicBezTo>
                <a:cubicBezTo>
                  <a:pt x="76" y="39"/>
                  <a:pt x="76" y="39"/>
                  <a:pt x="76" y="39"/>
                </a:cubicBezTo>
                <a:cubicBezTo>
                  <a:pt x="76" y="40"/>
                  <a:pt x="76" y="40"/>
                  <a:pt x="76" y="40"/>
                </a:cubicBezTo>
                <a:cubicBezTo>
                  <a:pt x="75" y="43"/>
                  <a:pt x="73" y="47"/>
                  <a:pt x="71" y="49"/>
                </a:cubicBezTo>
                <a:cubicBezTo>
                  <a:pt x="71" y="50"/>
                  <a:pt x="70" y="51"/>
                  <a:pt x="70" y="51"/>
                </a:cubicBezTo>
                <a:cubicBezTo>
                  <a:pt x="70" y="52"/>
                  <a:pt x="70" y="52"/>
                  <a:pt x="70" y="52"/>
                </a:cubicBezTo>
                <a:cubicBezTo>
                  <a:pt x="70" y="59"/>
                  <a:pt x="70" y="59"/>
                  <a:pt x="70" y="59"/>
                </a:cubicBezTo>
                <a:cubicBezTo>
                  <a:pt x="70" y="61"/>
                  <a:pt x="71" y="64"/>
                  <a:pt x="74" y="65"/>
                </a:cubicBezTo>
                <a:cubicBezTo>
                  <a:pt x="90" y="73"/>
                  <a:pt x="90" y="73"/>
                  <a:pt x="90" y="73"/>
                </a:cubicBezTo>
                <a:cubicBezTo>
                  <a:pt x="94" y="75"/>
                  <a:pt x="96" y="79"/>
                  <a:pt x="96" y="84"/>
                </a:cubicBezTo>
                <a:lnTo>
                  <a:pt x="96" y="87"/>
                </a:lnTo>
                <a:close/>
                <a:moveTo>
                  <a:pt x="96" y="87"/>
                </a:moveTo>
                <a:cubicBezTo>
                  <a:pt x="96" y="87"/>
                  <a:pt x="96" y="87"/>
                  <a:pt x="96" y="87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6"/>
          <p:cNvSpPr>
            <a:spLocks noEditPoints="1"/>
          </p:cNvSpPr>
          <p:nvPr/>
        </p:nvSpPr>
        <p:spPr bwMode="auto">
          <a:xfrm>
            <a:off x="5451709" y="2782349"/>
            <a:ext cx="212240" cy="193192"/>
          </a:xfrm>
          <a:custGeom>
            <a:avLst/>
            <a:gdLst>
              <a:gd name="T0" fmla="*/ 73 w 99"/>
              <a:gd name="T1" fmla="*/ 59 h 90"/>
              <a:gd name="T2" fmla="*/ 79 w 99"/>
              <a:gd name="T3" fmla="*/ 42 h 90"/>
              <a:gd name="T4" fmla="*/ 81 w 99"/>
              <a:gd name="T5" fmla="*/ 25 h 90"/>
              <a:gd name="T6" fmla="*/ 61 w 99"/>
              <a:gd name="T7" fmla="*/ 0 h 90"/>
              <a:gd name="T8" fmla="*/ 32 w 99"/>
              <a:gd name="T9" fmla="*/ 11 h 90"/>
              <a:gd name="T10" fmla="*/ 12 w 99"/>
              <a:gd name="T11" fmla="*/ 37 h 90"/>
              <a:gd name="T12" fmla="*/ 20 w 99"/>
              <a:gd name="T13" fmla="*/ 58 h 90"/>
              <a:gd name="T14" fmla="*/ 7 w 99"/>
              <a:gd name="T15" fmla="*/ 73 h 90"/>
              <a:gd name="T16" fmla="*/ 99 w 99"/>
              <a:gd name="T17" fmla="*/ 90 h 90"/>
              <a:gd name="T18" fmla="*/ 23 w 99"/>
              <a:gd name="T19" fmla="*/ 83 h 90"/>
              <a:gd name="T20" fmla="*/ 4 w 99"/>
              <a:gd name="T21" fmla="*/ 84 h 90"/>
              <a:gd name="T22" fmla="*/ 23 w 99"/>
              <a:gd name="T23" fmla="*/ 62 h 90"/>
              <a:gd name="T24" fmla="*/ 17 w 99"/>
              <a:gd name="T25" fmla="*/ 46 h 90"/>
              <a:gd name="T26" fmla="*/ 15 w 99"/>
              <a:gd name="T27" fmla="*/ 43 h 90"/>
              <a:gd name="T28" fmla="*/ 17 w 99"/>
              <a:gd name="T29" fmla="*/ 35 h 90"/>
              <a:gd name="T30" fmla="*/ 42 w 99"/>
              <a:gd name="T31" fmla="*/ 17 h 90"/>
              <a:gd name="T32" fmla="*/ 40 w 99"/>
              <a:gd name="T33" fmla="*/ 36 h 90"/>
              <a:gd name="T34" fmla="*/ 41 w 99"/>
              <a:gd name="T35" fmla="*/ 39 h 90"/>
              <a:gd name="T36" fmla="*/ 42 w 99"/>
              <a:gd name="T37" fmla="*/ 41 h 90"/>
              <a:gd name="T38" fmla="*/ 43 w 99"/>
              <a:gd name="T39" fmla="*/ 43 h 90"/>
              <a:gd name="T40" fmla="*/ 44 w 99"/>
              <a:gd name="T41" fmla="*/ 45 h 90"/>
              <a:gd name="T42" fmla="*/ 44 w 99"/>
              <a:gd name="T43" fmla="*/ 46 h 90"/>
              <a:gd name="T44" fmla="*/ 45 w 99"/>
              <a:gd name="T45" fmla="*/ 48 h 90"/>
              <a:gd name="T46" fmla="*/ 46 w 99"/>
              <a:gd name="T47" fmla="*/ 50 h 90"/>
              <a:gd name="T48" fmla="*/ 48 w 99"/>
              <a:gd name="T49" fmla="*/ 52 h 90"/>
              <a:gd name="T50" fmla="*/ 48 w 99"/>
              <a:gd name="T51" fmla="*/ 58 h 90"/>
              <a:gd name="T52" fmla="*/ 41 w 99"/>
              <a:gd name="T53" fmla="*/ 64 h 90"/>
              <a:gd name="T54" fmla="*/ 23 w 99"/>
              <a:gd name="T55" fmla="*/ 83 h 90"/>
              <a:gd name="T56" fmla="*/ 27 w 99"/>
              <a:gd name="T57" fmla="*/ 83 h 90"/>
              <a:gd name="T58" fmla="*/ 51 w 99"/>
              <a:gd name="T59" fmla="*/ 58 h 90"/>
              <a:gd name="T60" fmla="*/ 51 w 99"/>
              <a:gd name="T61" fmla="*/ 51 h 90"/>
              <a:gd name="T62" fmla="*/ 50 w 99"/>
              <a:gd name="T63" fmla="*/ 50 h 90"/>
              <a:gd name="T64" fmla="*/ 50 w 99"/>
              <a:gd name="T65" fmla="*/ 49 h 90"/>
              <a:gd name="T66" fmla="*/ 48 w 99"/>
              <a:gd name="T67" fmla="*/ 46 h 90"/>
              <a:gd name="T68" fmla="*/ 47 w 99"/>
              <a:gd name="T69" fmla="*/ 45 h 90"/>
              <a:gd name="T70" fmla="*/ 46 w 99"/>
              <a:gd name="T71" fmla="*/ 43 h 90"/>
              <a:gd name="T72" fmla="*/ 46 w 99"/>
              <a:gd name="T73" fmla="*/ 41 h 90"/>
              <a:gd name="T74" fmla="*/ 45 w 99"/>
              <a:gd name="T75" fmla="*/ 39 h 90"/>
              <a:gd name="T76" fmla="*/ 44 w 99"/>
              <a:gd name="T77" fmla="*/ 27 h 90"/>
              <a:gd name="T78" fmla="*/ 45 w 99"/>
              <a:gd name="T79" fmla="*/ 15 h 90"/>
              <a:gd name="T80" fmla="*/ 75 w 99"/>
              <a:gd name="T81" fmla="*/ 8 h 90"/>
              <a:gd name="T82" fmla="*/ 78 w 99"/>
              <a:gd name="T83" fmla="*/ 27 h 90"/>
              <a:gd name="T84" fmla="*/ 77 w 99"/>
              <a:gd name="T85" fmla="*/ 39 h 90"/>
              <a:gd name="T86" fmla="*/ 71 w 99"/>
              <a:gd name="T87" fmla="*/ 49 h 90"/>
              <a:gd name="T88" fmla="*/ 70 w 99"/>
              <a:gd name="T89" fmla="*/ 59 h 90"/>
              <a:gd name="T90" fmla="*/ 96 w 99"/>
              <a:gd name="T91" fmla="*/ 84 h 90"/>
              <a:gd name="T92" fmla="*/ 96 w 99"/>
              <a:gd name="T93" fmla="*/ 87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99" h="90">
                <a:moveTo>
                  <a:pt x="91" y="70"/>
                </a:moveTo>
                <a:cubicBezTo>
                  <a:pt x="75" y="62"/>
                  <a:pt x="75" y="62"/>
                  <a:pt x="75" y="62"/>
                </a:cubicBezTo>
                <a:cubicBezTo>
                  <a:pt x="74" y="62"/>
                  <a:pt x="73" y="60"/>
                  <a:pt x="73" y="59"/>
                </a:cubicBezTo>
                <a:cubicBezTo>
                  <a:pt x="73" y="53"/>
                  <a:pt x="73" y="53"/>
                  <a:pt x="73" y="53"/>
                </a:cubicBezTo>
                <a:cubicBezTo>
                  <a:pt x="73" y="52"/>
                  <a:pt x="74" y="52"/>
                  <a:pt x="74" y="51"/>
                </a:cubicBezTo>
                <a:cubicBezTo>
                  <a:pt x="76" y="48"/>
                  <a:pt x="78" y="45"/>
                  <a:pt x="79" y="42"/>
                </a:cubicBezTo>
                <a:cubicBezTo>
                  <a:pt x="81" y="41"/>
                  <a:pt x="83" y="38"/>
                  <a:pt x="83" y="36"/>
                </a:cubicBezTo>
                <a:cubicBezTo>
                  <a:pt x="83" y="29"/>
                  <a:pt x="83" y="29"/>
                  <a:pt x="83" y="29"/>
                </a:cubicBezTo>
                <a:cubicBezTo>
                  <a:pt x="83" y="28"/>
                  <a:pt x="82" y="26"/>
                  <a:pt x="81" y="25"/>
                </a:cubicBezTo>
                <a:cubicBezTo>
                  <a:pt x="81" y="16"/>
                  <a:pt x="81" y="16"/>
                  <a:pt x="81" y="16"/>
                </a:cubicBezTo>
                <a:cubicBezTo>
                  <a:pt x="81" y="15"/>
                  <a:pt x="82" y="10"/>
                  <a:pt x="78" y="5"/>
                </a:cubicBezTo>
                <a:cubicBezTo>
                  <a:pt x="74" y="2"/>
                  <a:pt x="69" y="0"/>
                  <a:pt x="61" y="0"/>
                </a:cubicBezTo>
                <a:cubicBezTo>
                  <a:pt x="54" y="0"/>
                  <a:pt x="48" y="2"/>
                  <a:pt x="45" y="5"/>
                </a:cubicBezTo>
                <a:cubicBezTo>
                  <a:pt x="43" y="8"/>
                  <a:pt x="42" y="11"/>
                  <a:pt x="42" y="13"/>
                </a:cubicBezTo>
                <a:cubicBezTo>
                  <a:pt x="39" y="12"/>
                  <a:pt x="35" y="11"/>
                  <a:pt x="32" y="11"/>
                </a:cubicBezTo>
                <a:cubicBezTo>
                  <a:pt x="15" y="11"/>
                  <a:pt x="14" y="26"/>
                  <a:pt x="14" y="26"/>
                </a:cubicBezTo>
                <a:cubicBezTo>
                  <a:pt x="14" y="34"/>
                  <a:pt x="14" y="34"/>
                  <a:pt x="14" y="34"/>
                </a:cubicBezTo>
                <a:cubicBezTo>
                  <a:pt x="12" y="35"/>
                  <a:pt x="12" y="36"/>
                  <a:pt x="12" y="37"/>
                </a:cubicBezTo>
                <a:cubicBezTo>
                  <a:pt x="12" y="43"/>
                  <a:pt x="12" y="43"/>
                  <a:pt x="12" y="43"/>
                </a:cubicBezTo>
                <a:cubicBezTo>
                  <a:pt x="12" y="45"/>
                  <a:pt x="13" y="46"/>
                  <a:pt x="14" y="48"/>
                </a:cubicBezTo>
                <a:cubicBezTo>
                  <a:pt x="15" y="53"/>
                  <a:pt x="19" y="57"/>
                  <a:pt x="20" y="58"/>
                </a:cubicBezTo>
                <a:cubicBezTo>
                  <a:pt x="20" y="62"/>
                  <a:pt x="20" y="62"/>
                  <a:pt x="20" y="62"/>
                </a:cubicBezTo>
                <a:cubicBezTo>
                  <a:pt x="20" y="64"/>
                  <a:pt x="19" y="65"/>
                  <a:pt x="18" y="66"/>
                </a:cubicBezTo>
                <a:cubicBezTo>
                  <a:pt x="7" y="73"/>
                  <a:pt x="7" y="73"/>
                  <a:pt x="7" y="73"/>
                </a:cubicBezTo>
                <a:cubicBezTo>
                  <a:pt x="3" y="75"/>
                  <a:pt x="0" y="79"/>
                  <a:pt x="0" y="84"/>
                </a:cubicBezTo>
                <a:cubicBezTo>
                  <a:pt x="0" y="90"/>
                  <a:pt x="0" y="90"/>
                  <a:pt x="0" y="90"/>
                </a:cubicBezTo>
                <a:cubicBezTo>
                  <a:pt x="99" y="90"/>
                  <a:pt x="99" y="90"/>
                  <a:pt x="99" y="90"/>
                </a:cubicBezTo>
                <a:cubicBezTo>
                  <a:pt x="99" y="84"/>
                  <a:pt x="99" y="84"/>
                  <a:pt x="99" y="84"/>
                </a:cubicBezTo>
                <a:cubicBezTo>
                  <a:pt x="99" y="78"/>
                  <a:pt x="96" y="73"/>
                  <a:pt x="91" y="70"/>
                </a:cubicBezTo>
                <a:close/>
                <a:moveTo>
                  <a:pt x="23" y="83"/>
                </a:moveTo>
                <a:cubicBezTo>
                  <a:pt x="23" y="87"/>
                  <a:pt x="23" y="87"/>
                  <a:pt x="23" y="87"/>
                </a:cubicBezTo>
                <a:cubicBezTo>
                  <a:pt x="4" y="87"/>
                  <a:pt x="4" y="87"/>
                  <a:pt x="4" y="87"/>
                </a:cubicBezTo>
                <a:cubicBezTo>
                  <a:pt x="4" y="84"/>
                  <a:pt x="4" y="84"/>
                  <a:pt x="4" y="84"/>
                </a:cubicBezTo>
                <a:cubicBezTo>
                  <a:pt x="4" y="80"/>
                  <a:pt x="6" y="77"/>
                  <a:pt x="9" y="75"/>
                </a:cubicBezTo>
                <a:cubicBezTo>
                  <a:pt x="20" y="68"/>
                  <a:pt x="20" y="68"/>
                  <a:pt x="20" y="68"/>
                </a:cubicBezTo>
                <a:cubicBezTo>
                  <a:pt x="22" y="67"/>
                  <a:pt x="23" y="65"/>
                  <a:pt x="23" y="62"/>
                </a:cubicBezTo>
                <a:cubicBezTo>
                  <a:pt x="23" y="57"/>
                  <a:pt x="23" y="57"/>
                  <a:pt x="23" y="57"/>
                </a:cubicBezTo>
                <a:cubicBezTo>
                  <a:pt x="23" y="56"/>
                  <a:pt x="23" y="56"/>
                  <a:pt x="23" y="56"/>
                </a:cubicBezTo>
                <a:cubicBezTo>
                  <a:pt x="23" y="56"/>
                  <a:pt x="18" y="52"/>
                  <a:pt x="17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6" y="45"/>
                  <a:pt x="16" y="45"/>
                  <a:pt x="16" y="45"/>
                </a:cubicBezTo>
                <a:cubicBezTo>
                  <a:pt x="16" y="45"/>
                  <a:pt x="15" y="44"/>
                  <a:pt x="15" y="43"/>
                </a:cubicBezTo>
                <a:cubicBezTo>
                  <a:pt x="15" y="37"/>
                  <a:pt x="15" y="37"/>
                  <a:pt x="15" y="37"/>
                </a:cubicBezTo>
                <a:cubicBezTo>
                  <a:pt x="15" y="37"/>
                  <a:pt x="16" y="36"/>
                  <a:pt x="16" y="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8" y="14"/>
                  <a:pt x="32" y="14"/>
                </a:cubicBezTo>
                <a:cubicBezTo>
                  <a:pt x="36" y="14"/>
                  <a:pt x="39" y="15"/>
                  <a:pt x="42" y="17"/>
                </a:cubicBezTo>
                <a:cubicBezTo>
                  <a:pt x="42" y="25"/>
                  <a:pt x="42" y="25"/>
                  <a:pt x="42" y="25"/>
                </a:cubicBezTo>
                <a:cubicBezTo>
                  <a:pt x="40" y="26"/>
                  <a:pt x="40" y="28"/>
                  <a:pt x="40" y="29"/>
                </a:cubicBezTo>
                <a:cubicBezTo>
                  <a:pt x="40" y="36"/>
                  <a:pt x="40" y="36"/>
                  <a:pt x="40" y="36"/>
                </a:cubicBezTo>
                <a:cubicBezTo>
                  <a:pt x="40" y="36"/>
                  <a:pt x="40" y="37"/>
                  <a:pt x="40" y="37"/>
                </a:cubicBezTo>
                <a:cubicBezTo>
                  <a:pt x="40" y="38"/>
                  <a:pt x="40" y="38"/>
                  <a:pt x="40" y="38"/>
                </a:cubicBezTo>
                <a:cubicBezTo>
                  <a:pt x="40" y="38"/>
                  <a:pt x="40" y="38"/>
                  <a:pt x="41" y="39"/>
                </a:cubicBezTo>
                <a:cubicBezTo>
                  <a:pt x="41" y="39"/>
                  <a:pt x="41" y="39"/>
                  <a:pt x="41" y="39"/>
                </a:cubicBezTo>
                <a:cubicBezTo>
                  <a:pt x="41" y="40"/>
                  <a:pt x="42" y="40"/>
                  <a:pt x="42" y="41"/>
                </a:cubicBezTo>
                <a:cubicBezTo>
                  <a:pt x="42" y="41"/>
                  <a:pt x="42" y="41"/>
                  <a:pt x="42" y="41"/>
                </a:cubicBezTo>
                <a:cubicBezTo>
                  <a:pt x="42" y="41"/>
                  <a:pt x="43" y="42"/>
                  <a:pt x="43" y="42"/>
                </a:cubicBezTo>
                <a:cubicBezTo>
                  <a:pt x="43" y="43"/>
                  <a:pt x="43" y="43"/>
                  <a:pt x="43" y="43"/>
                </a:cubicBezTo>
                <a:cubicBezTo>
                  <a:pt x="43" y="43"/>
                  <a:pt x="43" y="43"/>
                  <a:pt x="43" y="43"/>
                </a:cubicBezTo>
                <a:cubicBezTo>
                  <a:pt x="43" y="43"/>
                  <a:pt x="43" y="43"/>
                  <a:pt x="43" y="43"/>
                </a:cubicBezTo>
                <a:cubicBezTo>
                  <a:pt x="43" y="44"/>
                  <a:pt x="43" y="44"/>
                  <a:pt x="43" y="44"/>
                </a:cubicBezTo>
                <a:cubicBezTo>
                  <a:pt x="43" y="44"/>
                  <a:pt x="44" y="45"/>
                  <a:pt x="44" y="45"/>
                </a:cubicBezTo>
                <a:cubicBezTo>
                  <a:pt x="44" y="45"/>
                  <a:pt x="44" y="45"/>
                  <a:pt x="44" y="46"/>
                </a:cubicBezTo>
                <a:cubicBezTo>
                  <a:pt x="44" y="46"/>
                  <a:pt x="44" y="46"/>
                  <a:pt x="44" y="46"/>
                </a:cubicBezTo>
                <a:cubicBezTo>
                  <a:pt x="44" y="46"/>
                  <a:pt x="44" y="46"/>
                  <a:pt x="44" y="46"/>
                </a:cubicBezTo>
                <a:cubicBezTo>
                  <a:pt x="44" y="46"/>
                  <a:pt x="44" y="46"/>
                  <a:pt x="44" y="46"/>
                </a:cubicBezTo>
                <a:cubicBezTo>
                  <a:pt x="44" y="47"/>
                  <a:pt x="45" y="47"/>
                  <a:pt x="45" y="47"/>
                </a:cubicBezTo>
                <a:cubicBezTo>
                  <a:pt x="45" y="47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9"/>
                  <a:pt x="46" y="49"/>
                  <a:pt x="46" y="49"/>
                </a:cubicBezTo>
                <a:cubicBezTo>
                  <a:pt x="46" y="49"/>
                  <a:pt x="46" y="49"/>
                  <a:pt x="46" y="50"/>
                </a:cubicBezTo>
                <a:cubicBezTo>
                  <a:pt x="46" y="50"/>
                  <a:pt x="46" y="50"/>
                  <a:pt x="47" y="51"/>
                </a:cubicBezTo>
                <a:cubicBezTo>
                  <a:pt x="47" y="51"/>
                  <a:pt x="47" y="51"/>
                  <a:pt x="47" y="51"/>
                </a:cubicBezTo>
                <a:cubicBezTo>
                  <a:pt x="47" y="52"/>
                  <a:pt x="48" y="52"/>
                  <a:pt x="48" y="52"/>
                </a:cubicBezTo>
                <a:cubicBezTo>
                  <a:pt x="48" y="53"/>
                  <a:pt x="48" y="53"/>
                  <a:pt x="48" y="53"/>
                </a:cubicBezTo>
                <a:cubicBezTo>
                  <a:pt x="48" y="53"/>
                  <a:pt x="48" y="53"/>
                  <a:pt x="48" y="53"/>
                </a:cubicBezTo>
                <a:cubicBezTo>
                  <a:pt x="48" y="58"/>
                  <a:pt x="48" y="58"/>
                  <a:pt x="48" y="58"/>
                </a:cubicBezTo>
                <a:cubicBezTo>
                  <a:pt x="48" y="60"/>
                  <a:pt x="47" y="61"/>
                  <a:pt x="46" y="62"/>
                </a:cubicBezTo>
                <a:cubicBezTo>
                  <a:pt x="42" y="65"/>
                  <a:pt x="42" y="65"/>
                  <a:pt x="42" y="65"/>
                </a:cubicBezTo>
                <a:cubicBezTo>
                  <a:pt x="41" y="64"/>
                  <a:pt x="41" y="64"/>
                  <a:pt x="41" y="64"/>
                </a:cubicBezTo>
                <a:cubicBezTo>
                  <a:pt x="40" y="65"/>
                  <a:pt x="40" y="65"/>
                  <a:pt x="40" y="65"/>
                </a:cubicBezTo>
                <a:cubicBezTo>
                  <a:pt x="31" y="70"/>
                  <a:pt x="31" y="70"/>
                  <a:pt x="31" y="70"/>
                </a:cubicBezTo>
                <a:cubicBezTo>
                  <a:pt x="26" y="73"/>
                  <a:pt x="23" y="78"/>
                  <a:pt x="23" y="83"/>
                </a:cubicBezTo>
                <a:close/>
                <a:moveTo>
                  <a:pt x="96" y="87"/>
                </a:moveTo>
                <a:cubicBezTo>
                  <a:pt x="27" y="87"/>
                  <a:pt x="27" y="87"/>
                  <a:pt x="27" y="87"/>
                </a:cubicBezTo>
                <a:cubicBezTo>
                  <a:pt x="27" y="83"/>
                  <a:pt x="27" y="83"/>
                  <a:pt x="27" y="83"/>
                </a:cubicBezTo>
                <a:cubicBezTo>
                  <a:pt x="27" y="79"/>
                  <a:pt x="29" y="75"/>
                  <a:pt x="33" y="73"/>
                </a:cubicBezTo>
                <a:cubicBezTo>
                  <a:pt x="47" y="65"/>
                  <a:pt x="47" y="65"/>
                  <a:pt x="47" y="65"/>
                </a:cubicBezTo>
                <a:cubicBezTo>
                  <a:pt x="50" y="64"/>
                  <a:pt x="51" y="61"/>
                  <a:pt x="51" y="58"/>
                </a:cubicBezTo>
                <a:cubicBezTo>
                  <a:pt x="51" y="52"/>
                  <a:pt x="51" y="52"/>
                  <a:pt x="51" y="52"/>
                </a:cubicBezTo>
                <a:cubicBezTo>
                  <a:pt x="51" y="51"/>
                  <a:pt x="51" y="51"/>
                  <a:pt x="51" y="51"/>
                </a:cubicBezTo>
                <a:cubicBezTo>
                  <a:pt x="51" y="51"/>
                  <a:pt x="51" y="51"/>
                  <a:pt x="51" y="51"/>
                </a:cubicBezTo>
                <a:cubicBezTo>
                  <a:pt x="51" y="51"/>
                  <a:pt x="51" y="51"/>
                  <a:pt x="51" y="51"/>
                </a:cubicBezTo>
                <a:cubicBezTo>
                  <a:pt x="51" y="51"/>
                  <a:pt x="51" y="51"/>
                  <a:pt x="51" y="51"/>
                </a:cubicBezTo>
                <a:cubicBezTo>
                  <a:pt x="51" y="51"/>
                  <a:pt x="51" y="51"/>
                  <a:pt x="50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50"/>
                  <a:pt x="50" y="50"/>
                  <a:pt x="50" y="49"/>
                </a:cubicBezTo>
                <a:cubicBezTo>
                  <a:pt x="50" y="49"/>
                  <a:pt x="50" y="49"/>
                  <a:pt x="50" y="49"/>
                </a:cubicBezTo>
                <a:cubicBezTo>
                  <a:pt x="49" y="49"/>
                  <a:pt x="49" y="49"/>
                  <a:pt x="49" y="48"/>
                </a:cubicBezTo>
                <a:cubicBezTo>
                  <a:pt x="49" y="48"/>
                  <a:pt x="49" y="48"/>
                  <a:pt x="49" y="48"/>
                </a:cubicBezTo>
                <a:cubicBezTo>
                  <a:pt x="49" y="48"/>
                  <a:pt x="48" y="47"/>
                  <a:pt x="48" y="46"/>
                </a:cubicBezTo>
                <a:cubicBezTo>
                  <a:pt x="48" y="46"/>
                  <a:pt x="48" y="46"/>
                  <a:pt x="48" y="46"/>
                </a:cubicBezTo>
                <a:cubicBezTo>
                  <a:pt x="48" y="46"/>
                  <a:pt x="47" y="45"/>
                  <a:pt x="47" y="45"/>
                </a:cubicBezTo>
                <a:cubicBezTo>
                  <a:pt x="47" y="45"/>
                  <a:pt x="47" y="45"/>
                  <a:pt x="47" y="45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3"/>
                  <a:pt x="47" y="43"/>
                  <a:pt x="46" y="43"/>
                </a:cubicBezTo>
                <a:cubicBezTo>
                  <a:pt x="46" y="43"/>
                  <a:pt x="46" y="42"/>
                  <a:pt x="46" y="42"/>
                </a:cubicBezTo>
                <a:cubicBezTo>
                  <a:pt x="46" y="41"/>
                  <a:pt x="46" y="41"/>
                  <a:pt x="46" y="41"/>
                </a:cubicBezTo>
                <a:cubicBezTo>
                  <a:pt x="46" y="41"/>
                  <a:pt x="46" y="41"/>
                  <a:pt x="46" y="41"/>
                </a:cubicBezTo>
                <a:cubicBezTo>
                  <a:pt x="46" y="41"/>
                  <a:pt x="46" y="40"/>
                  <a:pt x="45" y="40"/>
                </a:cubicBezTo>
                <a:cubicBezTo>
                  <a:pt x="45" y="39"/>
                  <a:pt x="45" y="39"/>
                  <a:pt x="45" y="39"/>
                </a:cubicBezTo>
                <a:cubicBezTo>
                  <a:pt x="45" y="39"/>
                  <a:pt x="45" y="39"/>
                  <a:pt x="45" y="39"/>
                </a:cubicBezTo>
                <a:cubicBezTo>
                  <a:pt x="44" y="38"/>
                  <a:pt x="43" y="37"/>
                  <a:pt x="43" y="36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28"/>
                  <a:pt x="44" y="27"/>
                  <a:pt x="44" y="27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4"/>
                  <a:pt x="45" y="11"/>
                  <a:pt x="47" y="8"/>
                </a:cubicBezTo>
                <a:cubicBezTo>
                  <a:pt x="50" y="4"/>
                  <a:pt x="55" y="3"/>
                  <a:pt x="61" y="3"/>
                </a:cubicBezTo>
                <a:cubicBezTo>
                  <a:pt x="68" y="3"/>
                  <a:pt x="72" y="4"/>
                  <a:pt x="75" y="8"/>
                </a:cubicBezTo>
                <a:cubicBezTo>
                  <a:pt x="78" y="11"/>
                  <a:pt x="78" y="16"/>
                  <a:pt x="78" y="16"/>
                </a:cubicBezTo>
                <a:cubicBezTo>
                  <a:pt x="78" y="26"/>
                  <a:pt x="78" y="26"/>
                  <a:pt x="78" y="26"/>
                </a:cubicBezTo>
                <a:cubicBezTo>
                  <a:pt x="78" y="27"/>
                  <a:pt x="78" y="27"/>
                  <a:pt x="78" y="27"/>
                </a:cubicBezTo>
                <a:cubicBezTo>
                  <a:pt x="79" y="27"/>
                  <a:pt x="79" y="28"/>
                  <a:pt x="79" y="29"/>
                </a:cubicBezTo>
                <a:cubicBezTo>
                  <a:pt x="79" y="36"/>
                  <a:pt x="79" y="36"/>
                  <a:pt x="79" y="36"/>
                </a:cubicBezTo>
                <a:cubicBezTo>
                  <a:pt x="79" y="37"/>
                  <a:pt x="79" y="39"/>
                  <a:pt x="77" y="39"/>
                </a:cubicBezTo>
                <a:cubicBezTo>
                  <a:pt x="76" y="39"/>
                  <a:pt x="76" y="39"/>
                  <a:pt x="76" y="39"/>
                </a:cubicBezTo>
                <a:cubicBezTo>
                  <a:pt x="76" y="40"/>
                  <a:pt x="76" y="40"/>
                  <a:pt x="76" y="40"/>
                </a:cubicBezTo>
                <a:cubicBezTo>
                  <a:pt x="75" y="43"/>
                  <a:pt x="73" y="47"/>
                  <a:pt x="71" y="49"/>
                </a:cubicBezTo>
                <a:cubicBezTo>
                  <a:pt x="71" y="50"/>
                  <a:pt x="70" y="51"/>
                  <a:pt x="70" y="51"/>
                </a:cubicBezTo>
                <a:cubicBezTo>
                  <a:pt x="70" y="52"/>
                  <a:pt x="70" y="52"/>
                  <a:pt x="70" y="52"/>
                </a:cubicBezTo>
                <a:cubicBezTo>
                  <a:pt x="70" y="59"/>
                  <a:pt x="70" y="59"/>
                  <a:pt x="70" y="59"/>
                </a:cubicBezTo>
                <a:cubicBezTo>
                  <a:pt x="70" y="61"/>
                  <a:pt x="71" y="64"/>
                  <a:pt x="74" y="65"/>
                </a:cubicBezTo>
                <a:cubicBezTo>
                  <a:pt x="90" y="73"/>
                  <a:pt x="90" y="73"/>
                  <a:pt x="90" y="73"/>
                </a:cubicBezTo>
                <a:cubicBezTo>
                  <a:pt x="94" y="75"/>
                  <a:pt x="96" y="79"/>
                  <a:pt x="96" y="84"/>
                </a:cubicBezTo>
                <a:lnTo>
                  <a:pt x="96" y="87"/>
                </a:lnTo>
                <a:close/>
                <a:moveTo>
                  <a:pt x="96" y="87"/>
                </a:moveTo>
                <a:cubicBezTo>
                  <a:pt x="96" y="87"/>
                  <a:pt x="96" y="87"/>
                  <a:pt x="96" y="87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6"/>
          <p:cNvSpPr>
            <a:spLocks noEditPoints="1"/>
          </p:cNvSpPr>
          <p:nvPr/>
        </p:nvSpPr>
        <p:spPr bwMode="auto">
          <a:xfrm>
            <a:off x="7423368" y="2782349"/>
            <a:ext cx="212240" cy="193192"/>
          </a:xfrm>
          <a:custGeom>
            <a:avLst/>
            <a:gdLst>
              <a:gd name="T0" fmla="*/ 73 w 99"/>
              <a:gd name="T1" fmla="*/ 59 h 90"/>
              <a:gd name="T2" fmla="*/ 79 w 99"/>
              <a:gd name="T3" fmla="*/ 42 h 90"/>
              <a:gd name="T4" fmla="*/ 81 w 99"/>
              <a:gd name="T5" fmla="*/ 25 h 90"/>
              <a:gd name="T6" fmla="*/ 61 w 99"/>
              <a:gd name="T7" fmla="*/ 0 h 90"/>
              <a:gd name="T8" fmla="*/ 32 w 99"/>
              <a:gd name="T9" fmla="*/ 11 h 90"/>
              <a:gd name="T10" fmla="*/ 12 w 99"/>
              <a:gd name="T11" fmla="*/ 37 h 90"/>
              <a:gd name="T12" fmla="*/ 20 w 99"/>
              <a:gd name="T13" fmla="*/ 58 h 90"/>
              <a:gd name="T14" fmla="*/ 7 w 99"/>
              <a:gd name="T15" fmla="*/ 73 h 90"/>
              <a:gd name="T16" fmla="*/ 99 w 99"/>
              <a:gd name="T17" fmla="*/ 90 h 90"/>
              <a:gd name="T18" fmla="*/ 23 w 99"/>
              <a:gd name="T19" fmla="*/ 83 h 90"/>
              <a:gd name="T20" fmla="*/ 4 w 99"/>
              <a:gd name="T21" fmla="*/ 84 h 90"/>
              <a:gd name="T22" fmla="*/ 23 w 99"/>
              <a:gd name="T23" fmla="*/ 62 h 90"/>
              <a:gd name="T24" fmla="*/ 17 w 99"/>
              <a:gd name="T25" fmla="*/ 46 h 90"/>
              <a:gd name="T26" fmla="*/ 15 w 99"/>
              <a:gd name="T27" fmla="*/ 43 h 90"/>
              <a:gd name="T28" fmla="*/ 17 w 99"/>
              <a:gd name="T29" fmla="*/ 35 h 90"/>
              <a:gd name="T30" fmla="*/ 42 w 99"/>
              <a:gd name="T31" fmla="*/ 17 h 90"/>
              <a:gd name="T32" fmla="*/ 40 w 99"/>
              <a:gd name="T33" fmla="*/ 36 h 90"/>
              <a:gd name="T34" fmla="*/ 41 w 99"/>
              <a:gd name="T35" fmla="*/ 39 h 90"/>
              <a:gd name="T36" fmla="*/ 42 w 99"/>
              <a:gd name="T37" fmla="*/ 41 h 90"/>
              <a:gd name="T38" fmla="*/ 43 w 99"/>
              <a:gd name="T39" fmla="*/ 43 h 90"/>
              <a:gd name="T40" fmla="*/ 44 w 99"/>
              <a:gd name="T41" fmla="*/ 45 h 90"/>
              <a:gd name="T42" fmla="*/ 44 w 99"/>
              <a:gd name="T43" fmla="*/ 46 h 90"/>
              <a:gd name="T44" fmla="*/ 45 w 99"/>
              <a:gd name="T45" fmla="*/ 48 h 90"/>
              <a:gd name="T46" fmla="*/ 46 w 99"/>
              <a:gd name="T47" fmla="*/ 50 h 90"/>
              <a:gd name="T48" fmla="*/ 48 w 99"/>
              <a:gd name="T49" fmla="*/ 52 h 90"/>
              <a:gd name="T50" fmla="*/ 48 w 99"/>
              <a:gd name="T51" fmla="*/ 58 h 90"/>
              <a:gd name="T52" fmla="*/ 41 w 99"/>
              <a:gd name="T53" fmla="*/ 64 h 90"/>
              <a:gd name="T54" fmla="*/ 23 w 99"/>
              <a:gd name="T55" fmla="*/ 83 h 90"/>
              <a:gd name="T56" fmla="*/ 27 w 99"/>
              <a:gd name="T57" fmla="*/ 83 h 90"/>
              <a:gd name="T58" fmla="*/ 51 w 99"/>
              <a:gd name="T59" fmla="*/ 58 h 90"/>
              <a:gd name="T60" fmla="*/ 51 w 99"/>
              <a:gd name="T61" fmla="*/ 51 h 90"/>
              <a:gd name="T62" fmla="*/ 50 w 99"/>
              <a:gd name="T63" fmla="*/ 50 h 90"/>
              <a:gd name="T64" fmla="*/ 50 w 99"/>
              <a:gd name="T65" fmla="*/ 49 h 90"/>
              <a:gd name="T66" fmla="*/ 48 w 99"/>
              <a:gd name="T67" fmla="*/ 46 h 90"/>
              <a:gd name="T68" fmla="*/ 47 w 99"/>
              <a:gd name="T69" fmla="*/ 45 h 90"/>
              <a:gd name="T70" fmla="*/ 46 w 99"/>
              <a:gd name="T71" fmla="*/ 43 h 90"/>
              <a:gd name="T72" fmla="*/ 46 w 99"/>
              <a:gd name="T73" fmla="*/ 41 h 90"/>
              <a:gd name="T74" fmla="*/ 45 w 99"/>
              <a:gd name="T75" fmla="*/ 39 h 90"/>
              <a:gd name="T76" fmla="*/ 44 w 99"/>
              <a:gd name="T77" fmla="*/ 27 h 90"/>
              <a:gd name="T78" fmla="*/ 45 w 99"/>
              <a:gd name="T79" fmla="*/ 15 h 90"/>
              <a:gd name="T80" fmla="*/ 75 w 99"/>
              <a:gd name="T81" fmla="*/ 8 h 90"/>
              <a:gd name="T82" fmla="*/ 78 w 99"/>
              <a:gd name="T83" fmla="*/ 27 h 90"/>
              <a:gd name="T84" fmla="*/ 77 w 99"/>
              <a:gd name="T85" fmla="*/ 39 h 90"/>
              <a:gd name="T86" fmla="*/ 71 w 99"/>
              <a:gd name="T87" fmla="*/ 49 h 90"/>
              <a:gd name="T88" fmla="*/ 70 w 99"/>
              <a:gd name="T89" fmla="*/ 59 h 90"/>
              <a:gd name="T90" fmla="*/ 96 w 99"/>
              <a:gd name="T91" fmla="*/ 84 h 90"/>
              <a:gd name="T92" fmla="*/ 96 w 99"/>
              <a:gd name="T93" fmla="*/ 87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99" h="90">
                <a:moveTo>
                  <a:pt x="91" y="70"/>
                </a:moveTo>
                <a:cubicBezTo>
                  <a:pt x="75" y="62"/>
                  <a:pt x="75" y="62"/>
                  <a:pt x="75" y="62"/>
                </a:cubicBezTo>
                <a:cubicBezTo>
                  <a:pt x="74" y="62"/>
                  <a:pt x="73" y="60"/>
                  <a:pt x="73" y="59"/>
                </a:cubicBezTo>
                <a:cubicBezTo>
                  <a:pt x="73" y="53"/>
                  <a:pt x="73" y="53"/>
                  <a:pt x="73" y="53"/>
                </a:cubicBezTo>
                <a:cubicBezTo>
                  <a:pt x="73" y="52"/>
                  <a:pt x="74" y="52"/>
                  <a:pt x="74" y="51"/>
                </a:cubicBezTo>
                <a:cubicBezTo>
                  <a:pt x="76" y="48"/>
                  <a:pt x="78" y="45"/>
                  <a:pt x="79" y="42"/>
                </a:cubicBezTo>
                <a:cubicBezTo>
                  <a:pt x="81" y="41"/>
                  <a:pt x="83" y="38"/>
                  <a:pt x="83" y="36"/>
                </a:cubicBezTo>
                <a:cubicBezTo>
                  <a:pt x="83" y="29"/>
                  <a:pt x="83" y="29"/>
                  <a:pt x="83" y="29"/>
                </a:cubicBezTo>
                <a:cubicBezTo>
                  <a:pt x="83" y="28"/>
                  <a:pt x="82" y="26"/>
                  <a:pt x="81" y="25"/>
                </a:cubicBezTo>
                <a:cubicBezTo>
                  <a:pt x="81" y="16"/>
                  <a:pt x="81" y="16"/>
                  <a:pt x="81" y="16"/>
                </a:cubicBezTo>
                <a:cubicBezTo>
                  <a:pt x="81" y="15"/>
                  <a:pt x="82" y="10"/>
                  <a:pt x="78" y="5"/>
                </a:cubicBezTo>
                <a:cubicBezTo>
                  <a:pt x="74" y="2"/>
                  <a:pt x="69" y="0"/>
                  <a:pt x="61" y="0"/>
                </a:cubicBezTo>
                <a:cubicBezTo>
                  <a:pt x="54" y="0"/>
                  <a:pt x="48" y="2"/>
                  <a:pt x="45" y="5"/>
                </a:cubicBezTo>
                <a:cubicBezTo>
                  <a:pt x="43" y="8"/>
                  <a:pt x="42" y="11"/>
                  <a:pt x="42" y="13"/>
                </a:cubicBezTo>
                <a:cubicBezTo>
                  <a:pt x="39" y="12"/>
                  <a:pt x="35" y="11"/>
                  <a:pt x="32" y="11"/>
                </a:cubicBezTo>
                <a:cubicBezTo>
                  <a:pt x="15" y="11"/>
                  <a:pt x="14" y="26"/>
                  <a:pt x="14" y="26"/>
                </a:cubicBezTo>
                <a:cubicBezTo>
                  <a:pt x="14" y="34"/>
                  <a:pt x="14" y="34"/>
                  <a:pt x="14" y="34"/>
                </a:cubicBezTo>
                <a:cubicBezTo>
                  <a:pt x="12" y="35"/>
                  <a:pt x="12" y="36"/>
                  <a:pt x="12" y="37"/>
                </a:cubicBezTo>
                <a:cubicBezTo>
                  <a:pt x="12" y="43"/>
                  <a:pt x="12" y="43"/>
                  <a:pt x="12" y="43"/>
                </a:cubicBezTo>
                <a:cubicBezTo>
                  <a:pt x="12" y="45"/>
                  <a:pt x="13" y="46"/>
                  <a:pt x="14" y="48"/>
                </a:cubicBezTo>
                <a:cubicBezTo>
                  <a:pt x="15" y="53"/>
                  <a:pt x="19" y="57"/>
                  <a:pt x="20" y="58"/>
                </a:cubicBezTo>
                <a:cubicBezTo>
                  <a:pt x="20" y="62"/>
                  <a:pt x="20" y="62"/>
                  <a:pt x="20" y="62"/>
                </a:cubicBezTo>
                <a:cubicBezTo>
                  <a:pt x="20" y="64"/>
                  <a:pt x="19" y="65"/>
                  <a:pt x="18" y="66"/>
                </a:cubicBezTo>
                <a:cubicBezTo>
                  <a:pt x="7" y="73"/>
                  <a:pt x="7" y="73"/>
                  <a:pt x="7" y="73"/>
                </a:cubicBezTo>
                <a:cubicBezTo>
                  <a:pt x="3" y="75"/>
                  <a:pt x="0" y="79"/>
                  <a:pt x="0" y="84"/>
                </a:cubicBezTo>
                <a:cubicBezTo>
                  <a:pt x="0" y="90"/>
                  <a:pt x="0" y="90"/>
                  <a:pt x="0" y="90"/>
                </a:cubicBezTo>
                <a:cubicBezTo>
                  <a:pt x="99" y="90"/>
                  <a:pt x="99" y="90"/>
                  <a:pt x="99" y="90"/>
                </a:cubicBezTo>
                <a:cubicBezTo>
                  <a:pt x="99" y="84"/>
                  <a:pt x="99" y="84"/>
                  <a:pt x="99" y="84"/>
                </a:cubicBezTo>
                <a:cubicBezTo>
                  <a:pt x="99" y="78"/>
                  <a:pt x="96" y="73"/>
                  <a:pt x="91" y="70"/>
                </a:cubicBezTo>
                <a:close/>
                <a:moveTo>
                  <a:pt x="23" y="83"/>
                </a:moveTo>
                <a:cubicBezTo>
                  <a:pt x="23" y="87"/>
                  <a:pt x="23" y="87"/>
                  <a:pt x="23" y="87"/>
                </a:cubicBezTo>
                <a:cubicBezTo>
                  <a:pt x="4" y="87"/>
                  <a:pt x="4" y="87"/>
                  <a:pt x="4" y="87"/>
                </a:cubicBezTo>
                <a:cubicBezTo>
                  <a:pt x="4" y="84"/>
                  <a:pt x="4" y="84"/>
                  <a:pt x="4" y="84"/>
                </a:cubicBezTo>
                <a:cubicBezTo>
                  <a:pt x="4" y="80"/>
                  <a:pt x="6" y="77"/>
                  <a:pt x="9" y="75"/>
                </a:cubicBezTo>
                <a:cubicBezTo>
                  <a:pt x="20" y="68"/>
                  <a:pt x="20" y="68"/>
                  <a:pt x="20" y="68"/>
                </a:cubicBezTo>
                <a:cubicBezTo>
                  <a:pt x="22" y="67"/>
                  <a:pt x="23" y="65"/>
                  <a:pt x="23" y="62"/>
                </a:cubicBezTo>
                <a:cubicBezTo>
                  <a:pt x="23" y="57"/>
                  <a:pt x="23" y="57"/>
                  <a:pt x="23" y="57"/>
                </a:cubicBezTo>
                <a:cubicBezTo>
                  <a:pt x="23" y="56"/>
                  <a:pt x="23" y="56"/>
                  <a:pt x="23" y="56"/>
                </a:cubicBezTo>
                <a:cubicBezTo>
                  <a:pt x="23" y="56"/>
                  <a:pt x="18" y="52"/>
                  <a:pt x="17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6" y="45"/>
                  <a:pt x="16" y="45"/>
                  <a:pt x="16" y="45"/>
                </a:cubicBezTo>
                <a:cubicBezTo>
                  <a:pt x="16" y="45"/>
                  <a:pt x="15" y="44"/>
                  <a:pt x="15" y="43"/>
                </a:cubicBezTo>
                <a:cubicBezTo>
                  <a:pt x="15" y="37"/>
                  <a:pt x="15" y="37"/>
                  <a:pt x="15" y="37"/>
                </a:cubicBezTo>
                <a:cubicBezTo>
                  <a:pt x="15" y="37"/>
                  <a:pt x="16" y="36"/>
                  <a:pt x="16" y="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8" y="14"/>
                  <a:pt x="32" y="14"/>
                </a:cubicBezTo>
                <a:cubicBezTo>
                  <a:pt x="36" y="14"/>
                  <a:pt x="39" y="15"/>
                  <a:pt x="42" y="17"/>
                </a:cubicBezTo>
                <a:cubicBezTo>
                  <a:pt x="42" y="25"/>
                  <a:pt x="42" y="25"/>
                  <a:pt x="42" y="25"/>
                </a:cubicBezTo>
                <a:cubicBezTo>
                  <a:pt x="40" y="26"/>
                  <a:pt x="40" y="28"/>
                  <a:pt x="40" y="29"/>
                </a:cubicBezTo>
                <a:cubicBezTo>
                  <a:pt x="40" y="36"/>
                  <a:pt x="40" y="36"/>
                  <a:pt x="40" y="36"/>
                </a:cubicBezTo>
                <a:cubicBezTo>
                  <a:pt x="40" y="36"/>
                  <a:pt x="40" y="37"/>
                  <a:pt x="40" y="37"/>
                </a:cubicBezTo>
                <a:cubicBezTo>
                  <a:pt x="40" y="38"/>
                  <a:pt x="40" y="38"/>
                  <a:pt x="40" y="38"/>
                </a:cubicBezTo>
                <a:cubicBezTo>
                  <a:pt x="40" y="38"/>
                  <a:pt x="40" y="38"/>
                  <a:pt x="41" y="39"/>
                </a:cubicBezTo>
                <a:cubicBezTo>
                  <a:pt x="41" y="39"/>
                  <a:pt x="41" y="39"/>
                  <a:pt x="41" y="39"/>
                </a:cubicBezTo>
                <a:cubicBezTo>
                  <a:pt x="41" y="40"/>
                  <a:pt x="42" y="40"/>
                  <a:pt x="42" y="41"/>
                </a:cubicBezTo>
                <a:cubicBezTo>
                  <a:pt x="42" y="41"/>
                  <a:pt x="42" y="41"/>
                  <a:pt x="42" y="41"/>
                </a:cubicBezTo>
                <a:cubicBezTo>
                  <a:pt x="42" y="41"/>
                  <a:pt x="43" y="42"/>
                  <a:pt x="43" y="42"/>
                </a:cubicBezTo>
                <a:cubicBezTo>
                  <a:pt x="43" y="43"/>
                  <a:pt x="43" y="43"/>
                  <a:pt x="43" y="43"/>
                </a:cubicBezTo>
                <a:cubicBezTo>
                  <a:pt x="43" y="43"/>
                  <a:pt x="43" y="43"/>
                  <a:pt x="43" y="43"/>
                </a:cubicBezTo>
                <a:cubicBezTo>
                  <a:pt x="43" y="43"/>
                  <a:pt x="43" y="43"/>
                  <a:pt x="43" y="43"/>
                </a:cubicBezTo>
                <a:cubicBezTo>
                  <a:pt x="43" y="44"/>
                  <a:pt x="43" y="44"/>
                  <a:pt x="43" y="44"/>
                </a:cubicBezTo>
                <a:cubicBezTo>
                  <a:pt x="43" y="44"/>
                  <a:pt x="44" y="45"/>
                  <a:pt x="44" y="45"/>
                </a:cubicBezTo>
                <a:cubicBezTo>
                  <a:pt x="44" y="45"/>
                  <a:pt x="44" y="45"/>
                  <a:pt x="44" y="46"/>
                </a:cubicBezTo>
                <a:cubicBezTo>
                  <a:pt x="44" y="46"/>
                  <a:pt x="44" y="46"/>
                  <a:pt x="44" y="46"/>
                </a:cubicBezTo>
                <a:cubicBezTo>
                  <a:pt x="44" y="46"/>
                  <a:pt x="44" y="46"/>
                  <a:pt x="44" y="46"/>
                </a:cubicBezTo>
                <a:cubicBezTo>
                  <a:pt x="44" y="46"/>
                  <a:pt x="44" y="46"/>
                  <a:pt x="44" y="46"/>
                </a:cubicBezTo>
                <a:cubicBezTo>
                  <a:pt x="44" y="47"/>
                  <a:pt x="45" y="47"/>
                  <a:pt x="45" y="47"/>
                </a:cubicBezTo>
                <a:cubicBezTo>
                  <a:pt x="45" y="47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9"/>
                  <a:pt x="46" y="49"/>
                  <a:pt x="46" y="49"/>
                </a:cubicBezTo>
                <a:cubicBezTo>
                  <a:pt x="46" y="49"/>
                  <a:pt x="46" y="49"/>
                  <a:pt x="46" y="50"/>
                </a:cubicBezTo>
                <a:cubicBezTo>
                  <a:pt x="46" y="50"/>
                  <a:pt x="46" y="50"/>
                  <a:pt x="47" y="51"/>
                </a:cubicBezTo>
                <a:cubicBezTo>
                  <a:pt x="47" y="51"/>
                  <a:pt x="47" y="51"/>
                  <a:pt x="47" y="51"/>
                </a:cubicBezTo>
                <a:cubicBezTo>
                  <a:pt x="47" y="52"/>
                  <a:pt x="48" y="52"/>
                  <a:pt x="48" y="52"/>
                </a:cubicBezTo>
                <a:cubicBezTo>
                  <a:pt x="48" y="53"/>
                  <a:pt x="48" y="53"/>
                  <a:pt x="48" y="53"/>
                </a:cubicBezTo>
                <a:cubicBezTo>
                  <a:pt x="48" y="53"/>
                  <a:pt x="48" y="53"/>
                  <a:pt x="48" y="53"/>
                </a:cubicBezTo>
                <a:cubicBezTo>
                  <a:pt x="48" y="58"/>
                  <a:pt x="48" y="58"/>
                  <a:pt x="48" y="58"/>
                </a:cubicBezTo>
                <a:cubicBezTo>
                  <a:pt x="48" y="60"/>
                  <a:pt x="47" y="61"/>
                  <a:pt x="46" y="62"/>
                </a:cubicBezTo>
                <a:cubicBezTo>
                  <a:pt x="42" y="65"/>
                  <a:pt x="42" y="65"/>
                  <a:pt x="42" y="65"/>
                </a:cubicBezTo>
                <a:cubicBezTo>
                  <a:pt x="41" y="64"/>
                  <a:pt x="41" y="64"/>
                  <a:pt x="41" y="64"/>
                </a:cubicBezTo>
                <a:cubicBezTo>
                  <a:pt x="40" y="65"/>
                  <a:pt x="40" y="65"/>
                  <a:pt x="40" y="65"/>
                </a:cubicBezTo>
                <a:cubicBezTo>
                  <a:pt x="31" y="70"/>
                  <a:pt x="31" y="70"/>
                  <a:pt x="31" y="70"/>
                </a:cubicBezTo>
                <a:cubicBezTo>
                  <a:pt x="26" y="73"/>
                  <a:pt x="23" y="78"/>
                  <a:pt x="23" y="83"/>
                </a:cubicBezTo>
                <a:close/>
                <a:moveTo>
                  <a:pt x="96" y="87"/>
                </a:moveTo>
                <a:cubicBezTo>
                  <a:pt x="27" y="87"/>
                  <a:pt x="27" y="87"/>
                  <a:pt x="27" y="87"/>
                </a:cubicBezTo>
                <a:cubicBezTo>
                  <a:pt x="27" y="83"/>
                  <a:pt x="27" y="83"/>
                  <a:pt x="27" y="83"/>
                </a:cubicBezTo>
                <a:cubicBezTo>
                  <a:pt x="27" y="79"/>
                  <a:pt x="29" y="75"/>
                  <a:pt x="33" y="73"/>
                </a:cubicBezTo>
                <a:cubicBezTo>
                  <a:pt x="47" y="65"/>
                  <a:pt x="47" y="65"/>
                  <a:pt x="47" y="65"/>
                </a:cubicBezTo>
                <a:cubicBezTo>
                  <a:pt x="50" y="64"/>
                  <a:pt x="51" y="61"/>
                  <a:pt x="51" y="58"/>
                </a:cubicBezTo>
                <a:cubicBezTo>
                  <a:pt x="51" y="52"/>
                  <a:pt x="51" y="52"/>
                  <a:pt x="51" y="52"/>
                </a:cubicBezTo>
                <a:cubicBezTo>
                  <a:pt x="51" y="51"/>
                  <a:pt x="51" y="51"/>
                  <a:pt x="51" y="51"/>
                </a:cubicBezTo>
                <a:cubicBezTo>
                  <a:pt x="51" y="51"/>
                  <a:pt x="51" y="51"/>
                  <a:pt x="51" y="51"/>
                </a:cubicBezTo>
                <a:cubicBezTo>
                  <a:pt x="51" y="51"/>
                  <a:pt x="51" y="51"/>
                  <a:pt x="51" y="51"/>
                </a:cubicBezTo>
                <a:cubicBezTo>
                  <a:pt x="51" y="51"/>
                  <a:pt x="51" y="51"/>
                  <a:pt x="51" y="51"/>
                </a:cubicBezTo>
                <a:cubicBezTo>
                  <a:pt x="51" y="51"/>
                  <a:pt x="51" y="51"/>
                  <a:pt x="50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50"/>
                  <a:pt x="50" y="50"/>
                  <a:pt x="50" y="49"/>
                </a:cubicBezTo>
                <a:cubicBezTo>
                  <a:pt x="50" y="49"/>
                  <a:pt x="50" y="49"/>
                  <a:pt x="50" y="49"/>
                </a:cubicBezTo>
                <a:cubicBezTo>
                  <a:pt x="49" y="49"/>
                  <a:pt x="49" y="49"/>
                  <a:pt x="49" y="48"/>
                </a:cubicBezTo>
                <a:cubicBezTo>
                  <a:pt x="49" y="48"/>
                  <a:pt x="49" y="48"/>
                  <a:pt x="49" y="48"/>
                </a:cubicBezTo>
                <a:cubicBezTo>
                  <a:pt x="49" y="48"/>
                  <a:pt x="48" y="47"/>
                  <a:pt x="48" y="46"/>
                </a:cubicBezTo>
                <a:cubicBezTo>
                  <a:pt x="48" y="46"/>
                  <a:pt x="48" y="46"/>
                  <a:pt x="48" y="46"/>
                </a:cubicBezTo>
                <a:cubicBezTo>
                  <a:pt x="48" y="46"/>
                  <a:pt x="47" y="45"/>
                  <a:pt x="47" y="45"/>
                </a:cubicBezTo>
                <a:cubicBezTo>
                  <a:pt x="47" y="45"/>
                  <a:pt x="47" y="45"/>
                  <a:pt x="47" y="45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3"/>
                  <a:pt x="47" y="43"/>
                  <a:pt x="46" y="43"/>
                </a:cubicBezTo>
                <a:cubicBezTo>
                  <a:pt x="46" y="43"/>
                  <a:pt x="46" y="42"/>
                  <a:pt x="46" y="42"/>
                </a:cubicBezTo>
                <a:cubicBezTo>
                  <a:pt x="46" y="41"/>
                  <a:pt x="46" y="41"/>
                  <a:pt x="46" y="41"/>
                </a:cubicBezTo>
                <a:cubicBezTo>
                  <a:pt x="46" y="41"/>
                  <a:pt x="46" y="41"/>
                  <a:pt x="46" y="41"/>
                </a:cubicBezTo>
                <a:cubicBezTo>
                  <a:pt x="46" y="41"/>
                  <a:pt x="46" y="40"/>
                  <a:pt x="45" y="40"/>
                </a:cubicBezTo>
                <a:cubicBezTo>
                  <a:pt x="45" y="39"/>
                  <a:pt x="45" y="39"/>
                  <a:pt x="45" y="39"/>
                </a:cubicBezTo>
                <a:cubicBezTo>
                  <a:pt x="45" y="39"/>
                  <a:pt x="45" y="39"/>
                  <a:pt x="45" y="39"/>
                </a:cubicBezTo>
                <a:cubicBezTo>
                  <a:pt x="44" y="38"/>
                  <a:pt x="43" y="37"/>
                  <a:pt x="43" y="36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28"/>
                  <a:pt x="44" y="27"/>
                  <a:pt x="44" y="27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4"/>
                  <a:pt x="45" y="11"/>
                  <a:pt x="47" y="8"/>
                </a:cubicBezTo>
                <a:cubicBezTo>
                  <a:pt x="50" y="4"/>
                  <a:pt x="55" y="3"/>
                  <a:pt x="61" y="3"/>
                </a:cubicBezTo>
                <a:cubicBezTo>
                  <a:pt x="68" y="3"/>
                  <a:pt x="72" y="4"/>
                  <a:pt x="75" y="8"/>
                </a:cubicBezTo>
                <a:cubicBezTo>
                  <a:pt x="78" y="11"/>
                  <a:pt x="78" y="16"/>
                  <a:pt x="78" y="16"/>
                </a:cubicBezTo>
                <a:cubicBezTo>
                  <a:pt x="78" y="26"/>
                  <a:pt x="78" y="26"/>
                  <a:pt x="78" y="26"/>
                </a:cubicBezTo>
                <a:cubicBezTo>
                  <a:pt x="78" y="27"/>
                  <a:pt x="78" y="27"/>
                  <a:pt x="78" y="27"/>
                </a:cubicBezTo>
                <a:cubicBezTo>
                  <a:pt x="79" y="27"/>
                  <a:pt x="79" y="28"/>
                  <a:pt x="79" y="29"/>
                </a:cubicBezTo>
                <a:cubicBezTo>
                  <a:pt x="79" y="36"/>
                  <a:pt x="79" y="36"/>
                  <a:pt x="79" y="36"/>
                </a:cubicBezTo>
                <a:cubicBezTo>
                  <a:pt x="79" y="37"/>
                  <a:pt x="79" y="39"/>
                  <a:pt x="77" y="39"/>
                </a:cubicBezTo>
                <a:cubicBezTo>
                  <a:pt x="76" y="39"/>
                  <a:pt x="76" y="39"/>
                  <a:pt x="76" y="39"/>
                </a:cubicBezTo>
                <a:cubicBezTo>
                  <a:pt x="76" y="40"/>
                  <a:pt x="76" y="40"/>
                  <a:pt x="76" y="40"/>
                </a:cubicBezTo>
                <a:cubicBezTo>
                  <a:pt x="75" y="43"/>
                  <a:pt x="73" y="47"/>
                  <a:pt x="71" y="49"/>
                </a:cubicBezTo>
                <a:cubicBezTo>
                  <a:pt x="71" y="50"/>
                  <a:pt x="70" y="51"/>
                  <a:pt x="70" y="51"/>
                </a:cubicBezTo>
                <a:cubicBezTo>
                  <a:pt x="70" y="52"/>
                  <a:pt x="70" y="52"/>
                  <a:pt x="70" y="52"/>
                </a:cubicBezTo>
                <a:cubicBezTo>
                  <a:pt x="70" y="59"/>
                  <a:pt x="70" y="59"/>
                  <a:pt x="70" y="59"/>
                </a:cubicBezTo>
                <a:cubicBezTo>
                  <a:pt x="70" y="61"/>
                  <a:pt x="71" y="64"/>
                  <a:pt x="74" y="65"/>
                </a:cubicBezTo>
                <a:cubicBezTo>
                  <a:pt x="90" y="73"/>
                  <a:pt x="90" y="73"/>
                  <a:pt x="90" y="73"/>
                </a:cubicBezTo>
                <a:cubicBezTo>
                  <a:pt x="94" y="75"/>
                  <a:pt x="96" y="79"/>
                  <a:pt x="96" y="84"/>
                </a:cubicBezTo>
                <a:lnTo>
                  <a:pt x="96" y="87"/>
                </a:lnTo>
                <a:close/>
                <a:moveTo>
                  <a:pt x="96" y="87"/>
                </a:moveTo>
                <a:cubicBezTo>
                  <a:pt x="96" y="87"/>
                  <a:pt x="96" y="87"/>
                  <a:pt x="96" y="87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Title 1">
            <a:extLst>
              <a:ext uri="{FF2B5EF4-FFF2-40B4-BE49-F238E27FC236}">
                <a16:creationId xmlns:a16="http://schemas.microsoft.com/office/drawing/2014/main" xmlns="" id="{D3BBA8B4-AA63-4A5D-AEB0-3DA02CFAA4EC}"/>
              </a:ext>
            </a:extLst>
          </p:cNvPr>
          <p:cNvSpPr txBox="1">
            <a:spLocks/>
          </p:cNvSpPr>
          <p:nvPr/>
        </p:nvSpPr>
        <p:spPr>
          <a:xfrm>
            <a:off x="852118" y="3233073"/>
            <a:ext cx="1492690" cy="293321"/>
          </a:xfrm>
          <a:prstGeom prst="rect">
            <a:avLst/>
          </a:prstGeom>
        </p:spPr>
        <p:txBody>
          <a:bodyPr lIns="68580" tIns="34290" rIns="68580" bIns="34290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05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</a:rPr>
              <a:t>SUBTITLE EXAMPLE</a:t>
            </a:r>
            <a:endParaRPr lang="en-US" sz="1050" dirty="0">
              <a:solidFill>
                <a:schemeClr val="accent1"/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="" xmlns:a16="http://schemas.microsoft.com/office/drawing/2014/main" id="{19311824-B19B-45AD-B07C-5F362B382A1C}"/>
              </a:ext>
            </a:extLst>
          </p:cNvPr>
          <p:cNvSpPr txBox="1"/>
          <p:nvPr/>
        </p:nvSpPr>
        <p:spPr>
          <a:xfrm>
            <a:off x="852118" y="3534691"/>
            <a:ext cx="1492690" cy="80791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Lorem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ipsum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dolor sit </a:t>
            </a:r>
            <a:r>
              <a:rPr lang="en-US" sz="800" dirty="0" err="1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amet</a:t>
            </a:r>
            <a:endParaRPr lang="en-US" sz="800" dirty="0" smtClean="0">
              <a:solidFill>
                <a:schemeClr val="accent1"/>
              </a:solidFill>
              <a:latin typeface="Roboto" pitchFamily="2" charset="0"/>
              <a:ea typeface="Roboto" pitchFamily="2" charset="0"/>
              <a:cs typeface="Montserrat Light" charset="0"/>
            </a:endParaRPr>
          </a:p>
          <a:p>
            <a:pPr algn="ctr">
              <a:lnSpc>
                <a:spcPct val="150000"/>
              </a:lnSpc>
            </a:pPr>
            <a:r>
              <a:rPr lang="en-US" sz="800" dirty="0" err="1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consectetuer</a:t>
            </a:r>
            <a:r>
              <a:rPr lang="en-US" sz="8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odio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non </a:t>
            </a:r>
            <a:r>
              <a:rPr lang="en-US" sz="800" dirty="0" err="1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tellus</a:t>
            </a:r>
            <a:endParaRPr lang="en-US" sz="800" dirty="0" smtClean="0">
              <a:solidFill>
                <a:schemeClr val="accent1"/>
              </a:solidFill>
              <a:latin typeface="Roboto" pitchFamily="2" charset="0"/>
              <a:ea typeface="Roboto" pitchFamily="2" charset="0"/>
              <a:cs typeface="Montserrat Light" charset="0"/>
            </a:endParaRPr>
          </a:p>
          <a:p>
            <a:pPr algn="ctr">
              <a:lnSpc>
                <a:spcPct val="150000"/>
              </a:lnSpc>
            </a:pPr>
            <a:r>
              <a:rPr lang="en-US" sz="800" dirty="0" err="1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natoque</a:t>
            </a:r>
            <a:r>
              <a:rPr lang="en-US" sz="8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accum</a:t>
            </a:r>
            <a:r>
              <a:rPr lang="en-US" sz="8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San </a:t>
            </a:r>
            <a:r>
              <a:rPr lang="en-US" sz="800" dirty="0" err="1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Sed</a:t>
            </a:r>
            <a:endParaRPr lang="en-US" sz="800" dirty="0" smtClean="0">
              <a:solidFill>
                <a:schemeClr val="accent1"/>
              </a:solidFill>
              <a:latin typeface="Roboto" pitchFamily="2" charset="0"/>
              <a:ea typeface="Roboto" pitchFamily="2" charset="0"/>
              <a:cs typeface="Montserrat Light" charset="0"/>
            </a:endParaRPr>
          </a:p>
          <a:p>
            <a:pPr algn="ctr">
              <a:lnSpc>
                <a:spcPct val="150000"/>
              </a:lnSpc>
            </a:pPr>
            <a:r>
              <a:rPr lang="en-US" sz="800" dirty="0" err="1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hac</a:t>
            </a:r>
            <a:r>
              <a:rPr lang="en-US" sz="8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enim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Lorem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temp</a:t>
            </a:r>
          </a:p>
        </p:txBody>
      </p:sp>
      <p:cxnSp>
        <p:nvCxnSpPr>
          <p:cNvPr id="46" name="Straight Connector 45"/>
          <p:cNvCxnSpPr/>
          <p:nvPr/>
        </p:nvCxnSpPr>
        <p:spPr>
          <a:xfrm>
            <a:off x="992188" y="3510879"/>
            <a:ext cx="122475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itle 1">
            <a:extLst>
              <a:ext uri="{FF2B5EF4-FFF2-40B4-BE49-F238E27FC236}">
                <a16:creationId xmlns:a16="http://schemas.microsoft.com/office/drawing/2014/main" xmlns="" id="{D3BBA8B4-AA63-4A5D-AEB0-3DA02CFAA4EC}"/>
              </a:ext>
            </a:extLst>
          </p:cNvPr>
          <p:cNvSpPr txBox="1">
            <a:spLocks/>
          </p:cNvSpPr>
          <p:nvPr/>
        </p:nvSpPr>
        <p:spPr>
          <a:xfrm>
            <a:off x="2839825" y="3233073"/>
            <a:ext cx="1492690" cy="293321"/>
          </a:xfrm>
          <a:prstGeom prst="rect">
            <a:avLst/>
          </a:prstGeom>
        </p:spPr>
        <p:txBody>
          <a:bodyPr lIns="68580" tIns="34290" rIns="68580" bIns="34290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05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</a:rPr>
              <a:t>SUBTITLE EXAMPLE</a:t>
            </a:r>
            <a:endParaRPr lang="en-US" sz="1050" dirty="0">
              <a:solidFill>
                <a:schemeClr val="accent1"/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="" xmlns:a16="http://schemas.microsoft.com/office/drawing/2014/main" id="{19311824-B19B-45AD-B07C-5F362B382A1C}"/>
              </a:ext>
            </a:extLst>
          </p:cNvPr>
          <p:cNvSpPr txBox="1"/>
          <p:nvPr/>
        </p:nvSpPr>
        <p:spPr>
          <a:xfrm>
            <a:off x="2839825" y="3534691"/>
            <a:ext cx="1492690" cy="80791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Lorem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ipsum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dolor sit </a:t>
            </a:r>
            <a:r>
              <a:rPr lang="en-US" sz="800" dirty="0" err="1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amet</a:t>
            </a:r>
            <a:endParaRPr lang="en-US" sz="800" dirty="0" smtClean="0">
              <a:solidFill>
                <a:schemeClr val="accent1"/>
              </a:solidFill>
              <a:latin typeface="Roboto" pitchFamily="2" charset="0"/>
              <a:ea typeface="Roboto" pitchFamily="2" charset="0"/>
              <a:cs typeface="Montserrat Light" charset="0"/>
            </a:endParaRPr>
          </a:p>
          <a:p>
            <a:pPr algn="ctr">
              <a:lnSpc>
                <a:spcPct val="150000"/>
              </a:lnSpc>
            </a:pPr>
            <a:r>
              <a:rPr lang="en-US" sz="800" dirty="0" err="1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consectetuer</a:t>
            </a:r>
            <a:r>
              <a:rPr lang="en-US" sz="8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odio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non </a:t>
            </a:r>
            <a:r>
              <a:rPr lang="en-US" sz="800" dirty="0" err="1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tellus</a:t>
            </a:r>
            <a:endParaRPr lang="en-US" sz="800" dirty="0" smtClean="0">
              <a:solidFill>
                <a:schemeClr val="accent1"/>
              </a:solidFill>
              <a:latin typeface="Roboto" pitchFamily="2" charset="0"/>
              <a:ea typeface="Roboto" pitchFamily="2" charset="0"/>
              <a:cs typeface="Montserrat Light" charset="0"/>
            </a:endParaRPr>
          </a:p>
          <a:p>
            <a:pPr algn="ctr">
              <a:lnSpc>
                <a:spcPct val="150000"/>
              </a:lnSpc>
            </a:pPr>
            <a:r>
              <a:rPr lang="en-US" sz="800" dirty="0" err="1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natoque</a:t>
            </a:r>
            <a:r>
              <a:rPr lang="en-US" sz="8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accum</a:t>
            </a:r>
            <a:r>
              <a:rPr lang="en-US" sz="8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San </a:t>
            </a:r>
            <a:r>
              <a:rPr lang="en-US" sz="800" dirty="0" err="1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Sed</a:t>
            </a:r>
            <a:endParaRPr lang="en-US" sz="800" dirty="0" smtClean="0">
              <a:solidFill>
                <a:schemeClr val="accent1"/>
              </a:solidFill>
              <a:latin typeface="Roboto" pitchFamily="2" charset="0"/>
              <a:ea typeface="Roboto" pitchFamily="2" charset="0"/>
              <a:cs typeface="Montserrat Light" charset="0"/>
            </a:endParaRPr>
          </a:p>
          <a:p>
            <a:pPr algn="ctr">
              <a:lnSpc>
                <a:spcPct val="150000"/>
              </a:lnSpc>
            </a:pPr>
            <a:r>
              <a:rPr lang="en-US" sz="800" dirty="0" err="1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hac</a:t>
            </a:r>
            <a:r>
              <a:rPr lang="en-US" sz="8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enim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Lorem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temp</a:t>
            </a:r>
          </a:p>
        </p:txBody>
      </p:sp>
      <p:sp>
        <p:nvSpPr>
          <p:cNvPr id="50" name="Title 1">
            <a:extLst>
              <a:ext uri="{FF2B5EF4-FFF2-40B4-BE49-F238E27FC236}">
                <a16:creationId xmlns:a16="http://schemas.microsoft.com/office/drawing/2014/main" xmlns="" id="{D3BBA8B4-AA63-4A5D-AEB0-3DA02CFAA4EC}"/>
              </a:ext>
            </a:extLst>
          </p:cNvPr>
          <p:cNvSpPr txBox="1">
            <a:spLocks/>
          </p:cNvSpPr>
          <p:nvPr/>
        </p:nvSpPr>
        <p:spPr>
          <a:xfrm>
            <a:off x="4827465" y="3233073"/>
            <a:ext cx="1492690" cy="293321"/>
          </a:xfrm>
          <a:prstGeom prst="rect">
            <a:avLst/>
          </a:prstGeom>
        </p:spPr>
        <p:txBody>
          <a:bodyPr lIns="68580" tIns="34290" rIns="68580" bIns="34290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05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</a:rPr>
              <a:t>SUBTITLE EXAMPLE</a:t>
            </a:r>
            <a:endParaRPr lang="en-US" sz="1050" dirty="0">
              <a:solidFill>
                <a:schemeClr val="accent1"/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="" xmlns:a16="http://schemas.microsoft.com/office/drawing/2014/main" id="{19311824-B19B-45AD-B07C-5F362B382A1C}"/>
              </a:ext>
            </a:extLst>
          </p:cNvPr>
          <p:cNvSpPr txBox="1"/>
          <p:nvPr/>
        </p:nvSpPr>
        <p:spPr>
          <a:xfrm>
            <a:off x="4827465" y="3534691"/>
            <a:ext cx="1492690" cy="80791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Lorem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ipsum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dolor sit </a:t>
            </a:r>
            <a:r>
              <a:rPr lang="en-US" sz="800" dirty="0" err="1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amet</a:t>
            </a:r>
            <a:endParaRPr lang="en-US" sz="800" dirty="0" smtClean="0">
              <a:solidFill>
                <a:schemeClr val="accent1"/>
              </a:solidFill>
              <a:latin typeface="Roboto" pitchFamily="2" charset="0"/>
              <a:ea typeface="Roboto" pitchFamily="2" charset="0"/>
              <a:cs typeface="Montserrat Light" charset="0"/>
            </a:endParaRPr>
          </a:p>
          <a:p>
            <a:pPr algn="ctr">
              <a:lnSpc>
                <a:spcPct val="150000"/>
              </a:lnSpc>
            </a:pPr>
            <a:r>
              <a:rPr lang="en-US" sz="800" dirty="0" err="1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consectetuer</a:t>
            </a:r>
            <a:r>
              <a:rPr lang="en-US" sz="8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odio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non </a:t>
            </a:r>
            <a:r>
              <a:rPr lang="en-US" sz="800" dirty="0" err="1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tellus</a:t>
            </a:r>
            <a:endParaRPr lang="en-US" sz="800" dirty="0" smtClean="0">
              <a:solidFill>
                <a:schemeClr val="accent1"/>
              </a:solidFill>
              <a:latin typeface="Roboto" pitchFamily="2" charset="0"/>
              <a:ea typeface="Roboto" pitchFamily="2" charset="0"/>
              <a:cs typeface="Montserrat Light" charset="0"/>
            </a:endParaRPr>
          </a:p>
          <a:p>
            <a:pPr algn="ctr">
              <a:lnSpc>
                <a:spcPct val="150000"/>
              </a:lnSpc>
            </a:pPr>
            <a:r>
              <a:rPr lang="en-US" sz="800" dirty="0" err="1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natoque</a:t>
            </a:r>
            <a:r>
              <a:rPr lang="en-US" sz="8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accum</a:t>
            </a:r>
            <a:r>
              <a:rPr lang="en-US" sz="8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San </a:t>
            </a:r>
            <a:r>
              <a:rPr lang="en-US" sz="800" dirty="0" err="1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Sed</a:t>
            </a:r>
            <a:endParaRPr lang="en-US" sz="800" dirty="0" smtClean="0">
              <a:solidFill>
                <a:schemeClr val="accent1"/>
              </a:solidFill>
              <a:latin typeface="Roboto" pitchFamily="2" charset="0"/>
              <a:ea typeface="Roboto" pitchFamily="2" charset="0"/>
              <a:cs typeface="Montserrat Light" charset="0"/>
            </a:endParaRPr>
          </a:p>
          <a:p>
            <a:pPr algn="ctr">
              <a:lnSpc>
                <a:spcPct val="150000"/>
              </a:lnSpc>
            </a:pPr>
            <a:r>
              <a:rPr lang="en-US" sz="800" dirty="0" err="1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hac</a:t>
            </a:r>
            <a:r>
              <a:rPr lang="en-US" sz="8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enim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Lorem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temp</a:t>
            </a:r>
          </a:p>
        </p:txBody>
      </p:sp>
      <p:sp>
        <p:nvSpPr>
          <p:cNvPr id="53" name="Title 1">
            <a:extLst>
              <a:ext uri="{FF2B5EF4-FFF2-40B4-BE49-F238E27FC236}">
                <a16:creationId xmlns:a16="http://schemas.microsoft.com/office/drawing/2014/main" xmlns="" id="{D3BBA8B4-AA63-4A5D-AEB0-3DA02CFAA4EC}"/>
              </a:ext>
            </a:extLst>
          </p:cNvPr>
          <p:cNvSpPr txBox="1">
            <a:spLocks/>
          </p:cNvSpPr>
          <p:nvPr/>
        </p:nvSpPr>
        <p:spPr>
          <a:xfrm>
            <a:off x="6783143" y="3233073"/>
            <a:ext cx="1492690" cy="293321"/>
          </a:xfrm>
          <a:prstGeom prst="rect">
            <a:avLst/>
          </a:prstGeom>
        </p:spPr>
        <p:txBody>
          <a:bodyPr lIns="68580" tIns="34290" rIns="68580" bIns="34290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05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</a:rPr>
              <a:t>SUBTITLE EXAMPLE</a:t>
            </a:r>
            <a:endParaRPr lang="en-US" sz="1050" dirty="0">
              <a:solidFill>
                <a:schemeClr val="accent1"/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="" xmlns:a16="http://schemas.microsoft.com/office/drawing/2014/main" id="{19311824-B19B-45AD-B07C-5F362B382A1C}"/>
              </a:ext>
            </a:extLst>
          </p:cNvPr>
          <p:cNvSpPr txBox="1"/>
          <p:nvPr/>
        </p:nvSpPr>
        <p:spPr>
          <a:xfrm>
            <a:off x="6783143" y="3534691"/>
            <a:ext cx="1492690" cy="80791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Lorem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ipsum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dolor sit </a:t>
            </a:r>
            <a:r>
              <a:rPr lang="en-US" sz="800" dirty="0" err="1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amet</a:t>
            </a:r>
            <a:endParaRPr lang="en-US" sz="800" dirty="0" smtClean="0">
              <a:solidFill>
                <a:schemeClr val="accent1"/>
              </a:solidFill>
              <a:latin typeface="Roboto" pitchFamily="2" charset="0"/>
              <a:ea typeface="Roboto" pitchFamily="2" charset="0"/>
              <a:cs typeface="Montserrat Light" charset="0"/>
            </a:endParaRPr>
          </a:p>
          <a:p>
            <a:pPr algn="ctr">
              <a:lnSpc>
                <a:spcPct val="150000"/>
              </a:lnSpc>
            </a:pPr>
            <a:r>
              <a:rPr lang="en-US" sz="800" dirty="0" err="1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consectetuer</a:t>
            </a:r>
            <a:r>
              <a:rPr lang="en-US" sz="8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odio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non </a:t>
            </a:r>
            <a:r>
              <a:rPr lang="en-US" sz="800" dirty="0" err="1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tellus</a:t>
            </a:r>
            <a:endParaRPr lang="en-US" sz="800" dirty="0" smtClean="0">
              <a:solidFill>
                <a:schemeClr val="accent1"/>
              </a:solidFill>
              <a:latin typeface="Roboto" pitchFamily="2" charset="0"/>
              <a:ea typeface="Roboto" pitchFamily="2" charset="0"/>
              <a:cs typeface="Montserrat Light" charset="0"/>
            </a:endParaRPr>
          </a:p>
          <a:p>
            <a:pPr algn="ctr">
              <a:lnSpc>
                <a:spcPct val="150000"/>
              </a:lnSpc>
            </a:pPr>
            <a:r>
              <a:rPr lang="en-US" sz="800" dirty="0" err="1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natoque</a:t>
            </a:r>
            <a:r>
              <a:rPr lang="en-US" sz="8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accum</a:t>
            </a:r>
            <a:r>
              <a:rPr lang="en-US" sz="8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San </a:t>
            </a:r>
            <a:r>
              <a:rPr lang="en-US" sz="800" dirty="0" err="1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Sed</a:t>
            </a:r>
            <a:endParaRPr lang="en-US" sz="800" dirty="0" smtClean="0">
              <a:solidFill>
                <a:schemeClr val="accent1"/>
              </a:solidFill>
              <a:latin typeface="Roboto" pitchFamily="2" charset="0"/>
              <a:ea typeface="Roboto" pitchFamily="2" charset="0"/>
              <a:cs typeface="Montserrat Light" charset="0"/>
            </a:endParaRPr>
          </a:p>
          <a:p>
            <a:pPr algn="ctr">
              <a:lnSpc>
                <a:spcPct val="150000"/>
              </a:lnSpc>
            </a:pPr>
            <a:r>
              <a:rPr lang="en-US" sz="800" dirty="0" err="1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hac</a:t>
            </a:r>
            <a:r>
              <a:rPr lang="en-US" sz="8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enim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Lorem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temp</a:t>
            </a:r>
          </a:p>
        </p:txBody>
      </p:sp>
      <p:cxnSp>
        <p:nvCxnSpPr>
          <p:cNvPr id="61" name="Straight Connector 60"/>
          <p:cNvCxnSpPr/>
          <p:nvPr/>
        </p:nvCxnSpPr>
        <p:spPr>
          <a:xfrm>
            <a:off x="2970220" y="3510879"/>
            <a:ext cx="122475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4961432" y="3510879"/>
            <a:ext cx="122475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6917110" y="3510879"/>
            <a:ext cx="122475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>
            <a:off x="4668075" y="1300193"/>
            <a:ext cx="1811470" cy="3259107"/>
          </a:xfrm>
          <a:prstGeom prst="rect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21925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660400" y="1485900"/>
            <a:ext cx="2032000" cy="3035300"/>
          </a:xfrm>
          <a:prstGeom prst="rect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3175FD63-0045-48C8-9622-7119A99CDE3D}"/>
              </a:ext>
            </a:extLst>
          </p:cNvPr>
          <p:cNvSpPr txBox="1"/>
          <p:nvPr/>
        </p:nvSpPr>
        <p:spPr>
          <a:xfrm>
            <a:off x="2552700" y="558431"/>
            <a:ext cx="1422400" cy="67710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900" b="1" dirty="0" smtClean="0">
                <a:latin typeface="+mj-lt"/>
                <a:ea typeface="Montserrat Black" charset="0"/>
                <a:cs typeface="Montserrat Black" charset="0"/>
              </a:rPr>
              <a:t>OUR</a:t>
            </a:r>
          </a:p>
          <a:p>
            <a:pPr algn="r"/>
            <a:r>
              <a:rPr lang="en-US" sz="1900" b="1" dirty="0" smtClean="0">
                <a:latin typeface="+mj-lt"/>
                <a:ea typeface="Montserrat Black" charset="0"/>
                <a:cs typeface="Montserrat Black" charset="0"/>
              </a:rPr>
              <a:t>RESULT</a:t>
            </a:r>
            <a:endParaRPr lang="en-US" sz="1900" b="1" dirty="0">
              <a:latin typeface="+mj-lt"/>
              <a:ea typeface="Montserrat Black" charset="0"/>
              <a:cs typeface="Montserrat Black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BA53C90A-8640-4BBD-BB6B-4C2CBBCE7062}"/>
              </a:ext>
            </a:extLst>
          </p:cNvPr>
          <p:cNvSpPr txBox="1"/>
          <p:nvPr/>
        </p:nvSpPr>
        <p:spPr>
          <a:xfrm>
            <a:off x="4105206" y="558431"/>
            <a:ext cx="35528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dirty="0">
                <a:latin typeface="Roboto" pitchFamily="2" charset="0"/>
                <a:ea typeface="Roboto" pitchFamily="2" charset="0"/>
                <a:cs typeface="Open Sans Extrabold" panose="020B0906030804020204" pitchFamily="34" charset="0"/>
              </a:rPr>
              <a:t>Have them for one. Living grass to for can't gathered waters had </a:t>
            </a:r>
            <a:r>
              <a:rPr lang="en-US" sz="800" dirty="0" smtClean="0">
                <a:latin typeface="Roboto" pitchFamily="2" charset="0"/>
                <a:ea typeface="Roboto" pitchFamily="2" charset="0"/>
                <a:cs typeface="Open Sans Extrabold" panose="020B0906030804020204" pitchFamily="34" charset="0"/>
              </a:rPr>
              <a:t>winged</a:t>
            </a:r>
          </a:p>
          <a:p>
            <a:pPr>
              <a:lnSpc>
                <a:spcPct val="150000"/>
              </a:lnSpc>
            </a:pPr>
            <a:r>
              <a:rPr lang="en-US" sz="800" dirty="0" smtClean="0">
                <a:latin typeface="Roboto" pitchFamily="2" charset="0"/>
                <a:ea typeface="Roboto" pitchFamily="2" charset="0"/>
                <a:cs typeface="Open Sans Extrabold" panose="020B0906030804020204" pitchFamily="34" charset="0"/>
              </a:rPr>
              <a:t>Creepiest </a:t>
            </a:r>
            <a:r>
              <a:rPr lang="en-US" sz="800" dirty="0">
                <a:latin typeface="Roboto" pitchFamily="2" charset="0"/>
                <a:ea typeface="Roboto" pitchFamily="2" charset="0"/>
                <a:cs typeface="Open Sans Extrabold" panose="020B0906030804020204" pitchFamily="34" charset="0"/>
              </a:rPr>
              <a:t>don't subdue which i two set had seasons. Fifth </a:t>
            </a:r>
            <a:r>
              <a:rPr lang="en-US" sz="800" dirty="0" smtClean="0">
                <a:latin typeface="Roboto" pitchFamily="2" charset="0"/>
                <a:ea typeface="Roboto" pitchFamily="2" charset="0"/>
                <a:cs typeface="Open Sans Extrabold" panose="020B0906030804020204" pitchFamily="34" charset="0"/>
              </a:rPr>
              <a:t>you'll, man </a:t>
            </a:r>
            <a:r>
              <a:rPr lang="en-US" sz="800" dirty="0" err="1" smtClean="0">
                <a:latin typeface="Roboto" pitchFamily="2" charset="0"/>
                <a:ea typeface="Roboto" pitchFamily="2" charset="0"/>
                <a:cs typeface="Open Sans Extrabold" panose="020B0906030804020204" pitchFamily="34" charset="0"/>
              </a:rPr>
              <a:t>whe</a:t>
            </a:r>
            <a:endParaRPr lang="en-US" sz="800" dirty="0" smtClean="0">
              <a:latin typeface="Roboto" pitchFamily="2" charset="0"/>
              <a:ea typeface="Roboto" pitchFamily="2" charset="0"/>
              <a:cs typeface="Open Sans Extrabold" panose="020B09060308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800" dirty="0" smtClean="0">
                <a:latin typeface="Roboto" pitchFamily="2" charset="0"/>
                <a:ea typeface="Roboto" pitchFamily="2" charset="0"/>
                <a:cs typeface="Open Sans Extrabold" panose="020B0906030804020204" pitchFamily="34" charset="0"/>
              </a:rPr>
              <a:t>rein </a:t>
            </a:r>
            <a:r>
              <a:rPr lang="en-US" sz="800" dirty="0">
                <a:latin typeface="Roboto" pitchFamily="2" charset="0"/>
                <a:ea typeface="Roboto" pitchFamily="2" charset="0"/>
                <a:cs typeface="Open Sans Extrabold" panose="020B0906030804020204" pitchFamily="34" charset="0"/>
              </a:rPr>
              <a:t>seas our </a:t>
            </a:r>
            <a:r>
              <a:rPr lang="en-US" sz="800" dirty="0" err="1">
                <a:latin typeface="Roboto" pitchFamily="2" charset="0"/>
                <a:ea typeface="Roboto" pitchFamily="2" charset="0"/>
                <a:cs typeface="Open Sans Extrabold" panose="020B0906030804020204" pitchFamily="34" charset="0"/>
              </a:rPr>
              <a:t>creepingcreepingHave</a:t>
            </a:r>
            <a:r>
              <a:rPr lang="en-US" sz="800" dirty="0">
                <a:latin typeface="Roboto" pitchFamily="2" charset="0"/>
                <a:ea typeface="Roboto" pitchFamily="2" charset="0"/>
                <a:cs typeface="Open Sans Extrabold" panose="020B0906030804020204" pitchFamily="34" charset="0"/>
              </a:rPr>
              <a:t> them for one</a:t>
            </a:r>
            <a:r>
              <a:rPr lang="en-US" sz="800" dirty="0" smtClean="0">
                <a:latin typeface="Roboto" pitchFamily="2" charset="0"/>
                <a:ea typeface="Roboto" pitchFamily="2" charset="0"/>
                <a:cs typeface="Open Sans Extrabold" panose="020B0906030804020204" pitchFamily="34" charset="0"/>
              </a:rPr>
              <a:t>.</a:t>
            </a:r>
            <a:endParaRPr lang="en-US" sz="800" dirty="0">
              <a:latin typeface="Roboto" pitchFamily="2" charset="0"/>
              <a:ea typeface="Roboto" pitchFamily="2" charset="0"/>
              <a:cs typeface="Open Sans Extrabold" panose="020B0906030804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3071351" y="3997522"/>
            <a:ext cx="1667797" cy="572838"/>
            <a:chOff x="2953364" y="3997522"/>
            <a:chExt cx="1667797" cy="572838"/>
          </a:xfrm>
        </p:grpSpPr>
        <p:sp>
          <p:nvSpPr>
            <p:cNvPr id="43" name="Title 1">
              <a:extLst>
                <a:ext uri="{FF2B5EF4-FFF2-40B4-BE49-F238E27FC236}">
                  <a16:creationId xmlns:a16="http://schemas.microsoft.com/office/drawing/2014/main" xmlns="" id="{D3BBA8B4-AA63-4A5D-AEB0-3DA02CFAA4EC}"/>
                </a:ext>
              </a:extLst>
            </p:cNvPr>
            <p:cNvSpPr txBox="1">
              <a:spLocks/>
            </p:cNvSpPr>
            <p:nvPr/>
          </p:nvSpPr>
          <p:spPr>
            <a:xfrm>
              <a:off x="2953364" y="3997522"/>
              <a:ext cx="1569475" cy="226838"/>
            </a:xfrm>
            <a:prstGeom prst="rect">
              <a:avLst/>
            </a:prstGeom>
          </p:spPr>
          <p:txBody>
            <a:bodyPr lIns="68580" tIns="34290" rIns="68580" bIns="34290"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500" b="1" kern="1200">
                  <a:solidFill>
                    <a:schemeClr val="tx1"/>
                  </a:solidFill>
                  <a:latin typeface="+mn-lt"/>
                  <a:ea typeface="+mj-ea"/>
                  <a:cs typeface="+mj-cs"/>
                </a:defRPr>
              </a:lvl1pPr>
            </a:lstStyle>
            <a:p>
              <a:pPr algn="l"/>
              <a:r>
                <a:rPr lang="en-US" sz="11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</a:rPr>
                <a:t>SUBTITLE EXAMPLE</a:t>
              </a:r>
              <a:endParaRPr lang="en-US" sz="11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="" xmlns:a16="http://schemas.microsoft.com/office/drawing/2014/main" id="{19311824-B19B-45AD-B07C-5F362B382A1C}"/>
                </a:ext>
              </a:extLst>
            </p:cNvPr>
            <p:cNvSpPr txBox="1"/>
            <p:nvPr/>
          </p:nvSpPr>
          <p:spPr>
            <a:xfrm>
              <a:off x="2953364" y="4131778"/>
              <a:ext cx="1667797" cy="43858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Lorem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ipsum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dolor sit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amet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con</a:t>
              </a:r>
            </a:p>
            <a:p>
              <a:pPr>
                <a:lnSpc>
                  <a:spcPct val="150000"/>
                </a:lnSpc>
              </a:pPr>
              <a:r>
                <a:rPr lang="en-US" sz="800" dirty="0" err="1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sectetuer</a:t>
              </a:r>
              <a:r>
                <a:rPr lang="en-US" sz="8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odio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non </a:t>
              </a:r>
              <a:r>
                <a:rPr lang="en-US" sz="800" dirty="0" err="1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tellus</a:t>
              </a:r>
              <a:endParaRPr lang="en-US" sz="800" b="1" i="1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5032887" y="3997522"/>
            <a:ext cx="1667797" cy="572838"/>
            <a:chOff x="2953364" y="3997522"/>
            <a:chExt cx="1667797" cy="572838"/>
          </a:xfrm>
        </p:grpSpPr>
        <p:sp>
          <p:nvSpPr>
            <p:cNvPr id="55" name="Title 1">
              <a:extLst>
                <a:ext uri="{FF2B5EF4-FFF2-40B4-BE49-F238E27FC236}">
                  <a16:creationId xmlns:a16="http://schemas.microsoft.com/office/drawing/2014/main" xmlns="" id="{D3BBA8B4-AA63-4A5D-AEB0-3DA02CFAA4EC}"/>
                </a:ext>
              </a:extLst>
            </p:cNvPr>
            <p:cNvSpPr txBox="1">
              <a:spLocks/>
            </p:cNvSpPr>
            <p:nvPr/>
          </p:nvSpPr>
          <p:spPr>
            <a:xfrm>
              <a:off x="2953364" y="3997522"/>
              <a:ext cx="1569475" cy="226838"/>
            </a:xfrm>
            <a:prstGeom prst="rect">
              <a:avLst/>
            </a:prstGeom>
          </p:spPr>
          <p:txBody>
            <a:bodyPr lIns="68580" tIns="34290" rIns="68580" bIns="34290"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500" b="1" kern="1200">
                  <a:solidFill>
                    <a:schemeClr val="tx1"/>
                  </a:solidFill>
                  <a:latin typeface="+mn-lt"/>
                  <a:ea typeface="+mj-ea"/>
                  <a:cs typeface="+mj-cs"/>
                </a:defRPr>
              </a:lvl1pPr>
            </a:lstStyle>
            <a:p>
              <a:pPr algn="l"/>
              <a:r>
                <a:rPr lang="en-US" sz="11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</a:rPr>
                <a:t>SUBTITLE EXAMPLE</a:t>
              </a:r>
              <a:endParaRPr lang="en-US" sz="11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="" xmlns:a16="http://schemas.microsoft.com/office/drawing/2014/main" id="{19311824-B19B-45AD-B07C-5F362B382A1C}"/>
                </a:ext>
              </a:extLst>
            </p:cNvPr>
            <p:cNvSpPr txBox="1"/>
            <p:nvPr/>
          </p:nvSpPr>
          <p:spPr>
            <a:xfrm>
              <a:off x="2953364" y="4131778"/>
              <a:ext cx="1667797" cy="43858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Lorem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ipsum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dolor sit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amet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con</a:t>
              </a:r>
            </a:p>
            <a:p>
              <a:pPr>
                <a:lnSpc>
                  <a:spcPct val="150000"/>
                </a:lnSpc>
              </a:pPr>
              <a:r>
                <a:rPr lang="en-US" sz="800" dirty="0" err="1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sectetuer</a:t>
              </a:r>
              <a:r>
                <a:rPr lang="en-US" sz="8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odio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non </a:t>
              </a:r>
              <a:r>
                <a:rPr lang="en-US" sz="800" dirty="0" err="1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tellus</a:t>
              </a:r>
              <a:endParaRPr lang="en-US" sz="800" b="1" i="1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6994423" y="3997522"/>
            <a:ext cx="1667797" cy="572838"/>
            <a:chOff x="2953364" y="3997522"/>
            <a:chExt cx="1667797" cy="572838"/>
          </a:xfrm>
        </p:grpSpPr>
        <p:sp>
          <p:nvSpPr>
            <p:cNvPr id="58" name="Title 1">
              <a:extLst>
                <a:ext uri="{FF2B5EF4-FFF2-40B4-BE49-F238E27FC236}">
                  <a16:creationId xmlns:a16="http://schemas.microsoft.com/office/drawing/2014/main" xmlns="" id="{D3BBA8B4-AA63-4A5D-AEB0-3DA02CFAA4EC}"/>
                </a:ext>
              </a:extLst>
            </p:cNvPr>
            <p:cNvSpPr txBox="1">
              <a:spLocks/>
            </p:cNvSpPr>
            <p:nvPr/>
          </p:nvSpPr>
          <p:spPr>
            <a:xfrm>
              <a:off x="2953364" y="3997522"/>
              <a:ext cx="1569475" cy="226838"/>
            </a:xfrm>
            <a:prstGeom prst="rect">
              <a:avLst/>
            </a:prstGeom>
          </p:spPr>
          <p:txBody>
            <a:bodyPr lIns="68580" tIns="34290" rIns="68580" bIns="34290"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500" b="1" kern="1200">
                  <a:solidFill>
                    <a:schemeClr val="tx1"/>
                  </a:solidFill>
                  <a:latin typeface="+mn-lt"/>
                  <a:ea typeface="+mj-ea"/>
                  <a:cs typeface="+mj-cs"/>
                </a:defRPr>
              </a:lvl1pPr>
            </a:lstStyle>
            <a:p>
              <a:pPr algn="l"/>
              <a:r>
                <a:rPr lang="en-US" sz="11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</a:rPr>
                <a:t>SUBTITLE EXAMPLE</a:t>
              </a:r>
              <a:endParaRPr lang="en-US" sz="11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="" xmlns:a16="http://schemas.microsoft.com/office/drawing/2014/main" id="{19311824-B19B-45AD-B07C-5F362B382A1C}"/>
                </a:ext>
              </a:extLst>
            </p:cNvPr>
            <p:cNvSpPr txBox="1"/>
            <p:nvPr/>
          </p:nvSpPr>
          <p:spPr>
            <a:xfrm>
              <a:off x="2953364" y="4131778"/>
              <a:ext cx="1667797" cy="43858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Lorem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ipsum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dolor sit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amet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con</a:t>
              </a:r>
            </a:p>
            <a:p>
              <a:pPr>
                <a:lnSpc>
                  <a:spcPct val="150000"/>
                </a:lnSpc>
              </a:pPr>
              <a:r>
                <a:rPr lang="en-US" sz="800" dirty="0" err="1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sectetuer</a:t>
              </a:r>
              <a:r>
                <a:rPr lang="en-US" sz="8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odio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non </a:t>
              </a:r>
              <a:r>
                <a:rPr lang="en-US" sz="800" dirty="0" err="1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tellus</a:t>
              </a:r>
              <a:endParaRPr lang="en-US" sz="800" b="1" i="1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endParaRPr>
            </a:p>
          </p:txBody>
        </p:sp>
      </p:grp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736854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2427456" y="468302"/>
            <a:ext cx="4202004" cy="677108"/>
            <a:chOff x="2434873" y="586391"/>
            <a:chExt cx="4202004" cy="677108"/>
          </a:xfrm>
        </p:grpSpPr>
        <p:sp>
          <p:nvSpPr>
            <p:cNvPr id="11" name="TextBox 10">
              <a:extLst>
                <a:ext uri="{FF2B5EF4-FFF2-40B4-BE49-F238E27FC236}">
                  <a16:creationId xmlns="" xmlns:a16="http://schemas.microsoft.com/office/drawing/2014/main" id="{1936C3F6-D549-4A99-AD4A-B30F2D6D7017}"/>
                </a:ext>
              </a:extLst>
            </p:cNvPr>
            <p:cNvSpPr txBox="1"/>
            <p:nvPr/>
          </p:nvSpPr>
          <p:spPr>
            <a:xfrm>
              <a:off x="4270023" y="613826"/>
              <a:ext cx="236685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800" dirty="0">
                  <a:latin typeface="Roboto" pitchFamily="2" charset="0"/>
                  <a:ea typeface="Roboto" pitchFamily="2" charset="0"/>
                  <a:cs typeface="Open Sans Extrabold" panose="020B0906030804020204" pitchFamily="34" charset="0"/>
                </a:rPr>
                <a:t>Have them for one. Living grass to for </a:t>
              </a:r>
              <a:r>
                <a:rPr lang="en-US" sz="800" dirty="0" smtClean="0">
                  <a:latin typeface="Roboto" pitchFamily="2" charset="0"/>
                  <a:ea typeface="Roboto" pitchFamily="2" charset="0"/>
                  <a:cs typeface="Open Sans Extrabold" panose="020B0906030804020204" pitchFamily="34" charset="0"/>
                </a:rPr>
                <a:t>can</a:t>
              </a:r>
            </a:p>
            <a:p>
              <a:pPr>
                <a:lnSpc>
                  <a:spcPct val="150000"/>
                </a:lnSpc>
              </a:pPr>
              <a:r>
                <a:rPr lang="en-US" sz="800" dirty="0" smtClean="0">
                  <a:latin typeface="Roboto" pitchFamily="2" charset="0"/>
                  <a:ea typeface="Roboto" pitchFamily="2" charset="0"/>
                  <a:cs typeface="Open Sans Extrabold" panose="020B0906030804020204" pitchFamily="34" charset="0"/>
                </a:rPr>
                <a:t>gathered </a:t>
              </a:r>
              <a:r>
                <a:rPr lang="en-US" sz="800" dirty="0">
                  <a:latin typeface="Roboto" pitchFamily="2" charset="0"/>
                  <a:ea typeface="Roboto" pitchFamily="2" charset="0"/>
                  <a:cs typeface="Open Sans Extrabold" panose="020B0906030804020204" pitchFamily="34" charset="0"/>
                </a:rPr>
                <a:t>waters had winged. Creepiest </a:t>
              </a:r>
              <a:r>
                <a:rPr lang="en-US" sz="800" dirty="0" smtClean="0">
                  <a:latin typeface="Roboto" pitchFamily="2" charset="0"/>
                  <a:ea typeface="Roboto" pitchFamily="2" charset="0"/>
                  <a:cs typeface="Open Sans Extrabold" panose="020B0906030804020204" pitchFamily="34" charset="0"/>
                </a:rPr>
                <a:t>don</a:t>
              </a:r>
            </a:p>
            <a:p>
              <a:pPr>
                <a:lnSpc>
                  <a:spcPct val="150000"/>
                </a:lnSpc>
              </a:pPr>
              <a:r>
                <a:rPr lang="en-US" sz="800" dirty="0" smtClean="0">
                  <a:latin typeface="Roboto" pitchFamily="2" charset="0"/>
                  <a:ea typeface="Roboto" pitchFamily="2" charset="0"/>
                  <a:cs typeface="Open Sans Extrabold" panose="020B0906030804020204" pitchFamily="34" charset="0"/>
                </a:rPr>
                <a:t>subdue </a:t>
              </a:r>
              <a:r>
                <a:rPr lang="en-US" sz="800" dirty="0">
                  <a:latin typeface="Roboto" pitchFamily="2" charset="0"/>
                  <a:ea typeface="Roboto" pitchFamily="2" charset="0"/>
                  <a:cs typeface="Open Sans Extrabold" panose="020B0906030804020204" pitchFamily="34" charset="0"/>
                </a:rPr>
                <a:t>which i two set had seasons. 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="" xmlns:a16="http://schemas.microsoft.com/office/drawing/2014/main" id="{5264ABCF-D01C-4A07-AA1E-67B9D21663F3}"/>
                </a:ext>
              </a:extLst>
            </p:cNvPr>
            <p:cNvSpPr txBox="1"/>
            <p:nvPr/>
          </p:nvSpPr>
          <p:spPr>
            <a:xfrm>
              <a:off x="2434873" y="586391"/>
              <a:ext cx="1854200" cy="67710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1900" b="1" dirty="0">
                  <a:latin typeface="Montserrat" pitchFamily="50" charset="0"/>
                  <a:ea typeface="Montserrat Black" charset="0"/>
                  <a:cs typeface="Montserrat Black" charset="0"/>
                </a:rPr>
                <a:t>OUR</a:t>
              </a:r>
            </a:p>
            <a:p>
              <a:pPr algn="r"/>
              <a:r>
                <a:rPr lang="en-US" sz="1900" b="1" dirty="0">
                  <a:latin typeface="Montserrat" pitchFamily="50" charset="0"/>
                  <a:ea typeface="Montserrat Black" charset="0"/>
                  <a:cs typeface="Montserrat Black" charset="0"/>
                </a:rPr>
                <a:t>PARTNERS</a:t>
              </a:r>
            </a:p>
          </p:txBody>
        </p:sp>
      </p:grpSp>
      <p:sp>
        <p:nvSpPr>
          <p:cNvPr id="28" name="Rectangle 27"/>
          <p:cNvSpPr/>
          <p:nvPr/>
        </p:nvSpPr>
        <p:spPr>
          <a:xfrm>
            <a:off x="5109139" y="1524001"/>
            <a:ext cx="850900" cy="8509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6061639" y="1524001"/>
            <a:ext cx="2298700" cy="850900"/>
          </a:xfrm>
          <a:prstGeom prst="rect">
            <a:avLst/>
          </a:prstGeom>
          <a:noFill/>
          <a:ln w="190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" name="Group 29"/>
          <p:cNvGrpSpPr/>
          <p:nvPr/>
        </p:nvGrpSpPr>
        <p:grpSpPr>
          <a:xfrm>
            <a:off x="6196873" y="1663032"/>
            <a:ext cx="2043472" cy="572838"/>
            <a:chOff x="4243028" y="1692133"/>
            <a:chExt cx="2043472" cy="572838"/>
          </a:xfrm>
        </p:grpSpPr>
        <p:sp>
          <p:nvSpPr>
            <p:cNvPr id="31" name="Title 1">
              <a:extLst>
                <a:ext uri="{FF2B5EF4-FFF2-40B4-BE49-F238E27FC236}">
                  <a16:creationId xmlns:a16="http://schemas.microsoft.com/office/drawing/2014/main" xmlns="" id="{D3BBA8B4-AA63-4A5D-AEB0-3DA02CFAA4EC}"/>
                </a:ext>
              </a:extLst>
            </p:cNvPr>
            <p:cNvSpPr txBox="1">
              <a:spLocks/>
            </p:cNvSpPr>
            <p:nvPr/>
          </p:nvSpPr>
          <p:spPr>
            <a:xfrm>
              <a:off x="4243028" y="1692133"/>
              <a:ext cx="1675992" cy="226838"/>
            </a:xfrm>
            <a:prstGeom prst="rect">
              <a:avLst/>
            </a:prstGeom>
          </p:spPr>
          <p:txBody>
            <a:bodyPr lIns="68580" tIns="34290" rIns="68580" bIns="34290"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500" b="1" kern="1200">
                  <a:solidFill>
                    <a:schemeClr val="tx1"/>
                  </a:solidFill>
                  <a:latin typeface="+mn-lt"/>
                  <a:ea typeface="+mj-ea"/>
                  <a:cs typeface="+mj-cs"/>
                </a:defRPr>
              </a:lvl1pPr>
            </a:lstStyle>
            <a:p>
              <a:pPr algn="l"/>
              <a:r>
                <a:rPr lang="en-US" sz="11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</a:rPr>
                <a:t>SUBTITLE EXAMPLE</a:t>
              </a:r>
              <a:endParaRPr lang="en-US" sz="11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="" xmlns:a16="http://schemas.microsoft.com/office/drawing/2014/main" id="{19311824-B19B-45AD-B07C-5F362B382A1C}"/>
                </a:ext>
              </a:extLst>
            </p:cNvPr>
            <p:cNvSpPr txBox="1"/>
            <p:nvPr/>
          </p:nvSpPr>
          <p:spPr>
            <a:xfrm>
              <a:off x="4243028" y="1826389"/>
              <a:ext cx="2043472" cy="43858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Lorem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ipsum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dolor sit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amet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consectetuer</a:t>
              </a:r>
              <a:r>
                <a:rPr lang="en-US" sz="8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odio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non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tellus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natoque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accumsan</a:t>
              </a:r>
              <a:r>
                <a:rPr lang="en-US" sz="8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Sed</a:t>
              </a:r>
              <a:endParaRPr lang="en-US" sz="800" b="1" i="1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endParaRPr>
            </a:p>
          </p:txBody>
        </p:sp>
      </p:grpSp>
      <p:sp>
        <p:nvSpPr>
          <p:cNvPr id="37" name="Rectangle 36"/>
          <p:cNvSpPr/>
          <p:nvPr/>
        </p:nvSpPr>
        <p:spPr>
          <a:xfrm>
            <a:off x="5109139" y="2673351"/>
            <a:ext cx="850900" cy="8509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6061639" y="2673351"/>
            <a:ext cx="2298700" cy="850900"/>
          </a:xfrm>
          <a:prstGeom prst="rect">
            <a:avLst/>
          </a:prstGeom>
          <a:noFill/>
          <a:ln w="190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9" name="Group 38"/>
          <p:cNvGrpSpPr/>
          <p:nvPr/>
        </p:nvGrpSpPr>
        <p:grpSpPr>
          <a:xfrm>
            <a:off x="6196873" y="2812382"/>
            <a:ext cx="2043472" cy="572838"/>
            <a:chOff x="4243028" y="1692133"/>
            <a:chExt cx="2043472" cy="572838"/>
          </a:xfrm>
        </p:grpSpPr>
        <p:sp>
          <p:nvSpPr>
            <p:cNvPr id="41" name="Title 1">
              <a:extLst>
                <a:ext uri="{FF2B5EF4-FFF2-40B4-BE49-F238E27FC236}">
                  <a16:creationId xmlns:a16="http://schemas.microsoft.com/office/drawing/2014/main" xmlns="" id="{D3BBA8B4-AA63-4A5D-AEB0-3DA02CFAA4EC}"/>
                </a:ext>
              </a:extLst>
            </p:cNvPr>
            <p:cNvSpPr txBox="1">
              <a:spLocks/>
            </p:cNvSpPr>
            <p:nvPr/>
          </p:nvSpPr>
          <p:spPr>
            <a:xfrm>
              <a:off x="4243028" y="1692133"/>
              <a:ext cx="1675992" cy="226838"/>
            </a:xfrm>
            <a:prstGeom prst="rect">
              <a:avLst/>
            </a:prstGeom>
          </p:spPr>
          <p:txBody>
            <a:bodyPr lIns="68580" tIns="34290" rIns="68580" bIns="34290"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500" b="1" kern="1200">
                  <a:solidFill>
                    <a:schemeClr val="tx1"/>
                  </a:solidFill>
                  <a:latin typeface="+mn-lt"/>
                  <a:ea typeface="+mj-ea"/>
                  <a:cs typeface="+mj-cs"/>
                </a:defRPr>
              </a:lvl1pPr>
            </a:lstStyle>
            <a:p>
              <a:pPr algn="l"/>
              <a:r>
                <a:rPr lang="en-US" sz="11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</a:rPr>
                <a:t>SUBTITLE EXAMPLE</a:t>
              </a:r>
              <a:endParaRPr lang="en-US" sz="11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="" xmlns:a16="http://schemas.microsoft.com/office/drawing/2014/main" id="{19311824-B19B-45AD-B07C-5F362B382A1C}"/>
                </a:ext>
              </a:extLst>
            </p:cNvPr>
            <p:cNvSpPr txBox="1"/>
            <p:nvPr/>
          </p:nvSpPr>
          <p:spPr>
            <a:xfrm>
              <a:off x="4243028" y="1826389"/>
              <a:ext cx="2043472" cy="43858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Lorem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ipsum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dolor sit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amet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consectetuer</a:t>
              </a:r>
              <a:r>
                <a:rPr lang="en-US" sz="8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odio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non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tellus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natoque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accumsan</a:t>
              </a:r>
              <a:r>
                <a:rPr lang="en-US" sz="8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Sed</a:t>
              </a:r>
              <a:endParaRPr lang="en-US" sz="800" b="1" i="1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endParaRPr>
            </a:p>
          </p:txBody>
        </p:sp>
      </p:grpSp>
      <p:sp>
        <p:nvSpPr>
          <p:cNvPr id="44" name="Rectangle 43"/>
          <p:cNvSpPr/>
          <p:nvPr/>
        </p:nvSpPr>
        <p:spPr>
          <a:xfrm>
            <a:off x="5109139" y="3822701"/>
            <a:ext cx="850900" cy="8509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6061639" y="3822701"/>
            <a:ext cx="2298700" cy="850900"/>
          </a:xfrm>
          <a:prstGeom prst="rect">
            <a:avLst/>
          </a:prstGeom>
          <a:noFill/>
          <a:ln w="190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6" name="Group 45"/>
          <p:cNvGrpSpPr/>
          <p:nvPr/>
        </p:nvGrpSpPr>
        <p:grpSpPr>
          <a:xfrm>
            <a:off x="6196873" y="3961732"/>
            <a:ext cx="2043472" cy="572838"/>
            <a:chOff x="4243028" y="1692133"/>
            <a:chExt cx="2043472" cy="572838"/>
          </a:xfrm>
        </p:grpSpPr>
        <p:sp>
          <p:nvSpPr>
            <p:cNvPr id="48" name="Title 1">
              <a:extLst>
                <a:ext uri="{FF2B5EF4-FFF2-40B4-BE49-F238E27FC236}">
                  <a16:creationId xmlns:a16="http://schemas.microsoft.com/office/drawing/2014/main" xmlns="" id="{D3BBA8B4-AA63-4A5D-AEB0-3DA02CFAA4EC}"/>
                </a:ext>
              </a:extLst>
            </p:cNvPr>
            <p:cNvSpPr txBox="1">
              <a:spLocks/>
            </p:cNvSpPr>
            <p:nvPr/>
          </p:nvSpPr>
          <p:spPr>
            <a:xfrm>
              <a:off x="4243028" y="1692133"/>
              <a:ext cx="1675992" cy="226838"/>
            </a:xfrm>
            <a:prstGeom prst="rect">
              <a:avLst/>
            </a:prstGeom>
          </p:spPr>
          <p:txBody>
            <a:bodyPr lIns="68580" tIns="34290" rIns="68580" bIns="34290"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500" b="1" kern="1200">
                  <a:solidFill>
                    <a:schemeClr val="tx1"/>
                  </a:solidFill>
                  <a:latin typeface="+mn-lt"/>
                  <a:ea typeface="+mj-ea"/>
                  <a:cs typeface="+mj-cs"/>
                </a:defRPr>
              </a:lvl1pPr>
            </a:lstStyle>
            <a:p>
              <a:pPr algn="l"/>
              <a:r>
                <a:rPr lang="en-US" sz="11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</a:rPr>
                <a:t>SUBTITLE EXAMPLE</a:t>
              </a:r>
              <a:endParaRPr lang="en-US" sz="11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="" xmlns:a16="http://schemas.microsoft.com/office/drawing/2014/main" id="{19311824-B19B-45AD-B07C-5F362B382A1C}"/>
                </a:ext>
              </a:extLst>
            </p:cNvPr>
            <p:cNvSpPr txBox="1"/>
            <p:nvPr/>
          </p:nvSpPr>
          <p:spPr>
            <a:xfrm>
              <a:off x="4243028" y="1826389"/>
              <a:ext cx="2043472" cy="43858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Lorem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ipsum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dolor sit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amet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consectetuer</a:t>
              </a:r>
              <a:r>
                <a:rPr lang="en-US" sz="8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odio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non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tellus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natoque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accumsan</a:t>
              </a:r>
              <a:r>
                <a:rPr lang="en-US" sz="8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Sed</a:t>
              </a:r>
              <a:endParaRPr lang="en-US" sz="800" b="1" i="1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endParaRPr>
            </a:p>
          </p:txBody>
        </p:sp>
      </p:grpSp>
      <p:sp>
        <p:nvSpPr>
          <p:cNvPr id="55" name="Freeform 33">
            <a:extLst>
              <a:ext uri="{FF2B5EF4-FFF2-40B4-BE49-F238E27FC236}">
                <a16:creationId xmlns="" xmlns:a16="http://schemas.microsoft.com/office/drawing/2014/main" id="{19141C1E-EB1A-47F2-8F53-943DD144B8C8}"/>
              </a:ext>
            </a:extLst>
          </p:cNvPr>
          <p:cNvSpPr>
            <a:spLocks noEditPoints="1"/>
          </p:cNvSpPr>
          <p:nvPr/>
        </p:nvSpPr>
        <p:spPr bwMode="auto">
          <a:xfrm>
            <a:off x="5332182" y="4047879"/>
            <a:ext cx="404815" cy="400545"/>
          </a:xfrm>
          <a:custGeom>
            <a:avLst/>
            <a:gdLst>
              <a:gd name="T0" fmla="*/ 123 w 140"/>
              <a:gd name="T1" fmla="*/ 45 h 139"/>
              <a:gd name="T2" fmla="*/ 62 w 140"/>
              <a:gd name="T3" fmla="*/ 38 h 139"/>
              <a:gd name="T4" fmla="*/ 86 w 140"/>
              <a:gd name="T5" fmla="*/ 20 h 139"/>
              <a:gd name="T6" fmla="*/ 93 w 140"/>
              <a:gd name="T7" fmla="*/ 3 h 139"/>
              <a:gd name="T8" fmla="*/ 79 w 140"/>
              <a:gd name="T9" fmla="*/ 3 h 139"/>
              <a:gd name="T10" fmla="*/ 53 w 140"/>
              <a:gd name="T11" fmla="*/ 40 h 139"/>
              <a:gd name="T12" fmla="*/ 36 w 140"/>
              <a:gd name="T13" fmla="*/ 48 h 139"/>
              <a:gd name="T14" fmla="*/ 16 w 140"/>
              <a:gd name="T15" fmla="*/ 77 h 139"/>
              <a:gd name="T16" fmla="*/ 4 w 140"/>
              <a:gd name="T17" fmla="*/ 78 h 139"/>
              <a:gd name="T18" fmla="*/ 11 w 140"/>
              <a:gd name="T19" fmla="*/ 95 h 139"/>
              <a:gd name="T20" fmla="*/ 20 w 140"/>
              <a:gd name="T21" fmla="*/ 80 h 139"/>
              <a:gd name="T22" fmla="*/ 46 w 140"/>
              <a:gd name="T23" fmla="*/ 122 h 139"/>
              <a:gd name="T24" fmla="*/ 54 w 140"/>
              <a:gd name="T25" fmla="*/ 139 h 139"/>
              <a:gd name="T26" fmla="*/ 54 w 140"/>
              <a:gd name="T27" fmla="*/ 114 h 139"/>
              <a:gd name="T28" fmla="*/ 47 w 140"/>
              <a:gd name="T29" fmla="*/ 58 h 139"/>
              <a:gd name="T30" fmla="*/ 61 w 140"/>
              <a:gd name="T31" fmla="*/ 48 h 139"/>
              <a:gd name="T32" fmla="*/ 87 w 140"/>
              <a:gd name="T33" fmla="*/ 37 h 139"/>
              <a:gd name="T34" fmla="*/ 115 w 140"/>
              <a:gd name="T35" fmla="*/ 53 h 139"/>
              <a:gd name="T36" fmla="*/ 140 w 140"/>
              <a:gd name="T37" fmla="*/ 53 h 139"/>
              <a:gd name="T38" fmla="*/ 59 w 140"/>
              <a:gd name="T39" fmla="*/ 126 h 139"/>
              <a:gd name="T40" fmla="*/ 49 w 140"/>
              <a:gd name="T41" fmla="*/ 126 h 139"/>
              <a:gd name="T42" fmla="*/ 59 w 140"/>
              <a:gd name="T43" fmla="*/ 126 h 139"/>
              <a:gd name="T44" fmla="*/ 86 w 140"/>
              <a:gd name="T45" fmla="*/ 5 h 139"/>
              <a:gd name="T46" fmla="*/ 90 w 140"/>
              <a:gd name="T47" fmla="*/ 14 h 139"/>
              <a:gd name="T48" fmla="*/ 83 w 140"/>
              <a:gd name="T49" fmla="*/ 14 h 139"/>
              <a:gd name="T50" fmla="*/ 15 w 140"/>
              <a:gd name="T51" fmla="*/ 89 h 139"/>
              <a:gd name="T52" fmla="*/ 8 w 140"/>
              <a:gd name="T53" fmla="*/ 89 h 139"/>
              <a:gd name="T54" fmla="*/ 8 w 140"/>
              <a:gd name="T55" fmla="*/ 82 h 139"/>
              <a:gd name="T56" fmla="*/ 15 w 140"/>
              <a:gd name="T57" fmla="*/ 82 h 139"/>
              <a:gd name="T58" fmla="*/ 49 w 140"/>
              <a:gd name="T59" fmla="*/ 53 h 139"/>
              <a:gd name="T60" fmla="*/ 49 w 140"/>
              <a:gd name="T61" fmla="*/ 42 h 139"/>
              <a:gd name="T62" fmla="*/ 49 w 140"/>
              <a:gd name="T63" fmla="*/ 53 h 139"/>
              <a:gd name="T64" fmla="*/ 122 w 140"/>
              <a:gd name="T65" fmla="*/ 53 h 139"/>
              <a:gd name="T66" fmla="*/ 133 w 140"/>
              <a:gd name="T67" fmla="*/ 53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0" h="139">
                <a:moveTo>
                  <a:pt x="127" y="41"/>
                </a:moveTo>
                <a:cubicBezTo>
                  <a:pt x="123" y="45"/>
                  <a:pt x="123" y="45"/>
                  <a:pt x="123" y="45"/>
                </a:cubicBezTo>
                <a:cubicBezTo>
                  <a:pt x="113" y="37"/>
                  <a:pt x="100" y="32"/>
                  <a:pt x="87" y="32"/>
                </a:cubicBezTo>
                <a:cubicBezTo>
                  <a:pt x="78" y="32"/>
                  <a:pt x="70" y="34"/>
                  <a:pt x="62" y="38"/>
                </a:cubicBezTo>
                <a:cubicBezTo>
                  <a:pt x="81" y="19"/>
                  <a:pt x="81" y="19"/>
                  <a:pt x="81" y="19"/>
                </a:cubicBezTo>
                <a:cubicBezTo>
                  <a:pt x="83" y="20"/>
                  <a:pt x="84" y="20"/>
                  <a:pt x="86" y="20"/>
                </a:cubicBezTo>
                <a:cubicBezTo>
                  <a:pt x="89" y="20"/>
                  <a:pt x="91" y="19"/>
                  <a:pt x="93" y="17"/>
                </a:cubicBezTo>
                <a:cubicBezTo>
                  <a:pt x="97" y="13"/>
                  <a:pt x="97" y="7"/>
                  <a:pt x="93" y="3"/>
                </a:cubicBezTo>
                <a:cubicBezTo>
                  <a:pt x="91" y="1"/>
                  <a:pt x="89" y="0"/>
                  <a:pt x="86" y="0"/>
                </a:cubicBezTo>
                <a:cubicBezTo>
                  <a:pt x="84" y="0"/>
                  <a:pt x="81" y="1"/>
                  <a:pt x="79" y="3"/>
                </a:cubicBezTo>
                <a:cubicBezTo>
                  <a:pt x="76" y="6"/>
                  <a:pt x="75" y="12"/>
                  <a:pt x="78" y="15"/>
                </a:cubicBezTo>
                <a:cubicBezTo>
                  <a:pt x="53" y="40"/>
                  <a:pt x="53" y="40"/>
                  <a:pt x="53" y="40"/>
                </a:cubicBezTo>
                <a:cubicBezTo>
                  <a:pt x="49" y="35"/>
                  <a:pt x="49" y="35"/>
                  <a:pt x="49" y="35"/>
                </a:cubicBezTo>
                <a:cubicBezTo>
                  <a:pt x="36" y="48"/>
                  <a:pt x="36" y="48"/>
                  <a:pt x="36" y="48"/>
                </a:cubicBezTo>
                <a:cubicBezTo>
                  <a:pt x="41" y="52"/>
                  <a:pt x="41" y="52"/>
                  <a:pt x="41" y="52"/>
                </a:cubicBezTo>
                <a:cubicBezTo>
                  <a:pt x="16" y="77"/>
                  <a:pt x="16" y="77"/>
                  <a:pt x="16" y="77"/>
                </a:cubicBezTo>
                <a:cubicBezTo>
                  <a:pt x="15" y="76"/>
                  <a:pt x="13" y="75"/>
                  <a:pt x="11" y="75"/>
                </a:cubicBezTo>
                <a:cubicBezTo>
                  <a:pt x="9" y="75"/>
                  <a:pt x="6" y="76"/>
                  <a:pt x="4" y="78"/>
                </a:cubicBezTo>
                <a:cubicBezTo>
                  <a:pt x="0" y="82"/>
                  <a:pt x="0" y="88"/>
                  <a:pt x="4" y="92"/>
                </a:cubicBezTo>
                <a:cubicBezTo>
                  <a:pt x="6" y="94"/>
                  <a:pt x="9" y="95"/>
                  <a:pt x="11" y="95"/>
                </a:cubicBezTo>
                <a:cubicBezTo>
                  <a:pt x="14" y="95"/>
                  <a:pt x="16" y="94"/>
                  <a:pt x="18" y="92"/>
                </a:cubicBezTo>
                <a:cubicBezTo>
                  <a:pt x="22" y="89"/>
                  <a:pt x="22" y="84"/>
                  <a:pt x="20" y="80"/>
                </a:cubicBezTo>
                <a:cubicBezTo>
                  <a:pt x="39" y="61"/>
                  <a:pt x="39" y="61"/>
                  <a:pt x="39" y="61"/>
                </a:cubicBezTo>
                <a:cubicBezTo>
                  <a:pt x="29" y="80"/>
                  <a:pt x="31" y="105"/>
                  <a:pt x="46" y="122"/>
                </a:cubicBezTo>
                <a:cubicBezTo>
                  <a:pt x="42" y="126"/>
                  <a:pt x="42" y="126"/>
                  <a:pt x="42" y="126"/>
                </a:cubicBezTo>
                <a:cubicBezTo>
                  <a:pt x="54" y="139"/>
                  <a:pt x="54" y="139"/>
                  <a:pt x="54" y="139"/>
                </a:cubicBezTo>
                <a:cubicBezTo>
                  <a:pt x="66" y="126"/>
                  <a:pt x="66" y="126"/>
                  <a:pt x="66" y="126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50" y="118"/>
                  <a:pt x="50" y="118"/>
                  <a:pt x="50" y="118"/>
                </a:cubicBezTo>
                <a:cubicBezTo>
                  <a:pt x="35" y="101"/>
                  <a:pt x="34" y="76"/>
                  <a:pt x="47" y="58"/>
                </a:cubicBezTo>
                <a:cubicBezTo>
                  <a:pt x="49" y="60"/>
                  <a:pt x="49" y="60"/>
                  <a:pt x="49" y="60"/>
                </a:cubicBezTo>
                <a:cubicBezTo>
                  <a:pt x="61" y="48"/>
                  <a:pt x="61" y="48"/>
                  <a:pt x="61" y="48"/>
                </a:cubicBezTo>
                <a:cubicBezTo>
                  <a:pt x="59" y="46"/>
                  <a:pt x="59" y="46"/>
                  <a:pt x="59" y="46"/>
                </a:cubicBezTo>
                <a:cubicBezTo>
                  <a:pt x="67" y="40"/>
                  <a:pt x="77" y="37"/>
                  <a:pt x="87" y="37"/>
                </a:cubicBezTo>
                <a:cubicBezTo>
                  <a:pt x="99" y="37"/>
                  <a:pt x="110" y="41"/>
                  <a:pt x="119" y="49"/>
                </a:cubicBezTo>
                <a:cubicBezTo>
                  <a:pt x="115" y="53"/>
                  <a:pt x="115" y="53"/>
                  <a:pt x="115" y="53"/>
                </a:cubicBezTo>
                <a:cubicBezTo>
                  <a:pt x="127" y="66"/>
                  <a:pt x="127" y="66"/>
                  <a:pt x="127" y="66"/>
                </a:cubicBezTo>
                <a:cubicBezTo>
                  <a:pt x="140" y="53"/>
                  <a:pt x="140" y="53"/>
                  <a:pt x="140" y="53"/>
                </a:cubicBezTo>
                <a:lnTo>
                  <a:pt x="127" y="41"/>
                </a:lnTo>
                <a:close/>
                <a:moveTo>
                  <a:pt x="59" y="126"/>
                </a:moveTo>
                <a:cubicBezTo>
                  <a:pt x="54" y="132"/>
                  <a:pt x="54" y="132"/>
                  <a:pt x="54" y="132"/>
                </a:cubicBezTo>
                <a:cubicBezTo>
                  <a:pt x="49" y="126"/>
                  <a:pt x="49" y="126"/>
                  <a:pt x="49" y="126"/>
                </a:cubicBezTo>
                <a:cubicBezTo>
                  <a:pt x="54" y="121"/>
                  <a:pt x="54" y="121"/>
                  <a:pt x="54" y="121"/>
                </a:cubicBezTo>
                <a:lnTo>
                  <a:pt x="59" y="126"/>
                </a:lnTo>
                <a:close/>
                <a:moveTo>
                  <a:pt x="83" y="7"/>
                </a:moveTo>
                <a:cubicBezTo>
                  <a:pt x="84" y="6"/>
                  <a:pt x="85" y="5"/>
                  <a:pt x="86" y="5"/>
                </a:cubicBezTo>
                <a:cubicBezTo>
                  <a:pt x="88" y="5"/>
                  <a:pt x="89" y="6"/>
                  <a:pt x="90" y="7"/>
                </a:cubicBezTo>
                <a:cubicBezTo>
                  <a:pt x="92" y="9"/>
                  <a:pt x="92" y="12"/>
                  <a:pt x="90" y="14"/>
                </a:cubicBezTo>
                <a:cubicBezTo>
                  <a:pt x="89" y="15"/>
                  <a:pt x="88" y="15"/>
                  <a:pt x="86" y="15"/>
                </a:cubicBezTo>
                <a:cubicBezTo>
                  <a:pt x="85" y="15"/>
                  <a:pt x="84" y="15"/>
                  <a:pt x="83" y="14"/>
                </a:cubicBezTo>
                <a:cubicBezTo>
                  <a:pt x="81" y="12"/>
                  <a:pt x="81" y="9"/>
                  <a:pt x="83" y="7"/>
                </a:cubicBezTo>
                <a:close/>
                <a:moveTo>
                  <a:pt x="15" y="89"/>
                </a:moveTo>
                <a:cubicBezTo>
                  <a:pt x="14" y="90"/>
                  <a:pt x="13" y="90"/>
                  <a:pt x="11" y="90"/>
                </a:cubicBezTo>
                <a:cubicBezTo>
                  <a:pt x="10" y="90"/>
                  <a:pt x="9" y="90"/>
                  <a:pt x="8" y="89"/>
                </a:cubicBezTo>
                <a:cubicBezTo>
                  <a:pt x="7" y="88"/>
                  <a:pt x="6" y="87"/>
                  <a:pt x="6" y="85"/>
                </a:cubicBezTo>
                <a:cubicBezTo>
                  <a:pt x="6" y="84"/>
                  <a:pt x="7" y="83"/>
                  <a:pt x="8" y="82"/>
                </a:cubicBezTo>
                <a:cubicBezTo>
                  <a:pt x="9" y="81"/>
                  <a:pt x="10" y="80"/>
                  <a:pt x="11" y="80"/>
                </a:cubicBezTo>
                <a:cubicBezTo>
                  <a:pt x="13" y="80"/>
                  <a:pt x="14" y="81"/>
                  <a:pt x="15" y="82"/>
                </a:cubicBezTo>
                <a:cubicBezTo>
                  <a:pt x="17" y="84"/>
                  <a:pt x="17" y="87"/>
                  <a:pt x="15" y="89"/>
                </a:cubicBezTo>
                <a:close/>
                <a:moveTo>
                  <a:pt x="49" y="53"/>
                </a:moveTo>
                <a:cubicBezTo>
                  <a:pt x="43" y="48"/>
                  <a:pt x="43" y="48"/>
                  <a:pt x="43" y="48"/>
                </a:cubicBezTo>
                <a:cubicBezTo>
                  <a:pt x="49" y="42"/>
                  <a:pt x="49" y="42"/>
                  <a:pt x="49" y="42"/>
                </a:cubicBezTo>
                <a:cubicBezTo>
                  <a:pt x="54" y="48"/>
                  <a:pt x="54" y="48"/>
                  <a:pt x="54" y="48"/>
                </a:cubicBezTo>
                <a:lnTo>
                  <a:pt x="49" y="53"/>
                </a:lnTo>
                <a:close/>
                <a:moveTo>
                  <a:pt x="127" y="58"/>
                </a:moveTo>
                <a:cubicBezTo>
                  <a:pt x="122" y="53"/>
                  <a:pt x="122" y="53"/>
                  <a:pt x="122" y="53"/>
                </a:cubicBezTo>
                <a:cubicBezTo>
                  <a:pt x="127" y="48"/>
                  <a:pt x="127" y="48"/>
                  <a:pt x="127" y="48"/>
                </a:cubicBezTo>
                <a:cubicBezTo>
                  <a:pt x="133" y="53"/>
                  <a:pt x="133" y="53"/>
                  <a:pt x="133" y="53"/>
                </a:cubicBezTo>
                <a:lnTo>
                  <a:pt x="127" y="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6" name="Freeform 34">
            <a:extLst>
              <a:ext uri="{FF2B5EF4-FFF2-40B4-BE49-F238E27FC236}">
                <a16:creationId xmlns="" xmlns:a16="http://schemas.microsoft.com/office/drawing/2014/main" id="{84C18302-9AF3-43BB-96F8-7FE66601A5C0}"/>
              </a:ext>
            </a:extLst>
          </p:cNvPr>
          <p:cNvSpPr>
            <a:spLocks noEditPoints="1"/>
          </p:cNvSpPr>
          <p:nvPr/>
        </p:nvSpPr>
        <p:spPr bwMode="auto">
          <a:xfrm>
            <a:off x="5356522" y="1788038"/>
            <a:ext cx="356135" cy="322827"/>
          </a:xfrm>
          <a:custGeom>
            <a:avLst/>
            <a:gdLst>
              <a:gd name="T0" fmla="*/ 410 w 417"/>
              <a:gd name="T1" fmla="*/ 108 h 378"/>
              <a:gd name="T2" fmla="*/ 315 w 417"/>
              <a:gd name="T3" fmla="*/ 0 h 378"/>
              <a:gd name="T4" fmla="*/ 102 w 417"/>
              <a:gd name="T5" fmla="*/ 0 h 378"/>
              <a:gd name="T6" fmla="*/ 7 w 417"/>
              <a:gd name="T7" fmla="*/ 108 h 378"/>
              <a:gd name="T8" fmla="*/ 0 w 417"/>
              <a:gd name="T9" fmla="*/ 118 h 378"/>
              <a:gd name="T10" fmla="*/ 7 w 417"/>
              <a:gd name="T11" fmla="*/ 125 h 378"/>
              <a:gd name="T12" fmla="*/ 207 w 417"/>
              <a:gd name="T13" fmla="*/ 378 h 378"/>
              <a:gd name="T14" fmla="*/ 410 w 417"/>
              <a:gd name="T15" fmla="*/ 125 h 378"/>
              <a:gd name="T16" fmla="*/ 417 w 417"/>
              <a:gd name="T17" fmla="*/ 118 h 378"/>
              <a:gd name="T18" fmla="*/ 410 w 417"/>
              <a:gd name="T19" fmla="*/ 108 h 378"/>
              <a:gd name="T20" fmla="*/ 390 w 417"/>
              <a:gd name="T21" fmla="*/ 108 h 378"/>
              <a:gd name="T22" fmla="*/ 231 w 417"/>
              <a:gd name="T23" fmla="*/ 108 h 378"/>
              <a:gd name="T24" fmla="*/ 309 w 417"/>
              <a:gd name="T25" fmla="*/ 17 h 378"/>
              <a:gd name="T26" fmla="*/ 390 w 417"/>
              <a:gd name="T27" fmla="*/ 108 h 378"/>
              <a:gd name="T28" fmla="*/ 207 w 417"/>
              <a:gd name="T29" fmla="*/ 108 h 378"/>
              <a:gd name="T30" fmla="*/ 126 w 417"/>
              <a:gd name="T31" fmla="*/ 14 h 378"/>
              <a:gd name="T32" fmla="*/ 288 w 417"/>
              <a:gd name="T33" fmla="*/ 14 h 378"/>
              <a:gd name="T34" fmla="*/ 210 w 417"/>
              <a:gd name="T35" fmla="*/ 108 h 378"/>
              <a:gd name="T36" fmla="*/ 207 w 417"/>
              <a:gd name="T37" fmla="*/ 108 h 378"/>
              <a:gd name="T38" fmla="*/ 105 w 417"/>
              <a:gd name="T39" fmla="*/ 17 h 378"/>
              <a:gd name="T40" fmla="*/ 187 w 417"/>
              <a:gd name="T41" fmla="*/ 108 h 378"/>
              <a:gd name="T42" fmla="*/ 27 w 417"/>
              <a:gd name="T43" fmla="*/ 108 h 378"/>
              <a:gd name="T44" fmla="*/ 105 w 417"/>
              <a:gd name="T45" fmla="*/ 17 h 378"/>
              <a:gd name="T46" fmla="*/ 200 w 417"/>
              <a:gd name="T47" fmla="*/ 125 h 378"/>
              <a:gd name="T48" fmla="*/ 200 w 417"/>
              <a:gd name="T49" fmla="*/ 344 h 378"/>
              <a:gd name="T50" fmla="*/ 27 w 417"/>
              <a:gd name="T51" fmla="*/ 125 h 378"/>
              <a:gd name="T52" fmla="*/ 200 w 417"/>
              <a:gd name="T53" fmla="*/ 125 h 378"/>
              <a:gd name="T54" fmla="*/ 217 w 417"/>
              <a:gd name="T55" fmla="*/ 344 h 378"/>
              <a:gd name="T56" fmla="*/ 217 w 417"/>
              <a:gd name="T57" fmla="*/ 125 h 378"/>
              <a:gd name="T58" fmla="*/ 390 w 417"/>
              <a:gd name="T59" fmla="*/ 125 h 378"/>
              <a:gd name="T60" fmla="*/ 217 w 417"/>
              <a:gd name="T61" fmla="*/ 344 h 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17" h="378">
                <a:moveTo>
                  <a:pt x="410" y="108"/>
                </a:moveTo>
                <a:lnTo>
                  <a:pt x="315" y="0"/>
                </a:lnTo>
                <a:lnTo>
                  <a:pt x="102" y="0"/>
                </a:lnTo>
                <a:lnTo>
                  <a:pt x="7" y="108"/>
                </a:lnTo>
                <a:lnTo>
                  <a:pt x="0" y="118"/>
                </a:lnTo>
                <a:lnTo>
                  <a:pt x="7" y="125"/>
                </a:lnTo>
                <a:lnTo>
                  <a:pt x="207" y="378"/>
                </a:lnTo>
                <a:lnTo>
                  <a:pt x="410" y="125"/>
                </a:lnTo>
                <a:lnTo>
                  <a:pt x="417" y="118"/>
                </a:lnTo>
                <a:lnTo>
                  <a:pt x="410" y="108"/>
                </a:lnTo>
                <a:close/>
                <a:moveTo>
                  <a:pt x="390" y="108"/>
                </a:moveTo>
                <a:lnTo>
                  <a:pt x="231" y="108"/>
                </a:lnTo>
                <a:lnTo>
                  <a:pt x="309" y="17"/>
                </a:lnTo>
                <a:lnTo>
                  <a:pt x="390" y="108"/>
                </a:lnTo>
                <a:close/>
                <a:moveTo>
                  <a:pt x="207" y="108"/>
                </a:moveTo>
                <a:lnTo>
                  <a:pt x="126" y="14"/>
                </a:lnTo>
                <a:lnTo>
                  <a:pt x="288" y="14"/>
                </a:lnTo>
                <a:lnTo>
                  <a:pt x="210" y="108"/>
                </a:lnTo>
                <a:lnTo>
                  <a:pt x="207" y="108"/>
                </a:lnTo>
                <a:close/>
                <a:moveTo>
                  <a:pt x="105" y="17"/>
                </a:moveTo>
                <a:lnTo>
                  <a:pt x="187" y="108"/>
                </a:lnTo>
                <a:lnTo>
                  <a:pt x="27" y="108"/>
                </a:lnTo>
                <a:lnTo>
                  <a:pt x="105" y="17"/>
                </a:lnTo>
                <a:close/>
                <a:moveTo>
                  <a:pt x="200" y="125"/>
                </a:moveTo>
                <a:lnTo>
                  <a:pt x="200" y="344"/>
                </a:lnTo>
                <a:lnTo>
                  <a:pt x="27" y="125"/>
                </a:lnTo>
                <a:lnTo>
                  <a:pt x="200" y="125"/>
                </a:lnTo>
                <a:close/>
                <a:moveTo>
                  <a:pt x="217" y="344"/>
                </a:moveTo>
                <a:lnTo>
                  <a:pt x="217" y="125"/>
                </a:lnTo>
                <a:lnTo>
                  <a:pt x="390" y="125"/>
                </a:lnTo>
                <a:lnTo>
                  <a:pt x="217" y="3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7" name="Freeform 35">
            <a:extLst>
              <a:ext uri="{FF2B5EF4-FFF2-40B4-BE49-F238E27FC236}">
                <a16:creationId xmlns="" xmlns:a16="http://schemas.microsoft.com/office/drawing/2014/main" id="{44E707D2-30C2-4361-A189-AA6780A1B51C}"/>
              </a:ext>
            </a:extLst>
          </p:cNvPr>
          <p:cNvSpPr>
            <a:spLocks noEditPoints="1"/>
          </p:cNvSpPr>
          <p:nvPr/>
        </p:nvSpPr>
        <p:spPr bwMode="auto">
          <a:xfrm>
            <a:off x="5336452" y="2900237"/>
            <a:ext cx="396275" cy="397129"/>
          </a:xfrm>
          <a:custGeom>
            <a:avLst/>
            <a:gdLst>
              <a:gd name="T0" fmla="*/ 137 w 137"/>
              <a:gd name="T1" fmla="*/ 78 h 138"/>
              <a:gd name="T2" fmla="*/ 118 w 137"/>
              <a:gd name="T3" fmla="*/ 58 h 138"/>
              <a:gd name="T4" fmla="*/ 122 w 137"/>
              <a:gd name="T5" fmla="*/ 27 h 138"/>
              <a:gd name="T6" fmla="*/ 96 w 137"/>
              <a:gd name="T7" fmla="*/ 26 h 138"/>
              <a:gd name="T8" fmla="*/ 78 w 137"/>
              <a:gd name="T9" fmla="*/ 0 h 138"/>
              <a:gd name="T10" fmla="*/ 57 w 137"/>
              <a:gd name="T11" fmla="*/ 20 h 138"/>
              <a:gd name="T12" fmla="*/ 26 w 137"/>
              <a:gd name="T13" fmla="*/ 15 h 138"/>
              <a:gd name="T14" fmla="*/ 26 w 137"/>
              <a:gd name="T15" fmla="*/ 42 h 138"/>
              <a:gd name="T16" fmla="*/ 0 w 137"/>
              <a:gd name="T17" fmla="*/ 60 h 138"/>
              <a:gd name="T18" fmla="*/ 19 w 137"/>
              <a:gd name="T19" fmla="*/ 80 h 138"/>
              <a:gd name="T20" fmla="*/ 15 w 137"/>
              <a:gd name="T21" fmla="*/ 111 h 138"/>
              <a:gd name="T22" fmla="*/ 41 w 137"/>
              <a:gd name="T23" fmla="*/ 111 h 138"/>
              <a:gd name="T24" fmla="*/ 59 w 137"/>
              <a:gd name="T25" fmla="*/ 138 h 138"/>
              <a:gd name="T26" fmla="*/ 80 w 137"/>
              <a:gd name="T27" fmla="*/ 118 h 138"/>
              <a:gd name="T28" fmla="*/ 111 w 137"/>
              <a:gd name="T29" fmla="*/ 122 h 138"/>
              <a:gd name="T30" fmla="*/ 111 w 137"/>
              <a:gd name="T31" fmla="*/ 96 h 138"/>
              <a:gd name="T32" fmla="*/ 132 w 137"/>
              <a:gd name="T33" fmla="*/ 64 h 138"/>
              <a:gd name="T34" fmla="*/ 117 w 137"/>
              <a:gd name="T35" fmla="*/ 75 h 138"/>
              <a:gd name="T36" fmla="*/ 117 w 137"/>
              <a:gd name="T37" fmla="*/ 63 h 138"/>
              <a:gd name="T38" fmla="*/ 110 w 137"/>
              <a:gd name="T39" fmla="*/ 22 h 138"/>
              <a:gd name="T40" fmla="*/ 107 w 137"/>
              <a:gd name="T41" fmla="*/ 38 h 138"/>
              <a:gd name="T42" fmla="*/ 110 w 137"/>
              <a:gd name="T43" fmla="*/ 22 h 138"/>
              <a:gd name="T44" fmla="*/ 73 w 137"/>
              <a:gd name="T45" fmla="*/ 5 h 138"/>
              <a:gd name="T46" fmla="*/ 68 w 137"/>
              <a:gd name="T47" fmla="*/ 19 h 138"/>
              <a:gd name="T48" fmla="*/ 64 w 137"/>
              <a:gd name="T49" fmla="*/ 5 h 138"/>
              <a:gd name="T50" fmla="*/ 27 w 137"/>
              <a:gd name="T51" fmla="*/ 22 h 138"/>
              <a:gd name="T52" fmla="*/ 34 w 137"/>
              <a:gd name="T53" fmla="*/ 34 h 138"/>
              <a:gd name="T54" fmla="*/ 21 w 137"/>
              <a:gd name="T55" fmla="*/ 27 h 138"/>
              <a:gd name="T56" fmla="*/ 5 w 137"/>
              <a:gd name="T57" fmla="*/ 64 h 138"/>
              <a:gd name="T58" fmla="*/ 19 w 137"/>
              <a:gd name="T59" fmla="*/ 69 h 138"/>
              <a:gd name="T60" fmla="*/ 5 w 137"/>
              <a:gd name="T61" fmla="*/ 74 h 138"/>
              <a:gd name="T62" fmla="*/ 22 w 137"/>
              <a:gd name="T63" fmla="*/ 110 h 138"/>
              <a:gd name="T64" fmla="*/ 38 w 137"/>
              <a:gd name="T65" fmla="*/ 108 h 138"/>
              <a:gd name="T66" fmla="*/ 73 w 137"/>
              <a:gd name="T67" fmla="*/ 133 h 138"/>
              <a:gd name="T68" fmla="*/ 62 w 137"/>
              <a:gd name="T69" fmla="*/ 118 h 138"/>
              <a:gd name="T70" fmla="*/ 68 w 137"/>
              <a:gd name="T71" fmla="*/ 118 h 138"/>
              <a:gd name="T72" fmla="*/ 75 w 137"/>
              <a:gd name="T73" fmla="*/ 118 h 138"/>
              <a:gd name="T74" fmla="*/ 68 w 137"/>
              <a:gd name="T75" fmla="*/ 113 h 138"/>
              <a:gd name="T76" fmla="*/ 37 w 137"/>
              <a:gd name="T77" fmla="*/ 37 h 138"/>
              <a:gd name="T78" fmla="*/ 68 w 137"/>
              <a:gd name="T79" fmla="*/ 24 h 138"/>
              <a:gd name="T80" fmla="*/ 100 w 137"/>
              <a:gd name="T81" fmla="*/ 100 h 138"/>
              <a:gd name="T82" fmla="*/ 116 w 137"/>
              <a:gd name="T83" fmla="*/ 110 h 138"/>
              <a:gd name="T84" fmla="*/ 99 w 137"/>
              <a:gd name="T85" fmla="*/ 108 h 138"/>
              <a:gd name="T86" fmla="*/ 108 w 137"/>
              <a:gd name="T87" fmla="*/ 99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7" h="138">
                <a:moveTo>
                  <a:pt x="118" y="80"/>
                </a:moveTo>
                <a:cubicBezTo>
                  <a:pt x="137" y="78"/>
                  <a:pt x="137" y="78"/>
                  <a:pt x="137" y="78"/>
                </a:cubicBezTo>
                <a:cubicBezTo>
                  <a:pt x="137" y="60"/>
                  <a:pt x="137" y="60"/>
                  <a:pt x="137" y="60"/>
                </a:cubicBezTo>
                <a:cubicBezTo>
                  <a:pt x="118" y="58"/>
                  <a:pt x="118" y="58"/>
                  <a:pt x="118" y="58"/>
                </a:cubicBezTo>
                <a:cubicBezTo>
                  <a:pt x="116" y="52"/>
                  <a:pt x="114" y="46"/>
                  <a:pt x="111" y="42"/>
                </a:cubicBezTo>
                <a:cubicBezTo>
                  <a:pt x="122" y="27"/>
                  <a:pt x="122" y="27"/>
                  <a:pt x="122" y="27"/>
                </a:cubicBezTo>
                <a:cubicBezTo>
                  <a:pt x="110" y="15"/>
                  <a:pt x="110" y="15"/>
                  <a:pt x="110" y="15"/>
                </a:cubicBezTo>
                <a:cubicBezTo>
                  <a:pt x="96" y="26"/>
                  <a:pt x="96" y="26"/>
                  <a:pt x="96" y="26"/>
                </a:cubicBezTo>
                <a:cubicBezTo>
                  <a:pt x="91" y="23"/>
                  <a:pt x="86" y="21"/>
                  <a:pt x="80" y="20"/>
                </a:cubicBezTo>
                <a:cubicBezTo>
                  <a:pt x="78" y="0"/>
                  <a:pt x="78" y="0"/>
                  <a:pt x="78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7" y="20"/>
                  <a:pt x="57" y="20"/>
                  <a:pt x="57" y="20"/>
                </a:cubicBezTo>
                <a:cubicBezTo>
                  <a:pt x="51" y="21"/>
                  <a:pt x="46" y="23"/>
                  <a:pt x="42" y="26"/>
                </a:cubicBezTo>
                <a:cubicBezTo>
                  <a:pt x="26" y="15"/>
                  <a:pt x="26" y="15"/>
                  <a:pt x="26" y="15"/>
                </a:cubicBezTo>
                <a:cubicBezTo>
                  <a:pt x="15" y="27"/>
                  <a:pt x="15" y="27"/>
                  <a:pt x="15" y="27"/>
                </a:cubicBezTo>
                <a:cubicBezTo>
                  <a:pt x="26" y="42"/>
                  <a:pt x="26" y="42"/>
                  <a:pt x="26" y="42"/>
                </a:cubicBezTo>
                <a:cubicBezTo>
                  <a:pt x="23" y="47"/>
                  <a:pt x="21" y="52"/>
                  <a:pt x="19" y="57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78"/>
                  <a:pt x="0" y="78"/>
                  <a:pt x="0" y="78"/>
                </a:cubicBezTo>
                <a:cubicBezTo>
                  <a:pt x="19" y="80"/>
                  <a:pt x="19" y="80"/>
                  <a:pt x="19" y="80"/>
                </a:cubicBezTo>
                <a:cubicBezTo>
                  <a:pt x="21" y="86"/>
                  <a:pt x="23" y="91"/>
                  <a:pt x="26" y="96"/>
                </a:cubicBezTo>
                <a:cubicBezTo>
                  <a:pt x="15" y="111"/>
                  <a:pt x="15" y="111"/>
                  <a:pt x="15" y="111"/>
                </a:cubicBezTo>
                <a:cubicBezTo>
                  <a:pt x="26" y="122"/>
                  <a:pt x="26" y="122"/>
                  <a:pt x="26" y="122"/>
                </a:cubicBezTo>
                <a:cubicBezTo>
                  <a:pt x="41" y="111"/>
                  <a:pt x="41" y="111"/>
                  <a:pt x="41" y="111"/>
                </a:cubicBezTo>
                <a:cubicBezTo>
                  <a:pt x="46" y="114"/>
                  <a:pt x="51" y="117"/>
                  <a:pt x="57" y="118"/>
                </a:cubicBezTo>
                <a:cubicBezTo>
                  <a:pt x="59" y="138"/>
                  <a:pt x="59" y="138"/>
                  <a:pt x="59" y="138"/>
                </a:cubicBezTo>
                <a:cubicBezTo>
                  <a:pt x="78" y="138"/>
                  <a:pt x="78" y="138"/>
                  <a:pt x="78" y="138"/>
                </a:cubicBezTo>
                <a:cubicBezTo>
                  <a:pt x="80" y="118"/>
                  <a:pt x="80" y="118"/>
                  <a:pt x="80" y="118"/>
                </a:cubicBezTo>
                <a:cubicBezTo>
                  <a:pt x="86" y="117"/>
                  <a:pt x="91" y="114"/>
                  <a:pt x="95" y="111"/>
                </a:cubicBezTo>
                <a:cubicBezTo>
                  <a:pt x="111" y="122"/>
                  <a:pt x="111" y="122"/>
                  <a:pt x="111" y="122"/>
                </a:cubicBezTo>
                <a:cubicBezTo>
                  <a:pt x="122" y="111"/>
                  <a:pt x="122" y="111"/>
                  <a:pt x="122" y="111"/>
                </a:cubicBezTo>
                <a:cubicBezTo>
                  <a:pt x="111" y="96"/>
                  <a:pt x="111" y="96"/>
                  <a:pt x="111" y="96"/>
                </a:cubicBezTo>
                <a:cubicBezTo>
                  <a:pt x="114" y="91"/>
                  <a:pt x="116" y="86"/>
                  <a:pt x="118" y="80"/>
                </a:cubicBezTo>
                <a:close/>
                <a:moveTo>
                  <a:pt x="132" y="64"/>
                </a:moveTo>
                <a:cubicBezTo>
                  <a:pt x="132" y="74"/>
                  <a:pt x="132" y="74"/>
                  <a:pt x="132" y="74"/>
                </a:cubicBezTo>
                <a:cubicBezTo>
                  <a:pt x="117" y="75"/>
                  <a:pt x="117" y="75"/>
                  <a:pt x="117" y="75"/>
                </a:cubicBezTo>
                <a:cubicBezTo>
                  <a:pt x="118" y="73"/>
                  <a:pt x="118" y="71"/>
                  <a:pt x="118" y="69"/>
                </a:cubicBezTo>
                <a:cubicBezTo>
                  <a:pt x="118" y="67"/>
                  <a:pt x="118" y="65"/>
                  <a:pt x="117" y="63"/>
                </a:cubicBezTo>
                <a:lnTo>
                  <a:pt x="132" y="64"/>
                </a:lnTo>
                <a:close/>
                <a:moveTo>
                  <a:pt x="110" y="22"/>
                </a:moveTo>
                <a:cubicBezTo>
                  <a:pt x="115" y="27"/>
                  <a:pt x="115" y="27"/>
                  <a:pt x="115" y="27"/>
                </a:cubicBezTo>
                <a:cubicBezTo>
                  <a:pt x="107" y="38"/>
                  <a:pt x="107" y="38"/>
                  <a:pt x="107" y="38"/>
                </a:cubicBezTo>
                <a:cubicBezTo>
                  <a:pt x="105" y="35"/>
                  <a:pt x="102" y="32"/>
                  <a:pt x="99" y="30"/>
                </a:cubicBezTo>
                <a:lnTo>
                  <a:pt x="110" y="22"/>
                </a:lnTo>
                <a:close/>
                <a:moveTo>
                  <a:pt x="64" y="5"/>
                </a:moveTo>
                <a:cubicBezTo>
                  <a:pt x="73" y="5"/>
                  <a:pt x="73" y="5"/>
                  <a:pt x="73" y="5"/>
                </a:cubicBezTo>
                <a:cubicBezTo>
                  <a:pt x="75" y="20"/>
                  <a:pt x="75" y="20"/>
                  <a:pt x="75" y="20"/>
                </a:cubicBezTo>
                <a:cubicBezTo>
                  <a:pt x="73" y="20"/>
                  <a:pt x="71" y="19"/>
                  <a:pt x="68" y="19"/>
                </a:cubicBezTo>
                <a:cubicBezTo>
                  <a:pt x="66" y="19"/>
                  <a:pt x="64" y="20"/>
                  <a:pt x="62" y="20"/>
                </a:cubicBezTo>
                <a:lnTo>
                  <a:pt x="64" y="5"/>
                </a:lnTo>
                <a:close/>
                <a:moveTo>
                  <a:pt x="21" y="27"/>
                </a:moveTo>
                <a:cubicBezTo>
                  <a:pt x="27" y="22"/>
                  <a:pt x="27" y="22"/>
                  <a:pt x="27" y="22"/>
                </a:cubicBezTo>
                <a:cubicBezTo>
                  <a:pt x="38" y="30"/>
                  <a:pt x="38" y="30"/>
                  <a:pt x="38" y="30"/>
                </a:cubicBezTo>
                <a:cubicBezTo>
                  <a:pt x="37" y="31"/>
                  <a:pt x="35" y="32"/>
                  <a:pt x="34" y="34"/>
                </a:cubicBezTo>
                <a:cubicBezTo>
                  <a:pt x="32" y="35"/>
                  <a:pt x="31" y="37"/>
                  <a:pt x="29" y="39"/>
                </a:cubicBezTo>
                <a:lnTo>
                  <a:pt x="21" y="27"/>
                </a:lnTo>
                <a:close/>
                <a:moveTo>
                  <a:pt x="5" y="74"/>
                </a:moveTo>
                <a:cubicBezTo>
                  <a:pt x="5" y="64"/>
                  <a:pt x="5" y="64"/>
                  <a:pt x="5" y="64"/>
                </a:cubicBezTo>
                <a:cubicBezTo>
                  <a:pt x="19" y="62"/>
                  <a:pt x="19" y="62"/>
                  <a:pt x="19" y="62"/>
                </a:cubicBezTo>
                <a:cubicBezTo>
                  <a:pt x="19" y="65"/>
                  <a:pt x="19" y="67"/>
                  <a:pt x="19" y="69"/>
                </a:cubicBezTo>
                <a:cubicBezTo>
                  <a:pt x="19" y="71"/>
                  <a:pt x="19" y="73"/>
                  <a:pt x="19" y="75"/>
                </a:cubicBezTo>
                <a:lnTo>
                  <a:pt x="5" y="74"/>
                </a:lnTo>
                <a:close/>
                <a:moveTo>
                  <a:pt x="27" y="116"/>
                </a:moveTo>
                <a:cubicBezTo>
                  <a:pt x="22" y="110"/>
                  <a:pt x="22" y="110"/>
                  <a:pt x="22" y="110"/>
                </a:cubicBezTo>
                <a:cubicBezTo>
                  <a:pt x="30" y="99"/>
                  <a:pt x="30" y="99"/>
                  <a:pt x="30" y="99"/>
                </a:cubicBezTo>
                <a:cubicBezTo>
                  <a:pt x="32" y="103"/>
                  <a:pt x="35" y="105"/>
                  <a:pt x="38" y="108"/>
                </a:cubicBezTo>
                <a:lnTo>
                  <a:pt x="27" y="116"/>
                </a:lnTo>
                <a:close/>
                <a:moveTo>
                  <a:pt x="73" y="133"/>
                </a:moveTo>
                <a:cubicBezTo>
                  <a:pt x="64" y="133"/>
                  <a:pt x="64" y="133"/>
                  <a:pt x="64" y="133"/>
                </a:cubicBezTo>
                <a:cubicBezTo>
                  <a:pt x="62" y="118"/>
                  <a:pt x="62" y="118"/>
                  <a:pt x="62" y="118"/>
                </a:cubicBezTo>
                <a:cubicBezTo>
                  <a:pt x="64" y="118"/>
                  <a:pt x="66" y="118"/>
                  <a:pt x="68" y="118"/>
                </a:cubicBezTo>
                <a:cubicBezTo>
                  <a:pt x="68" y="118"/>
                  <a:pt x="68" y="118"/>
                  <a:pt x="68" y="118"/>
                </a:cubicBezTo>
                <a:cubicBezTo>
                  <a:pt x="68" y="118"/>
                  <a:pt x="68" y="118"/>
                  <a:pt x="68" y="118"/>
                </a:cubicBezTo>
                <a:cubicBezTo>
                  <a:pt x="71" y="118"/>
                  <a:pt x="73" y="118"/>
                  <a:pt x="75" y="118"/>
                </a:cubicBezTo>
                <a:lnTo>
                  <a:pt x="73" y="133"/>
                </a:lnTo>
                <a:close/>
                <a:moveTo>
                  <a:pt x="68" y="113"/>
                </a:moveTo>
                <a:cubicBezTo>
                  <a:pt x="44" y="113"/>
                  <a:pt x="24" y="93"/>
                  <a:pt x="24" y="69"/>
                </a:cubicBezTo>
                <a:cubicBezTo>
                  <a:pt x="24" y="57"/>
                  <a:pt x="29" y="46"/>
                  <a:pt x="37" y="37"/>
                </a:cubicBezTo>
                <a:cubicBezTo>
                  <a:pt x="45" y="29"/>
                  <a:pt x="57" y="24"/>
                  <a:pt x="68" y="24"/>
                </a:cubicBezTo>
                <a:cubicBezTo>
                  <a:pt x="68" y="24"/>
                  <a:pt x="68" y="24"/>
                  <a:pt x="68" y="24"/>
                </a:cubicBezTo>
                <a:cubicBezTo>
                  <a:pt x="93" y="24"/>
                  <a:pt x="113" y="44"/>
                  <a:pt x="113" y="69"/>
                </a:cubicBezTo>
                <a:cubicBezTo>
                  <a:pt x="113" y="81"/>
                  <a:pt x="108" y="92"/>
                  <a:pt x="100" y="100"/>
                </a:cubicBezTo>
                <a:cubicBezTo>
                  <a:pt x="92" y="109"/>
                  <a:pt x="80" y="113"/>
                  <a:pt x="68" y="113"/>
                </a:cubicBezTo>
                <a:close/>
                <a:moveTo>
                  <a:pt x="116" y="110"/>
                </a:moveTo>
                <a:cubicBezTo>
                  <a:pt x="110" y="116"/>
                  <a:pt x="110" y="116"/>
                  <a:pt x="110" y="116"/>
                </a:cubicBezTo>
                <a:cubicBezTo>
                  <a:pt x="99" y="108"/>
                  <a:pt x="99" y="108"/>
                  <a:pt x="99" y="108"/>
                </a:cubicBezTo>
                <a:cubicBezTo>
                  <a:pt x="100" y="107"/>
                  <a:pt x="102" y="105"/>
                  <a:pt x="103" y="104"/>
                </a:cubicBezTo>
                <a:cubicBezTo>
                  <a:pt x="105" y="102"/>
                  <a:pt x="106" y="101"/>
                  <a:pt x="108" y="99"/>
                </a:cubicBezTo>
                <a:lnTo>
                  <a:pt x="116" y="1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566786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804035" y="1644211"/>
            <a:ext cx="7535930" cy="2865375"/>
            <a:chOff x="995173" y="1644211"/>
            <a:chExt cx="7535930" cy="2865375"/>
          </a:xfrm>
        </p:grpSpPr>
        <p:grpSp>
          <p:nvGrpSpPr>
            <p:cNvPr id="136" name="Group 135"/>
            <p:cNvGrpSpPr/>
            <p:nvPr/>
          </p:nvGrpSpPr>
          <p:grpSpPr>
            <a:xfrm>
              <a:off x="4328466" y="1775909"/>
              <a:ext cx="4202637" cy="2580838"/>
              <a:chOff x="7094999" y="3116146"/>
              <a:chExt cx="10311633" cy="6334025"/>
            </a:xfrm>
            <a:solidFill>
              <a:schemeClr val="tx2"/>
            </a:solidFill>
          </p:grpSpPr>
          <p:sp>
            <p:nvSpPr>
              <p:cNvPr id="137" name="Freeform 1"/>
              <p:cNvSpPr>
                <a:spLocks noChangeArrowheads="1"/>
              </p:cNvSpPr>
              <p:nvPr/>
            </p:nvSpPr>
            <p:spPr bwMode="auto">
              <a:xfrm>
                <a:off x="15481608" y="9202005"/>
                <a:ext cx="16234" cy="25513"/>
              </a:xfrm>
              <a:custGeom>
                <a:avLst/>
                <a:gdLst>
                  <a:gd name="T0" fmla="*/ 15 w 32"/>
                  <a:gd name="T1" fmla="*/ 0 h 49"/>
                  <a:gd name="T2" fmla="*/ 15 w 32"/>
                  <a:gd name="T3" fmla="*/ 0 h 49"/>
                  <a:gd name="T4" fmla="*/ 0 w 32"/>
                  <a:gd name="T5" fmla="*/ 16 h 49"/>
                  <a:gd name="T6" fmla="*/ 15 w 32"/>
                  <a:gd name="T7" fmla="*/ 32 h 49"/>
                  <a:gd name="T8" fmla="*/ 15 w 32"/>
                  <a:gd name="T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49">
                    <a:moveTo>
                      <a:pt x="15" y="0"/>
                    </a:moveTo>
                    <a:lnTo>
                      <a:pt x="15" y="0"/>
                    </a:lnTo>
                    <a:cubicBezTo>
                      <a:pt x="15" y="0"/>
                      <a:pt x="0" y="8"/>
                      <a:pt x="0" y="16"/>
                    </a:cubicBezTo>
                    <a:cubicBezTo>
                      <a:pt x="0" y="32"/>
                      <a:pt x="7" y="48"/>
                      <a:pt x="15" y="32"/>
                    </a:cubicBezTo>
                    <a:cubicBezTo>
                      <a:pt x="23" y="24"/>
                      <a:pt x="31" y="0"/>
                      <a:pt x="15" y="0"/>
                    </a:cubicBez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8" name="Freeform 2"/>
              <p:cNvSpPr>
                <a:spLocks noChangeArrowheads="1"/>
              </p:cNvSpPr>
              <p:nvPr/>
            </p:nvSpPr>
            <p:spPr bwMode="auto">
              <a:xfrm>
                <a:off x="15481608" y="9202005"/>
                <a:ext cx="16234" cy="20874"/>
              </a:xfrm>
              <a:custGeom>
                <a:avLst/>
                <a:gdLst>
                  <a:gd name="T0" fmla="*/ 7 w 32"/>
                  <a:gd name="T1" fmla="*/ 40 h 41"/>
                  <a:gd name="T2" fmla="*/ 7 w 32"/>
                  <a:gd name="T3" fmla="*/ 40 h 41"/>
                  <a:gd name="T4" fmla="*/ 7 w 32"/>
                  <a:gd name="T5" fmla="*/ 40 h 41"/>
                  <a:gd name="T6" fmla="*/ 0 w 32"/>
                  <a:gd name="T7" fmla="*/ 16 h 41"/>
                  <a:gd name="T8" fmla="*/ 15 w 32"/>
                  <a:gd name="T9" fmla="*/ 0 h 41"/>
                  <a:gd name="T10" fmla="*/ 15 w 32"/>
                  <a:gd name="T11" fmla="*/ 0 h 41"/>
                  <a:gd name="T12" fmla="*/ 23 w 32"/>
                  <a:gd name="T13" fmla="*/ 0 h 41"/>
                  <a:gd name="T14" fmla="*/ 15 w 32"/>
                  <a:gd name="T15" fmla="*/ 32 h 41"/>
                  <a:gd name="T16" fmla="*/ 7 w 32"/>
                  <a:gd name="T17" fmla="*/ 40 h 41"/>
                  <a:gd name="T18" fmla="*/ 15 w 32"/>
                  <a:gd name="T19" fmla="*/ 8 h 41"/>
                  <a:gd name="T20" fmla="*/ 15 w 32"/>
                  <a:gd name="T21" fmla="*/ 8 h 41"/>
                  <a:gd name="T22" fmla="*/ 7 w 32"/>
                  <a:gd name="T23" fmla="*/ 16 h 41"/>
                  <a:gd name="T24" fmla="*/ 7 w 32"/>
                  <a:gd name="T25" fmla="*/ 32 h 41"/>
                  <a:gd name="T26" fmla="*/ 15 w 32"/>
                  <a:gd name="T27" fmla="*/ 32 h 41"/>
                  <a:gd name="T28" fmla="*/ 15 w 32"/>
                  <a:gd name="T29" fmla="*/ 8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2" h="41">
                    <a:moveTo>
                      <a:pt x="7" y="40"/>
                    </a:moveTo>
                    <a:lnTo>
                      <a:pt x="7" y="40"/>
                    </a:lnTo>
                    <a:lnTo>
                      <a:pt x="7" y="40"/>
                    </a:lnTo>
                    <a:cubicBezTo>
                      <a:pt x="0" y="40"/>
                      <a:pt x="0" y="24"/>
                      <a:pt x="0" y="16"/>
                    </a:cubicBezTo>
                    <a:cubicBezTo>
                      <a:pt x="0" y="0"/>
                      <a:pt x="15" y="0"/>
                      <a:pt x="15" y="0"/>
                    </a:cubicBezTo>
                    <a:lnTo>
                      <a:pt x="15" y="0"/>
                    </a:lnTo>
                    <a:cubicBezTo>
                      <a:pt x="23" y="0"/>
                      <a:pt x="23" y="0"/>
                      <a:pt x="23" y="0"/>
                    </a:cubicBezTo>
                    <a:cubicBezTo>
                      <a:pt x="31" y="8"/>
                      <a:pt x="23" y="24"/>
                      <a:pt x="15" y="32"/>
                    </a:cubicBezTo>
                    <a:cubicBezTo>
                      <a:pt x="15" y="40"/>
                      <a:pt x="15" y="40"/>
                      <a:pt x="7" y="40"/>
                    </a:cubicBezTo>
                    <a:close/>
                    <a:moveTo>
                      <a:pt x="15" y="8"/>
                    </a:moveTo>
                    <a:lnTo>
                      <a:pt x="15" y="8"/>
                    </a:lnTo>
                    <a:cubicBezTo>
                      <a:pt x="15" y="8"/>
                      <a:pt x="7" y="8"/>
                      <a:pt x="7" y="16"/>
                    </a:cubicBezTo>
                    <a:cubicBezTo>
                      <a:pt x="7" y="24"/>
                      <a:pt x="7" y="32"/>
                      <a:pt x="7" y="32"/>
                    </a:cubicBezTo>
                    <a:lnTo>
                      <a:pt x="15" y="32"/>
                    </a:lnTo>
                    <a:cubicBezTo>
                      <a:pt x="15" y="16"/>
                      <a:pt x="15" y="8"/>
                      <a:pt x="15" y="8"/>
                    </a:cubicBezTo>
                    <a:close/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9" name="Freeform 3"/>
              <p:cNvSpPr>
                <a:spLocks noChangeArrowheads="1"/>
              </p:cNvSpPr>
              <p:nvPr/>
            </p:nvSpPr>
            <p:spPr bwMode="auto">
              <a:xfrm>
                <a:off x="15460734" y="9215920"/>
                <a:ext cx="16236" cy="13916"/>
              </a:xfrm>
              <a:custGeom>
                <a:avLst/>
                <a:gdLst>
                  <a:gd name="T0" fmla="*/ 8 w 33"/>
                  <a:gd name="T1" fmla="*/ 0 h 25"/>
                  <a:gd name="T2" fmla="*/ 8 w 33"/>
                  <a:gd name="T3" fmla="*/ 0 h 25"/>
                  <a:gd name="T4" fmla="*/ 8 w 33"/>
                  <a:gd name="T5" fmla="*/ 16 h 25"/>
                  <a:gd name="T6" fmla="*/ 24 w 33"/>
                  <a:gd name="T7" fmla="*/ 8 h 25"/>
                  <a:gd name="T8" fmla="*/ 8 w 33"/>
                  <a:gd name="T9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25">
                    <a:moveTo>
                      <a:pt x="8" y="0"/>
                    </a:moveTo>
                    <a:lnTo>
                      <a:pt x="8" y="0"/>
                    </a:lnTo>
                    <a:cubicBezTo>
                      <a:pt x="8" y="0"/>
                      <a:pt x="0" y="16"/>
                      <a:pt x="8" y="16"/>
                    </a:cubicBezTo>
                    <a:cubicBezTo>
                      <a:pt x="24" y="16"/>
                      <a:pt x="32" y="24"/>
                      <a:pt x="24" y="8"/>
                    </a:cubicBezTo>
                    <a:cubicBezTo>
                      <a:pt x="16" y="0"/>
                      <a:pt x="16" y="0"/>
                      <a:pt x="8" y="0"/>
                    </a:cubicBez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0" name="Freeform 4"/>
              <p:cNvSpPr>
                <a:spLocks noChangeArrowheads="1"/>
              </p:cNvSpPr>
              <p:nvPr/>
            </p:nvSpPr>
            <p:spPr bwMode="auto">
              <a:xfrm>
                <a:off x="15460734" y="9211282"/>
                <a:ext cx="16236" cy="16236"/>
              </a:xfrm>
              <a:custGeom>
                <a:avLst/>
                <a:gdLst>
                  <a:gd name="T0" fmla="*/ 24 w 33"/>
                  <a:gd name="T1" fmla="*/ 32 h 33"/>
                  <a:gd name="T2" fmla="*/ 24 w 33"/>
                  <a:gd name="T3" fmla="*/ 32 h 33"/>
                  <a:gd name="T4" fmla="*/ 24 w 33"/>
                  <a:gd name="T5" fmla="*/ 32 h 33"/>
                  <a:gd name="T6" fmla="*/ 8 w 33"/>
                  <a:gd name="T7" fmla="*/ 24 h 33"/>
                  <a:gd name="T8" fmla="*/ 0 w 33"/>
                  <a:gd name="T9" fmla="*/ 24 h 33"/>
                  <a:gd name="T10" fmla="*/ 0 w 33"/>
                  <a:gd name="T11" fmla="*/ 8 h 33"/>
                  <a:gd name="T12" fmla="*/ 0 w 33"/>
                  <a:gd name="T13" fmla="*/ 0 h 33"/>
                  <a:gd name="T14" fmla="*/ 8 w 33"/>
                  <a:gd name="T15" fmla="*/ 0 h 33"/>
                  <a:gd name="T16" fmla="*/ 32 w 33"/>
                  <a:gd name="T17" fmla="*/ 16 h 33"/>
                  <a:gd name="T18" fmla="*/ 32 w 33"/>
                  <a:gd name="T19" fmla="*/ 16 h 33"/>
                  <a:gd name="T20" fmla="*/ 32 w 33"/>
                  <a:gd name="T21" fmla="*/ 24 h 33"/>
                  <a:gd name="T22" fmla="*/ 24 w 33"/>
                  <a:gd name="T23" fmla="*/ 32 h 33"/>
                  <a:gd name="T24" fmla="*/ 8 w 33"/>
                  <a:gd name="T25" fmla="*/ 8 h 33"/>
                  <a:gd name="T26" fmla="*/ 8 w 33"/>
                  <a:gd name="T27" fmla="*/ 8 h 33"/>
                  <a:gd name="T28" fmla="*/ 8 w 33"/>
                  <a:gd name="T29" fmla="*/ 16 h 33"/>
                  <a:gd name="T30" fmla="*/ 8 w 33"/>
                  <a:gd name="T31" fmla="*/ 24 h 33"/>
                  <a:gd name="T32" fmla="*/ 24 w 33"/>
                  <a:gd name="T33" fmla="*/ 24 h 33"/>
                  <a:gd name="T34" fmla="*/ 24 w 33"/>
                  <a:gd name="T35" fmla="*/ 24 h 33"/>
                  <a:gd name="T36" fmla="*/ 24 w 33"/>
                  <a:gd name="T37" fmla="*/ 24 h 33"/>
                  <a:gd name="T38" fmla="*/ 8 w 33"/>
                  <a:gd name="T39" fmla="*/ 8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3" h="33">
                    <a:moveTo>
                      <a:pt x="24" y="32"/>
                    </a:moveTo>
                    <a:lnTo>
                      <a:pt x="24" y="32"/>
                    </a:lnTo>
                    <a:lnTo>
                      <a:pt x="24" y="32"/>
                    </a:lnTo>
                    <a:cubicBezTo>
                      <a:pt x="24" y="32"/>
                      <a:pt x="16" y="32"/>
                      <a:pt x="8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16"/>
                      <a:pt x="0" y="8"/>
                      <a:pt x="0" y="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6" y="0"/>
                      <a:pt x="24" y="8"/>
                      <a:pt x="32" y="16"/>
                    </a:cubicBezTo>
                    <a:lnTo>
                      <a:pt x="32" y="16"/>
                    </a:lnTo>
                    <a:lnTo>
                      <a:pt x="32" y="24"/>
                    </a:lnTo>
                    <a:cubicBezTo>
                      <a:pt x="32" y="32"/>
                      <a:pt x="24" y="32"/>
                      <a:pt x="24" y="32"/>
                    </a:cubicBezTo>
                    <a:close/>
                    <a:moveTo>
                      <a:pt x="8" y="8"/>
                    </a:moveTo>
                    <a:lnTo>
                      <a:pt x="8" y="8"/>
                    </a:ln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24"/>
                    </a:cubicBezTo>
                    <a:cubicBezTo>
                      <a:pt x="16" y="24"/>
                      <a:pt x="24" y="24"/>
                      <a:pt x="24" y="24"/>
                    </a:cubicBezTo>
                    <a:lnTo>
                      <a:pt x="24" y="24"/>
                    </a:lnTo>
                    <a:lnTo>
                      <a:pt x="24" y="24"/>
                    </a:lnTo>
                    <a:cubicBezTo>
                      <a:pt x="16" y="16"/>
                      <a:pt x="16" y="8"/>
                      <a:pt x="8" y="8"/>
                    </a:cubicBezTo>
                    <a:close/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1" name="Freeform 5"/>
              <p:cNvSpPr>
                <a:spLocks noChangeArrowheads="1"/>
              </p:cNvSpPr>
              <p:nvPr/>
            </p:nvSpPr>
            <p:spPr bwMode="auto">
              <a:xfrm>
                <a:off x="15402752" y="9241433"/>
                <a:ext cx="46386" cy="16234"/>
              </a:xfrm>
              <a:custGeom>
                <a:avLst/>
                <a:gdLst>
                  <a:gd name="T0" fmla="*/ 71 w 88"/>
                  <a:gd name="T1" fmla="*/ 0 h 32"/>
                  <a:gd name="T2" fmla="*/ 71 w 88"/>
                  <a:gd name="T3" fmla="*/ 0 h 32"/>
                  <a:gd name="T4" fmla="*/ 56 w 88"/>
                  <a:gd name="T5" fmla="*/ 7 h 32"/>
                  <a:gd name="T6" fmla="*/ 24 w 88"/>
                  <a:gd name="T7" fmla="*/ 31 h 32"/>
                  <a:gd name="T8" fmla="*/ 71 w 88"/>
                  <a:gd name="T9" fmla="*/ 15 h 32"/>
                  <a:gd name="T10" fmla="*/ 71 w 88"/>
                  <a:gd name="T11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8" h="32">
                    <a:moveTo>
                      <a:pt x="71" y="0"/>
                    </a:moveTo>
                    <a:lnTo>
                      <a:pt x="71" y="0"/>
                    </a:lnTo>
                    <a:cubicBezTo>
                      <a:pt x="71" y="0"/>
                      <a:pt x="64" y="15"/>
                      <a:pt x="56" y="7"/>
                    </a:cubicBezTo>
                    <a:cubicBezTo>
                      <a:pt x="40" y="0"/>
                      <a:pt x="0" y="23"/>
                      <a:pt x="24" y="31"/>
                    </a:cubicBezTo>
                    <a:cubicBezTo>
                      <a:pt x="56" y="31"/>
                      <a:pt x="71" y="15"/>
                      <a:pt x="71" y="15"/>
                    </a:cubicBezTo>
                    <a:cubicBezTo>
                      <a:pt x="71" y="15"/>
                      <a:pt x="87" y="7"/>
                      <a:pt x="71" y="0"/>
                    </a:cubicBez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2" name="Freeform 6"/>
              <p:cNvSpPr>
                <a:spLocks noChangeArrowheads="1"/>
              </p:cNvSpPr>
              <p:nvPr/>
            </p:nvSpPr>
            <p:spPr bwMode="auto">
              <a:xfrm>
                <a:off x="15412029" y="9236795"/>
                <a:ext cx="37109" cy="20873"/>
              </a:xfrm>
              <a:custGeom>
                <a:avLst/>
                <a:gdLst>
                  <a:gd name="T0" fmla="*/ 24 w 72"/>
                  <a:gd name="T1" fmla="*/ 39 h 40"/>
                  <a:gd name="T2" fmla="*/ 24 w 72"/>
                  <a:gd name="T3" fmla="*/ 39 h 40"/>
                  <a:gd name="T4" fmla="*/ 24 w 72"/>
                  <a:gd name="T5" fmla="*/ 39 h 40"/>
                  <a:gd name="T6" fmla="*/ 8 w 72"/>
                  <a:gd name="T7" fmla="*/ 39 h 40"/>
                  <a:gd name="T8" fmla="*/ 0 w 72"/>
                  <a:gd name="T9" fmla="*/ 31 h 40"/>
                  <a:gd name="T10" fmla="*/ 32 w 72"/>
                  <a:gd name="T11" fmla="*/ 8 h 40"/>
                  <a:gd name="T12" fmla="*/ 40 w 72"/>
                  <a:gd name="T13" fmla="*/ 15 h 40"/>
                  <a:gd name="T14" fmla="*/ 55 w 72"/>
                  <a:gd name="T15" fmla="*/ 8 h 40"/>
                  <a:gd name="T16" fmla="*/ 55 w 72"/>
                  <a:gd name="T17" fmla="*/ 0 h 40"/>
                  <a:gd name="T18" fmla="*/ 55 w 72"/>
                  <a:gd name="T19" fmla="*/ 0 h 40"/>
                  <a:gd name="T20" fmla="*/ 71 w 72"/>
                  <a:gd name="T21" fmla="*/ 15 h 40"/>
                  <a:gd name="T22" fmla="*/ 55 w 72"/>
                  <a:gd name="T23" fmla="*/ 23 h 40"/>
                  <a:gd name="T24" fmla="*/ 24 w 72"/>
                  <a:gd name="T25" fmla="*/ 39 h 40"/>
                  <a:gd name="T26" fmla="*/ 8 w 72"/>
                  <a:gd name="T27" fmla="*/ 31 h 40"/>
                  <a:gd name="T28" fmla="*/ 8 w 72"/>
                  <a:gd name="T29" fmla="*/ 31 h 40"/>
                  <a:gd name="T30" fmla="*/ 8 w 72"/>
                  <a:gd name="T31" fmla="*/ 31 h 40"/>
                  <a:gd name="T32" fmla="*/ 24 w 72"/>
                  <a:gd name="T33" fmla="*/ 31 h 40"/>
                  <a:gd name="T34" fmla="*/ 55 w 72"/>
                  <a:gd name="T35" fmla="*/ 23 h 40"/>
                  <a:gd name="T36" fmla="*/ 55 w 72"/>
                  <a:gd name="T37" fmla="*/ 15 h 40"/>
                  <a:gd name="T38" fmla="*/ 63 w 72"/>
                  <a:gd name="T39" fmla="*/ 15 h 40"/>
                  <a:gd name="T40" fmla="*/ 55 w 72"/>
                  <a:gd name="T41" fmla="*/ 8 h 40"/>
                  <a:gd name="T42" fmla="*/ 40 w 72"/>
                  <a:gd name="T43" fmla="*/ 23 h 40"/>
                  <a:gd name="T44" fmla="*/ 32 w 72"/>
                  <a:gd name="T45" fmla="*/ 23 h 40"/>
                  <a:gd name="T46" fmla="*/ 32 w 72"/>
                  <a:gd name="T47" fmla="*/ 15 h 40"/>
                  <a:gd name="T48" fmla="*/ 8 w 72"/>
                  <a:gd name="T49" fmla="*/ 31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2" h="40">
                    <a:moveTo>
                      <a:pt x="24" y="39"/>
                    </a:moveTo>
                    <a:lnTo>
                      <a:pt x="24" y="39"/>
                    </a:lnTo>
                    <a:lnTo>
                      <a:pt x="24" y="39"/>
                    </a:lnTo>
                    <a:cubicBezTo>
                      <a:pt x="16" y="39"/>
                      <a:pt x="16" y="39"/>
                      <a:pt x="8" y="39"/>
                    </a:cubicBezTo>
                    <a:cubicBezTo>
                      <a:pt x="0" y="39"/>
                      <a:pt x="0" y="31"/>
                      <a:pt x="0" y="31"/>
                    </a:cubicBezTo>
                    <a:cubicBezTo>
                      <a:pt x="0" y="23"/>
                      <a:pt x="24" y="8"/>
                      <a:pt x="32" y="8"/>
                    </a:cubicBezTo>
                    <a:lnTo>
                      <a:pt x="40" y="15"/>
                    </a:lnTo>
                    <a:cubicBezTo>
                      <a:pt x="48" y="15"/>
                      <a:pt x="48" y="8"/>
                      <a:pt x="55" y="8"/>
                    </a:cubicBezTo>
                    <a:cubicBezTo>
                      <a:pt x="55" y="0"/>
                      <a:pt x="55" y="0"/>
                      <a:pt x="55" y="0"/>
                    </a:cubicBezTo>
                    <a:lnTo>
                      <a:pt x="55" y="0"/>
                    </a:lnTo>
                    <a:cubicBezTo>
                      <a:pt x="63" y="8"/>
                      <a:pt x="63" y="8"/>
                      <a:pt x="71" y="15"/>
                    </a:cubicBezTo>
                    <a:cubicBezTo>
                      <a:pt x="71" y="15"/>
                      <a:pt x="63" y="23"/>
                      <a:pt x="55" y="23"/>
                    </a:cubicBezTo>
                    <a:cubicBezTo>
                      <a:pt x="55" y="31"/>
                      <a:pt x="40" y="39"/>
                      <a:pt x="24" y="39"/>
                    </a:cubicBezTo>
                    <a:close/>
                    <a:moveTo>
                      <a:pt x="8" y="31"/>
                    </a:moveTo>
                    <a:lnTo>
                      <a:pt x="8" y="31"/>
                    </a:lnTo>
                    <a:lnTo>
                      <a:pt x="8" y="31"/>
                    </a:lnTo>
                    <a:cubicBezTo>
                      <a:pt x="16" y="31"/>
                      <a:pt x="16" y="31"/>
                      <a:pt x="24" y="31"/>
                    </a:cubicBezTo>
                    <a:cubicBezTo>
                      <a:pt x="40" y="31"/>
                      <a:pt x="55" y="23"/>
                      <a:pt x="55" y="23"/>
                    </a:cubicBezTo>
                    <a:cubicBezTo>
                      <a:pt x="55" y="15"/>
                      <a:pt x="55" y="15"/>
                      <a:pt x="55" y="15"/>
                    </a:cubicBezTo>
                    <a:lnTo>
                      <a:pt x="63" y="15"/>
                    </a:lnTo>
                    <a:lnTo>
                      <a:pt x="55" y="8"/>
                    </a:lnTo>
                    <a:cubicBezTo>
                      <a:pt x="55" y="15"/>
                      <a:pt x="48" y="23"/>
                      <a:pt x="40" y="23"/>
                    </a:cubicBezTo>
                    <a:cubicBezTo>
                      <a:pt x="40" y="23"/>
                      <a:pt x="40" y="23"/>
                      <a:pt x="32" y="23"/>
                    </a:cubicBezTo>
                    <a:lnTo>
                      <a:pt x="32" y="15"/>
                    </a:lnTo>
                    <a:cubicBezTo>
                      <a:pt x="24" y="15"/>
                      <a:pt x="8" y="23"/>
                      <a:pt x="8" y="31"/>
                    </a:cubicBezTo>
                    <a:close/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3" name="Freeform 7"/>
              <p:cNvSpPr>
                <a:spLocks noChangeArrowheads="1"/>
              </p:cNvSpPr>
              <p:nvPr/>
            </p:nvSpPr>
            <p:spPr bwMode="auto">
              <a:xfrm>
                <a:off x="15323896" y="9262306"/>
                <a:ext cx="25512" cy="37109"/>
              </a:xfrm>
              <a:custGeom>
                <a:avLst/>
                <a:gdLst>
                  <a:gd name="T0" fmla="*/ 16 w 49"/>
                  <a:gd name="T1" fmla="*/ 8 h 72"/>
                  <a:gd name="T2" fmla="*/ 16 w 49"/>
                  <a:gd name="T3" fmla="*/ 8 h 72"/>
                  <a:gd name="T4" fmla="*/ 8 w 49"/>
                  <a:gd name="T5" fmla="*/ 16 h 72"/>
                  <a:gd name="T6" fmla="*/ 32 w 49"/>
                  <a:gd name="T7" fmla="*/ 47 h 72"/>
                  <a:gd name="T8" fmla="*/ 48 w 49"/>
                  <a:gd name="T9" fmla="*/ 55 h 72"/>
                  <a:gd name="T10" fmla="*/ 32 w 49"/>
                  <a:gd name="T11" fmla="*/ 24 h 72"/>
                  <a:gd name="T12" fmla="*/ 16 w 49"/>
                  <a:gd name="T13" fmla="*/ 8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72">
                    <a:moveTo>
                      <a:pt x="16" y="8"/>
                    </a:moveTo>
                    <a:lnTo>
                      <a:pt x="16" y="8"/>
                    </a:lnTo>
                    <a:cubicBezTo>
                      <a:pt x="16" y="8"/>
                      <a:pt x="0" y="8"/>
                      <a:pt x="8" y="16"/>
                    </a:cubicBezTo>
                    <a:cubicBezTo>
                      <a:pt x="8" y="24"/>
                      <a:pt x="24" y="32"/>
                      <a:pt x="32" y="47"/>
                    </a:cubicBezTo>
                    <a:cubicBezTo>
                      <a:pt x="32" y="63"/>
                      <a:pt x="48" y="71"/>
                      <a:pt x="48" y="55"/>
                    </a:cubicBezTo>
                    <a:cubicBezTo>
                      <a:pt x="48" y="40"/>
                      <a:pt x="40" y="32"/>
                      <a:pt x="32" y="24"/>
                    </a:cubicBezTo>
                    <a:cubicBezTo>
                      <a:pt x="32" y="8"/>
                      <a:pt x="32" y="0"/>
                      <a:pt x="16" y="8"/>
                    </a:cubicBez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4" name="Freeform 8"/>
              <p:cNvSpPr>
                <a:spLocks noChangeArrowheads="1"/>
              </p:cNvSpPr>
              <p:nvPr/>
            </p:nvSpPr>
            <p:spPr bwMode="auto">
              <a:xfrm>
                <a:off x="15323896" y="9262306"/>
                <a:ext cx="30150" cy="37109"/>
              </a:xfrm>
              <a:custGeom>
                <a:avLst/>
                <a:gdLst>
                  <a:gd name="T0" fmla="*/ 48 w 56"/>
                  <a:gd name="T1" fmla="*/ 71 h 72"/>
                  <a:gd name="T2" fmla="*/ 48 w 56"/>
                  <a:gd name="T3" fmla="*/ 71 h 72"/>
                  <a:gd name="T4" fmla="*/ 48 w 56"/>
                  <a:gd name="T5" fmla="*/ 71 h 72"/>
                  <a:gd name="T6" fmla="*/ 24 w 56"/>
                  <a:gd name="T7" fmla="*/ 47 h 72"/>
                  <a:gd name="T8" fmla="*/ 8 w 56"/>
                  <a:gd name="T9" fmla="*/ 32 h 72"/>
                  <a:gd name="T10" fmla="*/ 0 w 56"/>
                  <a:gd name="T11" fmla="*/ 16 h 72"/>
                  <a:gd name="T12" fmla="*/ 0 w 56"/>
                  <a:gd name="T13" fmla="*/ 8 h 72"/>
                  <a:gd name="T14" fmla="*/ 16 w 56"/>
                  <a:gd name="T15" fmla="*/ 0 h 72"/>
                  <a:gd name="T16" fmla="*/ 32 w 56"/>
                  <a:gd name="T17" fmla="*/ 16 h 72"/>
                  <a:gd name="T18" fmla="*/ 40 w 56"/>
                  <a:gd name="T19" fmla="*/ 24 h 72"/>
                  <a:gd name="T20" fmla="*/ 48 w 56"/>
                  <a:gd name="T21" fmla="*/ 32 h 72"/>
                  <a:gd name="T22" fmla="*/ 55 w 56"/>
                  <a:gd name="T23" fmla="*/ 55 h 72"/>
                  <a:gd name="T24" fmla="*/ 55 w 56"/>
                  <a:gd name="T25" fmla="*/ 63 h 72"/>
                  <a:gd name="T26" fmla="*/ 48 w 56"/>
                  <a:gd name="T27" fmla="*/ 71 h 72"/>
                  <a:gd name="T28" fmla="*/ 24 w 56"/>
                  <a:gd name="T29" fmla="*/ 8 h 72"/>
                  <a:gd name="T30" fmla="*/ 24 w 56"/>
                  <a:gd name="T31" fmla="*/ 8 h 72"/>
                  <a:gd name="T32" fmla="*/ 16 w 56"/>
                  <a:gd name="T33" fmla="*/ 8 h 72"/>
                  <a:gd name="T34" fmla="*/ 16 w 56"/>
                  <a:gd name="T35" fmla="*/ 8 h 72"/>
                  <a:gd name="T36" fmla="*/ 8 w 56"/>
                  <a:gd name="T37" fmla="*/ 16 h 72"/>
                  <a:gd name="T38" fmla="*/ 8 w 56"/>
                  <a:gd name="T39" fmla="*/ 16 h 72"/>
                  <a:gd name="T40" fmla="*/ 16 w 56"/>
                  <a:gd name="T41" fmla="*/ 24 h 72"/>
                  <a:gd name="T42" fmla="*/ 32 w 56"/>
                  <a:gd name="T43" fmla="*/ 47 h 72"/>
                  <a:gd name="T44" fmla="*/ 48 w 56"/>
                  <a:gd name="T45" fmla="*/ 63 h 72"/>
                  <a:gd name="T46" fmla="*/ 48 w 56"/>
                  <a:gd name="T47" fmla="*/ 63 h 72"/>
                  <a:gd name="T48" fmla="*/ 48 w 56"/>
                  <a:gd name="T49" fmla="*/ 55 h 72"/>
                  <a:gd name="T50" fmla="*/ 40 w 56"/>
                  <a:gd name="T51" fmla="*/ 40 h 72"/>
                  <a:gd name="T52" fmla="*/ 32 w 56"/>
                  <a:gd name="T53" fmla="*/ 24 h 72"/>
                  <a:gd name="T54" fmla="*/ 24 w 56"/>
                  <a:gd name="T55" fmla="*/ 16 h 72"/>
                  <a:gd name="T56" fmla="*/ 24 w 56"/>
                  <a:gd name="T57" fmla="*/ 8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6" h="72">
                    <a:moveTo>
                      <a:pt x="48" y="71"/>
                    </a:moveTo>
                    <a:lnTo>
                      <a:pt x="48" y="71"/>
                    </a:lnTo>
                    <a:lnTo>
                      <a:pt x="48" y="71"/>
                    </a:lnTo>
                    <a:cubicBezTo>
                      <a:pt x="40" y="71"/>
                      <a:pt x="32" y="63"/>
                      <a:pt x="24" y="47"/>
                    </a:cubicBezTo>
                    <a:cubicBezTo>
                      <a:pt x="24" y="40"/>
                      <a:pt x="16" y="32"/>
                      <a:pt x="8" y="32"/>
                    </a:cubicBezTo>
                    <a:cubicBezTo>
                      <a:pt x="8" y="24"/>
                      <a:pt x="0" y="24"/>
                      <a:pt x="0" y="16"/>
                    </a:cubicBezTo>
                    <a:lnTo>
                      <a:pt x="0" y="8"/>
                    </a:lnTo>
                    <a:cubicBezTo>
                      <a:pt x="0" y="0"/>
                      <a:pt x="16" y="0"/>
                      <a:pt x="16" y="0"/>
                    </a:cubicBezTo>
                    <a:cubicBezTo>
                      <a:pt x="32" y="0"/>
                      <a:pt x="32" y="8"/>
                      <a:pt x="32" y="16"/>
                    </a:cubicBezTo>
                    <a:cubicBezTo>
                      <a:pt x="32" y="16"/>
                      <a:pt x="40" y="16"/>
                      <a:pt x="40" y="24"/>
                    </a:cubicBezTo>
                    <a:cubicBezTo>
                      <a:pt x="40" y="24"/>
                      <a:pt x="40" y="24"/>
                      <a:pt x="48" y="32"/>
                    </a:cubicBezTo>
                    <a:cubicBezTo>
                      <a:pt x="48" y="32"/>
                      <a:pt x="55" y="40"/>
                      <a:pt x="55" y="55"/>
                    </a:cubicBezTo>
                    <a:lnTo>
                      <a:pt x="55" y="63"/>
                    </a:lnTo>
                    <a:cubicBezTo>
                      <a:pt x="48" y="63"/>
                      <a:pt x="48" y="71"/>
                      <a:pt x="48" y="71"/>
                    </a:cubicBezTo>
                    <a:close/>
                    <a:moveTo>
                      <a:pt x="24" y="8"/>
                    </a:moveTo>
                    <a:lnTo>
                      <a:pt x="24" y="8"/>
                    </a:lnTo>
                    <a:cubicBezTo>
                      <a:pt x="24" y="8"/>
                      <a:pt x="24" y="8"/>
                      <a:pt x="16" y="8"/>
                    </a:cubicBezTo>
                    <a:lnTo>
                      <a:pt x="16" y="8"/>
                    </a:lnTo>
                    <a:cubicBezTo>
                      <a:pt x="16" y="8"/>
                      <a:pt x="8" y="8"/>
                      <a:pt x="8" y="16"/>
                    </a:cubicBezTo>
                    <a:lnTo>
                      <a:pt x="8" y="16"/>
                    </a:lnTo>
                    <a:lnTo>
                      <a:pt x="16" y="24"/>
                    </a:lnTo>
                    <a:cubicBezTo>
                      <a:pt x="24" y="32"/>
                      <a:pt x="32" y="40"/>
                      <a:pt x="32" y="47"/>
                    </a:cubicBezTo>
                    <a:cubicBezTo>
                      <a:pt x="32" y="55"/>
                      <a:pt x="40" y="63"/>
                      <a:pt x="48" y="63"/>
                    </a:cubicBezTo>
                    <a:lnTo>
                      <a:pt x="48" y="63"/>
                    </a:lnTo>
                    <a:cubicBezTo>
                      <a:pt x="48" y="55"/>
                      <a:pt x="48" y="55"/>
                      <a:pt x="48" y="55"/>
                    </a:cubicBezTo>
                    <a:cubicBezTo>
                      <a:pt x="48" y="47"/>
                      <a:pt x="40" y="40"/>
                      <a:pt x="40" y="40"/>
                    </a:cubicBezTo>
                    <a:cubicBezTo>
                      <a:pt x="32" y="32"/>
                      <a:pt x="32" y="32"/>
                      <a:pt x="32" y="24"/>
                    </a:cubicBezTo>
                    <a:cubicBezTo>
                      <a:pt x="32" y="24"/>
                      <a:pt x="32" y="16"/>
                      <a:pt x="24" y="16"/>
                    </a:cubicBezTo>
                    <a:cubicBezTo>
                      <a:pt x="24" y="8"/>
                      <a:pt x="24" y="8"/>
                      <a:pt x="24" y="8"/>
                    </a:cubicBezTo>
                    <a:close/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5" name="Freeform 9"/>
              <p:cNvSpPr>
                <a:spLocks noChangeArrowheads="1"/>
              </p:cNvSpPr>
              <p:nvPr/>
            </p:nvSpPr>
            <p:spPr bwMode="auto">
              <a:xfrm>
                <a:off x="15231123" y="9285500"/>
                <a:ext cx="78856" cy="55663"/>
              </a:xfrm>
              <a:custGeom>
                <a:avLst/>
                <a:gdLst>
                  <a:gd name="T0" fmla="*/ 135 w 151"/>
                  <a:gd name="T1" fmla="*/ 16 h 104"/>
                  <a:gd name="T2" fmla="*/ 135 w 151"/>
                  <a:gd name="T3" fmla="*/ 16 h 104"/>
                  <a:gd name="T4" fmla="*/ 135 w 151"/>
                  <a:gd name="T5" fmla="*/ 32 h 104"/>
                  <a:gd name="T6" fmla="*/ 111 w 151"/>
                  <a:gd name="T7" fmla="*/ 40 h 104"/>
                  <a:gd name="T8" fmla="*/ 63 w 151"/>
                  <a:gd name="T9" fmla="*/ 56 h 104"/>
                  <a:gd name="T10" fmla="*/ 8 w 151"/>
                  <a:gd name="T11" fmla="*/ 80 h 104"/>
                  <a:gd name="T12" fmla="*/ 32 w 151"/>
                  <a:gd name="T13" fmla="*/ 95 h 104"/>
                  <a:gd name="T14" fmla="*/ 79 w 151"/>
                  <a:gd name="T15" fmla="*/ 72 h 104"/>
                  <a:gd name="T16" fmla="*/ 119 w 151"/>
                  <a:gd name="T17" fmla="*/ 56 h 104"/>
                  <a:gd name="T18" fmla="*/ 127 w 151"/>
                  <a:gd name="T19" fmla="*/ 48 h 104"/>
                  <a:gd name="T20" fmla="*/ 142 w 151"/>
                  <a:gd name="T21" fmla="*/ 32 h 104"/>
                  <a:gd name="T22" fmla="*/ 150 w 151"/>
                  <a:gd name="T23" fmla="*/ 24 h 104"/>
                  <a:gd name="T24" fmla="*/ 135 w 151"/>
                  <a:gd name="T25" fmla="*/ 16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1" h="104">
                    <a:moveTo>
                      <a:pt x="135" y="16"/>
                    </a:moveTo>
                    <a:lnTo>
                      <a:pt x="135" y="16"/>
                    </a:lnTo>
                    <a:cubicBezTo>
                      <a:pt x="135" y="16"/>
                      <a:pt x="135" y="24"/>
                      <a:pt x="135" y="32"/>
                    </a:cubicBezTo>
                    <a:cubicBezTo>
                      <a:pt x="135" y="40"/>
                      <a:pt x="127" y="40"/>
                      <a:pt x="111" y="40"/>
                    </a:cubicBezTo>
                    <a:cubicBezTo>
                      <a:pt x="95" y="40"/>
                      <a:pt x="71" y="48"/>
                      <a:pt x="63" y="56"/>
                    </a:cubicBezTo>
                    <a:cubicBezTo>
                      <a:pt x="47" y="72"/>
                      <a:pt x="8" y="72"/>
                      <a:pt x="8" y="80"/>
                    </a:cubicBezTo>
                    <a:cubicBezTo>
                      <a:pt x="16" y="87"/>
                      <a:pt x="0" y="95"/>
                      <a:pt x="32" y="95"/>
                    </a:cubicBezTo>
                    <a:cubicBezTo>
                      <a:pt x="63" y="103"/>
                      <a:pt x="63" y="72"/>
                      <a:pt x="79" y="72"/>
                    </a:cubicBezTo>
                    <a:cubicBezTo>
                      <a:pt x="103" y="72"/>
                      <a:pt x="119" y="64"/>
                      <a:pt x="119" y="56"/>
                    </a:cubicBezTo>
                    <a:cubicBezTo>
                      <a:pt x="119" y="48"/>
                      <a:pt x="119" y="48"/>
                      <a:pt x="127" y="48"/>
                    </a:cubicBezTo>
                    <a:cubicBezTo>
                      <a:pt x="135" y="48"/>
                      <a:pt x="142" y="32"/>
                      <a:pt x="142" y="32"/>
                    </a:cubicBezTo>
                    <a:cubicBezTo>
                      <a:pt x="150" y="32"/>
                      <a:pt x="150" y="32"/>
                      <a:pt x="150" y="24"/>
                    </a:cubicBezTo>
                    <a:cubicBezTo>
                      <a:pt x="150" y="16"/>
                      <a:pt x="142" y="0"/>
                      <a:pt x="135" y="16"/>
                    </a:cubicBez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6" name="Freeform 10"/>
              <p:cNvSpPr>
                <a:spLocks noChangeArrowheads="1"/>
              </p:cNvSpPr>
              <p:nvPr/>
            </p:nvSpPr>
            <p:spPr bwMode="auto">
              <a:xfrm>
                <a:off x="15235762" y="9290138"/>
                <a:ext cx="78856" cy="51025"/>
              </a:xfrm>
              <a:custGeom>
                <a:avLst/>
                <a:gdLst>
                  <a:gd name="T0" fmla="*/ 24 w 151"/>
                  <a:gd name="T1" fmla="*/ 95 h 96"/>
                  <a:gd name="T2" fmla="*/ 24 w 151"/>
                  <a:gd name="T3" fmla="*/ 95 h 96"/>
                  <a:gd name="T4" fmla="*/ 24 w 151"/>
                  <a:gd name="T5" fmla="*/ 95 h 96"/>
                  <a:gd name="T6" fmla="*/ 24 w 151"/>
                  <a:gd name="T7" fmla="*/ 95 h 96"/>
                  <a:gd name="T8" fmla="*/ 0 w 151"/>
                  <a:gd name="T9" fmla="*/ 87 h 96"/>
                  <a:gd name="T10" fmla="*/ 0 w 151"/>
                  <a:gd name="T11" fmla="*/ 79 h 96"/>
                  <a:gd name="T12" fmla="*/ 0 w 151"/>
                  <a:gd name="T13" fmla="*/ 72 h 96"/>
                  <a:gd name="T14" fmla="*/ 24 w 151"/>
                  <a:gd name="T15" fmla="*/ 56 h 96"/>
                  <a:gd name="T16" fmla="*/ 48 w 151"/>
                  <a:gd name="T17" fmla="*/ 48 h 96"/>
                  <a:gd name="T18" fmla="*/ 103 w 151"/>
                  <a:gd name="T19" fmla="*/ 32 h 96"/>
                  <a:gd name="T20" fmla="*/ 127 w 151"/>
                  <a:gd name="T21" fmla="*/ 24 h 96"/>
                  <a:gd name="T22" fmla="*/ 127 w 151"/>
                  <a:gd name="T23" fmla="*/ 8 h 96"/>
                  <a:gd name="T24" fmla="*/ 127 w 151"/>
                  <a:gd name="T25" fmla="*/ 0 h 96"/>
                  <a:gd name="T26" fmla="*/ 134 w 151"/>
                  <a:gd name="T27" fmla="*/ 0 h 96"/>
                  <a:gd name="T28" fmla="*/ 142 w 151"/>
                  <a:gd name="T29" fmla="*/ 16 h 96"/>
                  <a:gd name="T30" fmla="*/ 142 w 151"/>
                  <a:gd name="T31" fmla="*/ 24 h 96"/>
                  <a:gd name="T32" fmla="*/ 134 w 151"/>
                  <a:gd name="T33" fmla="*/ 32 h 96"/>
                  <a:gd name="T34" fmla="*/ 134 w 151"/>
                  <a:gd name="T35" fmla="*/ 32 h 96"/>
                  <a:gd name="T36" fmla="*/ 119 w 151"/>
                  <a:gd name="T37" fmla="*/ 40 h 96"/>
                  <a:gd name="T38" fmla="*/ 111 w 151"/>
                  <a:gd name="T39" fmla="*/ 40 h 96"/>
                  <a:gd name="T40" fmla="*/ 111 w 151"/>
                  <a:gd name="T41" fmla="*/ 48 h 96"/>
                  <a:gd name="T42" fmla="*/ 71 w 151"/>
                  <a:gd name="T43" fmla="*/ 72 h 96"/>
                  <a:gd name="T44" fmla="*/ 55 w 151"/>
                  <a:gd name="T45" fmla="*/ 79 h 96"/>
                  <a:gd name="T46" fmla="*/ 24 w 151"/>
                  <a:gd name="T47" fmla="*/ 95 h 96"/>
                  <a:gd name="T48" fmla="*/ 8 w 151"/>
                  <a:gd name="T49" fmla="*/ 72 h 96"/>
                  <a:gd name="T50" fmla="*/ 8 w 151"/>
                  <a:gd name="T51" fmla="*/ 72 h 96"/>
                  <a:gd name="T52" fmla="*/ 8 w 151"/>
                  <a:gd name="T53" fmla="*/ 79 h 96"/>
                  <a:gd name="T54" fmla="*/ 8 w 151"/>
                  <a:gd name="T55" fmla="*/ 87 h 96"/>
                  <a:gd name="T56" fmla="*/ 24 w 151"/>
                  <a:gd name="T57" fmla="*/ 87 h 96"/>
                  <a:gd name="T58" fmla="*/ 24 w 151"/>
                  <a:gd name="T59" fmla="*/ 87 h 96"/>
                  <a:gd name="T60" fmla="*/ 48 w 151"/>
                  <a:gd name="T61" fmla="*/ 72 h 96"/>
                  <a:gd name="T62" fmla="*/ 71 w 151"/>
                  <a:gd name="T63" fmla="*/ 64 h 96"/>
                  <a:gd name="T64" fmla="*/ 103 w 151"/>
                  <a:gd name="T65" fmla="*/ 48 h 96"/>
                  <a:gd name="T66" fmla="*/ 111 w 151"/>
                  <a:gd name="T67" fmla="*/ 32 h 96"/>
                  <a:gd name="T68" fmla="*/ 103 w 151"/>
                  <a:gd name="T69" fmla="*/ 32 h 96"/>
                  <a:gd name="T70" fmla="*/ 55 w 151"/>
                  <a:gd name="T71" fmla="*/ 48 h 96"/>
                  <a:gd name="T72" fmla="*/ 24 w 151"/>
                  <a:gd name="T73" fmla="*/ 64 h 96"/>
                  <a:gd name="T74" fmla="*/ 8 w 151"/>
                  <a:gd name="T75" fmla="*/ 72 h 96"/>
                  <a:gd name="T76" fmla="*/ 134 w 151"/>
                  <a:gd name="T77" fmla="*/ 8 h 96"/>
                  <a:gd name="T78" fmla="*/ 134 w 151"/>
                  <a:gd name="T79" fmla="*/ 8 h 96"/>
                  <a:gd name="T80" fmla="*/ 134 w 151"/>
                  <a:gd name="T81" fmla="*/ 24 h 96"/>
                  <a:gd name="T82" fmla="*/ 134 w 151"/>
                  <a:gd name="T83" fmla="*/ 24 h 96"/>
                  <a:gd name="T84" fmla="*/ 134 w 151"/>
                  <a:gd name="T85" fmla="*/ 24 h 96"/>
                  <a:gd name="T86" fmla="*/ 134 w 151"/>
                  <a:gd name="T87" fmla="*/ 16 h 96"/>
                  <a:gd name="T88" fmla="*/ 134 w 151"/>
                  <a:gd name="T89" fmla="*/ 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51" h="96">
                    <a:moveTo>
                      <a:pt x="24" y="95"/>
                    </a:moveTo>
                    <a:lnTo>
                      <a:pt x="24" y="95"/>
                    </a:lnTo>
                    <a:lnTo>
                      <a:pt x="24" y="95"/>
                    </a:lnTo>
                    <a:lnTo>
                      <a:pt x="24" y="95"/>
                    </a:lnTo>
                    <a:cubicBezTo>
                      <a:pt x="8" y="95"/>
                      <a:pt x="8" y="95"/>
                      <a:pt x="0" y="87"/>
                    </a:cubicBezTo>
                    <a:lnTo>
                      <a:pt x="0" y="79"/>
                    </a:lnTo>
                    <a:cubicBezTo>
                      <a:pt x="0" y="79"/>
                      <a:pt x="0" y="79"/>
                      <a:pt x="0" y="72"/>
                    </a:cubicBezTo>
                    <a:cubicBezTo>
                      <a:pt x="0" y="72"/>
                      <a:pt x="8" y="64"/>
                      <a:pt x="24" y="56"/>
                    </a:cubicBezTo>
                    <a:cubicBezTo>
                      <a:pt x="32" y="56"/>
                      <a:pt x="48" y="48"/>
                      <a:pt x="48" y="48"/>
                    </a:cubicBezTo>
                    <a:cubicBezTo>
                      <a:pt x="63" y="32"/>
                      <a:pt x="79" y="32"/>
                      <a:pt x="103" y="32"/>
                    </a:cubicBezTo>
                    <a:cubicBezTo>
                      <a:pt x="111" y="24"/>
                      <a:pt x="127" y="24"/>
                      <a:pt x="127" y="24"/>
                    </a:cubicBezTo>
                    <a:lnTo>
                      <a:pt x="127" y="8"/>
                    </a:lnTo>
                    <a:cubicBezTo>
                      <a:pt x="127" y="0"/>
                      <a:pt x="127" y="0"/>
                      <a:pt x="127" y="0"/>
                    </a:cubicBezTo>
                    <a:cubicBezTo>
                      <a:pt x="127" y="0"/>
                      <a:pt x="127" y="0"/>
                      <a:pt x="134" y="0"/>
                    </a:cubicBezTo>
                    <a:cubicBezTo>
                      <a:pt x="142" y="0"/>
                      <a:pt x="142" y="8"/>
                      <a:pt x="142" y="16"/>
                    </a:cubicBezTo>
                    <a:cubicBezTo>
                      <a:pt x="150" y="24"/>
                      <a:pt x="142" y="24"/>
                      <a:pt x="142" y="24"/>
                    </a:cubicBezTo>
                    <a:cubicBezTo>
                      <a:pt x="142" y="32"/>
                      <a:pt x="134" y="32"/>
                      <a:pt x="134" y="32"/>
                    </a:cubicBezTo>
                    <a:lnTo>
                      <a:pt x="134" y="32"/>
                    </a:lnTo>
                    <a:cubicBezTo>
                      <a:pt x="127" y="40"/>
                      <a:pt x="119" y="40"/>
                      <a:pt x="119" y="40"/>
                    </a:cubicBezTo>
                    <a:lnTo>
                      <a:pt x="111" y="40"/>
                    </a:lnTo>
                    <a:lnTo>
                      <a:pt x="111" y="48"/>
                    </a:lnTo>
                    <a:cubicBezTo>
                      <a:pt x="111" y="56"/>
                      <a:pt x="95" y="72"/>
                      <a:pt x="71" y="72"/>
                    </a:cubicBezTo>
                    <a:cubicBezTo>
                      <a:pt x="63" y="72"/>
                      <a:pt x="63" y="72"/>
                      <a:pt x="55" y="79"/>
                    </a:cubicBezTo>
                    <a:cubicBezTo>
                      <a:pt x="48" y="87"/>
                      <a:pt x="39" y="95"/>
                      <a:pt x="24" y="95"/>
                    </a:cubicBezTo>
                    <a:close/>
                    <a:moveTo>
                      <a:pt x="8" y="72"/>
                    </a:moveTo>
                    <a:lnTo>
                      <a:pt x="8" y="72"/>
                    </a:lnTo>
                    <a:cubicBezTo>
                      <a:pt x="8" y="79"/>
                      <a:pt x="8" y="79"/>
                      <a:pt x="8" y="79"/>
                    </a:cubicBezTo>
                    <a:cubicBezTo>
                      <a:pt x="8" y="79"/>
                      <a:pt x="8" y="79"/>
                      <a:pt x="8" y="87"/>
                    </a:cubicBezTo>
                    <a:cubicBezTo>
                      <a:pt x="8" y="87"/>
                      <a:pt x="8" y="87"/>
                      <a:pt x="24" y="87"/>
                    </a:cubicBezTo>
                    <a:lnTo>
                      <a:pt x="24" y="87"/>
                    </a:lnTo>
                    <a:cubicBezTo>
                      <a:pt x="39" y="87"/>
                      <a:pt x="48" y="79"/>
                      <a:pt x="48" y="72"/>
                    </a:cubicBezTo>
                    <a:cubicBezTo>
                      <a:pt x="55" y="64"/>
                      <a:pt x="63" y="64"/>
                      <a:pt x="71" y="64"/>
                    </a:cubicBezTo>
                    <a:cubicBezTo>
                      <a:pt x="95" y="64"/>
                      <a:pt x="103" y="48"/>
                      <a:pt x="103" y="48"/>
                    </a:cubicBezTo>
                    <a:cubicBezTo>
                      <a:pt x="103" y="40"/>
                      <a:pt x="103" y="40"/>
                      <a:pt x="111" y="32"/>
                    </a:cubicBezTo>
                    <a:cubicBezTo>
                      <a:pt x="103" y="32"/>
                      <a:pt x="103" y="32"/>
                      <a:pt x="103" y="32"/>
                    </a:cubicBezTo>
                    <a:cubicBezTo>
                      <a:pt x="87" y="40"/>
                      <a:pt x="63" y="40"/>
                      <a:pt x="55" y="48"/>
                    </a:cubicBezTo>
                    <a:cubicBezTo>
                      <a:pt x="48" y="56"/>
                      <a:pt x="39" y="64"/>
                      <a:pt x="24" y="64"/>
                    </a:cubicBezTo>
                    <a:cubicBezTo>
                      <a:pt x="16" y="72"/>
                      <a:pt x="8" y="72"/>
                      <a:pt x="8" y="72"/>
                    </a:cubicBezTo>
                    <a:close/>
                    <a:moveTo>
                      <a:pt x="134" y="8"/>
                    </a:moveTo>
                    <a:lnTo>
                      <a:pt x="134" y="8"/>
                    </a:lnTo>
                    <a:cubicBezTo>
                      <a:pt x="134" y="8"/>
                      <a:pt x="134" y="16"/>
                      <a:pt x="134" y="24"/>
                    </a:cubicBezTo>
                    <a:lnTo>
                      <a:pt x="134" y="24"/>
                    </a:lnTo>
                    <a:lnTo>
                      <a:pt x="134" y="24"/>
                    </a:lnTo>
                    <a:cubicBezTo>
                      <a:pt x="134" y="24"/>
                      <a:pt x="142" y="16"/>
                      <a:pt x="134" y="16"/>
                    </a:cubicBezTo>
                    <a:cubicBezTo>
                      <a:pt x="134" y="8"/>
                      <a:pt x="134" y="8"/>
                      <a:pt x="134" y="8"/>
                    </a:cubicBezTo>
                    <a:close/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7" name="Freeform 11"/>
              <p:cNvSpPr>
                <a:spLocks noChangeArrowheads="1"/>
              </p:cNvSpPr>
              <p:nvPr/>
            </p:nvSpPr>
            <p:spPr bwMode="auto">
              <a:xfrm>
                <a:off x="10140247" y="6757456"/>
                <a:ext cx="2785487" cy="2690395"/>
              </a:xfrm>
              <a:custGeom>
                <a:avLst/>
                <a:gdLst>
                  <a:gd name="T0" fmla="*/ 5193 w 5297"/>
                  <a:gd name="T1" fmla="*/ 3170 h 5116"/>
                  <a:gd name="T2" fmla="*/ 5217 w 5297"/>
                  <a:gd name="T3" fmla="*/ 2965 h 5116"/>
                  <a:gd name="T4" fmla="*/ 5272 w 5297"/>
                  <a:gd name="T5" fmla="*/ 2799 h 5116"/>
                  <a:gd name="T6" fmla="*/ 5232 w 5297"/>
                  <a:gd name="T7" fmla="*/ 2498 h 5116"/>
                  <a:gd name="T8" fmla="*/ 5114 w 5297"/>
                  <a:gd name="T9" fmla="*/ 2237 h 5116"/>
                  <a:gd name="T10" fmla="*/ 4956 w 5297"/>
                  <a:gd name="T11" fmla="*/ 1431 h 5116"/>
                  <a:gd name="T12" fmla="*/ 4766 w 5297"/>
                  <a:gd name="T13" fmla="*/ 1376 h 5116"/>
                  <a:gd name="T14" fmla="*/ 4497 w 5297"/>
                  <a:gd name="T15" fmla="*/ 1320 h 5116"/>
                  <a:gd name="T16" fmla="*/ 4292 w 5297"/>
                  <a:gd name="T17" fmla="*/ 1312 h 5116"/>
                  <a:gd name="T18" fmla="*/ 4008 w 5297"/>
                  <a:gd name="T19" fmla="*/ 1305 h 5116"/>
                  <a:gd name="T20" fmla="*/ 3881 w 5297"/>
                  <a:gd name="T21" fmla="*/ 1336 h 5116"/>
                  <a:gd name="T22" fmla="*/ 3739 w 5297"/>
                  <a:gd name="T23" fmla="*/ 1312 h 5116"/>
                  <a:gd name="T24" fmla="*/ 3518 w 5297"/>
                  <a:gd name="T25" fmla="*/ 1320 h 5116"/>
                  <a:gd name="T26" fmla="*/ 3399 w 5297"/>
                  <a:gd name="T27" fmla="*/ 1194 h 5116"/>
                  <a:gd name="T28" fmla="*/ 3202 w 5297"/>
                  <a:gd name="T29" fmla="*/ 1194 h 5116"/>
                  <a:gd name="T30" fmla="*/ 2980 w 5297"/>
                  <a:gd name="T31" fmla="*/ 1028 h 5116"/>
                  <a:gd name="T32" fmla="*/ 2759 w 5297"/>
                  <a:gd name="T33" fmla="*/ 55 h 5116"/>
                  <a:gd name="T34" fmla="*/ 39 w 5297"/>
                  <a:gd name="T35" fmla="*/ 2024 h 5116"/>
                  <a:gd name="T36" fmla="*/ 253 w 5297"/>
                  <a:gd name="T37" fmla="*/ 2316 h 5116"/>
                  <a:gd name="T38" fmla="*/ 672 w 5297"/>
                  <a:gd name="T39" fmla="*/ 2719 h 5116"/>
                  <a:gd name="T40" fmla="*/ 798 w 5297"/>
                  <a:gd name="T41" fmla="*/ 3178 h 5116"/>
                  <a:gd name="T42" fmla="*/ 1154 w 5297"/>
                  <a:gd name="T43" fmla="*/ 3431 h 5116"/>
                  <a:gd name="T44" fmla="*/ 1541 w 5297"/>
                  <a:gd name="T45" fmla="*/ 3265 h 5116"/>
                  <a:gd name="T46" fmla="*/ 1889 w 5297"/>
                  <a:gd name="T47" fmla="*/ 3178 h 5116"/>
                  <a:gd name="T48" fmla="*/ 2324 w 5297"/>
                  <a:gd name="T49" fmla="*/ 3463 h 5116"/>
                  <a:gd name="T50" fmla="*/ 2704 w 5297"/>
                  <a:gd name="T51" fmla="*/ 4134 h 5116"/>
                  <a:gd name="T52" fmla="*/ 2870 w 5297"/>
                  <a:gd name="T53" fmla="*/ 4411 h 5116"/>
                  <a:gd name="T54" fmla="*/ 3012 w 5297"/>
                  <a:gd name="T55" fmla="*/ 4806 h 5116"/>
                  <a:gd name="T56" fmla="*/ 3423 w 5297"/>
                  <a:gd name="T57" fmla="*/ 4988 h 5116"/>
                  <a:gd name="T58" fmla="*/ 3747 w 5297"/>
                  <a:gd name="T59" fmla="*/ 5107 h 5116"/>
                  <a:gd name="T60" fmla="*/ 3826 w 5297"/>
                  <a:gd name="T61" fmla="*/ 5036 h 5116"/>
                  <a:gd name="T62" fmla="*/ 3747 w 5297"/>
                  <a:gd name="T63" fmla="*/ 4901 h 5116"/>
                  <a:gd name="T64" fmla="*/ 3660 w 5297"/>
                  <a:gd name="T65" fmla="*/ 4593 h 5116"/>
                  <a:gd name="T66" fmla="*/ 3755 w 5297"/>
                  <a:gd name="T67" fmla="*/ 4743 h 5116"/>
                  <a:gd name="T68" fmla="*/ 3779 w 5297"/>
                  <a:gd name="T69" fmla="*/ 4712 h 5116"/>
                  <a:gd name="T70" fmla="*/ 3668 w 5297"/>
                  <a:gd name="T71" fmla="*/ 4435 h 5116"/>
                  <a:gd name="T72" fmla="*/ 3715 w 5297"/>
                  <a:gd name="T73" fmla="*/ 4403 h 5116"/>
                  <a:gd name="T74" fmla="*/ 3834 w 5297"/>
                  <a:gd name="T75" fmla="*/ 4222 h 5116"/>
                  <a:gd name="T76" fmla="*/ 3771 w 5297"/>
                  <a:gd name="T77" fmla="*/ 4253 h 5116"/>
                  <a:gd name="T78" fmla="*/ 3771 w 5297"/>
                  <a:gd name="T79" fmla="*/ 4142 h 5116"/>
                  <a:gd name="T80" fmla="*/ 3826 w 5297"/>
                  <a:gd name="T81" fmla="*/ 4056 h 5116"/>
                  <a:gd name="T82" fmla="*/ 3992 w 5297"/>
                  <a:gd name="T83" fmla="*/ 3937 h 5116"/>
                  <a:gd name="T84" fmla="*/ 4094 w 5297"/>
                  <a:gd name="T85" fmla="*/ 3921 h 5116"/>
                  <a:gd name="T86" fmla="*/ 4110 w 5297"/>
                  <a:gd name="T87" fmla="*/ 3858 h 5116"/>
                  <a:gd name="T88" fmla="*/ 4157 w 5297"/>
                  <a:gd name="T89" fmla="*/ 3803 h 5116"/>
                  <a:gd name="T90" fmla="*/ 4220 w 5297"/>
                  <a:gd name="T91" fmla="*/ 3874 h 5116"/>
                  <a:gd name="T92" fmla="*/ 4473 w 5297"/>
                  <a:gd name="T93" fmla="*/ 3723 h 5116"/>
                  <a:gd name="T94" fmla="*/ 4750 w 5297"/>
                  <a:gd name="T95" fmla="*/ 3407 h 5116"/>
                  <a:gd name="T96" fmla="*/ 4766 w 5297"/>
                  <a:gd name="T97" fmla="*/ 3305 h 5116"/>
                  <a:gd name="T98" fmla="*/ 4813 w 5297"/>
                  <a:gd name="T99" fmla="*/ 3328 h 5116"/>
                  <a:gd name="T100" fmla="*/ 4790 w 5297"/>
                  <a:gd name="T101" fmla="*/ 3447 h 5116"/>
                  <a:gd name="T102" fmla="*/ 4797 w 5297"/>
                  <a:gd name="T103" fmla="*/ 3478 h 5116"/>
                  <a:gd name="T104" fmla="*/ 5185 w 5297"/>
                  <a:gd name="T105" fmla="*/ 3265 h 5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297" h="5116">
                    <a:moveTo>
                      <a:pt x="5169" y="3249"/>
                    </a:moveTo>
                    <a:lnTo>
                      <a:pt x="5169" y="3249"/>
                    </a:lnTo>
                    <a:cubicBezTo>
                      <a:pt x="5161" y="3241"/>
                      <a:pt x="5145" y="3233"/>
                      <a:pt x="5153" y="3217"/>
                    </a:cubicBezTo>
                    <a:cubicBezTo>
                      <a:pt x="5161" y="3202"/>
                      <a:pt x="5177" y="3186"/>
                      <a:pt x="5193" y="3170"/>
                    </a:cubicBezTo>
                    <a:cubicBezTo>
                      <a:pt x="5217" y="3146"/>
                      <a:pt x="5209" y="3123"/>
                      <a:pt x="5217" y="3107"/>
                    </a:cubicBezTo>
                    <a:cubicBezTo>
                      <a:pt x="5232" y="3091"/>
                      <a:pt x="5240" y="3099"/>
                      <a:pt x="5240" y="3083"/>
                    </a:cubicBezTo>
                    <a:cubicBezTo>
                      <a:pt x="5240" y="3059"/>
                      <a:pt x="5248" y="3043"/>
                      <a:pt x="5232" y="3020"/>
                    </a:cubicBezTo>
                    <a:cubicBezTo>
                      <a:pt x="5224" y="2996"/>
                      <a:pt x="5209" y="2980"/>
                      <a:pt x="5217" y="2965"/>
                    </a:cubicBezTo>
                    <a:cubicBezTo>
                      <a:pt x="5217" y="2957"/>
                      <a:pt x="5224" y="2925"/>
                      <a:pt x="5232" y="2925"/>
                    </a:cubicBezTo>
                    <a:cubicBezTo>
                      <a:pt x="5248" y="2925"/>
                      <a:pt x="5248" y="2901"/>
                      <a:pt x="5240" y="2886"/>
                    </a:cubicBezTo>
                    <a:cubicBezTo>
                      <a:pt x="5232" y="2870"/>
                      <a:pt x="5193" y="2878"/>
                      <a:pt x="5217" y="2854"/>
                    </a:cubicBezTo>
                    <a:cubicBezTo>
                      <a:pt x="5248" y="2822"/>
                      <a:pt x="5248" y="2838"/>
                      <a:pt x="5272" y="2799"/>
                    </a:cubicBezTo>
                    <a:cubicBezTo>
                      <a:pt x="5288" y="2759"/>
                      <a:pt x="5288" y="2727"/>
                      <a:pt x="5288" y="2712"/>
                    </a:cubicBezTo>
                    <a:cubicBezTo>
                      <a:pt x="5288" y="2688"/>
                      <a:pt x="5280" y="2672"/>
                      <a:pt x="5288" y="2648"/>
                    </a:cubicBezTo>
                    <a:cubicBezTo>
                      <a:pt x="5296" y="2617"/>
                      <a:pt x="5288" y="2585"/>
                      <a:pt x="5272" y="2553"/>
                    </a:cubicBezTo>
                    <a:cubicBezTo>
                      <a:pt x="5256" y="2522"/>
                      <a:pt x="5232" y="2546"/>
                      <a:pt x="5232" y="2498"/>
                    </a:cubicBezTo>
                    <a:cubicBezTo>
                      <a:pt x="5232" y="2459"/>
                      <a:pt x="5217" y="2435"/>
                      <a:pt x="5201" y="2419"/>
                    </a:cubicBezTo>
                    <a:cubicBezTo>
                      <a:pt x="5185" y="2403"/>
                      <a:pt x="5161" y="2403"/>
                      <a:pt x="5169" y="2380"/>
                    </a:cubicBezTo>
                    <a:cubicBezTo>
                      <a:pt x="5177" y="2356"/>
                      <a:pt x="5185" y="2348"/>
                      <a:pt x="5177" y="2316"/>
                    </a:cubicBezTo>
                    <a:cubicBezTo>
                      <a:pt x="5161" y="2277"/>
                      <a:pt x="5130" y="2261"/>
                      <a:pt x="5114" y="2237"/>
                    </a:cubicBezTo>
                    <a:cubicBezTo>
                      <a:pt x="5098" y="2213"/>
                      <a:pt x="5066" y="2198"/>
                      <a:pt x="5066" y="2198"/>
                    </a:cubicBezTo>
                    <a:cubicBezTo>
                      <a:pt x="5059" y="1455"/>
                      <a:pt x="5059" y="1455"/>
                      <a:pt x="5059" y="1455"/>
                    </a:cubicBezTo>
                    <a:cubicBezTo>
                      <a:pt x="5059" y="1455"/>
                      <a:pt x="5043" y="1431"/>
                      <a:pt x="5019" y="1431"/>
                    </a:cubicBezTo>
                    <a:cubicBezTo>
                      <a:pt x="4987" y="1431"/>
                      <a:pt x="4964" y="1423"/>
                      <a:pt x="4956" y="1431"/>
                    </a:cubicBezTo>
                    <a:cubicBezTo>
                      <a:pt x="4940" y="1431"/>
                      <a:pt x="4948" y="1478"/>
                      <a:pt x="4924" y="1463"/>
                    </a:cubicBezTo>
                    <a:cubicBezTo>
                      <a:pt x="4900" y="1439"/>
                      <a:pt x="4916" y="1399"/>
                      <a:pt x="4884" y="1399"/>
                    </a:cubicBezTo>
                    <a:cubicBezTo>
                      <a:pt x="4853" y="1391"/>
                      <a:pt x="4869" y="1407"/>
                      <a:pt x="4829" y="1407"/>
                    </a:cubicBezTo>
                    <a:cubicBezTo>
                      <a:pt x="4797" y="1407"/>
                      <a:pt x="4774" y="1391"/>
                      <a:pt x="4766" y="1376"/>
                    </a:cubicBezTo>
                    <a:cubicBezTo>
                      <a:pt x="4758" y="1368"/>
                      <a:pt x="4726" y="1376"/>
                      <a:pt x="4687" y="1328"/>
                    </a:cubicBezTo>
                    <a:cubicBezTo>
                      <a:pt x="4647" y="1281"/>
                      <a:pt x="4624" y="1265"/>
                      <a:pt x="4600" y="1265"/>
                    </a:cubicBezTo>
                    <a:cubicBezTo>
                      <a:pt x="4576" y="1265"/>
                      <a:pt x="4568" y="1289"/>
                      <a:pt x="4553" y="1305"/>
                    </a:cubicBezTo>
                    <a:cubicBezTo>
                      <a:pt x="4544" y="1320"/>
                      <a:pt x="4529" y="1344"/>
                      <a:pt x="4497" y="1320"/>
                    </a:cubicBezTo>
                    <a:cubicBezTo>
                      <a:pt x="4466" y="1296"/>
                      <a:pt x="4473" y="1281"/>
                      <a:pt x="4450" y="1281"/>
                    </a:cubicBezTo>
                    <a:cubicBezTo>
                      <a:pt x="4434" y="1281"/>
                      <a:pt x="4386" y="1281"/>
                      <a:pt x="4386" y="1305"/>
                    </a:cubicBezTo>
                    <a:cubicBezTo>
                      <a:pt x="4379" y="1336"/>
                      <a:pt x="4363" y="1360"/>
                      <a:pt x="4331" y="1344"/>
                    </a:cubicBezTo>
                    <a:cubicBezTo>
                      <a:pt x="4307" y="1320"/>
                      <a:pt x="4323" y="1305"/>
                      <a:pt x="4292" y="1312"/>
                    </a:cubicBezTo>
                    <a:cubicBezTo>
                      <a:pt x="4252" y="1320"/>
                      <a:pt x="4220" y="1344"/>
                      <a:pt x="4204" y="1368"/>
                    </a:cubicBezTo>
                    <a:cubicBezTo>
                      <a:pt x="4181" y="1391"/>
                      <a:pt x="4165" y="1423"/>
                      <a:pt x="4141" y="1399"/>
                    </a:cubicBezTo>
                    <a:cubicBezTo>
                      <a:pt x="4110" y="1383"/>
                      <a:pt x="4094" y="1368"/>
                      <a:pt x="4062" y="1336"/>
                    </a:cubicBezTo>
                    <a:cubicBezTo>
                      <a:pt x="4039" y="1312"/>
                      <a:pt x="4016" y="1281"/>
                      <a:pt x="4008" y="1305"/>
                    </a:cubicBezTo>
                    <a:cubicBezTo>
                      <a:pt x="4000" y="1328"/>
                      <a:pt x="3992" y="1352"/>
                      <a:pt x="3976" y="1336"/>
                    </a:cubicBezTo>
                    <a:cubicBezTo>
                      <a:pt x="3953" y="1312"/>
                      <a:pt x="3945" y="1296"/>
                      <a:pt x="3929" y="1281"/>
                    </a:cubicBezTo>
                    <a:cubicBezTo>
                      <a:pt x="3913" y="1273"/>
                      <a:pt x="3913" y="1241"/>
                      <a:pt x="3897" y="1273"/>
                    </a:cubicBezTo>
                    <a:cubicBezTo>
                      <a:pt x="3881" y="1312"/>
                      <a:pt x="3881" y="1305"/>
                      <a:pt x="3881" y="1336"/>
                    </a:cubicBezTo>
                    <a:cubicBezTo>
                      <a:pt x="3881" y="1360"/>
                      <a:pt x="3874" y="1399"/>
                      <a:pt x="3858" y="1391"/>
                    </a:cubicBezTo>
                    <a:cubicBezTo>
                      <a:pt x="3842" y="1383"/>
                      <a:pt x="3818" y="1383"/>
                      <a:pt x="3826" y="1352"/>
                    </a:cubicBezTo>
                    <a:cubicBezTo>
                      <a:pt x="3834" y="1320"/>
                      <a:pt x="3842" y="1305"/>
                      <a:pt x="3826" y="1305"/>
                    </a:cubicBezTo>
                    <a:cubicBezTo>
                      <a:pt x="3810" y="1305"/>
                      <a:pt x="3739" y="1296"/>
                      <a:pt x="3739" y="1312"/>
                    </a:cubicBezTo>
                    <a:cubicBezTo>
                      <a:pt x="3739" y="1336"/>
                      <a:pt x="3708" y="1336"/>
                      <a:pt x="3692" y="1320"/>
                    </a:cubicBezTo>
                    <a:cubicBezTo>
                      <a:pt x="3684" y="1305"/>
                      <a:pt x="3676" y="1289"/>
                      <a:pt x="3644" y="1281"/>
                    </a:cubicBezTo>
                    <a:cubicBezTo>
                      <a:pt x="3613" y="1273"/>
                      <a:pt x="3589" y="1273"/>
                      <a:pt x="3581" y="1296"/>
                    </a:cubicBezTo>
                    <a:cubicBezTo>
                      <a:pt x="3565" y="1312"/>
                      <a:pt x="3534" y="1352"/>
                      <a:pt x="3518" y="1320"/>
                    </a:cubicBezTo>
                    <a:cubicBezTo>
                      <a:pt x="3510" y="1296"/>
                      <a:pt x="3526" y="1265"/>
                      <a:pt x="3510" y="1249"/>
                    </a:cubicBezTo>
                    <a:cubicBezTo>
                      <a:pt x="3486" y="1241"/>
                      <a:pt x="3478" y="1249"/>
                      <a:pt x="3478" y="1225"/>
                    </a:cubicBezTo>
                    <a:cubicBezTo>
                      <a:pt x="3478" y="1202"/>
                      <a:pt x="3486" y="1186"/>
                      <a:pt x="3462" y="1186"/>
                    </a:cubicBezTo>
                    <a:cubicBezTo>
                      <a:pt x="3431" y="1186"/>
                      <a:pt x="3407" y="1178"/>
                      <a:pt x="3399" y="1194"/>
                    </a:cubicBezTo>
                    <a:cubicBezTo>
                      <a:pt x="3399" y="1202"/>
                      <a:pt x="3375" y="1178"/>
                      <a:pt x="3368" y="1210"/>
                    </a:cubicBezTo>
                    <a:cubicBezTo>
                      <a:pt x="3360" y="1241"/>
                      <a:pt x="3328" y="1249"/>
                      <a:pt x="3320" y="1225"/>
                    </a:cubicBezTo>
                    <a:cubicBezTo>
                      <a:pt x="3320" y="1202"/>
                      <a:pt x="3320" y="1194"/>
                      <a:pt x="3289" y="1186"/>
                    </a:cubicBezTo>
                    <a:cubicBezTo>
                      <a:pt x="3257" y="1186"/>
                      <a:pt x="3225" y="1210"/>
                      <a:pt x="3202" y="1194"/>
                    </a:cubicBezTo>
                    <a:cubicBezTo>
                      <a:pt x="3202" y="1194"/>
                      <a:pt x="3186" y="1162"/>
                      <a:pt x="3146" y="1162"/>
                    </a:cubicBezTo>
                    <a:cubicBezTo>
                      <a:pt x="3099" y="1170"/>
                      <a:pt x="3091" y="1154"/>
                      <a:pt x="3059" y="1146"/>
                    </a:cubicBezTo>
                    <a:cubicBezTo>
                      <a:pt x="3028" y="1138"/>
                      <a:pt x="3036" y="1099"/>
                      <a:pt x="3028" y="1075"/>
                    </a:cubicBezTo>
                    <a:cubicBezTo>
                      <a:pt x="3012" y="1052"/>
                      <a:pt x="2996" y="1020"/>
                      <a:pt x="2980" y="1028"/>
                    </a:cubicBezTo>
                    <a:cubicBezTo>
                      <a:pt x="2957" y="1036"/>
                      <a:pt x="2972" y="1075"/>
                      <a:pt x="2933" y="1059"/>
                    </a:cubicBezTo>
                    <a:cubicBezTo>
                      <a:pt x="2885" y="1052"/>
                      <a:pt x="2885" y="1083"/>
                      <a:pt x="2854" y="1052"/>
                    </a:cubicBezTo>
                    <a:cubicBezTo>
                      <a:pt x="2814" y="1020"/>
                      <a:pt x="2806" y="988"/>
                      <a:pt x="2775" y="965"/>
                    </a:cubicBezTo>
                    <a:cubicBezTo>
                      <a:pt x="2743" y="941"/>
                      <a:pt x="2759" y="55"/>
                      <a:pt x="2759" y="55"/>
                    </a:cubicBezTo>
                    <a:cubicBezTo>
                      <a:pt x="1613" y="0"/>
                      <a:pt x="1613" y="0"/>
                      <a:pt x="1613" y="0"/>
                    </a:cubicBezTo>
                    <a:cubicBezTo>
                      <a:pt x="1470" y="2095"/>
                      <a:pt x="1470" y="2095"/>
                      <a:pt x="1470" y="2095"/>
                    </a:cubicBezTo>
                    <a:cubicBezTo>
                      <a:pt x="1470" y="2095"/>
                      <a:pt x="1470" y="2142"/>
                      <a:pt x="1439" y="2142"/>
                    </a:cubicBezTo>
                    <a:cubicBezTo>
                      <a:pt x="1415" y="2142"/>
                      <a:pt x="39" y="2024"/>
                      <a:pt x="39" y="2024"/>
                    </a:cubicBezTo>
                    <a:cubicBezTo>
                      <a:pt x="39" y="2024"/>
                      <a:pt x="0" y="1984"/>
                      <a:pt x="71" y="2127"/>
                    </a:cubicBezTo>
                    <a:cubicBezTo>
                      <a:pt x="87" y="2127"/>
                      <a:pt x="103" y="2135"/>
                      <a:pt x="103" y="2135"/>
                    </a:cubicBezTo>
                    <a:cubicBezTo>
                      <a:pt x="111" y="2135"/>
                      <a:pt x="182" y="2182"/>
                      <a:pt x="182" y="2253"/>
                    </a:cubicBezTo>
                    <a:cubicBezTo>
                      <a:pt x="182" y="2316"/>
                      <a:pt x="190" y="2277"/>
                      <a:pt x="253" y="2316"/>
                    </a:cubicBezTo>
                    <a:cubicBezTo>
                      <a:pt x="308" y="2348"/>
                      <a:pt x="332" y="2372"/>
                      <a:pt x="371" y="2419"/>
                    </a:cubicBezTo>
                    <a:cubicBezTo>
                      <a:pt x="411" y="2459"/>
                      <a:pt x="427" y="2466"/>
                      <a:pt x="443" y="2530"/>
                    </a:cubicBezTo>
                    <a:cubicBezTo>
                      <a:pt x="458" y="2593"/>
                      <a:pt x="506" y="2569"/>
                      <a:pt x="545" y="2609"/>
                    </a:cubicBezTo>
                    <a:cubicBezTo>
                      <a:pt x="593" y="2648"/>
                      <a:pt x="609" y="2672"/>
                      <a:pt x="672" y="2719"/>
                    </a:cubicBezTo>
                    <a:cubicBezTo>
                      <a:pt x="735" y="2767"/>
                      <a:pt x="719" y="2767"/>
                      <a:pt x="719" y="2806"/>
                    </a:cubicBezTo>
                    <a:cubicBezTo>
                      <a:pt x="719" y="2846"/>
                      <a:pt x="696" y="2830"/>
                      <a:pt x="767" y="2909"/>
                    </a:cubicBezTo>
                    <a:cubicBezTo>
                      <a:pt x="830" y="2988"/>
                      <a:pt x="759" y="2957"/>
                      <a:pt x="743" y="3012"/>
                    </a:cubicBezTo>
                    <a:cubicBezTo>
                      <a:pt x="719" y="3059"/>
                      <a:pt x="782" y="3123"/>
                      <a:pt x="798" y="3178"/>
                    </a:cubicBezTo>
                    <a:cubicBezTo>
                      <a:pt x="814" y="3225"/>
                      <a:pt x="838" y="3225"/>
                      <a:pt x="885" y="3241"/>
                    </a:cubicBezTo>
                    <a:cubicBezTo>
                      <a:pt x="925" y="3257"/>
                      <a:pt x="909" y="3265"/>
                      <a:pt x="925" y="3296"/>
                    </a:cubicBezTo>
                    <a:cubicBezTo>
                      <a:pt x="949" y="3336"/>
                      <a:pt x="1012" y="3360"/>
                      <a:pt x="1044" y="3360"/>
                    </a:cubicBezTo>
                    <a:cubicBezTo>
                      <a:pt x="1083" y="3360"/>
                      <a:pt x="1138" y="3439"/>
                      <a:pt x="1154" y="3431"/>
                    </a:cubicBezTo>
                    <a:cubicBezTo>
                      <a:pt x="1178" y="3423"/>
                      <a:pt x="1288" y="3502"/>
                      <a:pt x="1344" y="3542"/>
                    </a:cubicBezTo>
                    <a:cubicBezTo>
                      <a:pt x="1407" y="3581"/>
                      <a:pt x="1383" y="3510"/>
                      <a:pt x="1431" y="3486"/>
                    </a:cubicBezTo>
                    <a:cubicBezTo>
                      <a:pt x="1478" y="3463"/>
                      <a:pt x="1478" y="3399"/>
                      <a:pt x="1486" y="3360"/>
                    </a:cubicBezTo>
                    <a:cubicBezTo>
                      <a:pt x="1502" y="3320"/>
                      <a:pt x="1526" y="3289"/>
                      <a:pt x="1541" y="3265"/>
                    </a:cubicBezTo>
                    <a:cubicBezTo>
                      <a:pt x="1549" y="3241"/>
                      <a:pt x="1534" y="3194"/>
                      <a:pt x="1613" y="3186"/>
                    </a:cubicBezTo>
                    <a:cubicBezTo>
                      <a:pt x="1692" y="3178"/>
                      <a:pt x="1692" y="3139"/>
                      <a:pt x="1739" y="3139"/>
                    </a:cubicBezTo>
                    <a:cubicBezTo>
                      <a:pt x="1794" y="3146"/>
                      <a:pt x="1794" y="3186"/>
                      <a:pt x="1826" y="3186"/>
                    </a:cubicBezTo>
                    <a:cubicBezTo>
                      <a:pt x="1850" y="3194"/>
                      <a:pt x="1850" y="3186"/>
                      <a:pt x="1889" y="3178"/>
                    </a:cubicBezTo>
                    <a:cubicBezTo>
                      <a:pt x="1929" y="3162"/>
                      <a:pt x="1929" y="3178"/>
                      <a:pt x="1952" y="3202"/>
                    </a:cubicBezTo>
                    <a:cubicBezTo>
                      <a:pt x="1968" y="3217"/>
                      <a:pt x="2008" y="3210"/>
                      <a:pt x="2024" y="3194"/>
                    </a:cubicBezTo>
                    <a:cubicBezTo>
                      <a:pt x="2047" y="3178"/>
                      <a:pt x="2127" y="3296"/>
                      <a:pt x="2166" y="3328"/>
                    </a:cubicBezTo>
                    <a:cubicBezTo>
                      <a:pt x="2205" y="3368"/>
                      <a:pt x="2277" y="3431"/>
                      <a:pt x="2324" y="3463"/>
                    </a:cubicBezTo>
                    <a:cubicBezTo>
                      <a:pt x="2372" y="3494"/>
                      <a:pt x="2316" y="3510"/>
                      <a:pt x="2419" y="3660"/>
                    </a:cubicBezTo>
                    <a:cubicBezTo>
                      <a:pt x="2522" y="3810"/>
                      <a:pt x="2482" y="3834"/>
                      <a:pt x="2514" y="3874"/>
                    </a:cubicBezTo>
                    <a:cubicBezTo>
                      <a:pt x="2545" y="3905"/>
                      <a:pt x="2498" y="3921"/>
                      <a:pt x="2538" y="3945"/>
                    </a:cubicBezTo>
                    <a:cubicBezTo>
                      <a:pt x="2585" y="3969"/>
                      <a:pt x="2688" y="4095"/>
                      <a:pt x="2704" y="4134"/>
                    </a:cubicBezTo>
                    <a:cubicBezTo>
                      <a:pt x="2727" y="4174"/>
                      <a:pt x="2727" y="4206"/>
                      <a:pt x="2767" y="4214"/>
                    </a:cubicBezTo>
                    <a:cubicBezTo>
                      <a:pt x="2806" y="4222"/>
                      <a:pt x="2814" y="4253"/>
                      <a:pt x="2838" y="4269"/>
                    </a:cubicBezTo>
                    <a:cubicBezTo>
                      <a:pt x="2862" y="4293"/>
                      <a:pt x="2838" y="4293"/>
                      <a:pt x="2838" y="4324"/>
                    </a:cubicBezTo>
                    <a:cubicBezTo>
                      <a:pt x="2830" y="4356"/>
                      <a:pt x="2814" y="4380"/>
                      <a:pt x="2870" y="4411"/>
                    </a:cubicBezTo>
                    <a:cubicBezTo>
                      <a:pt x="2917" y="4443"/>
                      <a:pt x="2830" y="4474"/>
                      <a:pt x="2862" y="4514"/>
                    </a:cubicBezTo>
                    <a:cubicBezTo>
                      <a:pt x="2893" y="4553"/>
                      <a:pt x="2941" y="4648"/>
                      <a:pt x="2964" y="4672"/>
                    </a:cubicBezTo>
                    <a:cubicBezTo>
                      <a:pt x="2988" y="4696"/>
                      <a:pt x="2949" y="4743"/>
                      <a:pt x="2972" y="4759"/>
                    </a:cubicBezTo>
                    <a:cubicBezTo>
                      <a:pt x="3004" y="4775"/>
                      <a:pt x="2988" y="4806"/>
                      <a:pt x="3012" y="4806"/>
                    </a:cubicBezTo>
                    <a:cubicBezTo>
                      <a:pt x="3028" y="4814"/>
                      <a:pt x="3067" y="4822"/>
                      <a:pt x="3115" y="4854"/>
                    </a:cubicBezTo>
                    <a:cubicBezTo>
                      <a:pt x="3170" y="4878"/>
                      <a:pt x="3154" y="4893"/>
                      <a:pt x="3202" y="4886"/>
                    </a:cubicBezTo>
                    <a:cubicBezTo>
                      <a:pt x="3241" y="4886"/>
                      <a:pt x="3257" y="4901"/>
                      <a:pt x="3312" y="4941"/>
                    </a:cubicBezTo>
                    <a:cubicBezTo>
                      <a:pt x="3360" y="4973"/>
                      <a:pt x="3375" y="4988"/>
                      <a:pt x="3423" y="4988"/>
                    </a:cubicBezTo>
                    <a:cubicBezTo>
                      <a:pt x="3470" y="4996"/>
                      <a:pt x="3478" y="4996"/>
                      <a:pt x="3510" y="4973"/>
                    </a:cubicBezTo>
                    <a:cubicBezTo>
                      <a:pt x="3542" y="4949"/>
                      <a:pt x="3597" y="5004"/>
                      <a:pt x="3637" y="5020"/>
                    </a:cubicBezTo>
                    <a:cubicBezTo>
                      <a:pt x="3668" y="5036"/>
                      <a:pt x="3684" y="5067"/>
                      <a:pt x="3708" y="5083"/>
                    </a:cubicBezTo>
                    <a:cubicBezTo>
                      <a:pt x="3723" y="5107"/>
                      <a:pt x="3715" y="5115"/>
                      <a:pt x="3747" y="5107"/>
                    </a:cubicBezTo>
                    <a:cubicBezTo>
                      <a:pt x="3779" y="5099"/>
                      <a:pt x="3763" y="5075"/>
                      <a:pt x="3763" y="5075"/>
                    </a:cubicBezTo>
                    <a:cubicBezTo>
                      <a:pt x="3763" y="5075"/>
                      <a:pt x="3794" y="5052"/>
                      <a:pt x="3802" y="5044"/>
                    </a:cubicBezTo>
                    <a:cubicBezTo>
                      <a:pt x="3810" y="5028"/>
                      <a:pt x="3826" y="5044"/>
                      <a:pt x="3834" y="5044"/>
                    </a:cubicBezTo>
                    <a:cubicBezTo>
                      <a:pt x="3834" y="5036"/>
                      <a:pt x="3826" y="5036"/>
                      <a:pt x="3826" y="5036"/>
                    </a:cubicBezTo>
                    <a:cubicBezTo>
                      <a:pt x="3818" y="4980"/>
                      <a:pt x="3810" y="4996"/>
                      <a:pt x="3802" y="5012"/>
                    </a:cubicBezTo>
                    <a:cubicBezTo>
                      <a:pt x="3794" y="5020"/>
                      <a:pt x="3794" y="5044"/>
                      <a:pt x="3779" y="5028"/>
                    </a:cubicBezTo>
                    <a:cubicBezTo>
                      <a:pt x="3771" y="5012"/>
                      <a:pt x="3802" y="5012"/>
                      <a:pt x="3779" y="4973"/>
                    </a:cubicBezTo>
                    <a:cubicBezTo>
                      <a:pt x="3763" y="4941"/>
                      <a:pt x="3755" y="4949"/>
                      <a:pt x="3747" y="4901"/>
                    </a:cubicBezTo>
                    <a:cubicBezTo>
                      <a:pt x="3739" y="4854"/>
                      <a:pt x="3708" y="4870"/>
                      <a:pt x="3708" y="4814"/>
                    </a:cubicBezTo>
                    <a:cubicBezTo>
                      <a:pt x="3708" y="4759"/>
                      <a:pt x="3731" y="4727"/>
                      <a:pt x="3708" y="4696"/>
                    </a:cubicBezTo>
                    <a:cubicBezTo>
                      <a:pt x="3684" y="4664"/>
                      <a:pt x="3668" y="4656"/>
                      <a:pt x="3676" y="4633"/>
                    </a:cubicBezTo>
                    <a:cubicBezTo>
                      <a:pt x="3684" y="4609"/>
                      <a:pt x="3660" y="4617"/>
                      <a:pt x="3660" y="4593"/>
                    </a:cubicBezTo>
                    <a:cubicBezTo>
                      <a:pt x="3652" y="4569"/>
                      <a:pt x="3652" y="4562"/>
                      <a:pt x="3676" y="4553"/>
                    </a:cubicBezTo>
                    <a:cubicBezTo>
                      <a:pt x="3700" y="4538"/>
                      <a:pt x="3708" y="4522"/>
                      <a:pt x="3708" y="4506"/>
                    </a:cubicBezTo>
                    <a:cubicBezTo>
                      <a:pt x="3700" y="4490"/>
                      <a:pt x="3723" y="4514"/>
                      <a:pt x="3723" y="4553"/>
                    </a:cubicBezTo>
                    <a:cubicBezTo>
                      <a:pt x="3723" y="4593"/>
                      <a:pt x="3739" y="4727"/>
                      <a:pt x="3755" y="4743"/>
                    </a:cubicBezTo>
                    <a:cubicBezTo>
                      <a:pt x="3771" y="4767"/>
                      <a:pt x="3802" y="4862"/>
                      <a:pt x="3802" y="4878"/>
                    </a:cubicBezTo>
                    <a:cubicBezTo>
                      <a:pt x="3794" y="4901"/>
                      <a:pt x="3802" y="4957"/>
                      <a:pt x="3818" y="4941"/>
                    </a:cubicBezTo>
                    <a:cubicBezTo>
                      <a:pt x="3826" y="4925"/>
                      <a:pt x="3826" y="4925"/>
                      <a:pt x="3818" y="4886"/>
                    </a:cubicBezTo>
                    <a:cubicBezTo>
                      <a:pt x="3802" y="4838"/>
                      <a:pt x="3794" y="4775"/>
                      <a:pt x="3779" y="4712"/>
                    </a:cubicBezTo>
                    <a:cubicBezTo>
                      <a:pt x="3755" y="4640"/>
                      <a:pt x="3747" y="4617"/>
                      <a:pt x="3747" y="4577"/>
                    </a:cubicBezTo>
                    <a:cubicBezTo>
                      <a:pt x="3747" y="4546"/>
                      <a:pt x="3739" y="4522"/>
                      <a:pt x="3731" y="4498"/>
                    </a:cubicBezTo>
                    <a:cubicBezTo>
                      <a:pt x="3723" y="4474"/>
                      <a:pt x="3723" y="4467"/>
                      <a:pt x="3715" y="4451"/>
                    </a:cubicBezTo>
                    <a:cubicBezTo>
                      <a:pt x="3700" y="4435"/>
                      <a:pt x="3692" y="4435"/>
                      <a:pt x="3668" y="4435"/>
                    </a:cubicBezTo>
                    <a:cubicBezTo>
                      <a:pt x="3652" y="4435"/>
                      <a:pt x="3637" y="4451"/>
                      <a:pt x="3621" y="4435"/>
                    </a:cubicBezTo>
                    <a:cubicBezTo>
                      <a:pt x="3597" y="4411"/>
                      <a:pt x="3581" y="4411"/>
                      <a:pt x="3597" y="4395"/>
                    </a:cubicBezTo>
                    <a:cubicBezTo>
                      <a:pt x="3613" y="4387"/>
                      <a:pt x="3652" y="4395"/>
                      <a:pt x="3676" y="4403"/>
                    </a:cubicBezTo>
                    <a:cubicBezTo>
                      <a:pt x="3692" y="4411"/>
                      <a:pt x="3700" y="4419"/>
                      <a:pt x="3715" y="4403"/>
                    </a:cubicBezTo>
                    <a:cubicBezTo>
                      <a:pt x="3731" y="4395"/>
                      <a:pt x="3731" y="4364"/>
                      <a:pt x="3739" y="4380"/>
                    </a:cubicBezTo>
                    <a:cubicBezTo>
                      <a:pt x="3739" y="4403"/>
                      <a:pt x="3723" y="4427"/>
                      <a:pt x="3739" y="4427"/>
                    </a:cubicBezTo>
                    <a:cubicBezTo>
                      <a:pt x="3763" y="4427"/>
                      <a:pt x="3755" y="4411"/>
                      <a:pt x="3763" y="4387"/>
                    </a:cubicBezTo>
                    <a:cubicBezTo>
                      <a:pt x="3763" y="4364"/>
                      <a:pt x="3826" y="4245"/>
                      <a:pt x="3834" y="4222"/>
                    </a:cubicBezTo>
                    <a:cubicBezTo>
                      <a:pt x="3850" y="4190"/>
                      <a:pt x="3850" y="4166"/>
                      <a:pt x="3834" y="4182"/>
                    </a:cubicBezTo>
                    <a:cubicBezTo>
                      <a:pt x="3818" y="4198"/>
                      <a:pt x="3802" y="4206"/>
                      <a:pt x="3802" y="4229"/>
                    </a:cubicBezTo>
                    <a:cubicBezTo>
                      <a:pt x="3802" y="4253"/>
                      <a:pt x="3794" y="4277"/>
                      <a:pt x="3779" y="4285"/>
                    </a:cubicBezTo>
                    <a:cubicBezTo>
                      <a:pt x="3771" y="4285"/>
                      <a:pt x="3771" y="4293"/>
                      <a:pt x="3771" y="4253"/>
                    </a:cubicBezTo>
                    <a:cubicBezTo>
                      <a:pt x="3771" y="4222"/>
                      <a:pt x="3771" y="4229"/>
                      <a:pt x="3747" y="4206"/>
                    </a:cubicBezTo>
                    <a:cubicBezTo>
                      <a:pt x="3723" y="4190"/>
                      <a:pt x="3700" y="4198"/>
                      <a:pt x="3700" y="4174"/>
                    </a:cubicBezTo>
                    <a:cubicBezTo>
                      <a:pt x="3700" y="4150"/>
                      <a:pt x="3684" y="4142"/>
                      <a:pt x="3708" y="4142"/>
                    </a:cubicBezTo>
                    <a:cubicBezTo>
                      <a:pt x="3731" y="4142"/>
                      <a:pt x="3755" y="4134"/>
                      <a:pt x="3771" y="4142"/>
                    </a:cubicBezTo>
                    <a:cubicBezTo>
                      <a:pt x="3779" y="4150"/>
                      <a:pt x="3779" y="4174"/>
                      <a:pt x="3794" y="4174"/>
                    </a:cubicBezTo>
                    <a:cubicBezTo>
                      <a:pt x="3810" y="4174"/>
                      <a:pt x="3802" y="4174"/>
                      <a:pt x="3826" y="4142"/>
                    </a:cubicBezTo>
                    <a:cubicBezTo>
                      <a:pt x="3842" y="4119"/>
                      <a:pt x="3897" y="4040"/>
                      <a:pt x="3874" y="4047"/>
                    </a:cubicBezTo>
                    <a:cubicBezTo>
                      <a:pt x="3850" y="4047"/>
                      <a:pt x="3826" y="4079"/>
                      <a:pt x="3826" y="4056"/>
                    </a:cubicBezTo>
                    <a:cubicBezTo>
                      <a:pt x="3818" y="4040"/>
                      <a:pt x="3818" y="4016"/>
                      <a:pt x="3842" y="4016"/>
                    </a:cubicBezTo>
                    <a:cubicBezTo>
                      <a:pt x="3858" y="4016"/>
                      <a:pt x="3881" y="3992"/>
                      <a:pt x="3905" y="4008"/>
                    </a:cubicBezTo>
                    <a:cubicBezTo>
                      <a:pt x="3929" y="4024"/>
                      <a:pt x="3929" y="4032"/>
                      <a:pt x="3937" y="4016"/>
                    </a:cubicBezTo>
                    <a:cubicBezTo>
                      <a:pt x="3953" y="4008"/>
                      <a:pt x="4016" y="3945"/>
                      <a:pt x="3992" y="3937"/>
                    </a:cubicBezTo>
                    <a:cubicBezTo>
                      <a:pt x="3961" y="3937"/>
                      <a:pt x="3961" y="3929"/>
                      <a:pt x="3961" y="3913"/>
                    </a:cubicBezTo>
                    <a:cubicBezTo>
                      <a:pt x="3961" y="3897"/>
                      <a:pt x="3961" y="3866"/>
                      <a:pt x="3992" y="3897"/>
                    </a:cubicBezTo>
                    <a:cubicBezTo>
                      <a:pt x="4023" y="3929"/>
                      <a:pt x="4000" y="3937"/>
                      <a:pt x="4039" y="3937"/>
                    </a:cubicBezTo>
                    <a:cubicBezTo>
                      <a:pt x="4070" y="3937"/>
                      <a:pt x="4094" y="3897"/>
                      <a:pt x="4094" y="3921"/>
                    </a:cubicBezTo>
                    <a:cubicBezTo>
                      <a:pt x="4086" y="3937"/>
                      <a:pt x="3984" y="4000"/>
                      <a:pt x="3992" y="4016"/>
                    </a:cubicBezTo>
                    <a:cubicBezTo>
                      <a:pt x="4000" y="4032"/>
                      <a:pt x="4016" y="4016"/>
                      <a:pt x="4039" y="4000"/>
                    </a:cubicBezTo>
                    <a:cubicBezTo>
                      <a:pt x="4054" y="3984"/>
                      <a:pt x="4165" y="3921"/>
                      <a:pt x="4141" y="3905"/>
                    </a:cubicBezTo>
                    <a:cubicBezTo>
                      <a:pt x="4118" y="3897"/>
                      <a:pt x="4149" y="3874"/>
                      <a:pt x="4110" y="3858"/>
                    </a:cubicBezTo>
                    <a:cubicBezTo>
                      <a:pt x="4070" y="3842"/>
                      <a:pt x="4094" y="3834"/>
                      <a:pt x="4070" y="3818"/>
                    </a:cubicBezTo>
                    <a:cubicBezTo>
                      <a:pt x="4054" y="3795"/>
                      <a:pt x="4039" y="3771"/>
                      <a:pt x="4054" y="3763"/>
                    </a:cubicBezTo>
                    <a:cubicBezTo>
                      <a:pt x="4078" y="3755"/>
                      <a:pt x="4062" y="3787"/>
                      <a:pt x="4094" y="3795"/>
                    </a:cubicBezTo>
                    <a:cubicBezTo>
                      <a:pt x="4126" y="3810"/>
                      <a:pt x="4141" y="3826"/>
                      <a:pt x="4157" y="3803"/>
                    </a:cubicBezTo>
                    <a:cubicBezTo>
                      <a:pt x="4173" y="3779"/>
                      <a:pt x="4181" y="3779"/>
                      <a:pt x="4204" y="3787"/>
                    </a:cubicBezTo>
                    <a:cubicBezTo>
                      <a:pt x="4220" y="3795"/>
                      <a:pt x="4244" y="3818"/>
                      <a:pt x="4268" y="3810"/>
                    </a:cubicBezTo>
                    <a:cubicBezTo>
                      <a:pt x="4292" y="3810"/>
                      <a:pt x="4276" y="3826"/>
                      <a:pt x="4252" y="3834"/>
                    </a:cubicBezTo>
                    <a:cubicBezTo>
                      <a:pt x="4228" y="3842"/>
                      <a:pt x="4213" y="3874"/>
                      <a:pt x="4220" y="3874"/>
                    </a:cubicBezTo>
                    <a:cubicBezTo>
                      <a:pt x="4236" y="3874"/>
                      <a:pt x="4276" y="3842"/>
                      <a:pt x="4323" y="3818"/>
                    </a:cubicBezTo>
                    <a:cubicBezTo>
                      <a:pt x="4371" y="3795"/>
                      <a:pt x="4402" y="3779"/>
                      <a:pt x="4386" y="3771"/>
                    </a:cubicBezTo>
                    <a:cubicBezTo>
                      <a:pt x="4371" y="3755"/>
                      <a:pt x="4379" y="3755"/>
                      <a:pt x="4402" y="3747"/>
                    </a:cubicBezTo>
                    <a:cubicBezTo>
                      <a:pt x="4426" y="3747"/>
                      <a:pt x="4450" y="3739"/>
                      <a:pt x="4473" y="3723"/>
                    </a:cubicBezTo>
                    <a:cubicBezTo>
                      <a:pt x="4489" y="3708"/>
                      <a:pt x="4616" y="3644"/>
                      <a:pt x="4639" y="3597"/>
                    </a:cubicBezTo>
                    <a:cubicBezTo>
                      <a:pt x="4663" y="3549"/>
                      <a:pt x="4647" y="3534"/>
                      <a:pt x="4679" y="3518"/>
                    </a:cubicBezTo>
                    <a:cubicBezTo>
                      <a:pt x="4703" y="3502"/>
                      <a:pt x="4734" y="3478"/>
                      <a:pt x="4742" y="3470"/>
                    </a:cubicBezTo>
                    <a:cubicBezTo>
                      <a:pt x="4758" y="3463"/>
                      <a:pt x="4766" y="3423"/>
                      <a:pt x="4750" y="3407"/>
                    </a:cubicBezTo>
                    <a:cubicBezTo>
                      <a:pt x="4734" y="3383"/>
                      <a:pt x="4734" y="3383"/>
                      <a:pt x="4726" y="3360"/>
                    </a:cubicBezTo>
                    <a:cubicBezTo>
                      <a:pt x="4711" y="3336"/>
                      <a:pt x="4703" y="3344"/>
                      <a:pt x="4703" y="3320"/>
                    </a:cubicBezTo>
                    <a:cubicBezTo>
                      <a:pt x="4703" y="3296"/>
                      <a:pt x="4695" y="3281"/>
                      <a:pt x="4711" y="3289"/>
                    </a:cubicBezTo>
                    <a:cubicBezTo>
                      <a:pt x="4726" y="3296"/>
                      <a:pt x="4750" y="3320"/>
                      <a:pt x="4766" y="3305"/>
                    </a:cubicBezTo>
                    <a:cubicBezTo>
                      <a:pt x="4774" y="3281"/>
                      <a:pt x="4774" y="3281"/>
                      <a:pt x="4790" y="3265"/>
                    </a:cubicBezTo>
                    <a:cubicBezTo>
                      <a:pt x="4797" y="3249"/>
                      <a:pt x="4813" y="3241"/>
                      <a:pt x="4821" y="3257"/>
                    </a:cubicBezTo>
                    <a:cubicBezTo>
                      <a:pt x="4821" y="3265"/>
                      <a:pt x="4853" y="3281"/>
                      <a:pt x="4829" y="3289"/>
                    </a:cubicBezTo>
                    <a:cubicBezTo>
                      <a:pt x="4813" y="3305"/>
                      <a:pt x="4813" y="3320"/>
                      <a:pt x="4813" y="3328"/>
                    </a:cubicBezTo>
                    <a:cubicBezTo>
                      <a:pt x="4821" y="3336"/>
                      <a:pt x="4790" y="3336"/>
                      <a:pt x="4806" y="3352"/>
                    </a:cubicBezTo>
                    <a:cubicBezTo>
                      <a:pt x="4813" y="3368"/>
                      <a:pt x="4797" y="3376"/>
                      <a:pt x="4829" y="3368"/>
                    </a:cubicBezTo>
                    <a:cubicBezTo>
                      <a:pt x="4853" y="3368"/>
                      <a:pt x="4869" y="3368"/>
                      <a:pt x="4853" y="3376"/>
                    </a:cubicBezTo>
                    <a:cubicBezTo>
                      <a:pt x="4837" y="3383"/>
                      <a:pt x="4797" y="3431"/>
                      <a:pt x="4790" y="3447"/>
                    </a:cubicBezTo>
                    <a:cubicBezTo>
                      <a:pt x="4782" y="3463"/>
                      <a:pt x="4766" y="3478"/>
                      <a:pt x="4750" y="3486"/>
                    </a:cubicBezTo>
                    <a:cubicBezTo>
                      <a:pt x="4734" y="3502"/>
                      <a:pt x="4703" y="3518"/>
                      <a:pt x="4703" y="3526"/>
                    </a:cubicBezTo>
                    <a:cubicBezTo>
                      <a:pt x="4695" y="3542"/>
                      <a:pt x="4679" y="3557"/>
                      <a:pt x="4719" y="3542"/>
                    </a:cubicBezTo>
                    <a:cubicBezTo>
                      <a:pt x="4758" y="3518"/>
                      <a:pt x="4790" y="3494"/>
                      <a:pt x="4797" y="3478"/>
                    </a:cubicBezTo>
                    <a:cubicBezTo>
                      <a:pt x="4806" y="3455"/>
                      <a:pt x="4829" y="3415"/>
                      <a:pt x="4877" y="3392"/>
                    </a:cubicBezTo>
                    <a:cubicBezTo>
                      <a:pt x="4932" y="3368"/>
                      <a:pt x="4964" y="3336"/>
                      <a:pt x="4995" y="3336"/>
                    </a:cubicBezTo>
                    <a:cubicBezTo>
                      <a:pt x="5035" y="3328"/>
                      <a:pt x="5145" y="3273"/>
                      <a:pt x="5177" y="3273"/>
                    </a:cubicBezTo>
                    <a:lnTo>
                      <a:pt x="5185" y="3265"/>
                    </a:lnTo>
                    <a:lnTo>
                      <a:pt x="5185" y="3265"/>
                    </a:lnTo>
                    <a:cubicBezTo>
                      <a:pt x="5185" y="3265"/>
                      <a:pt x="5185" y="3257"/>
                      <a:pt x="5169" y="3249"/>
                    </a:cubicBezTo>
                  </a:path>
                </a:pathLst>
              </a:custGeom>
              <a:solidFill>
                <a:schemeClr val="accent1"/>
              </a:solidFill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8" name="Freeform 12"/>
              <p:cNvSpPr>
                <a:spLocks noChangeArrowheads="1"/>
              </p:cNvSpPr>
              <p:nvPr/>
            </p:nvSpPr>
            <p:spPr bwMode="auto">
              <a:xfrm>
                <a:off x="10147205" y="6755138"/>
                <a:ext cx="2778528" cy="2695033"/>
              </a:xfrm>
              <a:custGeom>
                <a:avLst/>
                <a:gdLst>
                  <a:gd name="T0" fmla="*/ 3170 w 5281"/>
                  <a:gd name="T1" fmla="*/ 4901 h 5124"/>
                  <a:gd name="T2" fmla="*/ 2822 w 5281"/>
                  <a:gd name="T3" fmla="*/ 4301 h 5124"/>
                  <a:gd name="T4" fmla="*/ 2016 w 5281"/>
                  <a:gd name="T5" fmla="*/ 3202 h 5124"/>
                  <a:gd name="T6" fmla="*/ 1525 w 5281"/>
                  <a:gd name="T7" fmla="*/ 3273 h 5124"/>
                  <a:gd name="T8" fmla="*/ 893 w 5281"/>
                  <a:gd name="T9" fmla="*/ 3281 h 5124"/>
                  <a:gd name="T10" fmla="*/ 482 w 5281"/>
                  <a:gd name="T11" fmla="*/ 2593 h 5124"/>
                  <a:gd name="T12" fmla="*/ 1454 w 5281"/>
                  <a:gd name="T13" fmla="*/ 2103 h 5124"/>
                  <a:gd name="T14" fmla="*/ 2972 w 5281"/>
                  <a:gd name="T15" fmla="*/ 1028 h 5124"/>
                  <a:gd name="T16" fmla="*/ 3320 w 5281"/>
                  <a:gd name="T17" fmla="*/ 1241 h 5124"/>
                  <a:gd name="T18" fmla="*/ 3510 w 5281"/>
                  <a:gd name="T19" fmla="*/ 1328 h 5124"/>
                  <a:gd name="T20" fmla="*/ 3842 w 5281"/>
                  <a:gd name="T21" fmla="*/ 1399 h 5124"/>
                  <a:gd name="T22" fmla="*/ 4125 w 5281"/>
                  <a:gd name="T23" fmla="*/ 1407 h 5124"/>
                  <a:gd name="T24" fmla="*/ 4537 w 5281"/>
                  <a:gd name="T25" fmla="*/ 1313 h 5124"/>
                  <a:gd name="T26" fmla="*/ 5003 w 5281"/>
                  <a:gd name="T27" fmla="*/ 1439 h 5124"/>
                  <a:gd name="T28" fmla="*/ 5280 w 5281"/>
                  <a:gd name="T29" fmla="*/ 2656 h 5124"/>
                  <a:gd name="T30" fmla="*/ 5232 w 5281"/>
                  <a:gd name="T31" fmla="*/ 3075 h 5124"/>
                  <a:gd name="T32" fmla="*/ 4924 w 5281"/>
                  <a:gd name="T33" fmla="*/ 3368 h 5124"/>
                  <a:gd name="T34" fmla="*/ 4813 w 5281"/>
                  <a:gd name="T35" fmla="*/ 3384 h 5124"/>
                  <a:gd name="T36" fmla="*/ 4734 w 5281"/>
                  <a:gd name="T37" fmla="*/ 3320 h 5124"/>
                  <a:gd name="T38" fmla="*/ 4457 w 5281"/>
                  <a:gd name="T39" fmla="*/ 3739 h 5124"/>
                  <a:gd name="T40" fmla="*/ 4204 w 5281"/>
                  <a:gd name="T41" fmla="*/ 3811 h 5124"/>
                  <a:gd name="T42" fmla="*/ 4125 w 5281"/>
                  <a:gd name="T43" fmla="*/ 3913 h 5124"/>
                  <a:gd name="T44" fmla="*/ 3960 w 5281"/>
                  <a:gd name="T45" fmla="*/ 3897 h 5124"/>
                  <a:gd name="T46" fmla="*/ 3826 w 5281"/>
                  <a:gd name="T47" fmla="*/ 4064 h 5124"/>
                  <a:gd name="T48" fmla="*/ 3684 w 5281"/>
                  <a:gd name="T49" fmla="*/ 4158 h 5124"/>
                  <a:gd name="T50" fmla="*/ 3826 w 5281"/>
                  <a:gd name="T51" fmla="*/ 4230 h 5124"/>
                  <a:gd name="T52" fmla="*/ 3581 w 5281"/>
                  <a:gd name="T53" fmla="*/ 4411 h 5124"/>
                  <a:gd name="T54" fmla="*/ 3802 w 5281"/>
                  <a:gd name="T55" fmla="*/ 4949 h 5124"/>
                  <a:gd name="T56" fmla="*/ 3699 w 5281"/>
                  <a:gd name="T57" fmla="*/ 4822 h 5124"/>
                  <a:gd name="T58" fmla="*/ 3810 w 5281"/>
                  <a:gd name="T59" fmla="*/ 5052 h 5124"/>
                  <a:gd name="T60" fmla="*/ 3723 w 5281"/>
                  <a:gd name="T61" fmla="*/ 5115 h 5124"/>
                  <a:gd name="T62" fmla="*/ 3763 w 5281"/>
                  <a:gd name="T63" fmla="*/ 4981 h 5124"/>
                  <a:gd name="T64" fmla="*/ 3707 w 5281"/>
                  <a:gd name="T65" fmla="*/ 4561 h 5124"/>
                  <a:gd name="T66" fmla="*/ 3652 w 5281"/>
                  <a:gd name="T67" fmla="*/ 4443 h 5124"/>
                  <a:gd name="T68" fmla="*/ 3723 w 5281"/>
                  <a:gd name="T69" fmla="*/ 4435 h 5124"/>
                  <a:gd name="T70" fmla="*/ 3731 w 5281"/>
                  <a:gd name="T71" fmla="*/ 4222 h 5124"/>
                  <a:gd name="T72" fmla="*/ 3802 w 5281"/>
                  <a:gd name="T73" fmla="*/ 4150 h 5124"/>
                  <a:gd name="T74" fmla="*/ 3976 w 5281"/>
                  <a:gd name="T75" fmla="*/ 3953 h 5124"/>
                  <a:gd name="T76" fmla="*/ 3984 w 5281"/>
                  <a:gd name="T77" fmla="*/ 4024 h 5124"/>
                  <a:gd name="T78" fmla="*/ 4117 w 5281"/>
                  <a:gd name="T79" fmla="*/ 3818 h 5124"/>
                  <a:gd name="T80" fmla="*/ 4363 w 5281"/>
                  <a:gd name="T81" fmla="*/ 3763 h 5124"/>
                  <a:gd name="T82" fmla="*/ 4687 w 5281"/>
                  <a:gd name="T83" fmla="*/ 3289 h 5124"/>
                  <a:gd name="T84" fmla="*/ 4790 w 5281"/>
                  <a:gd name="T85" fmla="*/ 3360 h 5124"/>
                  <a:gd name="T86" fmla="*/ 4781 w 5281"/>
                  <a:gd name="T87" fmla="*/ 3478 h 5124"/>
                  <a:gd name="T88" fmla="*/ 5224 w 5281"/>
                  <a:gd name="T89" fmla="*/ 3075 h 5124"/>
                  <a:gd name="T90" fmla="*/ 5272 w 5281"/>
                  <a:gd name="T91" fmla="*/ 2656 h 5124"/>
                  <a:gd name="T92" fmla="*/ 5003 w 5281"/>
                  <a:gd name="T93" fmla="*/ 1447 h 5124"/>
                  <a:gd name="T94" fmla="*/ 4544 w 5281"/>
                  <a:gd name="T95" fmla="*/ 1313 h 5124"/>
                  <a:gd name="T96" fmla="*/ 4117 w 5281"/>
                  <a:gd name="T97" fmla="*/ 1415 h 5124"/>
                  <a:gd name="T98" fmla="*/ 3842 w 5281"/>
                  <a:gd name="T99" fmla="*/ 1399 h 5124"/>
                  <a:gd name="T100" fmla="*/ 3502 w 5281"/>
                  <a:gd name="T101" fmla="*/ 1336 h 5124"/>
                  <a:gd name="T102" fmla="*/ 3320 w 5281"/>
                  <a:gd name="T103" fmla="*/ 1249 h 5124"/>
                  <a:gd name="T104" fmla="*/ 3004 w 5281"/>
                  <a:gd name="T105" fmla="*/ 1083 h 5124"/>
                  <a:gd name="T106" fmla="*/ 1423 w 5281"/>
                  <a:gd name="T107" fmla="*/ 2150 h 5124"/>
                  <a:gd name="T108" fmla="*/ 569 w 5281"/>
                  <a:gd name="T109" fmla="*/ 2648 h 5124"/>
                  <a:gd name="T110" fmla="*/ 1028 w 5281"/>
                  <a:gd name="T111" fmla="*/ 3368 h 5124"/>
                  <a:gd name="T112" fmla="*/ 1597 w 5281"/>
                  <a:gd name="T113" fmla="*/ 3186 h 5124"/>
                  <a:gd name="T114" fmla="*/ 2150 w 5281"/>
                  <a:gd name="T115" fmla="*/ 3336 h 5124"/>
                  <a:gd name="T116" fmla="*/ 2822 w 5281"/>
                  <a:gd name="T117" fmla="*/ 4348 h 5124"/>
                  <a:gd name="T118" fmla="*/ 3265 w 5281"/>
                  <a:gd name="T119" fmla="*/ 4917 h 5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281" h="5124">
                    <a:moveTo>
                      <a:pt x="3715" y="5123"/>
                    </a:moveTo>
                    <a:lnTo>
                      <a:pt x="3715" y="5123"/>
                    </a:lnTo>
                    <a:cubicBezTo>
                      <a:pt x="3699" y="5123"/>
                      <a:pt x="3699" y="5115"/>
                      <a:pt x="3699" y="5115"/>
                    </a:cubicBezTo>
                    <a:cubicBezTo>
                      <a:pt x="3699" y="5107"/>
                      <a:pt x="3692" y="5107"/>
                      <a:pt x="3684" y="5099"/>
                    </a:cubicBezTo>
                    <a:cubicBezTo>
                      <a:pt x="3684" y="5091"/>
                      <a:pt x="3676" y="5083"/>
                      <a:pt x="3668" y="5075"/>
                    </a:cubicBezTo>
                    <a:cubicBezTo>
                      <a:pt x="3660" y="5060"/>
                      <a:pt x="3644" y="5044"/>
                      <a:pt x="3621" y="5028"/>
                    </a:cubicBezTo>
                    <a:cubicBezTo>
                      <a:pt x="3605" y="5028"/>
                      <a:pt x="3597" y="5020"/>
                      <a:pt x="3589" y="5012"/>
                    </a:cubicBezTo>
                    <a:cubicBezTo>
                      <a:pt x="3565" y="4996"/>
                      <a:pt x="3534" y="4981"/>
                      <a:pt x="3518" y="4981"/>
                    </a:cubicBezTo>
                    <a:cubicBezTo>
                      <a:pt x="3510" y="4981"/>
                      <a:pt x="3502" y="4981"/>
                      <a:pt x="3494" y="4988"/>
                    </a:cubicBezTo>
                    <a:cubicBezTo>
                      <a:pt x="3462" y="5012"/>
                      <a:pt x="3454" y="5012"/>
                      <a:pt x="3407" y="5004"/>
                    </a:cubicBezTo>
                    <a:cubicBezTo>
                      <a:pt x="3367" y="4996"/>
                      <a:pt x="3352" y="4988"/>
                      <a:pt x="3312" y="4965"/>
                    </a:cubicBezTo>
                    <a:cubicBezTo>
                      <a:pt x="3304" y="4957"/>
                      <a:pt x="3296" y="4957"/>
                      <a:pt x="3288" y="4949"/>
                    </a:cubicBezTo>
                    <a:cubicBezTo>
                      <a:pt x="3281" y="4941"/>
                      <a:pt x="3265" y="4933"/>
                      <a:pt x="3257" y="4925"/>
                    </a:cubicBezTo>
                    <a:cubicBezTo>
                      <a:pt x="3233" y="4909"/>
                      <a:pt x="3217" y="4894"/>
                      <a:pt x="3186" y="4901"/>
                    </a:cubicBezTo>
                    <a:cubicBezTo>
                      <a:pt x="3178" y="4901"/>
                      <a:pt x="3170" y="4901"/>
                      <a:pt x="3170" y="4901"/>
                    </a:cubicBezTo>
                    <a:cubicBezTo>
                      <a:pt x="3154" y="4901"/>
                      <a:pt x="3146" y="4894"/>
                      <a:pt x="3138" y="4886"/>
                    </a:cubicBezTo>
                    <a:cubicBezTo>
                      <a:pt x="3130" y="4886"/>
                      <a:pt x="3122" y="4878"/>
                      <a:pt x="3099" y="4862"/>
                    </a:cubicBezTo>
                    <a:cubicBezTo>
                      <a:pt x="3035" y="4830"/>
                      <a:pt x="3004" y="4822"/>
                      <a:pt x="2988" y="4822"/>
                    </a:cubicBezTo>
                    <a:cubicBezTo>
                      <a:pt x="2980" y="4822"/>
                      <a:pt x="2980" y="4807"/>
                      <a:pt x="2972" y="4799"/>
                    </a:cubicBezTo>
                    <a:cubicBezTo>
                      <a:pt x="2972" y="4791"/>
                      <a:pt x="2972" y="4775"/>
                      <a:pt x="2956" y="4767"/>
                    </a:cubicBezTo>
                    <a:cubicBezTo>
                      <a:pt x="2941" y="4759"/>
                      <a:pt x="2948" y="4743"/>
                      <a:pt x="2948" y="4728"/>
                    </a:cubicBezTo>
                    <a:cubicBezTo>
                      <a:pt x="2956" y="4712"/>
                      <a:pt x="2956" y="4696"/>
                      <a:pt x="2948" y="4688"/>
                    </a:cubicBezTo>
                    <a:cubicBezTo>
                      <a:pt x="2933" y="4672"/>
                      <a:pt x="2917" y="4641"/>
                      <a:pt x="2901" y="4617"/>
                    </a:cubicBezTo>
                    <a:cubicBezTo>
                      <a:pt x="2877" y="4577"/>
                      <a:pt x="2862" y="4546"/>
                      <a:pt x="2846" y="4530"/>
                    </a:cubicBezTo>
                    <a:cubicBezTo>
                      <a:pt x="2830" y="4506"/>
                      <a:pt x="2838" y="4482"/>
                      <a:pt x="2854" y="4467"/>
                    </a:cubicBezTo>
                    <a:cubicBezTo>
                      <a:pt x="2862" y="4459"/>
                      <a:pt x="2862" y="4443"/>
                      <a:pt x="2862" y="4435"/>
                    </a:cubicBezTo>
                    <a:cubicBezTo>
                      <a:pt x="2862" y="4435"/>
                      <a:pt x="2854" y="4427"/>
                      <a:pt x="2846" y="4419"/>
                    </a:cubicBezTo>
                    <a:cubicBezTo>
                      <a:pt x="2798" y="4395"/>
                      <a:pt x="2806" y="4372"/>
                      <a:pt x="2814" y="4348"/>
                    </a:cubicBezTo>
                    <a:cubicBezTo>
                      <a:pt x="2814" y="4340"/>
                      <a:pt x="2814" y="4332"/>
                      <a:pt x="2814" y="4332"/>
                    </a:cubicBezTo>
                    <a:cubicBezTo>
                      <a:pt x="2814" y="4317"/>
                      <a:pt x="2822" y="4308"/>
                      <a:pt x="2822" y="4301"/>
                    </a:cubicBezTo>
                    <a:cubicBezTo>
                      <a:pt x="2830" y="4293"/>
                      <a:pt x="2830" y="4293"/>
                      <a:pt x="2822" y="4285"/>
                    </a:cubicBezTo>
                    <a:cubicBezTo>
                      <a:pt x="2814" y="4277"/>
                      <a:pt x="2806" y="4269"/>
                      <a:pt x="2798" y="4261"/>
                    </a:cubicBezTo>
                    <a:cubicBezTo>
                      <a:pt x="2790" y="4245"/>
                      <a:pt x="2775" y="4230"/>
                      <a:pt x="2751" y="4222"/>
                    </a:cubicBezTo>
                    <a:cubicBezTo>
                      <a:pt x="2719" y="4222"/>
                      <a:pt x="2711" y="4206"/>
                      <a:pt x="2703" y="4182"/>
                    </a:cubicBezTo>
                    <a:cubicBezTo>
                      <a:pt x="2703" y="4166"/>
                      <a:pt x="2695" y="4158"/>
                      <a:pt x="2688" y="4142"/>
                    </a:cubicBezTo>
                    <a:cubicBezTo>
                      <a:pt x="2664" y="4111"/>
                      <a:pt x="2569" y="3977"/>
                      <a:pt x="2522" y="3953"/>
                    </a:cubicBezTo>
                    <a:cubicBezTo>
                      <a:pt x="2498" y="3945"/>
                      <a:pt x="2498" y="3929"/>
                      <a:pt x="2506" y="3921"/>
                    </a:cubicBezTo>
                    <a:cubicBezTo>
                      <a:pt x="2506" y="3905"/>
                      <a:pt x="2514" y="3897"/>
                      <a:pt x="2498" y="3882"/>
                    </a:cubicBezTo>
                    <a:cubicBezTo>
                      <a:pt x="2490" y="3866"/>
                      <a:pt x="2482" y="3858"/>
                      <a:pt x="2482" y="3842"/>
                    </a:cubicBezTo>
                    <a:cubicBezTo>
                      <a:pt x="2474" y="3811"/>
                      <a:pt x="2466" y="3763"/>
                      <a:pt x="2395" y="3668"/>
                    </a:cubicBezTo>
                    <a:cubicBezTo>
                      <a:pt x="2340" y="3581"/>
                      <a:pt x="2332" y="3534"/>
                      <a:pt x="2332" y="3510"/>
                    </a:cubicBezTo>
                    <a:cubicBezTo>
                      <a:pt x="2332" y="3494"/>
                      <a:pt x="2324" y="3486"/>
                      <a:pt x="2308" y="3471"/>
                    </a:cubicBezTo>
                    <a:cubicBezTo>
                      <a:pt x="2261" y="3439"/>
                      <a:pt x="2182" y="3376"/>
                      <a:pt x="2150" y="3336"/>
                    </a:cubicBezTo>
                    <a:cubicBezTo>
                      <a:pt x="2134" y="3328"/>
                      <a:pt x="2118" y="3313"/>
                      <a:pt x="2103" y="3289"/>
                    </a:cubicBezTo>
                    <a:cubicBezTo>
                      <a:pt x="2071" y="3249"/>
                      <a:pt x="2031" y="3202"/>
                      <a:pt x="2016" y="3202"/>
                    </a:cubicBezTo>
                    <a:lnTo>
                      <a:pt x="2016" y="3202"/>
                    </a:lnTo>
                    <a:cubicBezTo>
                      <a:pt x="2000" y="3218"/>
                      <a:pt x="1976" y="3225"/>
                      <a:pt x="1960" y="3225"/>
                    </a:cubicBezTo>
                    <a:cubicBezTo>
                      <a:pt x="1952" y="3225"/>
                      <a:pt x="1945" y="3218"/>
                      <a:pt x="1936" y="3210"/>
                    </a:cubicBezTo>
                    <a:cubicBezTo>
                      <a:pt x="1929" y="3210"/>
                      <a:pt x="1929" y="3202"/>
                      <a:pt x="1921" y="3202"/>
                    </a:cubicBezTo>
                    <a:cubicBezTo>
                      <a:pt x="1913" y="3186"/>
                      <a:pt x="1905" y="3186"/>
                      <a:pt x="1897" y="3186"/>
                    </a:cubicBezTo>
                    <a:cubicBezTo>
                      <a:pt x="1889" y="3186"/>
                      <a:pt x="1881" y="3186"/>
                      <a:pt x="1873" y="3186"/>
                    </a:cubicBezTo>
                    <a:cubicBezTo>
                      <a:pt x="1865" y="3186"/>
                      <a:pt x="1858" y="3194"/>
                      <a:pt x="1850" y="3194"/>
                    </a:cubicBezTo>
                    <a:cubicBezTo>
                      <a:pt x="1834" y="3202"/>
                      <a:pt x="1826" y="3202"/>
                      <a:pt x="1810" y="3202"/>
                    </a:cubicBezTo>
                    <a:cubicBezTo>
                      <a:pt x="1794" y="3202"/>
                      <a:pt x="1786" y="3186"/>
                      <a:pt x="1778" y="3178"/>
                    </a:cubicBezTo>
                    <a:cubicBezTo>
                      <a:pt x="1763" y="3170"/>
                      <a:pt x="1755" y="3154"/>
                      <a:pt x="1723" y="3154"/>
                    </a:cubicBezTo>
                    <a:cubicBezTo>
                      <a:pt x="1723" y="3154"/>
                      <a:pt x="1723" y="3154"/>
                      <a:pt x="1715" y="3154"/>
                    </a:cubicBezTo>
                    <a:cubicBezTo>
                      <a:pt x="1699" y="3154"/>
                      <a:pt x="1692" y="3154"/>
                      <a:pt x="1676" y="3162"/>
                    </a:cubicBezTo>
                    <a:cubicBezTo>
                      <a:pt x="1660" y="3178"/>
                      <a:pt x="1644" y="3186"/>
                      <a:pt x="1597" y="3194"/>
                    </a:cubicBezTo>
                    <a:cubicBezTo>
                      <a:pt x="1533" y="3202"/>
                      <a:pt x="1533" y="3225"/>
                      <a:pt x="1533" y="3249"/>
                    </a:cubicBezTo>
                    <a:cubicBezTo>
                      <a:pt x="1533" y="3257"/>
                      <a:pt x="1525" y="3265"/>
                      <a:pt x="1525" y="3273"/>
                    </a:cubicBezTo>
                    <a:cubicBezTo>
                      <a:pt x="1525" y="3281"/>
                      <a:pt x="1518" y="3289"/>
                      <a:pt x="1510" y="3297"/>
                    </a:cubicBezTo>
                    <a:cubicBezTo>
                      <a:pt x="1502" y="3320"/>
                      <a:pt x="1486" y="3344"/>
                      <a:pt x="1478" y="3376"/>
                    </a:cubicBezTo>
                    <a:cubicBezTo>
                      <a:pt x="1470" y="3384"/>
                      <a:pt x="1470" y="3391"/>
                      <a:pt x="1470" y="3400"/>
                    </a:cubicBezTo>
                    <a:cubicBezTo>
                      <a:pt x="1462" y="3439"/>
                      <a:pt x="1454" y="3478"/>
                      <a:pt x="1415" y="3494"/>
                    </a:cubicBezTo>
                    <a:cubicBezTo>
                      <a:pt x="1399" y="3502"/>
                      <a:pt x="1391" y="3526"/>
                      <a:pt x="1383" y="3542"/>
                    </a:cubicBezTo>
                    <a:cubicBezTo>
                      <a:pt x="1375" y="3550"/>
                      <a:pt x="1375" y="3565"/>
                      <a:pt x="1359" y="3565"/>
                    </a:cubicBezTo>
                    <a:cubicBezTo>
                      <a:pt x="1352" y="3565"/>
                      <a:pt x="1336" y="3565"/>
                      <a:pt x="1328" y="3557"/>
                    </a:cubicBezTo>
                    <a:cubicBezTo>
                      <a:pt x="1312" y="3550"/>
                      <a:pt x="1304" y="3534"/>
                      <a:pt x="1288" y="3526"/>
                    </a:cubicBezTo>
                    <a:cubicBezTo>
                      <a:pt x="1233" y="3494"/>
                      <a:pt x="1162" y="3439"/>
                      <a:pt x="1146" y="3439"/>
                    </a:cubicBezTo>
                    <a:cubicBezTo>
                      <a:pt x="1138" y="3439"/>
                      <a:pt x="1138" y="3439"/>
                      <a:pt x="1138" y="3439"/>
                    </a:cubicBezTo>
                    <a:cubicBezTo>
                      <a:pt x="1138" y="3447"/>
                      <a:pt x="1138" y="3447"/>
                      <a:pt x="1138" y="3447"/>
                    </a:cubicBezTo>
                    <a:cubicBezTo>
                      <a:pt x="1122" y="3447"/>
                      <a:pt x="1106" y="3431"/>
                      <a:pt x="1091" y="3415"/>
                    </a:cubicBezTo>
                    <a:cubicBezTo>
                      <a:pt x="1067" y="3391"/>
                      <a:pt x="1051" y="3376"/>
                      <a:pt x="1028" y="3376"/>
                    </a:cubicBezTo>
                    <a:cubicBezTo>
                      <a:pt x="996" y="3376"/>
                      <a:pt x="933" y="3344"/>
                      <a:pt x="909" y="3304"/>
                    </a:cubicBezTo>
                    <a:cubicBezTo>
                      <a:pt x="901" y="3297"/>
                      <a:pt x="901" y="3289"/>
                      <a:pt x="893" y="3281"/>
                    </a:cubicBezTo>
                    <a:cubicBezTo>
                      <a:pt x="893" y="3265"/>
                      <a:pt x="893" y="3265"/>
                      <a:pt x="869" y="3257"/>
                    </a:cubicBezTo>
                    <a:cubicBezTo>
                      <a:pt x="861" y="3249"/>
                      <a:pt x="861" y="3249"/>
                      <a:pt x="861" y="3249"/>
                    </a:cubicBezTo>
                    <a:cubicBezTo>
                      <a:pt x="822" y="3241"/>
                      <a:pt x="798" y="3233"/>
                      <a:pt x="782" y="3186"/>
                    </a:cubicBezTo>
                    <a:cubicBezTo>
                      <a:pt x="775" y="3170"/>
                      <a:pt x="766" y="3147"/>
                      <a:pt x="751" y="3131"/>
                    </a:cubicBezTo>
                    <a:cubicBezTo>
                      <a:pt x="735" y="3091"/>
                      <a:pt x="711" y="3051"/>
                      <a:pt x="719" y="3020"/>
                    </a:cubicBezTo>
                    <a:cubicBezTo>
                      <a:pt x="727" y="2996"/>
                      <a:pt x="743" y="2988"/>
                      <a:pt x="759" y="2980"/>
                    </a:cubicBezTo>
                    <a:cubicBezTo>
                      <a:pt x="766" y="2980"/>
                      <a:pt x="766" y="2973"/>
                      <a:pt x="775" y="2965"/>
                    </a:cubicBezTo>
                    <a:cubicBezTo>
                      <a:pt x="775" y="2957"/>
                      <a:pt x="766" y="2941"/>
                      <a:pt x="743" y="2917"/>
                    </a:cubicBezTo>
                    <a:cubicBezTo>
                      <a:pt x="695" y="2854"/>
                      <a:pt x="695" y="2854"/>
                      <a:pt x="695" y="2830"/>
                    </a:cubicBezTo>
                    <a:cubicBezTo>
                      <a:pt x="695" y="2830"/>
                      <a:pt x="695" y="2822"/>
                      <a:pt x="695" y="2814"/>
                    </a:cubicBezTo>
                    <a:cubicBezTo>
                      <a:pt x="695" y="2807"/>
                      <a:pt x="695" y="2799"/>
                      <a:pt x="695" y="2791"/>
                    </a:cubicBezTo>
                    <a:cubicBezTo>
                      <a:pt x="703" y="2775"/>
                      <a:pt x="703" y="2767"/>
                      <a:pt x="656" y="2727"/>
                    </a:cubicBezTo>
                    <a:cubicBezTo>
                      <a:pt x="608" y="2696"/>
                      <a:pt x="585" y="2672"/>
                      <a:pt x="561" y="2648"/>
                    </a:cubicBezTo>
                    <a:cubicBezTo>
                      <a:pt x="553" y="2641"/>
                      <a:pt x="545" y="2633"/>
                      <a:pt x="529" y="2617"/>
                    </a:cubicBezTo>
                    <a:cubicBezTo>
                      <a:pt x="513" y="2601"/>
                      <a:pt x="498" y="2593"/>
                      <a:pt x="482" y="2593"/>
                    </a:cubicBezTo>
                    <a:cubicBezTo>
                      <a:pt x="458" y="2585"/>
                      <a:pt x="435" y="2577"/>
                      <a:pt x="427" y="2538"/>
                    </a:cubicBezTo>
                    <a:cubicBezTo>
                      <a:pt x="411" y="2490"/>
                      <a:pt x="403" y="2474"/>
                      <a:pt x="371" y="2451"/>
                    </a:cubicBezTo>
                    <a:cubicBezTo>
                      <a:pt x="371" y="2443"/>
                      <a:pt x="363" y="2435"/>
                      <a:pt x="355" y="2427"/>
                    </a:cubicBezTo>
                    <a:cubicBezTo>
                      <a:pt x="308" y="2380"/>
                      <a:pt x="292" y="2364"/>
                      <a:pt x="229" y="2324"/>
                    </a:cubicBezTo>
                    <a:cubicBezTo>
                      <a:pt x="213" y="2308"/>
                      <a:pt x="197" y="2308"/>
                      <a:pt x="189" y="2308"/>
                    </a:cubicBezTo>
                    <a:cubicBezTo>
                      <a:pt x="166" y="2301"/>
                      <a:pt x="166" y="2301"/>
                      <a:pt x="166" y="2261"/>
                    </a:cubicBezTo>
                    <a:cubicBezTo>
                      <a:pt x="166" y="2190"/>
                      <a:pt x="95" y="2143"/>
                      <a:pt x="87" y="2143"/>
                    </a:cubicBezTo>
                    <a:cubicBezTo>
                      <a:pt x="87" y="2143"/>
                      <a:pt x="87" y="2143"/>
                      <a:pt x="55" y="2143"/>
                    </a:cubicBezTo>
                    <a:cubicBezTo>
                      <a:pt x="47" y="2143"/>
                      <a:pt x="47" y="2143"/>
                      <a:pt x="47" y="2143"/>
                    </a:cubicBezTo>
                    <a:cubicBezTo>
                      <a:pt x="47" y="2135"/>
                      <a:pt x="47" y="2135"/>
                      <a:pt x="47" y="2135"/>
                    </a:cubicBezTo>
                    <a:cubicBezTo>
                      <a:pt x="0" y="2040"/>
                      <a:pt x="8" y="2032"/>
                      <a:pt x="8" y="2024"/>
                    </a:cubicBezTo>
                    <a:lnTo>
                      <a:pt x="16" y="2024"/>
                    </a:lnTo>
                    <a:lnTo>
                      <a:pt x="23" y="2024"/>
                    </a:lnTo>
                    <a:cubicBezTo>
                      <a:pt x="71" y="2032"/>
                      <a:pt x="1399" y="2143"/>
                      <a:pt x="1423" y="2143"/>
                    </a:cubicBezTo>
                    <a:cubicBezTo>
                      <a:pt x="1454" y="2143"/>
                      <a:pt x="1454" y="2103"/>
                      <a:pt x="1454" y="2103"/>
                    </a:cubicBezTo>
                    <a:cubicBezTo>
                      <a:pt x="1597" y="0"/>
                      <a:pt x="1597" y="0"/>
                      <a:pt x="1597" y="0"/>
                    </a:cubicBezTo>
                    <a:lnTo>
                      <a:pt x="1597" y="0"/>
                    </a:lnTo>
                    <a:cubicBezTo>
                      <a:pt x="2743" y="63"/>
                      <a:pt x="2743" y="63"/>
                      <a:pt x="2743" y="63"/>
                    </a:cubicBezTo>
                    <a:lnTo>
                      <a:pt x="2743" y="63"/>
                    </a:lnTo>
                    <a:cubicBezTo>
                      <a:pt x="2735" y="419"/>
                      <a:pt x="2735" y="949"/>
                      <a:pt x="2759" y="965"/>
                    </a:cubicBezTo>
                    <a:cubicBezTo>
                      <a:pt x="2775" y="980"/>
                      <a:pt x="2790" y="996"/>
                      <a:pt x="2798" y="1012"/>
                    </a:cubicBezTo>
                    <a:cubicBezTo>
                      <a:pt x="2806" y="1028"/>
                      <a:pt x="2822" y="1044"/>
                      <a:pt x="2838" y="1060"/>
                    </a:cubicBezTo>
                    <a:cubicBezTo>
                      <a:pt x="2846" y="1067"/>
                      <a:pt x="2854" y="1067"/>
                      <a:pt x="2862" y="1067"/>
                    </a:cubicBezTo>
                    <a:cubicBezTo>
                      <a:pt x="2869" y="1067"/>
                      <a:pt x="2869" y="1067"/>
                      <a:pt x="2877" y="1067"/>
                    </a:cubicBezTo>
                    <a:cubicBezTo>
                      <a:pt x="2885" y="1067"/>
                      <a:pt x="2885" y="1060"/>
                      <a:pt x="2893" y="1060"/>
                    </a:cubicBezTo>
                    <a:cubicBezTo>
                      <a:pt x="2901" y="1060"/>
                      <a:pt x="2909" y="1060"/>
                      <a:pt x="2917" y="1067"/>
                    </a:cubicBezTo>
                    <a:cubicBezTo>
                      <a:pt x="2925" y="1067"/>
                      <a:pt x="2925" y="1067"/>
                      <a:pt x="2933" y="1067"/>
                    </a:cubicBezTo>
                    <a:cubicBezTo>
                      <a:pt x="2941" y="1067"/>
                      <a:pt x="2941" y="1060"/>
                      <a:pt x="2948" y="1051"/>
                    </a:cubicBezTo>
                    <a:cubicBezTo>
                      <a:pt x="2948" y="1044"/>
                      <a:pt x="2948" y="1036"/>
                      <a:pt x="2964" y="1028"/>
                    </a:cubicBezTo>
                    <a:cubicBezTo>
                      <a:pt x="2964" y="1028"/>
                      <a:pt x="2964" y="1028"/>
                      <a:pt x="2972" y="1028"/>
                    </a:cubicBezTo>
                    <a:cubicBezTo>
                      <a:pt x="2988" y="1028"/>
                      <a:pt x="2996" y="1051"/>
                      <a:pt x="3012" y="1075"/>
                    </a:cubicBezTo>
                    <a:cubicBezTo>
                      <a:pt x="3012" y="1083"/>
                      <a:pt x="3012" y="1083"/>
                      <a:pt x="3012" y="1083"/>
                    </a:cubicBezTo>
                    <a:cubicBezTo>
                      <a:pt x="3020" y="1091"/>
                      <a:pt x="3020" y="1099"/>
                      <a:pt x="3020" y="1107"/>
                    </a:cubicBezTo>
                    <a:cubicBezTo>
                      <a:pt x="3020" y="1131"/>
                      <a:pt x="3028" y="1146"/>
                      <a:pt x="3043" y="1146"/>
                    </a:cubicBezTo>
                    <a:cubicBezTo>
                      <a:pt x="3051" y="1154"/>
                      <a:pt x="3067" y="1154"/>
                      <a:pt x="3067" y="1162"/>
                    </a:cubicBezTo>
                    <a:cubicBezTo>
                      <a:pt x="3083" y="1162"/>
                      <a:pt x="3091" y="1170"/>
                      <a:pt x="3115" y="1170"/>
                    </a:cubicBezTo>
                    <a:cubicBezTo>
                      <a:pt x="3115" y="1170"/>
                      <a:pt x="3122" y="1170"/>
                      <a:pt x="3130" y="1170"/>
                    </a:cubicBezTo>
                    <a:cubicBezTo>
                      <a:pt x="3170" y="1162"/>
                      <a:pt x="3186" y="1194"/>
                      <a:pt x="3186" y="1194"/>
                    </a:cubicBezTo>
                    <a:cubicBezTo>
                      <a:pt x="3194" y="1202"/>
                      <a:pt x="3201" y="1202"/>
                      <a:pt x="3209" y="1202"/>
                    </a:cubicBezTo>
                    <a:cubicBezTo>
                      <a:pt x="3217" y="1202"/>
                      <a:pt x="3225" y="1202"/>
                      <a:pt x="3233" y="1202"/>
                    </a:cubicBezTo>
                    <a:cubicBezTo>
                      <a:pt x="3241" y="1194"/>
                      <a:pt x="3249" y="1194"/>
                      <a:pt x="3265" y="1194"/>
                    </a:cubicBezTo>
                    <a:lnTo>
                      <a:pt x="3273" y="1194"/>
                    </a:lnTo>
                    <a:cubicBezTo>
                      <a:pt x="3304" y="1194"/>
                      <a:pt x="3304" y="1210"/>
                      <a:pt x="3312" y="1226"/>
                    </a:cubicBezTo>
                    <a:cubicBezTo>
                      <a:pt x="3312" y="1233"/>
                      <a:pt x="3312" y="1233"/>
                      <a:pt x="3312" y="1233"/>
                    </a:cubicBezTo>
                    <a:cubicBezTo>
                      <a:pt x="3312" y="1241"/>
                      <a:pt x="3312" y="1241"/>
                      <a:pt x="3320" y="1241"/>
                    </a:cubicBezTo>
                    <a:cubicBezTo>
                      <a:pt x="3328" y="1241"/>
                      <a:pt x="3344" y="1233"/>
                      <a:pt x="3352" y="1218"/>
                    </a:cubicBezTo>
                    <a:cubicBezTo>
                      <a:pt x="3352" y="1202"/>
                      <a:pt x="3359" y="1194"/>
                      <a:pt x="3367" y="1194"/>
                    </a:cubicBezTo>
                    <a:cubicBezTo>
                      <a:pt x="3367" y="1194"/>
                      <a:pt x="3375" y="1194"/>
                      <a:pt x="3375" y="1202"/>
                    </a:cubicBezTo>
                    <a:lnTo>
                      <a:pt x="3383" y="1202"/>
                    </a:lnTo>
                    <a:lnTo>
                      <a:pt x="3383" y="1202"/>
                    </a:lnTo>
                    <a:cubicBezTo>
                      <a:pt x="3383" y="1186"/>
                      <a:pt x="3399" y="1186"/>
                      <a:pt x="3399" y="1186"/>
                    </a:cubicBezTo>
                    <a:cubicBezTo>
                      <a:pt x="3407" y="1186"/>
                      <a:pt x="3415" y="1186"/>
                      <a:pt x="3423" y="1186"/>
                    </a:cubicBezTo>
                    <a:cubicBezTo>
                      <a:pt x="3423" y="1186"/>
                      <a:pt x="3439" y="1186"/>
                      <a:pt x="3446" y="1186"/>
                    </a:cubicBezTo>
                    <a:cubicBezTo>
                      <a:pt x="3454" y="1186"/>
                      <a:pt x="3462" y="1194"/>
                      <a:pt x="3462" y="1194"/>
                    </a:cubicBezTo>
                    <a:cubicBezTo>
                      <a:pt x="3470" y="1202"/>
                      <a:pt x="3470" y="1210"/>
                      <a:pt x="3470" y="1226"/>
                    </a:cubicBezTo>
                    <a:lnTo>
                      <a:pt x="3470" y="1233"/>
                    </a:lnTo>
                    <a:cubicBezTo>
                      <a:pt x="3470" y="1249"/>
                      <a:pt x="3470" y="1249"/>
                      <a:pt x="3478" y="1249"/>
                    </a:cubicBezTo>
                    <a:cubicBezTo>
                      <a:pt x="3486" y="1257"/>
                      <a:pt x="3486" y="1257"/>
                      <a:pt x="3494" y="1257"/>
                    </a:cubicBezTo>
                    <a:cubicBezTo>
                      <a:pt x="3510" y="1265"/>
                      <a:pt x="3510" y="1281"/>
                      <a:pt x="3510" y="1297"/>
                    </a:cubicBezTo>
                    <a:cubicBezTo>
                      <a:pt x="3510" y="1304"/>
                      <a:pt x="3502" y="1320"/>
                      <a:pt x="3510" y="1328"/>
                    </a:cubicBezTo>
                    <a:cubicBezTo>
                      <a:pt x="3510" y="1336"/>
                      <a:pt x="3518" y="1336"/>
                      <a:pt x="3518" y="1336"/>
                    </a:cubicBezTo>
                    <a:cubicBezTo>
                      <a:pt x="3526" y="1336"/>
                      <a:pt x="3549" y="1320"/>
                      <a:pt x="3557" y="1304"/>
                    </a:cubicBezTo>
                    <a:cubicBezTo>
                      <a:pt x="3573" y="1281"/>
                      <a:pt x="3597" y="1273"/>
                      <a:pt x="3628" y="1281"/>
                    </a:cubicBezTo>
                    <a:cubicBezTo>
                      <a:pt x="3660" y="1289"/>
                      <a:pt x="3668" y="1304"/>
                      <a:pt x="3676" y="1320"/>
                    </a:cubicBezTo>
                    <a:cubicBezTo>
                      <a:pt x="3684" y="1328"/>
                      <a:pt x="3684" y="1328"/>
                      <a:pt x="3684" y="1328"/>
                    </a:cubicBezTo>
                    <a:cubicBezTo>
                      <a:pt x="3684" y="1336"/>
                      <a:pt x="3692" y="1336"/>
                      <a:pt x="3699" y="1336"/>
                    </a:cubicBezTo>
                    <a:cubicBezTo>
                      <a:pt x="3707" y="1336"/>
                      <a:pt x="3715" y="1336"/>
                      <a:pt x="3715" y="1320"/>
                    </a:cubicBezTo>
                    <a:cubicBezTo>
                      <a:pt x="3715" y="1313"/>
                      <a:pt x="3739" y="1304"/>
                      <a:pt x="3778" y="1304"/>
                    </a:cubicBezTo>
                    <a:cubicBezTo>
                      <a:pt x="3786" y="1304"/>
                      <a:pt x="3794" y="1304"/>
                      <a:pt x="3802" y="1304"/>
                    </a:cubicBezTo>
                    <a:cubicBezTo>
                      <a:pt x="3810" y="1304"/>
                      <a:pt x="3810" y="1304"/>
                      <a:pt x="3810" y="1304"/>
                    </a:cubicBezTo>
                    <a:cubicBezTo>
                      <a:pt x="3818" y="1304"/>
                      <a:pt x="3818" y="1304"/>
                      <a:pt x="3818" y="1313"/>
                    </a:cubicBezTo>
                    <a:cubicBezTo>
                      <a:pt x="3826" y="1313"/>
                      <a:pt x="3818" y="1320"/>
                      <a:pt x="3818" y="1336"/>
                    </a:cubicBezTo>
                    <a:cubicBezTo>
                      <a:pt x="3818" y="1344"/>
                      <a:pt x="3818" y="1352"/>
                      <a:pt x="3810" y="1360"/>
                    </a:cubicBezTo>
                    <a:cubicBezTo>
                      <a:pt x="3810" y="1384"/>
                      <a:pt x="3818" y="1391"/>
                      <a:pt x="3834" y="1391"/>
                    </a:cubicBezTo>
                    <a:cubicBezTo>
                      <a:pt x="3834" y="1391"/>
                      <a:pt x="3842" y="1391"/>
                      <a:pt x="3842" y="1399"/>
                    </a:cubicBezTo>
                    <a:lnTo>
                      <a:pt x="3842" y="1399"/>
                    </a:lnTo>
                    <a:cubicBezTo>
                      <a:pt x="3850" y="1399"/>
                      <a:pt x="3858" y="1368"/>
                      <a:pt x="3858" y="1344"/>
                    </a:cubicBezTo>
                    <a:cubicBezTo>
                      <a:pt x="3858" y="1320"/>
                      <a:pt x="3865" y="1320"/>
                      <a:pt x="3865" y="1304"/>
                    </a:cubicBezTo>
                    <a:cubicBezTo>
                      <a:pt x="3874" y="1297"/>
                      <a:pt x="3874" y="1297"/>
                      <a:pt x="3881" y="1281"/>
                    </a:cubicBezTo>
                    <a:cubicBezTo>
                      <a:pt x="3881" y="1273"/>
                      <a:pt x="3889" y="1265"/>
                      <a:pt x="3897" y="1265"/>
                    </a:cubicBezTo>
                    <a:lnTo>
                      <a:pt x="3905" y="1273"/>
                    </a:lnTo>
                    <a:cubicBezTo>
                      <a:pt x="3913" y="1281"/>
                      <a:pt x="3913" y="1289"/>
                      <a:pt x="3913" y="1289"/>
                    </a:cubicBezTo>
                    <a:cubicBezTo>
                      <a:pt x="3929" y="1304"/>
                      <a:pt x="3945" y="1313"/>
                      <a:pt x="3960" y="1336"/>
                    </a:cubicBezTo>
                    <a:cubicBezTo>
                      <a:pt x="3960" y="1344"/>
                      <a:pt x="3968" y="1344"/>
                      <a:pt x="3968" y="1344"/>
                    </a:cubicBezTo>
                    <a:cubicBezTo>
                      <a:pt x="3976" y="1344"/>
                      <a:pt x="3984" y="1328"/>
                      <a:pt x="3984" y="1313"/>
                    </a:cubicBezTo>
                    <a:lnTo>
                      <a:pt x="3984" y="1313"/>
                    </a:lnTo>
                    <a:cubicBezTo>
                      <a:pt x="3992" y="1304"/>
                      <a:pt x="3992" y="1297"/>
                      <a:pt x="4000" y="1297"/>
                    </a:cubicBezTo>
                    <a:cubicBezTo>
                      <a:pt x="4007" y="1297"/>
                      <a:pt x="4023" y="1313"/>
                      <a:pt x="4038" y="1328"/>
                    </a:cubicBezTo>
                    <a:cubicBezTo>
                      <a:pt x="4046" y="1336"/>
                      <a:pt x="4046" y="1336"/>
                      <a:pt x="4054" y="1344"/>
                    </a:cubicBezTo>
                    <a:cubicBezTo>
                      <a:pt x="4078" y="1368"/>
                      <a:pt x="4094" y="1391"/>
                      <a:pt x="4125" y="1407"/>
                    </a:cubicBezTo>
                    <a:cubicBezTo>
                      <a:pt x="4133" y="1415"/>
                      <a:pt x="4133" y="1415"/>
                      <a:pt x="4141" y="1415"/>
                    </a:cubicBezTo>
                    <a:cubicBezTo>
                      <a:pt x="4157" y="1415"/>
                      <a:pt x="4165" y="1399"/>
                      <a:pt x="4181" y="1384"/>
                    </a:cubicBezTo>
                    <a:cubicBezTo>
                      <a:pt x="4181" y="1376"/>
                      <a:pt x="4181" y="1376"/>
                      <a:pt x="4188" y="1376"/>
                    </a:cubicBezTo>
                    <a:cubicBezTo>
                      <a:pt x="4204" y="1352"/>
                      <a:pt x="4236" y="1328"/>
                      <a:pt x="4276" y="1320"/>
                    </a:cubicBezTo>
                    <a:cubicBezTo>
                      <a:pt x="4276" y="1313"/>
                      <a:pt x="4284" y="1313"/>
                      <a:pt x="4291" y="1313"/>
                    </a:cubicBezTo>
                    <a:cubicBezTo>
                      <a:pt x="4299" y="1313"/>
                      <a:pt x="4299" y="1320"/>
                      <a:pt x="4307" y="1328"/>
                    </a:cubicBezTo>
                    <a:cubicBezTo>
                      <a:pt x="4307" y="1328"/>
                      <a:pt x="4315" y="1336"/>
                      <a:pt x="4323" y="1344"/>
                    </a:cubicBezTo>
                    <a:cubicBezTo>
                      <a:pt x="4323" y="1352"/>
                      <a:pt x="4331" y="1352"/>
                      <a:pt x="4339" y="1352"/>
                    </a:cubicBezTo>
                    <a:cubicBezTo>
                      <a:pt x="4347" y="1352"/>
                      <a:pt x="4363" y="1328"/>
                      <a:pt x="4363" y="1313"/>
                    </a:cubicBezTo>
                    <a:cubicBezTo>
                      <a:pt x="4370" y="1281"/>
                      <a:pt x="4410" y="1281"/>
                      <a:pt x="4434" y="1281"/>
                    </a:cubicBezTo>
                    <a:cubicBezTo>
                      <a:pt x="4450" y="1281"/>
                      <a:pt x="4450" y="1289"/>
                      <a:pt x="4457" y="1297"/>
                    </a:cubicBezTo>
                    <a:cubicBezTo>
                      <a:pt x="4465" y="1304"/>
                      <a:pt x="4465" y="1313"/>
                      <a:pt x="4481" y="1328"/>
                    </a:cubicBezTo>
                    <a:cubicBezTo>
                      <a:pt x="4489" y="1336"/>
                      <a:pt x="4497" y="1336"/>
                      <a:pt x="4505" y="1336"/>
                    </a:cubicBezTo>
                    <a:cubicBezTo>
                      <a:pt x="4521" y="1336"/>
                      <a:pt x="4528" y="1320"/>
                      <a:pt x="4537" y="1313"/>
                    </a:cubicBezTo>
                    <a:lnTo>
                      <a:pt x="4537" y="1313"/>
                    </a:lnTo>
                    <a:cubicBezTo>
                      <a:pt x="4537" y="1304"/>
                      <a:pt x="4544" y="1304"/>
                      <a:pt x="4544" y="1304"/>
                    </a:cubicBezTo>
                    <a:cubicBezTo>
                      <a:pt x="4552" y="1289"/>
                      <a:pt x="4568" y="1273"/>
                      <a:pt x="4584" y="1265"/>
                    </a:cubicBezTo>
                    <a:cubicBezTo>
                      <a:pt x="4608" y="1265"/>
                      <a:pt x="4631" y="1281"/>
                      <a:pt x="4671" y="1328"/>
                    </a:cubicBezTo>
                    <a:cubicBezTo>
                      <a:pt x="4703" y="1368"/>
                      <a:pt x="4718" y="1368"/>
                      <a:pt x="4734" y="1376"/>
                    </a:cubicBezTo>
                    <a:cubicBezTo>
                      <a:pt x="4742" y="1376"/>
                      <a:pt x="4750" y="1376"/>
                      <a:pt x="4750" y="1384"/>
                    </a:cubicBezTo>
                    <a:cubicBezTo>
                      <a:pt x="4766" y="1391"/>
                      <a:pt x="4781" y="1415"/>
                      <a:pt x="4813" y="1415"/>
                    </a:cubicBezTo>
                    <a:cubicBezTo>
                      <a:pt x="4829" y="1415"/>
                      <a:pt x="4837" y="1407"/>
                      <a:pt x="4845" y="1407"/>
                    </a:cubicBezTo>
                    <a:cubicBezTo>
                      <a:pt x="4845" y="1399"/>
                      <a:pt x="4853" y="1399"/>
                      <a:pt x="4868" y="1399"/>
                    </a:cubicBezTo>
                    <a:cubicBezTo>
                      <a:pt x="4884" y="1399"/>
                      <a:pt x="4892" y="1415"/>
                      <a:pt x="4892" y="1431"/>
                    </a:cubicBezTo>
                    <a:cubicBezTo>
                      <a:pt x="4900" y="1447"/>
                      <a:pt x="4900" y="1455"/>
                      <a:pt x="4908" y="1463"/>
                    </a:cubicBezTo>
                    <a:cubicBezTo>
                      <a:pt x="4916" y="1471"/>
                      <a:pt x="4916" y="1471"/>
                      <a:pt x="4916" y="1471"/>
                    </a:cubicBezTo>
                    <a:cubicBezTo>
                      <a:pt x="4916" y="1471"/>
                      <a:pt x="4924" y="1463"/>
                      <a:pt x="4924" y="1455"/>
                    </a:cubicBezTo>
                    <a:cubicBezTo>
                      <a:pt x="4924" y="1439"/>
                      <a:pt x="4932" y="1431"/>
                      <a:pt x="4940" y="1431"/>
                    </a:cubicBezTo>
                    <a:cubicBezTo>
                      <a:pt x="4940" y="1431"/>
                      <a:pt x="4956" y="1431"/>
                      <a:pt x="4963" y="1431"/>
                    </a:cubicBezTo>
                    <a:cubicBezTo>
                      <a:pt x="4971" y="1439"/>
                      <a:pt x="4987" y="1439"/>
                      <a:pt x="5003" y="1439"/>
                    </a:cubicBezTo>
                    <a:cubicBezTo>
                      <a:pt x="5027" y="1439"/>
                      <a:pt x="5043" y="1463"/>
                      <a:pt x="5043" y="1463"/>
                    </a:cubicBezTo>
                    <a:lnTo>
                      <a:pt x="5043" y="1463"/>
                    </a:lnTo>
                    <a:lnTo>
                      <a:pt x="5043" y="1463"/>
                    </a:lnTo>
                    <a:cubicBezTo>
                      <a:pt x="5058" y="2206"/>
                      <a:pt x="5058" y="2206"/>
                      <a:pt x="5058" y="2206"/>
                    </a:cubicBezTo>
                    <a:cubicBezTo>
                      <a:pt x="5066" y="2206"/>
                      <a:pt x="5090" y="2221"/>
                      <a:pt x="5106" y="2245"/>
                    </a:cubicBezTo>
                    <a:cubicBezTo>
                      <a:pt x="5106" y="2253"/>
                      <a:pt x="5114" y="2261"/>
                      <a:pt x="5121" y="2269"/>
                    </a:cubicBezTo>
                    <a:cubicBezTo>
                      <a:pt x="5137" y="2277"/>
                      <a:pt x="5153" y="2293"/>
                      <a:pt x="5161" y="2316"/>
                    </a:cubicBezTo>
                    <a:cubicBezTo>
                      <a:pt x="5169" y="2348"/>
                      <a:pt x="5169" y="2356"/>
                      <a:pt x="5161" y="2372"/>
                    </a:cubicBezTo>
                    <a:cubicBezTo>
                      <a:pt x="5161" y="2372"/>
                      <a:pt x="5161" y="2380"/>
                      <a:pt x="5153" y="2388"/>
                    </a:cubicBezTo>
                    <a:cubicBezTo>
                      <a:pt x="5153" y="2403"/>
                      <a:pt x="5161" y="2403"/>
                      <a:pt x="5169" y="2411"/>
                    </a:cubicBezTo>
                    <a:cubicBezTo>
                      <a:pt x="5177" y="2411"/>
                      <a:pt x="5177" y="2419"/>
                      <a:pt x="5185" y="2419"/>
                    </a:cubicBezTo>
                    <a:cubicBezTo>
                      <a:pt x="5201" y="2435"/>
                      <a:pt x="5224" y="2459"/>
                      <a:pt x="5216" y="2506"/>
                    </a:cubicBezTo>
                    <a:cubicBezTo>
                      <a:pt x="5216" y="2530"/>
                      <a:pt x="5224" y="2530"/>
                      <a:pt x="5232" y="2538"/>
                    </a:cubicBezTo>
                    <a:cubicBezTo>
                      <a:pt x="5240" y="2538"/>
                      <a:pt x="5256" y="2546"/>
                      <a:pt x="5264" y="2561"/>
                    </a:cubicBezTo>
                    <a:cubicBezTo>
                      <a:pt x="5280" y="2593"/>
                      <a:pt x="5280" y="2625"/>
                      <a:pt x="5280" y="2656"/>
                    </a:cubicBezTo>
                    <a:cubicBezTo>
                      <a:pt x="5272" y="2672"/>
                      <a:pt x="5272" y="2696"/>
                      <a:pt x="5272" y="2712"/>
                    </a:cubicBezTo>
                    <a:cubicBezTo>
                      <a:pt x="5272" y="2712"/>
                      <a:pt x="5272" y="2712"/>
                      <a:pt x="5280" y="2720"/>
                    </a:cubicBezTo>
                    <a:cubicBezTo>
                      <a:pt x="5280" y="2727"/>
                      <a:pt x="5280" y="2759"/>
                      <a:pt x="5256" y="2807"/>
                    </a:cubicBezTo>
                    <a:cubicBezTo>
                      <a:pt x="5248" y="2830"/>
                      <a:pt x="5240" y="2838"/>
                      <a:pt x="5224" y="2846"/>
                    </a:cubicBezTo>
                    <a:cubicBezTo>
                      <a:pt x="5224" y="2846"/>
                      <a:pt x="5216" y="2854"/>
                      <a:pt x="5208" y="2862"/>
                    </a:cubicBezTo>
                    <a:cubicBezTo>
                      <a:pt x="5201" y="2870"/>
                      <a:pt x="5201" y="2878"/>
                      <a:pt x="5201" y="2878"/>
                    </a:cubicBezTo>
                    <a:cubicBezTo>
                      <a:pt x="5201" y="2878"/>
                      <a:pt x="5201" y="2878"/>
                      <a:pt x="5208" y="2878"/>
                    </a:cubicBezTo>
                    <a:cubicBezTo>
                      <a:pt x="5216" y="2886"/>
                      <a:pt x="5224" y="2886"/>
                      <a:pt x="5224" y="2894"/>
                    </a:cubicBezTo>
                    <a:cubicBezTo>
                      <a:pt x="5232" y="2909"/>
                      <a:pt x="5232" y="2925"/>
                      <a:pt x="5232" y="2933"/>
                    </a:cubicBezTo>
                    <a:cubicBezTo>
                      <a:pt x="5224" y="2933"/>
                      <a:pt x="5224" y="2933"/>
                      <a:pt x="5216" y="2933"/>
                    </a:cubicBezTo>
                    <a:cubicBezTo>
                      <a:pt x="5216" y="2933"/>
                      <a:pt x="5208" y="2957"/>
                      <a:pt x="5201" y="2973"/>
                    </a:cubicBezTo>
                    <a:cubicBezTo>
                      <a:pt x="5201" y="2973"/>
                      <a:pt x="5201" y="2973"/>
                      <a:pt x="5201" y="2980"/>
                    </a:cubicBezTo>
                    <a:cubicBezTo>
                      <a:pt x="5201" y="2988"/>
                      <a:pt x="5208" y="2996"/>
                      <a:pt x="5216" y="3012"/>
                    </a:cubicBezTo>
                    <a:cubicBezTo>
                      <a:pt x="5216" y="3020"/>
                      <a:pt x="5216" y="3020"/>
                      <a:pt x="5224" y="3028"/>
                    </a:cubicBezTo>
                    <a:cubicBezTo>
                      <a:pt x="5232" y="3044"/>
                      <a:pt x="5232" y="3060"/>
                      <a:pt x="5232" y="3075"/>
                    </a:cubicBezTo>
                    <a:cubicBezTo>
                      <a:pt x="5232" y="3083"/>
                      <a:pt x="5232" y="3083"/>
                      <a:pt x="5232" y="3091"/>
                    </a:cubicBezTo>
                    <a:cubicBezTo>
                      <a:pt x="5232" y="3099"/>
                      <a:pt x="5224" y="3107"/>
                      <a:pt x="5216" y="3107"/>
                    </a:cubicBezTo>
                    <a:lnTo>
                      <a:pt x="5208" y="3115"/>
                    </a:lnTo>
                    <a:cubicBezTo>
                      <a:pt x="5201" y="3123"/>
                      <a:pt x="5201" y="3131"/>
                      <a:pt x="5201" y="3138"/>
                    </a:cubicBezTo>
                    <a:cubicBezTo>
                      <a:pt x="5201" y="3154"/>
                      <a:pt x="5193" y="3170"/>
                      <a:pt x="5185" y="3178"/>
                    </a:cubicBezTo>
                    <a:cubicBezTo>
                      <a:pt x="5161" y="3202"/>
                      <a:pt x="5153" y="3210"/>
                      <a:pt x="5145" y="3225"/>
                    </a:cubicBezTo>
                    <a:cubicBezTo>
                      <a:pt x="5137" y="3241"/>
                      <a:pt x="5145" y="3241"/>
                      <a:pt x="5153" y="3249"/>
                    </a:cubicBezTo>
                    <a:lnTo>
                      <a:pt x="5153" y="3249"/>
                    </a:lnTo>
                    <a:cubicBezTo>
                      <a:pt x="5169" y="3257"/>
                      <a:pt x="5177" y="3273"/>
                      <a:pt x="5177" y="3273"/>
                    </a:cubicBezTo>
                    <a:cubicBezTo>
                      <a:pt x="5177" y="3281"/>
                      <a:pt x="5177" y="3281"/>
                      <a:pt x="5177" y="3281"/>
                    </a:cubicBezTo>
                    <a:cubicBezTo>
                      <a:pt x="5169" y="3281"/>
                      <a:pt x="5169" y="3281"/>
                      <a:pt x="5169" y="3281"/>
                    </a:cubicBezTo>
                    <a:cubicBezTo>
                      <a:pt x="5169" y="3281"/>
                      <a:pt x="5169" y="3281"/>
                      <a:pt x="5161" y="3281"/>
                    </a:cubicBezTo>
                    <a:cubicBezTo>
                      <a:pt x="5145" y="3281"/>
                      <a:pt x="5114" y="3297"/>
                      <a:pt x="5074" y="3313"/>
                    </a:cubicBezTo>
                    <a:cubicBezTo>
                      <a:pt x="5034" y="3328"/>
                      <a:pt x="5003" y="3336"/>
                      <a:pt x="4979" y="3344"/>
                    </a:cubicBezTo>
                    <a:cubicBezTo>
                      <a:pt x="4963" y="3344"/>
                      <a:pt x="4948" y="3360"/>
                      <a:pt x="4924" y="3368"/>
                    </a:cubicBezTo>
                    <a:cubicBezTo>
                      <a:pt x="4908" y="3384"/>
                      <a:pt x="4892" y="3391"/>
                      <a:pt x="4868" y="3407"/>
                    </a:cubicBezTo>
                    <a:cubicBezTo>
                      <a:pt x="4813" y="3431"/>
                      <a:pt x="4797" y="3463"/>
                      <a:pt x="4790" y="3486"/>
                    </a:cubicBezTo>
                    <a:lnTo>
                      <a:pt x="4790" y="3486"/>
                    </a:lnTo>
                    <a:cubicBezTo>
                      <a:pt x="4781" y="3502"/>
                      <a:pt x="4742" y="3534"/>
                      <a:pt x="4703" y="3550"/>
                    </a:cubicBezTo>
                    <a:cubicBezTo>
                      <a:pt x="4695" y="3557"/>
                      <a:pt x="4687" y="3557"/>
                      <a:pt x="4679" y="3557"/>
                    </a:cubicBezTo>
                    <a:lnTo>
                      <a:pt x="4679" y="3557"/>
                    </a:lnTo>
                    <a:cubicBezTo>
                      <a:pt x="4671" y="3550"/>
                      <a:pt x="4671" y="3550"/>
                      <a:pt x="4679" y="3542"/>
                    </a:cubicBezTo>
                    <a:lnTo>
                      <a:pt x="4679" y="3534"/>
                    </a:lnTo>
                    <a:cubicBezTo>
                      <a:pt x="4679" y="3526"/>
                      <a:pt x="4695" y="3518"/>
                      <a:pt x="4710" y="3510"/>
                    </a:cubicBezTo>
                    <a:cubicBezTo>
                      <a:pt x="4718" y="3502"/>
                      <a:pt x="4726" y="3494"/>
                      <a:pt x="4734" y="3494"/>
                    </a:cubicBezTo>
                    <a:cubicBezTo>
                      <a:pt x="4758" y="3478"/>
                      <a:pt x="4766" y="3463"/>
                      <a:pt x="4774" y="3455"/>
                    </a:cubicBezTo>
                    <a:cubicBezTo>
                      <a:pt x="4781" y="3439"/>
                      <a:pt x="4813" y="3391"/>
                      <a:pt x="4837" y="3384"/>
                    </a:cubicBezTo>
                    <a:lnTo>
                      <a:pt x="4837" y="3384"/>
                    </a:lnTo>
                    <a:lnTo>
                      <a:pt x="4829" y="3384"/>
                    </a:lnTo>
                    <a:cubicBezTo>
                      <a:pt x="4821" y="3384"/>
                      <a:pt x="4821" y="3384"/>
                      <a:pt x="4813" y="3384"/>
                    </a:cubicBezTo>
                    <a:cubicBezTo>
                      <a:pt x="4805" y="3384"/>
                      <a:pt x="4805" y="3384"/>
                      <a:pt x="4797" y="3384"/>
                    </a:cubicBezTo>
                    <a:cubicBezTo>
                      <a:pt x="4790" y="3384"/>
                      <a:pt x="4790" y="3384"/>
                      <a:pt x="4790" y="3376"/>
                    </a:cubicBezTo>
                    <a:cubicBezTo>
                      <a:pt x="4790" y="3368"/>
                      <a:pt x="4781" y="3368"/>
                      <a:pt x="4781" y="3360"/>
                    </a:cubicBezTo>
                    <a:cubicBezTo>
                      <a:pt x="4774" y="3352"/>
                      <a:pt x="4790" y="3344"/>
                      <a:pt x="4790" y="3344"/>
                    </a:cubicBezTo>
                    <a:cubicBezTo>
                      <a:pt x="4790" y="3336"/>
                      <a:pt x="4797" y="3336"/>
                      <a:pt x="4797" y="3336"/>
                    </a:cubicBezTo>
                    <a:cubicBezTo>
                      <a:pt x="4790" y="3336"/>
                      <a:pt x="4790" y="3328"/>
                      <a:pt x="4797" y="3320"/>
                    </a:cubicBezTo>
                    <a:cubicBezTo>
                      <a:pt x="4797" y="3313"/>
                      <a:pt x="4805" y="3304"/>
                      <a:pt x="4813" y="3297"/>
                    </a:cubicBezTo>
                    <a:cubicBezTo>
                      <a:pt x="4821" y="3297"/>
                      <a:pt x="4821" y="3297"/>
                      <a:pt x="4821" y="3289"/>
                    </a:cubicBezTo>
                    <a:cubicBezTo>
                      <a:pt x="4821" y="3289"/>
                      <a:pt x="4813" y="3281"/>
                      <a:pt x="4805" y="3273"/>
                    </a:cubicBezTo>
                    <a:lnTo>
                      <a:pt x="4797" y="3265"/>
                    </a:lnTo>
                    <a:lnTo>
                      <a:pt x="4797" y="3265"/>
                    </a:lnTo>
                    <a:cubicBezTo>
                      <a:pt x="4790" y="3265"/>
                      <a:pt x="4781" y="3265"/>
                      <a:pt x="4774" y="3273"/>
                    </a:cubicBezTo>
                    <a:cubicBezTo>
                      <a:pt x="4766" y="3281"/>
                      <a:pt x="4766" y="3289"/>
                      <a:pt x="4766" y="3297"/>
                    </a:cubicBezTo>
                    <a:cubicBezTo>
                      <a:pt x="4758" y="3297"/>
                      <a:pt x="4758" y="3304"/>
                      <a:pt x="4750" y="3313"/>
                    </a:cubicBezTo>
                    <a:cubicBezTo>
                      <a:pt x="4742" y="3320"/>
                      <a:pt x="4742" y="3320"/>
                      <a:pt x="4734" y="3320"/>
                    </a:cubicBezTo>
                    <a:cubicBezTo>
                      <a:pt x="4726" y="3320"/>
                      <a:pt x="4718" y="3313"/>
                      <a:pt x="4710" y="3304"/>
                    </a:cubicBezTo>
                    <a:cubicBezTo>
                      <a:pt x="4703" y="3304"/>
                      <a:pt x="4695" y="3297"/>
                      <a:pt x="4695" y="3297"/>
                    </a:cubicBezTo>
                    <a:lnTo>
                      <a:pt x="4687" y="3297"/>
                    </a:lnTo>
                    <a:lnTo>
                      <a:pt x="4687" y="3304"/>
                    </a:lnTo>
                    <a:cubicBezTo>
                      <a:pt x="4687" y="3313"/>
                      <a:pt x="4695" y="3320"/>
                      <a:pt x="4687" y="3328"/>
                    </a:cubicBezTo>
                    <a:cubicBezTo>
                      <a:pt x="4687" y="3336"/>
                      <a:pt x="4695" y="3344"/>
                      <a:pt x="4695" y="3344"/>
                    </a:cubicBezTo>
                    <a:cubicBezTo>
                      <a:pt x="4703" y="3352"/>
                      <a:pt x="4703" y="3352"/>
                      <a:pt x="4710" y="3368"/>
                    </a:cubicBezTo>
                    <a:cubicBezTo>
                      <a:pt x="4718" y="3376"/>
                      <a:pt x="4718" y="3384"/>
                      <a:pt x="4718" y="3384"/>
                    </a:cubicBezTo>
                    <a:cubicBezTo>
                      <a:pt x="4726" y="3391"/>
                      <a:pt x="4726" y="3400"/>
                      <a:pt x="4734" y="3407"/>
                    </a:cubicBezTo>
                    <a:cubicBezTo>
                      <a:pt x="4758" y="3431"/>
                      <a:pt x="4742" y="3471"/>
                      <a:pt x="4734" y="3478"/>
                    </a:cubicBezTo>
                    <a:cubicBezTo>
                      <a:pt x="4726" y="3486"/>
                      <a:pt x="4695" y="3518"/>
                      <a:pt x="4663" y="3534"/>
                    </a:cubicBezTo>
                    <a:cubicBezTo>
                      <a:pt x="4647" y="3534"/>
                      <a:pt x="4647" y="3542"/>
                      <a:pt x="4647" y="3557"/>
                    </a:cubicBezTo>
                    <a:cubicBezTo>
                      <a:pt x="4639" y="3565"/>
                      <a:pt x="4639" y="3581"/>
                      <a:pt x="4631" y="3605"/>
                    </a:cubicBezTo>
                    <a:cubicBezTo>
                      <a:pt x="4608" y="3637"/>
                      <a:pt x="4537" y="3684"/>
                      <a:pt x="4489" y="3716"/>
                    </a:cubicBezTo>
                    <a:cubicBezTo>
                      <a:pt x="4473" y="3724"/>
                      <a:pt x="4465" y="3731"/>
                      <a:pt x="4457" y="3739"/>
                    </a:cubicBezTo>
                    <a:cubicBezTo>
                      <a:pt x="4442" y="3755"/>
                      <a:pt x="4410" y="3755"/>
                      <a:pt x="4386" y="3763"/>
                    </a:cubicBezTo>
                    <a:lnTo>
                      <a:pt x="4386" y="3763"/>
                    </a:lnTo>
                    <a:cubicBezTo>
                      <a:pt x="4370" y="3763"/>
                      <a:pt x="4370" y="3763"/>
                      <a:pt x="4370" y="3763"/>
                    </a:cubicBezTo>
                    <a:cubicBezTo>
                      <a:pt x="4370" y="3771"/>
                      <a:pt x="4370" y="3771"/>
                      <a:pt x="4378" y="3779"/>
                    </a:cubicBezTo>
                    <a:cubicBezTo>
                      <a:pt x="4378" y="3779"/>
                      <a:pt x="4378" y="3779"/>
                      <a:pt x="4378" y="3787"/>
                    </a:cubicBezTo>
                    <a:cubicBezTo>
                      <a:pt x="4378" y="3803"/>
                      <a:pt x="4355" y="3811"/>
                      <a:pt x="4315" y="3834"/>
                    </a:cubicBezTo>
                    <a:cubicBezTo>
                      <a:pt x="4291" y="3842"/>
                      <a:pt x="4268" y="3858"/>
                      <a:pt x="4252" y="3866"/>
                    </a:cubicBezTo>
                    <a:cubicBezTo>
                      <a:pt x="4228" y="3882"/>
                      <a:pt x="4212" y="3890"/>
                      <a:pt x="4204" y="3890"/>
                    </a:cubicBezTo>
                    <a:lnTo>
                      <a:pt x="4204" y="3882"/>
                    </a:lnTo>
                    <a:cubicBezTo>
                      <a:pt x="4204" y="3874"/>
                      <a:pt x="4212" y="3842"/>
                      <a:pt x="4236" y="3834"/>
                    </a:cubicBezTo>
                    <a:cubicBezTo>
                      <a:pt x="4252" y="3834"/>
                      <a:pt x="4260" y="3826"/>
                      <a:pt x="4260" y="3818"/>
                    </a:cubicBezTo>
                    <a:cubicBezTo>
                      <a:pt x="4260" y="3826"/>
                      <a:pt x="4260" y="3818"/>
                      <a:pt x="4252" y="3818"/>
                    </a:cubicBezTo>
                    <a:lnTo>
                      <a:pt x="4252" y="3826"/>
                    </a:lnTo>
                    <a:cubicBezTo>
                      <a:pt x="4244" y="3826"/>
                      <a:pt x="4244" y="3826"/>
                      <a:pt x="4244" y="3826"/>
                    </a:cubicBezTo>
                    <a:cubicBezTo>
                      <a:pt x="4228" y="3826"/>
                      <a:pt x="4220" y="3818"/>
                      <a:pt x="4204" y="3811"/>
                    </a:cubicBezTo>
                    <a:cubicBezTo>
                      <a:pt x="4197" y="3803"/>
                      <a:pt x="4188" y="3803"/>
                      <a:pt x="4188" y="3795"/>
                    </a:cubicBezTo>
                    <a:cubicBezTo>
                      <a:pt x="4181" y="3795"/>
                      <a:pt x="4173" y="3795"/>
                      <a:pt x="4165" y="3795"/>
                    </a:cubicBezTo>
                    <a:cubicBezTo>
                      <a:pt x="4157" y="3795"/>
                      <a:pt x="4149" y="3795"/>
                      <a:pt x="4141" y="3811"/>
                    </a:cubicBezTo>
                    <a:cubicBezTo>
                      <a:pt x="4133" y="3818"/>
                      <a:pt x="4133" y="3826"/>
                      <a:pt x="4117" y="3826"/>
                    </a:cubicBezTo>
                    <a:cubicBezTo>
                      <a:pt x="4110" y="3826"/>
                      <a:pt x="4102" y="3818"/>
                      <a:pt x="4086" y="3811"/>
                    </a:cubicBezTo>
                    <a:lnTo>
                      <a:pt x="4078" y="3811"/>
                    </a:lnTo>
                    <a:cubicBezTo>
                      <a:pt x="4054" y="3803"/>
                      <a:pt x="4054" y="3787"/>
                      <a:pt x="4054" y="3779"/>
                    </a:cubicBezTo>
                    <a:cubicBezTo>
                      <a:pt x="4054" y="3771"/>
                      <a:pt x="4046" y="3771"/>
                      <a:pt x="4046" y="3771"/>
                    </a:cubicBezTo>
                    <a:lnTo>
                      <a:pt x="4046" y="3771"/>
                    </a:lnTo>
                    <a:cubicBezTo>
                      <a:pt x="4038" y="3779"/>
                      <a:pt x="4038" y="3779"/>
                      <a:pt x="4038" y="3779"/>
                    </a:cubicBezTo>
                    <a:cubicBezTo>
                      <a:pt x="4031" y="3787"/>
                      <a:pt x="4046" y="3811"/>
                      <a:pt x="4062" y="3826"/>
                    </a:cubicBezTo>
                    <a:cubicBezTo>
                      <a:pt x="4070" y="3834"/>
                      <a:pt x="4070" y="3834"/>
                      <a:pt x="4070" y="3842"/>
                    </a:cubicBezTo>
                    <a:cubicBezTo>
                      <a:pt x="4070" y="3850"/>
                      <a:pt x="4078" y="3858"/>
                      <a:pt x="4094" y="3866"/>
                    </a:cubicBezTo>
                    <a:cubicBezTo>
                      <a:pt x="4117" y="3874"/>
                      <a:pt x="4117" y="3890"/>
                      <a:pt x="4117" y="3897"/>
                    </a:cubicBezTo>
                    <a:cubicBezTo>
                      <a:pt x="4117" y="3905"/>
                      <a:pt x="4117" y="3913"/>
                      <a:pt x="4125" y="3913"/>
                    </a:cubicBezTo>
                    <a:cubicBezTo>
                      <a:pt x="4133" y="3913"/>
                      <a:pt x="4133" y="3921"/>
                      <a:pt x="4133" y="3921"/>
                    </a:cubicBezTo>
                    <a:cubicBezTo>
                      <a:pt x="4133" y="3937"/>
                      <a:pt x="4094" y="3961"/>
                      <a:pt x="4046" y="3992"/>
                    </a:cubicBezTo>
                    <a:cubicBezTo>
                      <a:pt x="4038" y="4000"/>
                      <a:pt x="4023" y="4008"/>
                      <a:pt x="4023" y="4008"/>
                    </a:cubicBezTo>
                    <a:cubicBezTo>
                      <a:pt x="4015" y="4016"/>
                      <a:pt x="4015" y="4016"/>
                      <a:pt x="4015" y="4016"/>
                    </a:cubicBezTo>
                    <a:cubicBezTo>
                      <a:pt x="4007" y="4024"/>
                      <a:pt x="3992" y="4032"/>
                      <a:pt x="3984" y="4032"/>
                    </a:cubicBezTo>
                    <a:cubicBezTo>
                      <a:pt x="3976" y="4032"/>
                      <a:pt x="3976" y="4032"/>
                      <a:pt x="3968" y="4024"/>
                    </a:cubicBezTo>
                    <a:cubicBezTo>
                      <a:pt x="3968" y="4016"/>
                      <a:pt x="3992" y="4000"/>
                      <a:pt x="4023" y="3969"/>
                    </a:cubicBezTo>
                    <a:cubicBezTo>
                      <a:pt x="4046" y="3953"/>
                      <a:pt x="4070" y="3937"/>
                      <a:pt x="4070" y="3929"/>
                    </a:cubicBezTo>
                    <a:cubicBezTo>
                      <a:pt x="4070" y="3921"/>
                      <a:pt x="4070" y="3921"/>
                      <a:pt x="4070" y="3921"/>
                    </a:cubicBezTo>
                    <a:cubicBezTo>
                      <a:pt x="4070" y="3929"/>
                      <a:pt x="4070" y="3929"/>
                      <a:pt x="4062" y="3929"/>
                    </a:cubicBezTo>
                    <a:cubicBezTo>
                      <a:pt x="4054" y="3937"/>
                      <a:pt x="4038" y="3953"/>
                      <a:pt x="4023" y="3953"/>
                    </a:cubicBezTo>
                    <a:cubicBezTo>
                      <a:pt x="4015" y="3953"/>
                      <a:pt x="4015" y="3953"/>
                      <a:pt x="4015" y="3953"/>
                    </a:cubicBezTo>
                    <a:cubicBezTo>
                      <a:pt x="4000" y="3953"/>
                      <a:pt x="4000" y="3945"/>
                      <a:pt x="3992" y="3937"/>
                    </a:cubicBezTo>
                    <a:cubicBezTo>
                      <a:pt x="3992" y="3929"/>
                      <a:pt x="3992" y="3921"/>
                      <a:pt x="3976" y="3905"/>
                    </a:cubicBezTo>
                    <a:cubicBezTo>
                      <a:pt x="3968" y="3897"/>
                      <a:pt x="3960" y="3897"/>
                      <a:pt x="3960" y="3897"/>
                    </a:cubicBezTo>
                    <a:cubicBezTo>
                      <a:pt x="3952" y="3897"/>
                      <a:pt x="3952" y="3905"/>
                      <a:pt x="3952" y="3913"/>
                    </a:cubicBezTo>
                    <a:cubicBezTo>
                      <a:pt x="3952" y="3921"/>
                      <a:pt x="3952" y="3921"/>
                      <a:pt x="3952" y="3921"/>
                    </a:cubicBezTo>
                    <a:cubicBezTo>
                      <a:pt x="3945" y="3937"/>
                      <a:pt x="3945" y="3937"/>
                      <a:pt x="3976" y="3945"/>
                    </a:cubicBezTo>
                    <a:lnTo>
                      <a:pt x="3984" y="3953"/>
                    </a:lnTo>
                    <a:cubicBezTo>
                      <a:pt x="3992" y="3977"/>
                      <a:pt x="3929" y="4032"/>
                      <a:pt x="3929" y="4032"/>
                    </a:cubicBezTo>
                    <a:cubicBezTo>
                      <a:pt x="3921" y="4032"/>
                      <a:pt x="3913" y="4040"/>
                      <a:pt x="3913" y="4040"/>
                    </a:cubicBezTo>
                    <a:cubicBezTo>
                      <a:pt x="3905" y="4040"/>
                      <a:pt x="3905" y="4032"/>
                      <a:pt x="3897" y="4024"/>
                    </a:cubicBezTo>
                    <a:cubicBezTo>
                      <a:pt x="3889" y="4024"/>
                      <a:pt x="3889" y="4024"/>
                      <a:pt x="3889" y="4016"/>
                    </a:cubicBezTo>
                    <a:cubicBezTo>
                      <a:pt x="3881" y="4016"/>
                      <a:pt x="3874" y="4016"/>
                      <a:pt x="3874" y="4016"/>
                    </a:cubicBezTo>
                    <a:cubicBezTo>
                      <a:pt x="3865" y="4016"/>
                      <a:pt x="3858" y="4016"/>
                      <a:pt x="3850" y="4016"/>
                    </a:cubicBezTo>
                    <a:cubicBezTo>
                      <a:pt x="3842" y="4024"/>
                      <a:pt x="3834" y="4024"/>
                      <a:pt x="3826" y="4024"/>
                    </a:cubicBezTo>
                    <a:cubicBezTo>
                      <a:pt x="3818" y="4024"/>
                      <a:pt x="3818" y="4024"/>
                      <a:pt x="3810" y="4032"/>
                    </a:cubicBezTo>
                    <a:cubicBezTo>
                      <a:pt x="3810" y="4040"/>
                      <a:pt x="3810" y="4048"/>
                      <a:pt x="3810" y="4064"/>
                    </a:cubicBezTo>
                    <a:cubicBezTo>
                      <a:pt x="3810" y="4071"/>
                      <a:pt x="3810" y="4071"/>
                      <a:pt x="3810" y="4071"/>
                    </a:cubicBezTo>
                    <a:cubicBezTo>
                      <a:pt x="3818" y="4071"/>
                      <a:pt x="3818" y="4064"/>
                      <a:pt x="3826" y="4064"/>
                    </a:cubicBezTo>
                    <a:cubicBezTo>
                      <a:pt x="3834" y="4055"/>
                      <a:pt x="3842" y="4048"/>
                      <a:pt x="3858" y="4048"/>
                    </a:cubicBezTo>
                    <a:cubicBezTo>
                      <a:pt x="3858" y="4048"/>
                      <a:pt x="3865" y="4048"/>
                      <a:pt x="3865" y="4055"/>
                    </a:cubicBezTo>
                    <a:cubicBezTo>
                      <a:pt x="3874" y="4064"/>
                      <a:pt x="3850" y="4087"/>
                      <a:pt x="3826" y="4127"/>
                    </a:cubicBezTo>
                    <a:cubicBezTo>
                      <a:pt x="3818" y="4142"/>
                      <a:pt x="3818" y="4150"/>
                      <a:pt x="3810" y="4158"/>
                    </a:cubicBezTo>
                    <a:lnTo>
                      <a:pt x="3802" y="4166"/>
                    </a:lnTo>
                    <a:cubicBezTo>
                      <a:pt x="3794" y="4182"/>
                      <a:pt x="3794" y="4182"/>
                      <a:pt x="3786" y="4182"/>
                    </a:cubicBezTo>
                    <a:lnTo>
                      <a:pt x="3778" y="4182"/>
                    </a:lnTo>
                    <a:lnTo>
                      <a:pt x="3778" y="4182"/>
                    </a:lnTo>
                    <a:cubicBezTo>
                      <a:pt x="3763" y="4182"/>
                      <a:pt x="3763" y="4174"/>
                      <a:pt x="3755" y="4166"/>
                    </a:cubicBezTo>
                    <a:cubicBezTo>
                      <a:pt x="3755" y="4158"/>
                      <a:pt x="3755" y="4158"/>
                      <a:pt x="3747" y="4150"/>
                    </a:cubicBezTo>
                    <a:lnTo>
                      <a:pt x="3739" y="4150"/>
                    </a:lnTo>
                    <a:cubicBezTo>
                      <a:pt x="3731" y="4150"/>
                      <a:pt x="3723" y="4150"/>
                      <a:pt x="3715" y="4150"/>
                    </a:cubicBezTo>
                    <a:cubicBezTo>
                      <a:pt x="3707" y="4150"/>
                      <a:pt x="3699" y="4150"/>
                      <a:pt x="3692" y="4150"/>
                    </a:cubicBezTo>
                    <a:cubicBezTo>
                      <a:pt x="3684" y="4150"/>
                      <a:pt x="3684" y="4158"/>
                      <a:pt x="3684" y="4158"/>
                    </a:cubicBezTo>
                    <a:lnTo>
                      <a:pt x="3684" y="4158"/>
                    </a:lnTo>
                    <a:cubicBezTo>
                      <a:pt x="3684" y="4166"/>
                      <a:pt x="3684" y="4174"/>
                      <a:pt x="3684" y="4182"/>
                    </a:cubicBezTo>
                    <a:cubicBezTo>
                      <a:pt x="3684" y="4190"/>
                      <a:pt x="3692" y="4190"/>
                      <a:pt x="3699" y="4198"/>
                    </a:cubicBezTo>
                    <a:cubicBezTo>
                      <a:pt x="3715" y="4198"/>
                      <a:pt x="3723" y="4206"/>
                      <a:pt x="3731" y="4214"/>
                    </a:cubicBezTo>
                    <a:cubicBezTo>
                      <a:pt x="3739" y="4214"/>
                      <a:pt x="3739" y="4214"/>
                      <a:pt x="3739" y="4214"/>
                    </a:cubicBezTo>
                    <a:cubicBezTo>
                      <a:pt x="3755" y="4230"/>
                      <a:pt x="3755" y="4230"/>
                      <a:pt x="3755" y="4245"/>
                    </a:cubicBezTo>
                    <a:cubicBezTo>
                      <a:pt x="3755" y="4253"/>
                      <a:pt x="3755" y="4261"/>
                      <a:pt x="3755" y="4261"/>
                    </a:cubicBezTo>
                    <a:cubicBezTo>
                      <a:pt x="3755" y="4277"/>
                      <a:pt x="3755" y="4285"/>
                      <a:pt x="3755" y="4285"/>
                    </a:cubicBezTo>
                    <a:cubicBezTo>
                      <a:pt x="3755" y="4293"/>
                      <a:pt x="3755" y="4293"/>
                      <a:pt x="3763" y="4293"/>
                    </a:cubicBezTo>
                    <a:lnTo>
                      <a:pt x="3763" y="4285"/>
                    </a:lnTo>
                    <a:cubicBezTo>
                      <a:pt x="3771" y="4285"/>
                      <a:pt x="3778" y="4261"/>
                      <a:pt x="3778" y="4237"/>
                    </a:cubicBezTo>
                    <a:cubicBezTo>
                      <a:pt x="3778" y="4222"/>
                      <a:pt x="3786" y="4214"/>
                      <a:pt x="3802" y="4198"/>
                    </a:cubicBezTo>
                    <a:lnTo>
                      <a:pt x="3810" y="4190"/>
                    </a:lnTo>
                    <a:cubicBezTo>
                      <a:pt x="3818" y="4182"/>
                      <a:pt x="3818" y="4182"/>
                      <a:pt x="3826" y="4182"/>
                    </a:cubicBezTo>
                    <a:lnTo>
                      <a:pt x="3834" y="4182"/>
                    </a:lnTo>
                    <a:cubicBezTo>
                      <a:pt x="3834" y="4190"/>
                      <a:pt x="3834" y="4214"/>
                      <a:pt x="3826" y="4230"/>
                    </a:cubicBezTo>
                    <a:cubicBezTo>
                      <a:pt x="3810" y="4253"/>
                      <a:pt x="3747" y="4372"/>
                      <a:pt x="3747" y="4395"/>
                    </a:cubicBezTo>
                    <a:cubicBezTo>
                      <a:pt x="3747" y="4403"/>
                      <a:pt x="3747" y="4411"/>
                      <a:pt x="3747" y="4411"/>
                    </a:cubicBezTo>
                    <a:cubicBezTo>
                      <a:pt x="3747" y="4427"/>
                      <a:pt x="3739" y="4435"/>
                      <a:pt x="3723" y="4443"/>
                    </a:cubicBezTo>
                    <a:lnTo>
                      <a:pt x="3715" y="4435"/>
                    </a:lnTo>
                    <a:cubicBezTo>
                      <a:pt x="3715" y="4435"/>
                      <a:pt x="3715" y="4427"/>
                      <a:pt x="3715" y="4411"/>
                    </a:cubicBezTo>
                    <a:cubicBezTo>
                      <a:pt x="3715" y="4403"/>
                      <a:pt x="3723" y="4395"/>
                      <a:pt x="3715" y="4395"/>
                    </a:cubicBezTo>
                    <a:lnTo>
                      <a:pt x="3715" y="4395"/>
                    </a:lnTo>
                    <a:lnTo>
                      <a:pt x="3715" y="4395"/>
                    </a:lnTo>
                    <a:cubicBezTo>
                      <a:pt x="3715" y="4403"/>
                      <a:pt x="3707" y="4411"/>
                      <a:pt x="3699" y="4419"/>
                    </a:cubicBezTo>
                    <a:cubicBezTo>
                      <a:pt x="3692" y="4419"/>
                      <a:pt x="3692" y="4427"/>
                      <a:pt x="3684" y="4427"/>
                    </a:cubicBezTo>
                    <a:cubicBezTo>
                      <a:pt x="3676" y="4427"/>
                      <a:pt x="3676" y="4419"/>
                      <a:pt x="3668" y="4419"/>
                    </a:cubicBezTo>
                    <a:cubicBezTo>
                      <a:pt x="3660" y="4419"/>
                      <a:pt x="3660" y="4419"/>
                      <a:pt x="3660" y="4411"/>
                    </a:cubicBezTo>
                    <a:cubicBezTo>
                      <a:pt x="3644" y="4411"/>
                      <a:pt x="3628" y="4403"/>
                      <a:pt x="3605" y="4403"/>
                    </a:cubicBezTo>
                    <a:cubicBezTo>
                      <a:pt x="3597" y="4403"/>
                      <a:pt x="3589" y="4403"/>
                      <a:pt x="3581" y="4411"/>
                    </a:cubicBezTo>
                    <a:lnTo>
                      <a:pt x="3581" y="4411"/>
                    </a:lnTo>
                    <a:cubicBezTo>
                      <a:pt x="3581" y="4419"/>
                      <a:pt x="3581" y="4419"/>
                      <a:pt x="3589" y="4427"/>
                    </a:cubicBezTo>
                    <a:cubicBezTo>
                      <a:pt x="3597" y="4427"/>
                      <a:pt x="3597" y="4435"/>
                      <a:pt x="3605" y="4435"/>
                    </a:cubicBezTo>
                    <a:cubicBezTo>
                      <a:pt x="3612" y="4443"/>
                      <a:pt x="3612" y="4443"/>
                      <a:pt x="3621" y="4443"/>
                    </a:cubicBezTo>
                    <a:cubicBezTo>
                      <a:pt x="3621" y="4443"/>
                      <a:pt x="3628" y="4443"/>
                      <a:pt x="3636" y="4443"/>
                    </a:cubicBezTo>
                    <a:cubicBezTo>
                      <a:pt x="3636" y="4443"/>
                      <a:pt x="3644" y="4435"/>
                      <a:pt x="3652" y="4435"/>
                    </a:cubicBezTo>
                    <a:cubicBezTo>
                      <a:pt x="3684" y="4435"/>
                      <a:pt x="3692" y="4443"/>
                      <a:pt x="3699" y="4459"/>
                    </a:cubicBezTo>
                    <a:cubicBezTo>
                      <a:pt x="3707" y="4475"/>
                      <a:pt x="3715" y="4475"/>
                      <a:pt x="3715" y="4490"/>
                    </a:cubicBezTo>
                    <a:cubicBezTo>
                      <a:pt x="3715" y="4490"/>
                      <a:pt x="3715" y="4498"/>
                      <a:pt x="3715" y="4506"/>
                    </a:cubicBezTo>
                    <a:cubicBezTo>
                      <a:pt x="3715" y="4514"/>
                      <a:pt x="3723" y="4514"/>
                      <a:pt x="3723" y="4522"/>
                    </a:cubicBezTo>
                    <a:cubicBezTo>
                      <a:pt x="3723" y="4538"/>
                      <a:pt x="3731" y="4554"/>
                      <a:pt x="3731" y="4585"/>
                    </a:cubicBezTo>
                    <a:cubicBezTo>
                      <a:pt x="3731" y="4617"/>
                      <a:pt x="3739" y="4633"/>
                      <a:pt x="3747" y="4672"/>
                    </a:cubicBezTo>
                    <a:cubicBezTo>
                      <a:pt x="3755" y="4680"/>
                      <a:pt x="3755" y="4696"/>
                      <a:pt x="3763" y="4720"/>
                    </a:cubicBezTo>
                    <a:cubicBezTo>
                      <a:pt x="3778" y="4759"/>
                      <a:pt x="3786" y="4807"/>
                      <a:pt x="3794" y="4838"/>
                    </a:cubicBezTo>
                    <a:cubicBezTo>
                      <a:pt x="3794" y="4862"/>
                      <a:pt x="3802" y="4878"/>
                      <a:pt x="3802" y="4894"/>
                    </a:cubicBezTo>
                    <a:cubicBezTo>
                      <a:pt x="3810" y="4925"/>
                      <a:pt x="3810" y="4933"/>
                      <a:pt x="3802" y="4949"/>
                    </a:cubicBezTo>
                    <a:lnTo>
                      <a:pt x="3802" y="4949"/>
                    </a:lnTo>
                    <a:cubicBezTo>
                      <a:pt x="3802" y="4957"/>
                      <a:pt x="3794" y="4957"/>
                      <a:pt x="3794" y="4957"/>
                    </a:cubicBezTo>
                    <a:lnTo>
                      <a:pt x="3794" y="4957"/>
                    </a:lnTo>
                    <a:cubicBezTo>
                      <a:pt x="3786" y="4949"/>
                      <a:pt x="3778" y="4909"/>
                      <a:pt x="3778" y="4886"/>
                    </a:cubicBezTo>
                    <a:cubicBezTo>
                      <a:pt x="3778" y="4870"/>
                      <a:pt x="3747" y="4775"/>
                      <a:pt x="3731" y="4759"/>
                    </a:cubicBezTo>
                    <a:cubicBezTo>
                      <a:pt x="3715" y="4735"/>
                      <a:pt x="3699" y="4601"/>
                      <a:pt x="3699" y="4561"/>
                    </a:cubicBezTo>
                    <a:cubicBezTo>
                      <a:pt x="3699" y="4538"/>
                      <a:pt x="3699" y="4522"/>
                      <a:pt x="3692" y="4514"/>
                    </a:cubicBezTo>
                    <a:cubicBezTo>
                      <a:pt x="3692" y="4530"/>
                      <a:pt x="3684" y="4554"/>
                      <a:pt x="3660" y="4561"/>
                    </a:cubicBezTo>
                    <a:cubicBezTo>
                      <a:pt x="3636" y="4570"/>
                      <a:pt x="3636" y="4577"/>
                      <a:pt x="3644" y="4601"/>
                    </a:cubicBezTo>
                    <a:cubicBezTo>
                      <a:pt x="3644" y="4609"/>
                      <a:pt x="3652" y="4609"/>
                      <a:pt x="3652" y="4617"/>
                    </a:cubicBezTo>
                    <a:cubicBezTo>
                      <a:pt x="3660" y="4625"/>
                      <a:pt x="3668" y="4625"/>
                      <a:pt x="3660" y="4641"/>
                    </a:cubicBezTo>
                    <a:cubicBezTo>
                      <a:pt x="3660" y="4656"/>
                      <a:pt x="3668" y="4664"/>
                      <a:pt x="3684" y="4680"/>
                    </a:cubicBezTo>
                    <a:cubicBezTo>
                      <a:pt x="3684" y="4688"/>
                      <a:pt x="3692" y="4696"/>
                      <a:pt x="3692" y="4704"/>
                    </a:cubicBezTo>
                    <a:cubicBezTo>
                      <a:pt x="3707" y="4720"/>
                      <a:pt x="3707" y="4743"/>
                      <a:pt x="3699" y="4767"/>
                    </a:cubicBezTo>
                    <a:cubicBezTo>
                      <a:pt x="3699" y="4783"/>
                      <a:pt x="3699" y="4799"/>
                      <a:pt x="3699" y="4822"/>
                    </a:cubicBezTo>
                    <a:cubicBezTo>
                      <a:pt x="3699" y="4846"/>
                      <a:pt x="3707" y="4854"/>
                      <a:pt x="3715" y="4862"/>
                    </a:cubicBezTo>
                    <a:cubicBezTo>
                      <a:pt x="3723" y="4878"/>
                      <a:pt x="3731" y="4886"/>
                      <a:pt x="3739" y="4909"/>
                    </a:cubicBezTo>
                    <a:cubicBezTo>
                      <a:pt x="3739" y="4941"/>
                      <a:pt x="3747" y="4949"/>
                      <a:pt x="3755" y="4957"/>
                    </a:cubicBezTo>
                    <a:cubicBezTo>
                      <a:pt x="3755" y="4965"/>
                      <a:pt x="3763" y="4972"/>
                      <a:pt x="3771" y="4981"/>
                    </a:cubicBezTo>
                    <a:cubicBezTo>
                      <a:pt x="3778" y="5004"/>
                      <a:pt x="3778" y="5012"/>
                      <a:pt x="3771" y="5020"/>
                    </a:cubicBezTo>
                    <a:cubicBezTo>
                      <a:pt x="3771" y="5028"/>
                      <a:pt x="3763" y="5028"/>
                      <a:pt x="3771" y="5036"/>
                    </a:cubicBezTo>
                    <a:lnTo>
                      <a:pt x="3771" y="5036"/>
                    </a:lnTo>
                    <a:cubicBezTo>
                      <a:pt x="3771" y="5036"/>
                      <a:pt x="3771" y="5036"/>
                      <a:pt x="3778" y="5028"/>
                    </a:cubicBezTo>
                    <a:cubicBezTo>
                      <a:pt x="3778" y="5028"/>
                      <a:pt x="3778" y="5020"/>
                      <a:pt x="3786" y="5012"/>
                    </a:cubicBezTo>
                    <a:lnTo>
                      <a:pt x="3786" y="5012"/>
                    </a:lnTo>
                    <a:cubicBezTo>
                      <a:pt x="3786" y="5004"/>
                      <a:pt x="3794" y="5004"/>
                      <a:pt x="3794" y="5004"/>
                    </a:cubicBezTo>
                    <a:cubicBezTo>
                      <a:pt x="3802" y="5004"/>
                      <a:pt x="3810" y="5012"/>
                      <a:pt x="3818" y="5044"/>
                    </a:cubicBezTo>
                    <a:cubicBezTo>
                      <a:pt x="3818" y="5044"/>
                      <a:pt x="3818" y="5044"/>
                      <a:pt x="3818" y="5052"/>
                    </a:cubicBezTo>
                    <a:cubicBezTo>
                      <a:pt x="3818" y="5060"/>
                      <a:pt x="3818" y="5060"/>
                      <a:pt x="3818" y="5060"/>
                    </a:cubicBezTo>
                    <a:cubicBezTo>
                      <a:pt x="3810" y="5052"/>
                      <a:pt x="3810" y="5052"/>
                      <a:pt x="3810" y="5052"/>
                    </a:cubicBezTo>
                    <a:cubicBezTo>
                      <a:pt x="3810" y="5052"/>
                      <a:pt x="3802" y="5052"/>
                      <a:pt x="3794" y="5052"/>
                    </a:cubicBezTo>
                    <a:lnTo>
                      <a:pt x="3794" y="5052"/>
                    </a:lnTo>
                    <a:cubicBezTo>
                      <a:pt x="3786" y="5060"/>
                      <a:pt x="3763" y="5075"/>
                      <a:pt x="3755" y="5083"/>
                    </a:cubicBezTo>
                    <a:cubicBezTo>
                      <a:pt x="3755" y="5083"/>
                      <a:pt x="3755" y="5091"/>
                      <a:pt x="3755" y="5099"/>
                    </a:cubicBezTo>
                    <a:cubicBezTo>
                      <a:pt x="3747" y="5107"/>
                      <a:pt x="3739" y="5115"/>
                      <a:pt x="3731" y="5123"/>
                    </a:cubicBezTo>
                    <a:cubicBezTo>
                      <a:pt x="3723" y="5123"/>
                      <a:pt x="3715" y="5123"/>
                      <a:pt x="3715" y="5123"/>
                    </a:cubicBezTo>
                    <a:close/>
                    <a:moveTo>
                      <a:pt x="3518" y="4972"/>
                    </a:moveTo>
                    <a:lnTo>
                      <a:pt x="3518" y="4972"/>
                    </a:lnTo>
                    <a:cubicBezTo>
                      <a:pt x="3541" y="4972"/>
                      <a:pt x="3565" y="4988"/>
                      <a:pt x="3589" y="5004"/>
                    </a:cubicBezTo>
                    <a:cubicBezTo>
                      <a:pt x="3597" y="5012"/>
                      <a:pt x="3612" y="5020"/>
                      <a:pt x="3621" y="5020"/>
                    </a:cubicBezTo>
                    <a:cubicBezTo>
                      <a:pt x="3644" y="5036"/>
                      <a:pt x="3660" y="5060"/>
                      <a:pt x="3676" y="5075"/>
                    </a:cubicBezTo>
                    <a:cubicBezTo>
                      <a:pt x="3684" y="5083"/>
                      <a:pt x="3684" y="5083"/>
                      <a:pt x="3692" y="5091"/>
                    </a:cubicBezTo>
                    <a:cubicBezTo>
                      <a:pt x="3699" y="5099"/>
                      <a:pt x="3699" y="5107"/>
                      <a:pt x="3707" y="5107"/>
                    </a:cubicBezTo>
                    <a:cubicBezTo>
                      <a:pt x="3707" y="5115"/>
                      <a:pt x="3707" y="5115"/>
                      <a:pt x="3715" y="5115"/>
                    </a:cubicBezTo>
                    <a:lnTo>
                      <a:pt x="3723" y="5115"/>
                    </a:lnTo>
                    <a:cubicBezTo>
                      <a:pt x="3739" y="5107"/>
                      <a:pt x="3739" y="5107"/>
                      <a:pt x="3747" y="5099"/>
                    </a:cubicBezTo>
                    <a:cubicBezTo>
                      <a:pt x="3747" y="5091"/>
                      <a:pt x="3747" y="5083"/>
                      <a:pt x="3747" y="5083"/>
                    </a:cubicBezTo>
                    <a:cubicBezTo>
                      <a:pt x="3747" y="5075"/>
                      <a:pt x="3747" y="5075"/>
                      <a:pt x="3747" y="5075"/>
                    </a:cubicBezTo>
                    <a:lnTo>
                      <a:pt x="3747" y="5075"/>
                    </a:lnTo>
                    <a:cubicBezTo>
                      <a:pt x="3755" y="5075"/>
                      <a:pt x="3778" y="5060"/>
                      <a:pt x="3786" y="5052"/>
                    </a:cubicBezTo>
                    <a:cubicBezTo>
                      <a:pt x="3786" y="5044"/>
                      <a:pt x="3794" y="5044"/>
                      <a:pt x="3794" y="5044"/>
                    </a:cubicBezTo>
                    <a:cubicBezTo>
                      <a:pt x="3802" y="5044"/>
                      <a:pt x="3802" y="5044"/>
                      <a:pt x="3810" y="5044"/>
                    </a:cubicBezTo>
                    <a:cubicBezTo>
                      <a:pt x="3802" y="5012"/>
                      <a:pt x="3794" y="5012"/>
                      <a:pt x="3794" y="5012"/>
                    </a:cubicBezTo>
                    <a:lnTo>
                      <a:pt x="3794" y="5012"/>
                    </a:lnTo>
                    <a:cubicBezTo>
                      <a:pt x="3786" y="5020"/>
                      <a:pt x="3786" y="5020"/>
                      <a:pt x="3786" y="5020"/>
                    </a:cubicBezTo>
                    <a:cubicBezTo>
                      <a:pt x="3786" y="5020"/>
                      <a:pt x="3786" y="5028"/>
                      <a:pt x="3778" y="5036"/>
                    </a:cubicBezTo>
                    <a:cubicBezTo>
                      <a:pt x="3778" y="5044"/>
                      <a:pt x="3778" y="5044"/>
                      <a:pt x="3771" y="5044"/>
                    </a:cubicBezTo>
                    <a:cubicBezTo>
                      <a:pt x="3771" y="5044"/>
                      <a:pt x="3763" y="5044"/>
                      <a:pt x="3763" y="5036"/>
                    </a:cubicBezTo>
                    <a:cubicBezTo>
                      <a:pt x="3755" y="5028"/>
                      <a:pt x="3763" y="5028"/>
                      <a:pt x="3763" y="5020"/>
                    </a:cubicBezTo>
                    <a:cubicBezTo>
                      <a:pt x="3771" y="5012"/>
                      <a:pt x="3771" y="5004"/>
                      <a:pt x="3763" y="4981"/>
                    </a:cubicBezTo>
                    <a:cubicBezTo>
                      <a:pt x="3755" y="4972"/>
                      <a:pt x="3755" y="4972"/>
                      <a:pt x="3747" y="4965"/>
                    </a:cubicBezTo>
                    <a:cubicBezTo>
                      <a:pt x="3739" y="4949"/>
                      <a:pt x="3731" y="4949"/>
                      <a:pt x="3731" y="4909"/>
                    </a:cubicBezTo>
                    <a:cubicBezTo>
                      <a:pt x="3723" y="4886"/>
                      <a:pt x="3715" y="4878"/>
                      <a:pt x="3707" y="4870"/>
                    </a:cubicBezTo>
                    <a:cubicBezTo>
                      <a:pt x="3699" y="4862"/>
                      <a:pt x="3692" y="4854"/>
                      <a:pt x="3692" y="4822"/>
                    </a:cubicBezTo>
                    <a:cubicBezTo>
                      <a:pt x="3692" y="4799"/>
                      <a:pt x="3692" y="4783"/>
                      <a:pt x="3692" y="4767"/>
                    </a:cubicBezTo>
                    <a:cubicBezTo>
                      <a:pt x="3699" y="4743"/>
                      <a:pt x="3699" y="4728"/>
                      <a:pt x="3692" y="4704"/>
                    </a:cubicBezTo>
                    <a:cubicBezTo>
                      <a:pt x="3684" y="4704"/>
                      <a:pt x="3676" y="4696"/>
                      <a:pt x="3676" y="4688"/>
                    </a:cubicBezTo>
                    <a:cubicBezTo>
                      <a:pt x="3660" y="4672"/>
                      <a:pt x="3652" y="4656"/>
                      <a:pt x="3652" y="4641"/>
                    </a:cubicBezTo>
                    <a:cubicBezTo>
                      <a:pt x="3660" y="4625"/>
                      <a:pt x="3652" y="4625"/>
                      <a:pt x="3652" y="4617"/>
                    </a:cubicBezTo>
                    <a:cubicBezTo>
                      <a:pt x="3644" y="4617"/>
                      <a:pt x="3644" y="4609"/>
                      <a:pt x="3636" y="4601"/>
                    </a:cubicBezTo>
                    <a:cubicBezTo>
                      <a:pt x="3628" y="4577"/>
                      <a:pt x="3628" y="4570"/>
                      <a:pt x="3660" y="4554"/>
                    </a:cubicBezTo>
                    <a:cubicBezTo>
                      <a:pt x="3684" y="4546"/>
                      <a:pt x="3684" y="4530"/>
                      <a:pt x="3684" y="4514"/>
                    </a:cubicBezTo>
                    <a:lnTo>
                      <a:pt x="3684" y="4506"/>
                    </a:lnTo>
                    <a:cubicBezTo>
                      <a:pt x="3684" y="4506"/>
                      <a:pt x="3684" y="4506"/>
                      <a:pt x="3692" y="4506"/>
                    </a:cubicBezTo>
                    <a:cubicBezTo>
                      <a:pt x="3699" y="4506"/>
                      <a:pt x="3707" y="4530"/>
                      <a:pt x="3707" y="4561"/>
                    </a:cubicBezTo>
                    <a:cubicBezTo>
                      <a:pt x="3707" y="4601"/>
                      <a:pt x="3723" y="4735"/>
                      <a:pt x="3739" y="4751"/>
                    </a:cubicBezTo>
                    <a:cubicBezTo>
                      <a:pt x="3755" y="4775"/>
                      <a:pt x="3786" y="4862"/>
                      <a:pt x="3786" y="4886"/>
                    </a:cubicBezTo>
                    <a:cubicBezTo>
                      <a:pt x="3786" y="4909"/>
                      <a:pt x="3794" y="4941"/>
                      <a:pt x="3794" y="4949"/>
                    </a:cubicBezTo>
                    <a:lnTo>
                      <a:pt x="3794" y="4949"/>
                    </a:lnTo>
                    <a:cubicBezTo>
                      <a:pt x="3794" y="4949"/>
                      <a:pt x="3794" y="4941"/>
                      <a:pt x="3802" y="4941"/>
                    </a:cubicBezTo>
                    <a:cubicBezTo>
                      <a:pt x="3802" y="4933"/>
                      <a:pt x="3802" y="4933"/>
                      <a:pt x="3794" y="4894"/>
                    </a:cubicBezTo>
                    <a:cubicBezTo>
                      <a:pt x="3794" y="4878"/>
                      <a:pt x="3786" y="4862"/>
                      <a:pt x="3786" y="4846"/>
                    </a:cubicBezTo>
                    <a:cubicBezTo>
                      <a:pt x="3778" y="4807"/>
                      <a:pt x="3771" y="4759"/>
                      <a:pt x="3755" y="4720"/>
                    </a:cubicBezTo>
                    <a:cubicBezTo>
                      <a:pt x="3755" y="4704"/>
                      <a:pt x="3747" y="4688"/>
                      <a:pt x="3739" y="4672"/>
                    </a:cubicBezTo>
                    <a:cubicBezTo>
                      <a:pt x="3731" y="4641"/>
                      <a:pt x="3723" y="4617"/>
                      <a:pt x="3723" y="4585"/>
                    </a:cubicBezTo>
                    <a:cubicBezTo>
                      <a:pt x="3723" y="4561"/>
                      <a:pt x="3715" y="4538"/>
                      <a:pt x="3715" y="4522"/>
                    </a:cubicBezTo>
                    <a:cubicBezTo>
                      <a:pt x="3715" y="4514"/>
                      <a:pt x="3707" y="4514"/>
                      <a:pt x="3707" y="4506"/>
                    </a:cubicBezTo>
                    <a:cubicBezTo>
                      <a:pt x="3707" y="4498"/>
                      <a:pt x="3707" y="4498"/>
                      <a:pt x="3707" y="4490"/>
                    </a:cubicBezTo>
                    <a:cubicBezTo>
                      <a:pt x="3707" y="4482"/>
                      <a:pt x="3699" y="4475"/>
                      <a:pt x="3699" y="4467"/>
                    </a:cubicBezTo>
                    <a:cubicBezTo>
                      <a:pt x="3684" y="4451"/>
                      <a:pt x="3676" y="4443"/>
                      <a:pt x="3652" y="4443"/>
                    </a:cubicBezTo>
                    <a:cubicBezTo>
                      <a:pt x="3644" y="4443"/>
                      <a:pt x="3644" y="4443"/>
                      <a:pt x="3636" y="4451"/>
                    </a:cubicBezTo>
                    <a:cubicBezTo>
                      <a:pt x="3628" y="4451"/>
                      <a:pt x="3628" y="4451"/>
                      <a:pt x="3621" y="4451"/>
                    </a:cubicBezTo>
                    <a:cubicBezTo>
                      <a:pt x="3612" y="4451"/>
                      <a:pt x="3605" y="4451"/>
                      <a:pt x="3597" y="4443"/>
                    </a:cubicBezTo>
                    <a:cubicBezTo>
                      <a:pt x="3597" y="4435"/>
                      <a:pt x="3589" y="4435"/>
                      <a:pt x="3581" y="4427"/>
                    </a:cubicBezTo>
                    <a:cubicBezTo>
                      <a:pt x="3581" y="4427"/>
                      <a:pt x="3573" y="4419"/>
                      <a:pt x="3573" y="4411"/>
                    </a:cubicBezTo>
                    <a:cubicBezTo>
                      <a:pt x="3573" y="4411"/>
                      <a:pt x="3573" y="4403"/>
                      <a:pt x="3581" y="4403"/>
                    </a:cubicBezTo>
                    <a:cubicBezTo>
                      <a:pt x="3589" y="4395"/>
                      <a:pt x="3597" y="4395"/>
                      <a:pt x="3605" y="4395"/>
                    </a:cubicBezTo>
                    <a:cubicBezTo>
                      <a:pt x="3621" y="4395"/>
                      <a:pt x="3644" y="4403"/>
                      <a:pt x="3660" y="4403"/>
                    </a:cubicBezTo>
                    <a:cubicBezTo>
                      <a:pt x="3660" y="4411"/>
                      <a:pt x="3668" y="4411"/>
                      <a:pt x="3668" y="4411"/>
                    </a:cubicBezTo>
                    <a:cubicBezTo>
                      <a:pt x="3684" y="4419"/>
                      <a:pt x="3684" y="4419"/>
                      <a:pt x="3699" y="4411"/>
                    </a:cubicBezTo>
                    <a:cubicBezTo>
                      <a:pt x="3699" y="4403"/>
                      <a:pt x="3707" y="4395"/>
                      <a:pt x="3707" y="4395"/>
                    </a:cubicBezTo>
                    <a:cubicBezTo>
                      <a:pt x="3715" y="4388"/>
                      <a:pt x="3715" y="4380"/>
                      <a:pt x="3715" y="4380"/>
                    </a:cubicBezTo>
                    <a:cubicBezTo>
                      <a:pt x="3723" y="4380"/>
                      <a:pt x="3723" y="4388"/>
                      <a:pt x="3723" y="4388"/>
                    </a:cubicBezTo>
                    <a:cubicBezTo>
                      <a:pt x="3731" y="4395"/>
                      <a:pt x="3723" y="4411"/>
                      <a:pt x="3723" y="4419"/>
                    </a:cubicBezTo>
                    <a:cubicBezTo>
                      <a:pt x="3723" y="4419"/>
                      <a:pt x="3723" y="4427"/>
                      <a:pt x="3723" y="4435"/>
                    </a:cubicBezTo>
                    <a:lnTo>
                      <a:pt x="3723" y="4435"/>
                    </a:lnTo>
                    <a:cubicBezTo>
                      <a:pt x="3739" y="4427"/>
                      <a:pt x="3739" y="4427"/>
                      <a:pt x="3739" y="4411"/>
                    </a:cubicBezTo>
                    <a:cubicBezTo>
                      <a:pt x="3739" y="4411"/>
                      <a:pt x="3739" y="4403"/>
                      <a:pt x="3739" y="4395"/>
                    </a:cubicBezTo>
                    <a:cubicBezTo>
                      <a:pt x="3747" y="4372"/>
                      <a:pt x="3802" y="4253"/>
                      <a:pt x="3818" y="4222"/>
                    </a:cubicBezTo>
                    <a:cubicBezTo>
                      <a:pt x="3826" y="4206"/>
                      <a:pt x="3826" y="4190"/>
                      <a:pt x="3826" y="4190"/>
                    </a:cubicBezTo>
                    <a:lnTo>
                      <a:pt x="3826" y="4190"/>
                    </a:lnTo>
                    <a:cubicBezTo>
                      <a:pt x="3826" y="4190"/>
                      <a:pt x="3826" y="4190"/>
                      <a:pt x="3818" y="4190"/>
                    </a:cubicBezTo>
                    <a:cubicBezTo>
                      <a:pt x="3818" y="4198"/>
                      <a:pt x="3810" y="4198"/>
                      <a:pt x="3810" y="4206"/>
                    </a:cubicBezTo>
                    <a:cubicBezTo>
                      <a:pt x="3794" y="4214"/>
                      <a:pt x="3786" y="4222"/>
                      <a:pt x="3786" y="4237"/>
                    </a:cubicBezTo>
                    <a:cubicBezTo>
                      <a:pt x="3786" y="4261"/>
                      <a:pt x="3778" y="4285"/>
                      <a:pt x="3771" y="4293"/>
                    </a:cubicBezTo>
                    <a:cubicBezTo>
                      <a:pt x="3763" y="4293"/>
                      <a:pt x="3763" y="4301"/>
                      <a:pt x="3763" y="4301"/>
                    </a:cubicBezTo>
                    <a:cubicBezTo>
                      <a:pt x="3755" y="4301"/>
                      <a:pt x="3755" y="4293"/>
                      <a:pt x="3747" y="4285"/>
                    </a:cubicBezTo>
                    <a:cubicBezTo>
                      <a:pt x="3747" y="4285"/>
                      <a:pt x="3747" y="4277"/>
                      <a:pt x="3747" y="4261"/>
                    </a:cubicBezTo>
                    <a:cubicBezTo>
                      <a:pt x="3747" y="4261"/>
                      <a:pt x="3747" y="4253"/>
                      <a:pt x="3747" y="4245"/>
                    </a:cubicBezTo>
                    <a:cubicBezTo>
                      <a:pt x="3747" y="4237"/>
                      <a:pt x="3747" y="4237"/>
                      <a:pt x="3731" y="4222"/>
                    </a:cubicBezTo>
                    <a:lnTo>
                      <a:pt x="3731" y="4222"/>
                    </a:lnTo>
                    <a:cubicBezTo>
                      <a:pt x="3723" y="4206"/>
                      <a:pt x="3707" y="4206"/>
                      <a:pt x="3699" y="4206"/>
                    </a:cubicBezTo>
                    <a:cubicBezTo>
                      <a:pt x="3692" y="4198"/>
                      <a:pt x="3684" y="4198"/>
                      <a:pt x="3684" y="4182"/>
                    </a:cubicBezTo>
                    <a:cubicBezTo>
                      <a:pt x="3684" y="4174"/>
                      <a:pt x="3676" y="4166"/>
                      <a:pt x="3676" y="4166"/>
                    </a:cubicBezTo>
                    <a:cubicBezTo>
                      <a:pt x="3676" y="4158"/>
                      <a:pt x="3676" y="4158"/>
                      <a:pt x="3676" y="4150"/>
                    </a:cubicBezTo>
                    <a:cubicBezTo>
                      <a:pt x="3676" y="4150"/>
                      <a:pt x="3684" y="4142"/>
                      <a:pt x="3692" y="4142"/>
                    </a:cubicBezTo>
                    <a:cubicBezTo>
                      <a:pt x="3699" y="4142"/>
                      <a:pt x="3707" y="4142"/>
                      <a:pt x="3715" y="4142"/>
                    </a:cubicBezTo>
                    <a:cubicBezTo>
                      <a:pt x="3723" y="4142"/>
                      <a:pt x="3731" y="4142"/>
                      <a:pt x="3739" y="4142"/>
                    </a:cubicBezTo>
                    <a:cubicBezTo>
                      <a:pt x="3747" y="4142"/>
                      <a:pt x="3747" y="4142"/>
                      <a:pt x="3755" y="4150"/>
                    </a:cubicBezTo>
                    <a:cubicBezTo>
                      <a:pt x="3763" y="4150"/>
                      <a:pt x="3763" y="4158"/>
                      <a:pt x="3763" y="4166"/>
                    </a:cubicBezTo>
                    <a:cubicBezTo>
                      <a:pt x="3771" y="4174"/>
                      <a:pt x="3771" y="4174"/>
                      <a:pt x="3778" y="4174"/>
                    </a:cubicBezTo>
                    <a:lnTo>
                      <a:pt x="3778" y="4174"/>
                    </a:lnTo>
                    <a:cubicBezTo>
                      <a:pt x="3778" y="4182"/>
                      <a:pt x="3786" y="4182"/>
                      <a:pt x="3786" y="4182"/>
                    </a:cubicBezTo>
                    <a:cubicBezTo>
                      <a:pt x="3786" y="4182"/>
                      <a:pt x="3786" y="4174"/>
                      <a:pt x="3794" y="4166"/>
                    </a:cubicBezTo>
                    <a:cubicBezTo>
                      <a:pt x="3794" y="4166"/>
                      <a:pt x="3802" y="4158"/>
                      <a:pt x="3802" y="4150"/>
                    </a:cubicBezTo>
                    <a:cubicBezTo>
                      <a:pt x="3810" y="4142"/>
                      <a:pt x="3818" y="4135"/>
                      <a:pt x="3818" y="4127"/>
                    </a:cubicBezTo>
                    <a:cubicBezTo>
                      <a:pt x="3834" y="4103"/>
                      <a:pt x="3865" y="4064"/>
                      <a:pt x="3858" y="4055"/>
                    </a:cubicBezTo>
                    <a:lnTo>
                      <a:pt x="3858" y="4055"/>
                    </a:lnTo>
                    <a:cubicBezTo>
                      <a:pt x="3850" y="4055"/>
                      <a:pt x="3842" y="4064"/>
                      <a:pt x="3826" y="4071"/>
                    </a:cubicBezTo>
                    <a:cubicBezTo>
                      <a:pt x="3826" y="4071"/>
                      <a:pt x="3818" y="4079"/>
                      <a:pt x="3810" y="4079"/>
                    </a:cubicBezTo>
                    <a:cubicBezTo>
                      <a:pt x="3810" y="4079"/>
                      <a:pt x="3802" y="4079"/>
                      <a:pt x="3802" y="4071"/>
                    </a:cubicBezTo>
                    <a:cubicBezTo>
                      <a:pt x="3802" y="4055"/>
                      <a:pt x="3802" y="4040"/>
                      <a:pt x="3810" y="4024"/>
                    </a:cubicBezTo>
                    <a:cubicBezTo>
                      <a:pt x="3810" y="4024"/>
                      <a:pt x="3818" y="4016"/>
                      <a:pt x="3826" y="4016"/>
                    </a:cubicBezTo>
                    <a:cubicBezTo>
                      <a:pt x="3834" y="4016"/>
                      <a:pt x="3834" y="4016"/>
                      <a:pt x="3842" y="4016"/>
                    </a:cubicBezTo>
                    <a:cubicBezTo>
                      <a:pt x="3850" y="4008"/>
                      <a:pt x="3858" y="4008"/>
                      <a:pt x="3874" y="4008"/>
                    </a:cubicBezTo>
                    <a:cubicBezTo>
                      <a:pt x="3881" y="4008"/>
                      <a:pt x="3881" y="4008"/>
                      <a:pt x="3889" y="4016"/>
                    </a:cubicBezTo>
                    <a:cubicBezTo>
                      <a:pt x="3897" y="4016"/>
                      <a:pt x="3897" y="4016"/>
                      <a:pt x="3897" y="4024"/>
                    </a:cubicBezTo>
                    <a:cubicBezTo>
                      <a:pt x="3905" y="4024"/>
                      <a:pt x="3913" y="4032"/>
                      <a:pt x="3913" y="4032"/>
                    </a:cubicBezTo>
                    <a:cubicBezTo>
                      <a:pt x="3913" y="4032"/>
                      <a:pt x="3913" y="4032"/>
                      <a:pt x="3921" y="4024"/>
                    </a:cubicBezTo>
                    <a:cubicBezTo>
                      <a:pt x="3937" y="4008"/>
                      <a:pt x="3976" y="3969"/>
                      <a:pt x="3976" y="3953"/>
                    </a:cubicBezTo>
                    <a:lnTo>
                      <a:pt x="3976" y="3953"/>
                    </a:lnTo>
                    <a:cubicBezTo>
                      <a:pt x="3945" y="3945"/>
                      <a:pt x="3937" y="3945"/>
                      <a:pt x="3945" y="3921"/>
                    </a:cubicBezTo>
                    <a:cubicBezTo>
                      <a:pt x="3945" y="3913"/>
                      <a:pt x="3945" y="3913"/>
                      <a:pt x="3945" y="3913"/>
                    </a:cubicBezTo>
                    <a:cubicBezTo>
                      <a:pt x="3945" y="3905"/>
                      <a:pt x="3945" y="3890"/>
                      <a:pt x="3960" y="3890"/>
                    </a:cubicBezTo>
                    <a:cubicBezTo>
                      <a:pt x="3960" y="3890"/>
                      <a:pt x="3968" y="3890"/>
                      <a:pt x="3984" y="3905"/>
                    </a:cubicBezTo>
                    <a:cubicBezTo>
                      <a:pt x="3999" y="3921"/>
                      <a:pt x="4000" y="3929"/>
                      <a:pt x="4000" y="3937"/>
                    </a:cubicBezTo>
                    <a:cubicBezTo>
                      <a:pt x="4007" y="3945"/>
                      <a:pt x="4007" y="3945"/>
                      <a:pt x="4015" y="3945"/>
                    </a:cubicBezTo>
                    <a:lnTo>
                      <a:pt x="4015" y="3945"/>
                    </a:lnTo>
                    <a:cubicBezTo>
                      <a:pt x="4031" y="3945"/>
                      <a:pt x="4046" y="3929"/>
                      <a:pt x="4062" y="3921"/>
                    </a:cubicBezTo>
                    <a:cubicBezTo>
                      <a:pt x="4070" y="3921"/>
                      <a:pt x="4070" y="3921"/>
                      <a:pt x="4078" y="3921"/>
                    </a:cubicBezTo>
                    <a:lnTo>
                      <a:pt x="4078" y="3921"/>
                    </a:lnTo>
                    <a:cubicBezTo>
                      <a:pt x="4078" y="3921"/>
                      <a:pt x="4078" y="3921"/>
                      <a:pt x="4078" y="3929"/>
                    </a:cubicBezTo>
                    <a:cubicBezTo>
                      <a:pt x="4078" y="3937"/>
                      <a:pt x="4062" y="3953"/>
                      <a:pt x="4031" y="3977"/>
                    </a:cubicBezTo>
                    <a:cubicBezTo>
                      <a:pt x="4007" y="3992"/>
                      <a:pt x="3976" y="4016"/>
                      <a:pt x="3976" y="4024"/>
                    </a:cubicBezTo>
                    <a:cubicBezTo>
                      <a:pt x="3984" y="4024"/>
                      <a:pt x="3984" y="4024"/>
                      <a:pt x="3984" y="4024"/>
                    </a:cubicBezTo>
                    <a:cubicBezTo>
                      <a:pt x="3992" y="4024"/>
                      <a:pt x="4000" y="4016"/>
                      <a:pt x="4015" y="4008"/>
                    </a:cubicBezTo>
                    <a:lnTo>
                      <a:pt x="4015" y="4008"/>
                    </a:lnTo>
                    <a:cubicBezTo>
                      <a:pt x="4023" y="4000"/>
                      <a:pt x="4031" y="3992"/>
                      <a:pt x="4046" y="3984"/>
                    </a:cubicBezTo>
                    <a:cubicBezTo>
                      <a:pt x="4070" y="3969"/>
                      <a:pt x="4125" y="3929"/>
                      <a:pt x="4125" y="3921"/>
                    </a:cubicBezTo>
                    <a:lnTo>
                      <a:pt x="4125" y="3921"/>
                    </a:lnTo>
                    <a:cubicBezTo>
                      <a:pt x="4110" y="3913"/>
                      <a:pt x="4110" y="3905"/>
                      <a:pt x="4110" y="3897"/>
                    </a:cubicBezTo>
                    <a:cubicBezTo>
                      <a:pt x="4110" y="3890"/>
                      <a:pt x="4110" y="3882"/>
                      <a:pt x="4094" y="3874"/>
                    </a:cubicBezTo>
                    <a:cubicBezTo>
                      <a:pt x="4070" y="3866"/>
                      <a:pt x="4070" y="3858"/>
                      <a:pt x="4062" y="3842"/>
                    </a:cubicBezTo>
                    <a:cubicBezTo>
                      <a:pt x="4062" y="3842"/>
                      <a:pt x="4062" y="3834"/>
                      <a:pt x="4054" y="3826"/>
                    </a:cubicBezTo>
                    <a:cubicBezTo>
                      <a:pt x="4046" y="3818"/>
                      <a:pt x="4023" y="3795"/>
                      <a:pt x="4031" y="3779"/>
                    </a:cubicBezTo>
                    <a:cubicBezTo>
                      <a:pt x="4031" y="3779"/>
                      <a:pt x="4031" y="3771"/>
                      <a:pt x="4038" y="3771"/>
                    </a:cubicBezTo>
                    <a:cubicBezTo>
                      <a:pt x="4054" y="3763"/>
                      <a:pt x="4054" y="3771"/>
                      <a:pt x="4062" y="3779"/>
                    </a:cubicBezTo>
                    <a:cubicBezTo>
                      <a:pt x="4062" y="3787"/>
                      <a:pt x="4062" y="3795"/>
                      <a:pt x="4078" y="3803"/>
                    </a:cubicBezTo>
                    <a:cubicBezTo>
                      <a:pt x="4086" y="3803"/>
                      <a:pt x="4086" y="3803"/>
                      <a:pt x="4094" y="3811"/>
                    </a:cubicBezTo>
                    <a:cubicBezTo>
                      <a:pt x="4102" y="3811"/>
                      <a:pt x="4110" y="3818"/>
                      <a:pt x="4117" y="3818"/>
                    </a:cubicBezTo>
                    <a:cubicBezTo>
                      <a:pt x="4125" y="3818"/>
                      <a:pt x="4133" y="3811"/>
                      <a:pt x="4133" y="3811"/>
                    </a:cubicBezTo>
                    <a:cubicBezTo>
                      <a:pt x="4149" y="3795"/>
                      <a:pt x="4157" y="3787"/>
                      <a:pt x="4165" y="3787"/>
                    </a:cubicBezTo>
                    <a:cubicBezTo>
                      <a:pt x="4173" y="3787"/>
                      <a:pt x="4181" y="3787"/>
                      <a:pt x="4188" y="3787"/>
                    </a:cubicBezTo>
                    <a:cubicBezTo>
                      <a:pt x="4197" y="3795"/>
                      <a:pt x="4204" y="3795"/>
                      <a:pt x="4212" y="3803"/>
                    </a:cubicBezTo>
                    <a:cubicBezTo>
                      <a:pt x="4220" y="3811"/>
                      <a:pt x="4236" y="3818"/>
                      <a:pt x="4252" y="3818"/>
                    </a:cubicBezTo>
                    <a:lnTo>
                      <a:pt x="4252" y="3818"/>
                    </a:lnTo>
                    <a:cubicBezTo>
                      <a:pt x="4260" y="3818"/>
                      <a:pt x="4268" y="3818"/>
                      <a:pt x="4268" y="3818"/>
                    </a:cubicBezTo>
                    <a:cubicBezTo>
                      <a:pt x="4268" y="3826"/>
                      <a:pt x="4252" y="3842"/>
                      <a:pt x="4236" y="3842"/>
                    </a:cubicBezTo>
                    <a:cubicBezTo>
                      <a:pt x="4228" y="3850"/>
                      <a:pt x="4220" y="3858"/>
                      <a:pt x="4212" y="3866"/>
                    </a:cubicBezTo>
                    <a:cubicBezTo>
                      <a:pt x="4212" y="3874"/>
                      <a:pt x="4212" y="3874"/>
                      <a:pt x="4212" y="3882"/>
                    </a:cubicBezTo>
                    <a:cubicBezTo>
                      <a:pt x="4212" y="3874"/>
                      <a:pt x="4228" y="3866"/>
                      <a:pt x="4252" y="3858"/>
                    </a:cubicBezTo>
                    <a:cubicBezTo>
                      <a:pt x="4268" y="3850"/>
                      <a:pt x="4284" y="3834"/>
                      <a:pt x="4307" y="3826"/>
                    </a:cubicBezTo>
                    <a:cubicBezTo>
                      <a:pt x="4339" y="3811"/>
                      <a:pt x="4370" y="3795"/>
                      <a:pt x="4370" y="3787"/>
                    </a:cubicBezTo>
                    <a:lnTo>
                      <a:pt x="4370" y="3779"/>
                    </a:lnTo>
                    <a:cubicBezTo>
                      <a:pt x="4363" y="3771"/>
                      <a:pt x="4363" y="3771"/>
                      <a:pt x="4363" y="3763"/>
                    </a:cubicBezTo>
                    <a:cubicBezTo>
                      <a:pt x="4363" y="3763"/>
                      <a:pt x="4370" y="3755"/>
                      <a:pt x="4386" y="3755"/>
                    </a:cubicBezTo>
                    <a:lnTo>
                      <a:pt x="4386" y="3755"/>
                    </a:lnTo>
                    <a:cubicBezTo>
                      <a:pt x="4410" y="3747"/>
                      <a:pt x="4434" y="3747"/>
                      <a:pt x="4450" y="3731"/>
                    </a:cubicBezTo>
                    <a:cubicBezTo>
                      <a:pt x="4457" y="3724"/>
                      <a:pt x="4473" y="3716"/>
                      <a:pt x="4489" y="3708"/>
                    </a:cubicBezTo>
                    <a:cubicBezTo>
                      <a:pt x="4528" y="3684"/>
                      <a:pt x="4608" y="3637"/>
                      <a:pt x="4623" y="3605"/>
                    </a:cubicBezTo>
                    <a:cubicBezTo>
                      <a:pt x="4631" y="3581"/>
                      <a:pt x="4631" y="3565"/>
                      <a:pt x="4639" y="3557"/>
                    </a:cubicBezTo>
                    <a:cubicBezTo>
                      <a:pt x="4639" y="3542"/>
                      <a:pt x="4639" y="3534"/>
                      <a:pt x="4655" y="3526"/>
                    </a:cubicBezTo>
                    <a:cubicBezTo>
                      <a:pt x="4687" y="3510"/>
                      <a:pt x="4718" y="3486"/>
                      <a:pt x="4726" y="3478"/>
                    </a:cubicBezTo>
                    <a:cubicBezTo>
                      <a:pt x="4734" y="3463"/>
                      <a:pt x="4750" y="3431"/>
                      <a:pt x="4734" y="3415"/>
                    </a:cubicBezTo>
                    <a:cubicBezTo>
                      <a:pt x="4718" y="3407"/>
                      <a:pt x="4718" y="3400"/>
                      <a:pt x="4710" y="3391"/>
                    </a:cubicBezTo>
                    <a:cubicBezTo>
                      <a:pt x="4710" y="3384"/>
                      <a:pt x="4710" y="3376"/>
                      <a:pt x="4703" y="3368"/>
                    </a:cubicBezTo>
                    <a:cubicBezTo>
                      <a:pt x="4703" y="3360"/>
                      <a:pt x="4695" y="3352"/>
                      <a:pt x="4695" y="3352"/>
                    </a:cubicBezTo>
                    <a:cubicBezTo>
                      <a:pt x="4687" y="3344"/>
                      <a:pt x="4679" y="3344"/>
                      <a:pt x="4687" y="3328"/>
                    </a:cubicBezTo>
                    <a:cubicBezTo>
                      <a:pt x="4687" y="3320"/>
                      <a:pt x="4687" y="3313"/>
                      <a:pt x="4679" y="3304"/>
                    </a:cubicBezTo>
                    <a:cubicBezTo>
                      <a:pt x="4679" y="3297"/>
                      <a:pt x="4679" y="3297"/>
                      <a:pt x="4687" y="3289"/>
                    </a:cubicBezTo>
                    <a:cubicBezTo>
                      <a:pt x="4687" y="3289"/>
                      <a:pt x="4687" y="3289"/>
                      <a:pt x="4695" y="3289"/>
                    </a:cubicBezTo>
                    <a:cubicBezTo>
                      <a:pt x="4703" y="3297"/>
                      <a:pt x="4710" y="3297"/>
                      <a:pt x="4710" y="3304"/>
                    </a:cubicBezTo>
                    <a:cubicBezTo>
                      <a:pt x="4718" y="3304"/>
                      <a:pt x="4726" y="3313"/>
                      <a:pt x="4734" y="3313"/>
                    </a:cubicBezTo>
                    <a:cubicBezTo>
                      <a:pt x="4742" y="3313"/>
                      <a:pt x="4742" y="3313"/>
                      <a:pt x="4742" y="3304"/>
                    </a:cubicBezTo>
                    <a:cubicBezTo>
                      <a:pt x="4750" y="3297"/>
                      <a:pt x="4750" y="3297"/>
                      <a:pt x="4758" y="3289"/>
                    </a:cubicBezTo>
                    <a:cubicBezTo>
                      <a:pt x="4758" y="3281"/>
                      <a:pt x="4766" y="3281"/>
                      <a:pt x="4766" y="3273"/>
                    </a:cubicBezTo>
                    <a:cubicBezTo>
                      <a:pt x="4781" y="3257"/>
                      <a:pt x="4790" y="3257"/>
                      <a:pt x="4797" y="3257"/>
                    </a:cubicBezTo>
                    <a:lnTo>
                      <a:pt x="4805" y="3257"/>
                    </a:lnTo>
                    <a:cubicBezTo>
                      <a:pt x="4805" y="3265"/>
                      <a:pt x="4805" y="3265"/>
                      <a:pt x="4813" y="3265"/>
                    </a:cubicBezTo>
                    <a:cubicBezTo>
                      <a:pt x="4821" y="3273"/>
                      <a:pt x="4829" y="3289"/>
                      <a:pt x="4829" y="3297"/>
                    </a:cubicBezTo>
                    <a:lnTo>
                      <a:pt x="4821" y="3304"/>
                    </a:lnTo>
                    <a:cubicBezTo>
                      <a:pt x="4805" y="3304"/>
                      <a:pt x="4805" y="3313"/>
                      <a:pt x="4805" y="3320"/>
                    </a:cubicBezTo>
                    <a:cubicBezTo>
                      <a:pt x="4797" y="3328"/>
                      <a:pt x="4797" y="3336"/>
                      <a:pt x="4805" y="3336"/>
                    </a:cubicBezTo>
                    <a:cubicBezTo>
                      <a:pt x="4805" y="3344"/>
                      <a:pt x="4797" y="3344"/>
                      <a:pt x="4797" y="3344"/>
                    </a:cubicBezTo>
                    <a:cubicBezTo>
                      <a:pt x="4790" y="3352"/>
                      <a:pt x="4790" y="3352"/>
                      <a:pt x="4790" y="3360"/>
                    </a:cubicBezTo>
                    <a:cubicBezTo>
                      <a:pt x="4790" y="3368"/>
                      <a:pt x="4790" y="3368"/>
                      <a:pt x="4797" y="3368"/>
                    </a:cubicBezTo>
                    <a:cubicBezTo>
                      <a:pt x="4797" y="3376"/>
                      <a:pt x="4797" y="3376"/>
                      <a:pt x="4797" y="3376"/>
                    </a:cubicBezTo>
                    <a:cubicBezTo>
                      <a:pt x="4805" y="3376"/>
                      <a:pt x="4805" y="3376"/>
                      <a:pt x="4813" y="3376"/>
                    </a:cubicBezTo>
                    <a:cubicBezTo>
                      <a:pt x="4821" y="3376"/>
                      <a:pt x="4821" y="3376"/>
                      <a:pt x="4829" y="3376"/>
                    </a:cubicBezTo>
                    <a:cubicBezTo>
                      <a:pt x="4837" y="3376"/>
                      <a:pt x="4845" y="3376"/>
                      <a:pt x="4845" y="3384"/>
                    </a:cubicBezTo>
                    <a:cubicBezTo>
                      <a:pt x="4845" y="3384"/>
                      <a:pt x="4845" y="3391"/>
                      <a:pt x="4837" y="3391"/>
                    </a:cubicBezTo>
                    <a:cubicBezTo>
                      <a:pt x="4821" y="3400"/>
                      <a:pt x="4790" y="3439"/>
                      <a:pt x="4781" y="3455"/>
                    </a:cubicBezTo>
                    <a:cubicBezTo>
                      <a:pt x="4774" y="3471"/>
                      <a:pt x="4758" y="3486"/>
                      <a:pt x="4742" y="3502"/>
                    </a:cubicBezTo>
                    <a:cubicBezTo>
                      <a:pt x="4734" y="3502"/>
                      <a:pt x="4726" y="3510"/>
                      <a:pt x="4718" y="3510"/>
                    </a:cubicBezTo>
                    <a:cubicBezTo>
                      <a:pt x="4703" y="3518"/>
                      <a:pt x="4687" y="3526"/>
                      <a:pt x="4687" y="3534"/>
                    </a:cubicBezTo>
                    <a:cubicBezTo>
                      <a:pt x="4687" y="3542"/>
                      <a:pt x="4687" y="3542"/>
                      <a:pt x="4687" y="3542"/>
                    </a:cubicBezTo>
                    <a:cubicBezTo>
                      <a:pt x="4687" y="3550"/>
                      <a:pt x="4679" y="3550"/>
                      <a:pt x="4679" y="3550"/>
                    </a:cubicBezTo>
                    <a:cubicBezTo>
                      <a:pt x="4687" y="3550"/>
                      <a:pt x="4687" y="3550"/>
                      <a:pt x="4703" y="3542"/>
                    </a:cubicBezTo>
                    <a:cubicBezTo>
                      <a:pt x="4742" y="3526"/>
                      <a:pt x="4774" y="3502"/>
                      <a:pt x="4781" y="3486"/>
                    </a:cubicBezTo>
                    <a:cubicBezTo>
                      <a:pt x="4781" y="3478"/>
                      <a:pt x="4781" y="3478"/>
                      <a:pt x="4781" y="3478"/>
                    </a:cubicBezTo>
                    <a:cubicBezTo>
                      <a:pt x="4790" y="3463"/>
                      <a:pt x="4805" y="3423"/>
                      <a:pt x="4861" y="3400"/>
                    </a:cubicBezTo>
                    <a:cubicBezTo>
                      <a:pt x="4884" y="3391"/>
                      <a:pt x="4908" y="3376"/>
                      <a:pt x="4924" y="3368"/>
                    </a:cubicBezTo>
                    <a:cubicBezTo>
                      <a:pt x="4940" y="3352"/>
                      <a:pt x="4963" y="3344"/>
                      <a:pt x="4979" y="3336"/>
                    </a:cubicBezTo>
                    <a:cubicBezTo>
                      <a:pt x="4995" y="3336"/>
                      <a:pt x="5034" y="3320"/>
                      <a:pt x="5074" y="3304"/>
                    </a:cubicBezTo>
                    <a:cubicBezTo>
                      <a:pt x="5114" y="3289"/>
                      <a:pt x="5145" y="3273"/>
                      <a:pt x="5161" y="3273"/>
                    </a:cubicBezTo>
                    <a:cubicBezTo>
                      <a:pt x="5161" y="3273"/>
                      <a:pt x="5161" y="3273"/>
                      <a:pt x="5169" y="3273"/>
                    </a:cubicBezTo>
                    <a:cubicBezTo>
                      <a:pt x="5169" y="3273"/>
                      <a:pt x="5161" y="3265"/>
                      <a:pt x="5153" y="3257"/>
                    </a:cubicBezTo>
                    <a:lnTo>
                      <a:pt x="5153" y="3257"/>
                    </a:lnTo>
                    <a:cubicBezTo>
                      <a:pt x="5137" y="3249"/>
                      <a:pt x="5129" y="3241"/>
                      <a:pt x="5137" y="3225"/>
                    </a:cubicBezTo>
                    <a:cubicBezTo>
                      <a:pt x="5145" y="3210"/>
                      <a:pt x="5153" y="3194"/>
                      <a:pt x="5177" y="3178"/>
                    </a:cubicBezTo>
                    <a:cubicBezTo>
                      <a:pt x="5185" y="3162"/>
                      <a:pt x="5193" y="3154"/>
                      <a:pt x="5193" y="3138"/>
                    </a:cubicBezTo>
                    <a:cubicBezTo>
                      <a:pt x="5193" y="3131"/>
                      <a:pt x="5193" y="3123"/>
                      <a:pt x="5201" y="3115"/>
                    </a:cubicBezTo>
                    <a:cubicBezTo>
                      <a:pt x="5208" y="3107"/>
                      <a:pt x="5208" y="3107"/>
                      <a:pt x="5216" y="3099"/>
                    </a:cubicBezTo>
                    <a:cubicBezTo>
                      <a:pt x="5224" y="3099"/>
                      <a:pt x="5224" y="3099"/>
                      <a:pt x="5224" y="3091"/>
                    </a:cubicBezTo>
                    <a:cubicBezTo>
                      <a:pt x="5224" y="3083"/>
                      <a:pt x="5224" y="3083"/>
                      <a:pt x="5224" y="3075"/>
                    </a:cubicBezTo>
                    <a:cubicBezTo>
                      <a:pt x="5224" y="3060"/>
                      <a:pt x="5224" y="3044"/>
                      <a:pt x="5216" y="3028"/>
                    </a:cubicBezTo>
                    <a:lnTo>
                      <a:pt x="5208" y="3020"/>
                    </a:lnTo>
                    <a:cubicBezTo>
                      <a:pt x="5201" y="3004"/>
                      <a:pt x="5193" y="2988"/>
                      <a:pt x="5193" y="2973"/>
                    </a:cubicBezTo>
                    <a:cubicBezTo>
                      <a:pt x="5193" y="2973"/>
                      <a:pt x="5193" y="2973"/>
                      <a:pt x="5193" y="2965"/>
                    </a:cubicBezTo>
                    <a:cubicBezTo>
                      <a:pt x="5201" y="2949"/>
                      <a:pt x="5208" y="2925"/>
                      <a:pt x="5216" y="2925"/>
                    </a:cubicBezTo>
                    <a:cubicBezTo>
                      <a:pt x="5224" y="2925"/>
                      <a:pt x="5224" y="2925"/>
                      <a:pt x="5224" y="2925"/>
                    </a:cubicBezTo>
                    <a:cubicBezTo>
                      <a:pt x="5224" y="2925"/>
                      <a:pt x="5224" y="2909"/>
                      <a:pt x="5216" y="2894"/>
                    </a:cubicBezTo>
                    <a:cubicBezTo>
                      <a:pt x="5216" y="2894"/>
                      <a:pt x="5208" y="2886"/>
                      <a:pt x="5201" y="2886"/>
                    </a:cubicBezTo>
                    <a:cubicBezTo>
                      <a:pt x="5201" y="2886"/>
                      <a:pt x="5193" y="2886"/>
                      <a:pt x="5193" y="2878"/>
                    </a:cubicBezTo>
                    <a:cubicBezTo>
                      <a:pt x="5193" y="2870"/>
                      <a:pt x="5193" y="2862"/>
                      <a:pt x="5201" y="2854"/>
                    </a:cubicBezTo>
                    <a:cubicBezTo>
                      <a:pt x="5208" y="2846"/>
                      <a:pt x="5216" y="2838"/>
                      <a:pt x="5224" y="2838"/>
                    </a:cubicBezTo>
                    <a:cubicBezTo>
                      <a:pt x="5232" y="2830"/>
                      <a:pt x="5240" y="2830"/>
                      <a:pt x="5248" y="2807"/>
                    </a:cubicBezTo>
                    <a:cubicBezTo>
                      <a:pt x="5272" y="2759"/>
                      <a:pt x="5272" y="2727"/>
                      <a:pt x="5272" y="2720"/>
                    </a:cubicBezTo>
                    <a:cubicBezTo>
                      <a:pt x="5272" y="2712"/>
                      <a:pt x="5272" y="2712"/>
                      <a:pt x="5264" y="2712"/>
                    </a:cubicBezTo>
                    <a:cubicBezTo>
                      <a:pt x="5264" y="2696"/>
                      <a:pt x="5264" y="2672"/>
                      <a:pt x="5272" y="2656"/>
                    </a:cubicBezTo>
                    <a:cubicBezTo>
                      <a:pt x="5272" y="2625"/>
                      <a:pt x="5272" y="2593"/>
                      <a:pt x="5256" y="2561"/>
                    </a:cubicBezTo>
                    <a:cubicBezTo>
                      <a:pt x="5248" y="2554"/>
                      <a:pt x="5240" y="2546"/>
                      <a:pt x="5232" y="2546"/>
                    </a:cubicBezTo>
                    <a:cubicBezTo>
                      <a:pt x="5224" y="2538"/>
                      <a:pt x="5208" y="2538"/>
                      <a:pt x="5208" y="2506"/>
                    </a:cubicBezTo>
                    <a:cubicBezTo>
                      <a:pt x="5216" y="2459"/>
                      <a:pt x="5193" y="2443"/>
                      <a:pt x="5177" y="2427"/>
                    </a:cubicBezTo>
                    <a:lnTo>
                      <a:pt x="5169" y="2419"/>
                    </a:lnTo>
                    <a:cubicBezTo>
                      <a:pt x="5153" y="2411"/>
                      <a:pt x="5145" y="2403"/>
                      <a:pt x="5153" y="2388"/>
                    </a:cubicBezTo>
                    <a:cubicBezTo>
                      <a:pt x="5153" y="2380"/>
                      <a:pt x="5153" y="2372"/>
                      <a:pt x="5153" y="2364"/>
                    </a:cubicBezTo>
                    <a:cubicBezTo>
                      <a:pt x="5161" y="2356"/>
                      <a:pt x="5161" y="2348"/>
                      <a:pt x="5153" y="2324"/>
                    </a:cubicBezTo>
                    <a:cubicBezTo>
                      <a:pt x="5145" y="2301"/>
                      <a:pt x="5129" y="2285"/>
                      <a:pt x="5121" y="2269"/>
                    </a:cubicBezTo>
                    <a:cubicBezTo>
                      <a:pt x="5114" y="2261"/>
                      <a:pt x="5106" y="2253"/>
                      <a:pt x="5098" y="2245"/>
                    </a:cubicBezTo>
                    <a:cubicBezTo>
                      <a:pt x="5082" y="2221"/>
                      <a:pt x="5050" y="2214"/>
                      <a:pt x="5050" y="2214"/>
                    </a:cubicBezTo>
                    <a:cubicBezTo>
                      <a:pt x="5050" y="2206"/>
                      <a:pt x="5050" y="2206"/>
                      <a:pt x="5050" y="2206"/>
                    </a:cubicBezTo>
                    <a:lnTo>
                      <a:pt x="5050" y="2206"/>
                    </a:lnTo>
                    <a:cubicBezTo>
                      <a:pt x="5034" y="1463"/>
                      <a:pt x="5034" y="1463"/>
                      <a:pt x="5034" y="1463"/>
                    </a:cubicBezTo>
                    <a:cubicBezTo>
                      <a:pt x="5034" y="1463"/>
                      <a:pt x="5027" y="1447"/>
                      <a:pt x="5003" y="1447"/>
                    </a:cubicBezTo>
                    <a:cubicBezTo>
                      <a:pt x="4987" y="1447"/>
                      <a:pt x="4971" y="1447"/>
                      <a:pt x="4963" y="1439"/>
                    </a:cubicBezTo>
                    <a:cubicBezTo>
                      <a:pt x="4948" y="1439"/>
                      <a:pt x="4940" y="1439"/>
                      <a:pt x="4940" y="1439"/>
                    </a:cubicBezTo>
                    <a:cubicBezTo>
                      <a:pt x="4940" y="1439"/>
                      <a:pt x="4932" y="1447"/>
                      <a:pt x="4932" y="1455"/>
                    </a:cubicBezTo>
                    <a:cubicBezTo>
                      <a:pt x="4932" y="1463"/>
                      <a:pt x="4924" y="1478"/>
                      <a:pt x="4916" y="1478"/>
                    </a:cubicBezTo>
                    <a:cubicBezTo>
                      <a:pt x="4916" y="1478"/>
                      <a:pt x="4908" y="1471"/>
                      <a:pt x="4900" y="1471"/>
                    </a:cubicBezTo>
                    <a:cubicBezTo>
                      <a:pt x="4892" y="1463"/>
                      <a:pt x="4892" y="1447"/>
                      <a:pt x="4884" y="1431"/>
                    </a:cubicBezTo>
                    <a:cubicBezTo>
                      <a:pt x="4884" y="1415"/>
                      <a:pt x="4884" y="1407"/>
                      <a:pt x="4868" y="1407"/>
                    </a:cubicBezTo>
                    <a:cubicBezTo>
                      <a:pt x="4853" y="1407"/>
                      <a:pt x="4853" y="1407"/>
                      <a:pt x="4845" y="1415"/>
                    </a:cubicBezTo>
                    <a:cubicBezTo>
                      <a:pt x="4837" y="1415"/>
                      <a:pt x="4837" y="1423"/>
                      <a:pt x="4813" y="1423"/>
                    </a:cubicBezTo>
                    <a:cubicBezTo>
                      <a:pt x="4781" y="1423"/>
                      <a:pt x="4758" y="1399"/>
                      <a:pt x="4750" y="1391"/>
                    </a:cubicBezTo>
                    <a:cubicBezTo>
                      <a:pt x="4742" y="1384"/>
                      <a:pt x="4742" y="1384"/>
                      <a:pt x="4734" y="1384"/>
                    </a:cubicBezTo>
                    <a:cubicBezTo>
                      <a:pt x="4718" y="1376"/>
                      <a:pt x="4695" y="1368"/>
                      <a:pt x="4671" y="1336"/>
                    </a:cubicBezTo>
                    <a:cubicBezTo>
                      <a:pt x="4631" y="1289"/>
                      <a:pt x="4608" y="1273"/>
                      <a:pt x="4584" y="1273"/>
                    </a:cubicBezTo>
                    <a:cubicBezTo>
                      <a:pt x="4568" y="1281"/>
                      <a:pt x="4560" y="1289"/>
                      <a:pt x="4552" y="1304"/>
                    </a:cubicBezTo>
                    <a:cubicBezTo>
                      <a:pt x="4544" y="1304"/>
                      <a:pt x="4544" y="1313"/>
                      <a:pt x="4544" y="1313"/>
                    </a:cubicBezTo>
                    <a:cubicBezTo>
                      <a:pt x="4544" y="1313"/>
                      <a:pt x="4544" y="1320"/>
                      <a:pt x="4537" y="1320"/>
                    </a:cubicBezTo>
                    <a:cubicBezTo>
                      <a:pt x="4528" y="1328"/>
                      <a:pt x="4521" y="1344"/>
                      <a:pt x="4505" y="1344"/>
                    </a:cubicBezTo>
                    <a:cubicBezTo>
                      <a:pt x="4497" y="1344"/>
                      <a:pt x="4489" y="1336"/>
                      <a:pt x="4481" y="1328"/>
                    </a:cubicBezTo>
                    <a:cubicBezTo>
                      <a:pt x="4465" y="1320"/>
                      <a:pt x="4457" y="1313"/>
                      <a:pt x="4450" y="1304"/>
                    </a:cubicBezTo>
                    <a:cubicBezTo>
                      <a:pt x="4450" y="1297"/>
                      <a:pt x="4442" y="1289"/>
                      <a:pt x="4434" y="1289"/>
                    </a:cubicBezTo>
                    <a:cubicBezTo>
                      <a:pt x="4418" y="1289"/>
                      <a:pt x="4378" y="1289"/>
                      <a:pt x="4370" y="1313"/>
                    </a:cubicBezTo>
                    <a:cubicBezTo>
                      <a:pt x="4363" y="1336"/>
                      <a:pt x="4355" y="1360"/>
                      <a:pt x="4339" y="1360"/>
                    </a:cubicBezTo>
                    <a:cubicBezTo>
                      <a:pt x="4331" y="1360"/>
                      <a:pt x="4323" y="1360"/>
                      <a:pt x="4315" y="1352"/>
                    </a:cubicBezTo>
                    <a:cubicBezTo>
                      <a:pt x="4307" y="1344"/>
                      <a:pt x="4299" y="1336"/>
                      <a:pt x="4299" y="1328"/>
                    </a:cubicBezTo>
                    <a:cubicBezTo>
                      <a:pt x="4299" y="1320"/>
                      <a:pt x="4291" y="1320"/>
                      <a:pt x="4291" y="1320"/>
                    </a:cubicBezTo>
                    <a:cubicBezTo>
                      <a:pt x="4284" y="1320"/>
                      <a:pt x="4284" y="1320"/>
                      <a:pt x="4276" y="1320"/>
                    </a:cubicBezTo>
                    <a:cubicBezTo>
                      <a:pt x="4236" y="1336"/>
                      <a:pt x="4212" y="1352"/>
                      <a:pt x="4188" y="1376"/>
                    </a:cubicBezTo>
                    <a:cubicBezTo>
                      <a:pt x="4188" y="1384"/>
                      <a:pt x="4188" y="1384"/>
                      <a:pt x="4188" y="1384"/>
                    </a:cubicBezTo>
                    <a:cubicBezTo>
                      <a:pt x="4173" y="1407"/>
                      <a:pt x="4157" y="1423"/>
                      <a:pt x="4141" y="1423"/>
                    </a:cubicBezTo>
                    <a:cubicBezTo>
                      <a:pt x="4133" y="1423"/>
                      <a:pt x="4125" y="1415"/>
                      <a:pt x="4117" y="1415"/>
                    </a:cubicBezTo>
                    <a:cubicBezTo>
                      <a:pt x="4094" y="1391"/>
                      <a:pt x="4078" y="1376"/>
                      <a:pt x="4046" y="1352"/>
                    </a:cubicBezTo>
                    <a:cubicBezTo>
                      <a:pt x="4046" y="1344"/>
                      <a:pt x="4038" y="1344"/>
                      <a:pt x="4038" y="1336"/>
                    </a:cubicBezTo>
                    <a:cubicBezTo>
                      <a:pt x="4023" y="1320"/>
                      <a:pt x="4007" y="1304"/>
                      <a:pt x="4000" y="1304"/>
                    </a:cubicBezTo>
                    <a:cubicBezTo>
                      <a:pt x="4000" y="1304"/>
                      <a:pt x="4000" y="1304"/>
                      <a:pt x="3992" y="1313"/>
                    </a:cubicBezTo>
                    <a:cubicBezTo>
                      <a:pt x="3992" y="1320"/>
                      <a:pt x="3992" y="1320"/>
                      <a:pt x="3992" y="1320"/>
                    </a:cubicBezTo>
                    <a:cubicBezTo>
                      <a:pt x="3984" y="1336"/>
                      <a:pt x="3976" y="1352"/>
                      <a:pt x="3968" y="1352"/>
                    </a:cubicBezTo>
                    <a:cubicBezTo>
                      <a:pt x="3960" y="1352"/>
                      <a:pt x="3960" y="1352"/>
                      <a:pt x="3952" y="1344"/>
                    </a:cubicBezTo>
                    <a:cubicBezTo>
                      <a:pt x="3937" y="1320"/>
                      <a:pt x="3929" y="1313"/>
                      <a:pt x="3913" y="1297"/>
                    </a:cubicBezTo>
                    <a:cubicBezTo>
                      <a:pt x="3905" y="1289"/>
                      <a:pt x="3905" y="1289"/>
                      <a:pt x="3897" y="1281"/>
                    </a:cubicBezTo>
                    <a:cubicBezTo>
                      <a:pt x="3897" y="1273"/>
                      <a:pt x="3897" y="1273"/>
                      <a:pt x="3897" y="1273"/>
                    </a:cubicBezTo>
                    <a:cubicBezTo>
                      <a:pt x="3897" y="1273"/>
                      <a:pt x="3889" y="1273"/>
                      <a:pt x="3889" y="1289"/>
                    </a:cubicBezTo>
                    <a:cubicBezTo>
                      <a:pt x="3881" y="1297"/>
                      <a:pt x="3881" y="1304"/>
                      <a:pt x="3874" y="1313"/>
                    </a:cubicBezTo>
                    <a:cubicBezTo>
                      <a:pt x="3865" y="1320"/>
                      <a:pt x="3865" y="1328"/>
                      <a:pt x="3865" y="1344"/>
                    </a:cubicBezTo>
                    <a:cubicBezTo>
                      <a:pt x="3865" y="1368"/>
                      <a:pt x="3858" y="1407"/>
                      <a:pt x="3842" y="1407"/>
                    </a:cubicBezTo>
                    <a:cubicBezTo>
                      <a:pt x="3842" y="1407"/>
                      <a:pt x="3842" y="1407"/>
                      <a:pt x="3842" y="1399"/>
                    </a:cubicBezTo>
                    <a:cubicBezTo>
                      <a:pt x="3834" y="1399"/>
                      <a:pt x="3834" y="1399"/>
                      <a:pt x="3834" y="1399"/>
                    </a:cubicBezTo>
                    <a:cubicBezTo>
                      <a:pt x="3818" y="1399"/>
                      <a:pt x="3802" y="1391"/>
                      <a:pt x="3802" y="1360"/>
                    </a:cubicBezTo>
                    <a:cubicBezTo>
                      <a:pt x="3810" y="1352"/>
                      <a:pt x="3810" y="1344"/>
                      <a:pt x="3810" y="1336"/>
                    </a:cubicBezTo>
                    <a:cubicBezTo>
                      <a:pt x="3810" y="1328"/>
                      <a:pt x="3818" y="1313"/>
                      <a:pt x="3818" y="1313"/>
                    </a:cubicBezTo>
                    <a:cubicBezTo>
                      <a:pt x="3810" y="1313"/>
                      <a:pt x="3810" y="1313"/>
                      <a:pt x="3810" y="1313"/>
                    </a:cubicBezTo>
                    <a:cubicBezTo>
                      <a:pt x="3810" y="1313"/>
                      <a:pt x="3810" y="1313"/>
                      <a:pt x="3802" y="1313"/>
                    </a:cubicBezTo>
                    <a:cubicBezTo>
                      <a:pt x="3794" y="1313"/>
                      <a:pt x="3786" y="1313"/>
                      <a:pt x="3778" y="1313"/>
                    </a:cubicBezTo>
                    <a:cubicBezTo>
                      <a:pt x="3731" y="1313"/>
                      <a:pt x="3723" y="1320"/>
                      <a:pt x="3723" y="1320"/>
                    </a:cubicBezTo>
                    <a:cubicBezTo>
                      <a:pt x="3723" y="1336"/>
                      <a:pt x="3715" y="1344"/>
                      <a:pt x="3699" y="1344"/>
                    </a:cubicBezTo>
                    <a:cubicBezTo>
                      <a:pt x="3692" y="1344"/>
                      <a:pt x="3684" y="1336"/>
                      <a:pt x="3676" y="1328"/>
                    </a:cubicBezTo>
                    <a:lnTo>
                      <a:pt x="3676" y="1328"/>
                    </a:lnTo>
                    <a:cubicBezTo>
                      <a:pt x="3660" y="1313"/>
                      <a:pt x="3652" y="1297"/>
                      <a:pt x="3628" y="1289"/>
                    </a:cubicBezTo>
                    <a:cubicBezTo>
                      <a:pt x="3597" y="1281"/>
                      <a:pt x="3573" y="1289"/>
                      <a:pt x="3565" y="1304"/>
                    </a:cubicBezTo>
                    <a:cubicBezTo>
                      <a:pt x="3557" y="1320"/>
                      <a:pt x="3534" y="1344"/>
                      <a:pt x="3518" y="1344"/>
                    </a:cubicBezTo>
                    <a:cubicBezTo>
                      <a:pt x="3510" y="1344"/>
                      <a:pt x="3502" y="1344"/>
                      <a:pt x="3502" y="1336"/>
                    </a:cubicBezTo>
                    <a:cubicBezTo>
                      <a:pt x="3502" y="1320"/>
                      <a:pt x="3502" y="1304"/>
                      <a:pt x="3502" y="1297"/>
                    </a:cubicBezTo>
                    <a:cubicBezTo>
                      <a:pt x="3502" y="1281"/>
                      <a:pt x="3502" y="1265"/>
                      <a:pt x="3486" y="1265"/>
                    </a:cubicBezTo>
                    <a:lnTo>
                      <a:pt x="3478" y="1257"/>
                    </a:lnTo>
                    <a:cubicBezTo>
                      <a:pt x="3462" y="1257"/>
                      <a:pt x="3462" y="1257"/>
                      <a:pt x="3462" y="1233"/>
                    </a:cubicBezTo>
                    <a:lnTo>
                      <a:pt x="3462" y="1226"/>
                    </a:lnTo>
                    <a:cubicBezTo>
                      <a:pt x="3462" y="1210"/>
                      <a:pt x="3462" y="1202"/>
                      <a:pt x="3454" y="1202"/>
                    </a:cubicBezTo>
                    <a:lnTo>
                      <a:pt x="3446" y="1194"/>
                    </a:lnTo>
                    <a:cubicBezTo>
                      <a:pt x="3431" y="1194"/>
                      <a:pt x="3423" y="1194"/>
                      <a:pt x="3415" y="1194"/>
                    </a:cubicBezTo>
                    <a:cubicBezTo>
                      <a:pt x="3415" y="1194"/>
                      <a:pt x="3407" y="1194"/>
                      <a:pt x="3399" y="1194"/>
                    </a:cubicBezTo>
                    <a:cubicBezTo>
                      <a:pt x="3391" y="1194"/>
                      <a:pt x="3391" y="1194"/>
                      <a:pt x="3391" y="1202"/>
                    </a:cubicBezTo>
                    <a:lnTo>
                      <a:pt x="3383" y="1210"/>
                    </a:lnTo>
                    <a:cubicBezTo>
                      <a:pt x="3383" y="1210"/>
                      <a:pt x="3375" y="1210"/>
                      <a:pt x="3375" y="1202"/>
                    </a:cubicBezTo>
                    <a:lnTo>
                      <a:pt x="3367" y="1202"/>
                    </a:lnTo>
                    <a:cubicBezTo>
                      <a:pt x="3367" y="1202"/>
                      <a:pt x="3359" y="1202"/>
                      <a:pt x="3359" y="1218"/>
                    </a:cubicBezTo>
                    <a:cubicBezTo>
                      <a:pt x="3352" y="1241"/>
                      <a:pt x="3336" y="1249"/>
                      <a:pt x="3320" y="1249"/>
                    </a:cubicBezTo>
                    <a:cubicBezTo>
                      <a:pt x="3312" y="1249"/>
                      <a:pt x="3304" y="1249"/>
                      <a:pt x="3304" y="1233"/>
                    </a:cubicBezTo>
                    <a:cubicBezTo>
                      <a:pt x="3304" y="1233"/>
                      <a:pt x="3304" y="1233"/>
                      <a:pt x="3304" y="1226"/>
                    </a:cubicBezTo>
                    <a:cubicBezTo>
                      <a:pt x="3304" y="1210"/>
                      <a:pt x="3296" y="1202"/>
                      <a:pt x="3273" y="1202"/>
                    </a:cubicBezTo>
                    <a:lnTo>
                      <a:pt x="3265" y="1202"/>
                    </a:lnTo>
                    <a:cubicBezTo>
                      <a:pt x="3257" y="1202"/>
                      <a:pt x="3241" y="1202"/>
                      <a:pt x="3233" y="1202"/>
                    </a:cubicBezTo>
                    <a:cubicBezTo>
                      <a:pt x="3225" y="1210"/>
                      <a:pt x="3217" y="1210"/>
                      <a:pt x="3209" y="1210"/>
                    </a:cubicBezTo>
                    <a:cubicBezTo>
                      <a:pt x="3194" y="1210"/>
                      <a:pt x="3186" y="1210"/>
                      <a:pt x="3178" y="1202"/>
                    </a:cubicBezTo>
                    <a:lnTo>
                      <a:pt x="3178" y="1202"/>
                    </a:lnTo>
                    <a:lnTo>
                      <a:pt x="3178" y="1202"/>
                    </a:lnTo>
                    <a:cubicBezTo>
                      <a:pt x="3178" y="1202"/>
                      <a:pt x="3170" y="1170"/>
                      <a:pt x="3130" y="1178"/>
                    </a:cubicBezTo>
                    <a:cubicBezTo>
                      <a:pt x="3122" y="1178"/>
                      <a:pt x="3115" y="1178"/>
                      <a:pt x="3115" y="1178"/>
                    </a:cubicBezTo>
                    <a:cubicBezTo>
                      <a:pt x="3091" y="1178"/>
                      <a:pt x="3083" y="1170"/>
                      <a:pt x="3067" y="1162"/>
                    </a:cubicBezTo>
                    <a:cubicBezTo>
                      <a:pt x="3059" y="1162"/>
                      <a:pt x="3051" y="1162"/>
                      <a:pt x="3043" y="1154"/>
                    </a:cubicBezTo>
                    <a:cubicBezTo>
                      <a:pt x="3020" y="1154"/>
                      <a:pt x="3012" y="1131"/>
                      <a:pt x="3012" y="1115"/>
                    </a:cubicBezTo>
                    <a:cubicBezTo>
                      <a:pt x="3012" y="1099"/>
                      <a:pt x="3012" y="1091"/>
                      <a:pt x="3004" y="1083"/>
                    </a:cubicBezTo>
                    <a:cubicBezTo>
                      <a:pt x="3004" y="1075"/>
                      <a:pt x="3004" y="1075"/>
                      <a:pt x="3004" y="1075"/>
                    </a:cubicBezTo>
                    <a:cubicBezTo>
                      <a:pt x="2988" y="1051"/>
                      <a:pt x="2980" y="1028"/>
                      <a:pt x="2964" y="1036"/>
                    </a:cubicBezTo>
                    <a:cubicBezTo>
                      <a:pt x="2956" y="1044"/>
                      <a:pt x="2956" y="1044"/>
                      <a:pt x="2956" y="1051"/>
                    </a:cubicBezTo>
                    <a:cubicBezTo>
                      <a:pt x="2948" y="1067"/>
                      <a:pt x="2948" y="1075"/>
                      <a:pt x="2933" y="1075"/>
                    </a:cubicBezTo>
                    <a:cubicBezTo>
                      <a:pt x="2925" y="1075"/>
                      <a:pt x="2917" y="1075"/>
                      <a:pt x="2917" y="1075"/>
                    </a:cubicBezTo>
                    <a:cubicBezTo>
                      <a:pt x="2909" y="1067"/>
                      <a:pt x="2901" y="1067"/>
                      <a:pt x="2893" y="1067"/>
                    </a:cubicBezTo>
                    <a:cubicBezTo>
                      <a:pt x="2885" y="1067"/>
                      <a:pt x="2885" y="1075"/>
                      <a:pt x="2877" y="1075"/>
                    </a:cubicBezTo>
                    <a:cubicBezTo>
                      <a:pt x="2869" y="1075"/>
                      <a:pt x="2869" y="1075"/>
                      <a:pt x="2862" y="1075"/>
                    </a:cubicBezTo>
                    <a:cubicBezTo>
                      <a:pt x="2854" y="1075"/>
                      <a:pt x="2846" y="1075"/>
                      <a:pt x="2830" y="1060"/>
                    </a:cubicBezTo>
                    <a:cubicBezTo>
                      <a:pt x="2814" y="1051"/>
                      <a:pt x="2798" y="1028"/>
                      <a:pt x="2790" y="1012"/>
                    </a:cubicBezTo>
                    <a:cubicBezTo>
                      <a:pt x="2782" y="996"/>
                      <a:pt x="2775" y="988"/>
                      <a:pt x="2759" y="973"/>
                    </a:cubicBezTo>
                    <a:cubicBezTo>
                      <a:pt x="2719" y="957"/>
                      <a:pt x="2735" y="174"/>
                      <a:pt x="2735" y="71"/>
                    </a:cubicBezTo>
                    <a:cubicBezTo>
                      <a:pt x="1605" y="8"/>
                      <a:pt x="1605" y="8"/>
                      <a:pt x="1605" y="8"/>
                    </a:cubicBezTo>
                    <a:cubicBezTo>
                      <a:pt x="1462" y="2103"/>
                      <a:pt x="1462" y="2103"/>
                      <a:pt x="1462" y="2103"/>
                    </a:cubicBezTo>
                    <a:cubicBezTo>
                      <a:pt x="1462" y="2103"/>
                      <a:pt x="1454" y="2150"/>
                      <a:pt x="1423" y="2150"/>
                    </a:cubicBezTo>
                    <a:cubicBezTo>
                      <a:pt x="1399" y="2150"/>
                      <a:pt x="79" y="2040"/>
                      <a:pt x="23" y="2032"/>
                    </a:cubicBezTo>
                    <a:lnTo>
                      <a:pt x="23" y="2032"/>
                    </a:lnTo>
                    <a:lnTo>
                      <a:pt x="23" y="2032"/>
                    </a:lnTo>
                    <a:lnTo>
                      <a:pt x="16" y="2032"/>
                    </a:lnTo>
                    <a:cubicBezTo>
                      <a:pt x="16" y="2032"/>
                      <a:pt x="8" y="2040"/>
                      <a:pt x="55" y="2135"/>
                    </a:cubicBezTo>
                    <a:cubicBezTo>
                      <a:pt x="79" y="2135"/>
                      <a:pt x="87" y="2135"/>
                      <a:pt x="87" y="2135"/>
                    </a:cubicBezTo>
                    <a:cubicBezTo>
                      <a:pt x="95" y="2135"/>
                      <a:pt x="166" y="2190"/>
                      <a:pt x="166" y="2261"/>
                    </a:cubicBezTo>
                    <a:cubicBezTo>
                      <a:pt x="166" y="2293"/>
                      <a:pt x="174" y="2301"/>
                      <a:pt x="189" y="2301"/>
                    </a:cubicBezTo>
                    <a:cubicBezTo>
                      <a:pt x="197" y="2301"/>
                      <a:pt x="213" y="2301"/>
                      <a:pt x="237" y="2316"/>
                    </a:cubicBezTo>
                    <a:cubicBezTo>
                      <a:pt x="292" y="2356"/>
                      <a:pt x="316" y="2380"/>
                      <a:pt x="355" y="2419"/>
                    </a:cubicBezTo>
                    <a:cubicBezTo>
                      <a:pt x="363" y="2435"/>
                      <a:pt x="371" y="2435"/>
                      <a:pt x="379" y="2443"/>
                    </a:cubicBezTo>
                    <a:cubicBezTo>
                      <a:pt x="403" y="2474"/>
                      <a:pt x="419" y="2482"/>
                      <a:pt x="427" y="2538"/>
                    </a:cubicBezTo>
                    <a:cubicBezTo>
                      <a:pt x="442" y="2569"/>
                      <a:pt x="458" y="2577"/>
                      <a:pt x="482" y="2585"/>
                    </a:cubicBezTo>
                    <a:cubicBezTo>
                      <a:pt x="498" y="2593"/>
                      <a:pt x="513" y="2593"/>
                      <a:pt x="537" y="2609"/>
                    </a:cubicBezTo>
                    <a:cubicBezTo>
                      <a:pt x="545" y="2625"/>
                      <a:pt x="561" y="2633"/>
                      <a:pt x="569" y="2648"/>
                    </a:cubicBezTo>
                    <a:cubicBezTo>
                      <a:pt x="593" y="2672"/>
                      <a:pt x="616" y="2696"/>
                      <a:pt x="656" y="2727"/>
                    </a:cubicBezTo>
                    <a:cubicBezTo>
                      <a:pt x="711" y="2759"/>
                      <a:pt x="711" y="2775"/>
                      <a:pt x="703" y="2791"/>
                    </a:cubicBezTo>
                    <a:cubicBezTo>
                      <a:pt x="703" y="2799"/>
                      <a:pt x="703" y="2807"/>
                      <a:pt x="703" y="2814"/>
                    </a:cubicBezTo>
                    <a:cubicBezTo>
                      <a:pt x="703" y="2822"/>
                      <a:pt x="703" y="2830"/>
                      <a:pt x="703" y="2830"/>
                    </a:cubicBezTo>
                    <a:cubicBezTo>
                      <a:pt x="703" y="2846"/>
                      <a:pt x="695" y="2854"/>
                      <a:pt x="751" y="2917"/>
                    </a:cubicBezTo>
                    <a:cubicBezTo>
                      <a:pt x="775" y="2941"/>
                      <a:pt x="782" y="2957"/>
                      <a:pt x="782" y="2965"/>
                    </a:cubicBezTo>
                    <a:cubicBezTo>
                      <a:pt x="775" y="2980"/>
                      <a:pt x="766" y="2980"/>
                      <a:pt x="759" y="2988"/>
                    </a:cubicBezTo>
                    <a:cubicBezTo>
                      <a:pt x="751" y="2996"/>
                      <a:pt x="735" y="3004"/>
                      <a:pt x="727" y="3020"/>
                    </a:cubicBezTo>
                    <a:cubicBezTo>
                      <a:pt x="719" y="3051"/>
                      <a:pt x="735" y="3091"/>
                      <a:pt x="759" y="3123"/>
                    </a:cubicBezTo>
                    <a:cubicBezTo>
                      <a:pt x="775" y="3147"/>
                      <a:pt x="782" y="3162"/>
                      <a:pt x="790" y="3178"/>
                    </a:cubicBezTo>
                    <a:cubicBezTo>
                      <a:pt x="798" y="3225"/>
                      <a:pt x="822" y="3233"/>
                      <a:pt x="861" y="3241"/>
                    </a:cubicBezTo>
                    <a:cubicBezTo>
                      <a:pt x="869" y="3249"/>
                      <a:pt x="869" y="3249"/>
                      <a:pt x="869" y="3249"/>
                    </a:cubicBezTo>
                    <a:cubicBezTo>
                      <a:pt x="893" y="3257"/>
                      <a:pt x="901" y="3265"/>
                      <a:pt x="901" y="3281"/>
                    </a:cubicBezTo>
                    <a:cubicBezTo>
                      <a:pt x="901" y="3281"/>
                      <a:pt x="909" y="3289"/>
                      <a:pt x="917" y="3304"/>
                    </a:cubicBezTo>
                    <a:cubicBezTo>
                      <a:pt x="941" y="3336"/>
                      <a:pt x="996" y="3368"/>
                      <a:pt x="1028" y="3368"/>
                    </a:cubicBezTo>
                    <a:cubicBezTo>
                      <a:pt x="1051" y="3368"/>
                      <a:pt x="1075" y="3384"/>
                      <a:pt x="1099" y="3407"/>
                    </a:cubicBezTo>
                    <a:cubicBezTo>
                      <a:pt x="1114" y="3423"/>
                      <a:pt x="1130" y="3439"/>
                      <a:pt x="1138" y="3439"/>
                    </a:cubicBezTo>
                    <a:lnTo>
                      <a:pt x="1138" y="3439"/>
                    </a:lnTo>
                    <a:cubicBezTo>
                      <a:pt x="1138" y="3439"/>
                      <a:pt x="1138" y="3431"/>
                      <a:pt x="1146" y="3431"/>
                    </a:cubicBezTo>
                    <a:cubicBezTo>
                      <a:pt x="1162" y="3431"/>
                      <a:pt x="1233" y="3478"/>
                      <a:pt x="1288" y="3518"/>
                    </a:cubicBezTo>
                    <a:cubicBezTo>
                      <a:pt x="1304" y="3534"/>
                      <a:pt x="1320" y="3542"/>
                      <a:pt x="1328" y="3550"/>
                    </a:cubicBezTo>
                    <a:cubicBezTo>
                      <a:pt x="1344" y="3557"/>
                      <a:pt x="1352" y="3557"/>
                      <a:pt x="1359" y="3557"/>
                    </a:cubicBezTo>
                    <a:cubicBezTo>
                      <a:pt x="1367" y="3557"/>
                      <a:pt x="1367" y="3550"/>
                      <a:pt x="1375" y="3534"/>
                    </a:cubicBezTo>
                    <a:cubicBezTo>
                      <a:pt x="1383" y="3518"/>
                      <a:pt x="1391" y="3502"/>
                      <a:pt x="1415" y="3486"/>
                    </a:cubicBezTo>
                    <a:cubicBezTo>
                      <a:pt x="1446" y="3471"/>
                      <a:pt x="1454" y="3439"/>
                      <a:pt x="1462" y="3400"/>
                    </a:cubicBezTo>
                    <a:cubicBezTo>
                      <a:pt x="1462" y="3391"/>
                      <a:pt x="1462" y="3384"/>
                      <a:pt x="1470" y="3368"/>
                    </a:cubicBezTo>
                    <a:cubicBezTo>
                      <a:pt x="1478" y="3344"/>
                      <a:pt x="1494" y="3313"/>
                      <a:pt x="1502" y="3297"/>
                    </a:cubicBezTo>
                    <a:cubicBezTo>
                      <a:pt x="1510" y="3289"/>
                      <a:pt x="1518" y="3281"/>
                      <a:pt x="1518" y="3273"/>
                    </a:cubicBezTo>
                    <a:cubicBezTo>
                      <a:pt x="1518" y="3265"/>
                      <a:pt x="1525" y="3257"/>
                      <a:pt x="1525" y="3249"/>
                    </a:cubicBezTo>
                    <a:cubicBezTo>
                      <a:pt x="1525" y="3225"/>
                      <a:pt x="1533" y="3194"/>
                      <a:pt x="1597" y="3186"/>
                    </a:cubicBezTo>
                    <a:cubicBezTo>
                      <a:pt x="1636" y="3186"/>
                      <a:pt x="1660" y="3170"/>
                      <a:pt x="1676" y="3162"/>
                    </a:cubicBezTo>
                    <a:cubicBezTo>
                      <a:pt x="1692" y="3154"/>
                      <a:pt x="1699" y="3147"/>
                      <a:pt x="1715" y="3147"/>
                    </a:cubicBezTo>
                    <a:cubicBezTo>
                      <a:pt x="1723" y="3147"/>
                      <a:pt x="1723" y="3147"/>
                      <a:pt x="1723" y="3147"/>
                    </a:cubicBezTo>
                    <a:cubicBezTo>
                      <a:pt x="1755" y="3147"/>
                      <a:pt x="1771" y="3162"/>
                      <a:pt x="1778" y="3178"/>
                    </a:cubicBezTo>
                    <a:cubicBezTo>
                      <a:pt x="1794" y="3186"/>
                      <a:pt x="1794" y="3194"/>
                      <a:pt x="1810" y="3194"/>
                    </a:cubicBezTo>
                    <a:cubicBezTo>
                      <a:pt x="1826" y="3194"/>
                      <a:pt x="1834" y="3194"/>
                      <a:pt x="1850" y="3186"/>
                    </a:cubicBezTo>
                    <a:cubicBezTo>
                      <a:pt x="1858" y="3186"/>
                      <a:pt x="1865" y="3186"/>
                      <a:pt x="1873" y="3178"/>
                    </a:cubicBezTo>
                    <a:cubicBezTo>
                      <a:pt x="1881" y="3178"/>
                      <a:pt x="1889" y="3178"/>
                      <a:pt x="1897" y="3178"/>
                    </a:cubicBezTo>
                    <a:cubicBezTo>
                      <a:pt x="1913" y="3178"/>
                      <a:pt x="1921" y="3186"/>
                      <a:pt x="1929" y="3194"/>
                    </a:cubicBezTo>
                    <a:cubicBezTo>
                      <a:pt x="1936" y="3202"/>
                      <a:pt x="1936" y="3202"/>
                      <a:pt x="1936" y="3202"/>
                    </a:cubicBezTo>
                    <a:cubicBezTo>
                      <a:pt x="1945" y="3210"/>
                      <a:pt x="1952" y="3218"/>
                      <a:pt x="1960" y="3218"/>
                    </a:cubicBezTo>
                    <a:cubicBezTo>
                      <a:pt x="1976" y="3218"/>
                      <a:pt x="1992" y="3210"/>
                      <a:pt x="2008" y="3194"/>
                    </a:cubicBezTo>
                    <a:lnTo>
                      <a:pt x="2016" y="3194"/>
                    </a:lnTo>
                    <a:cubicBezTo>
                      <a:pt x="2031" y="3194"/>
                      <a:pt x="2063" y="3233"/>
                      <a:pt x="2111" y="3281"/>
                    </a:cubicBezTo>
                    <a:cubicBezTo>
                      <a:pt x="2126" y="3304"/>
                      <a:pt x="2142" y="3320"/>
                      <a:pt x="2150" y="3336"/>
                    </a:cubicBezTo>
                    <a:cubicBezTo>
                      <a:pt x="2189" y="3376"/>
                      <a:pt x="2269" y="3439"/>
                      <a:pt x="2316" y="3471"/>
                    </a:cubicBezTo>
                    <a:cubicBezTo>
                      <a:pt x="2332" y="3478"/>
                      <a:pt x="2332" y="3494"/>
                      <a:pt x="2340" y="3510"/>
                    </a:cubicBezTo>
                    <a:cubicBezTo>
                      <a:pt x="2340" y="3534"/>
                      <a:pt x="2348" y="3581"/>
                      <a:pt x="2403" y="3668"/>
                    </a:cubicBezTo>
                    <a:cubicBezTo>
                      <a:pt x="2474" y="3763"/>
                      <a:pt x="2482" y="3811"/>
                      <a:pt x="2490" y="3834"/>
                    </a:cubicBezTo>
                    <a:cubicBezTo>
                      <a:pt x="2490" y="3858"/>
                      <a:pt x="2490" y="3866"/>
                      <a:pt x="2506" y="3874"/>
                    </a:cubicBezTo>
                    <a:cubicBezTo>
                      <a:pt x="2522" y="3897"/>
                      <a:pt x="2514" y="3913"/>
                      <a:pt x="2514" y="3921"/>
                    </a:cubicBezTo>
                    <a:cubicBezTo>
                      <a:pt x="2506" y="3929"/>
                      <a:pt x="2506" y="3937"/>
                      <a:pt x="2522" y="3945"/>
                    </a:cubicBezTo>
                    <a:cubicBezTo>
                      <a:pt x="2569" y="3969"/>
                      <a:pt x="2672" y="4103"/>
                      <a:pt x="2695" y="4142"/>
                    </a:cubicBezTo>
                    <a:cubicBezTo>
                      <a:pt x="2703" y="4150"/>
                      <a:pt x="2703" y="4166"/>
                      <a:pt x="2711" y="4174"/>
                    </a:cubicBezTo>
                    <a:cubicBezTo>
                      <a:pt x="2719" y="4198"/>
                      <a:pt x="2727" y="4214"/>
                      <a:pt x="2751" y="4222"/>
                    </a:cubicBezTo>
                    <a:cubicBezTo>
                      <a:pt x="2775" y="4222"/>
                      <a:pt x="2790" y="4237"/>
                      <a:pt x="2806" y="4253"/>
                    </a:cubicBezTo>
                    <a:cubicBezTo>
                      <a:pt x="2814" y="4261"/>
                      <a:pt x="2814" y="4269"/>
                      <a:pt x="2822" y="4277"/>
                    </a:cubicBezTo>
                    <a:cubicBezTo>
                      <a:pt x="2838" y="4293"/>
                      <a:pt x="2838" y="4293"/>
                      <a:pt x="2830" y="4308"/>
                    </a:cubicBezTo>
                    <a:cubicBezTo>
                      <a:pt x="2830" y="4317"/>
                      <a:pt x="2822" y="4324"/>
                      <a:pt x="2822" y="4332"/>
                    </a:cubicBezTo>
                    <a:cubicBezTo>
                      <a:pt x="2822" y="4340"/>
                      <a:pt x="2822" y="4340"/>
                      <a:pt x="2822" y="4348"/>
                    </a:cubicBezTo>
                    <a:cubicBezTo>
                      <a:pt x="2814" y="4372"/>
                      <a:pt x="2806" y="4395"/>
                      <a:pt x="2854" y="4419"/>
                    </a:cubicBezTo>
                    <a:cubicBezTo>
                      <a:pt x="2862" y="4419"/>
                      <a:pt x="2869" y="4427"/>
                      <a:pt x="2869" y="4435"/>
                    </a:cubicBezTo>
                    <a:cubicBezTo>
                      <a:pt x="2869" y="4451"/>
                      <a:pt x="2862" y="4459"/>
                      <a:pt x="2854" y="4475"/>
                    </a:cubicBezTo>
                    <a:cubicBezTo>
                      <a:pt x="2846" y="4490"/>
                      <a:pt x="2838" y="4506"/>
                      <a:pt x="2854" y="4522"/>
                    </a:cubicBezTo>
                    <a:cubicBezTo>
                      <a:pt x="2869" y="4546"/>
                      <a:pt x="2885" y="4577"/>
                      <a:pt x="2909" y="4609"/>
                    </a:cubicBezTo>
                    <a:cubicBezTo>
                      <a:pt x="2925" y="4641"/>
                      <a:pt x="2941" y="4672"/>
                      <a:pt x="2948" y="4680"/>
                    </a:cubicBezTo>
                    <a:cubicBezTo>
                      <a:pt x="2964" y="4696"/>
                      <a:pt x="2956" y="4712"/>
                      <a:pt x="2956" y="4728"/>
                    </a:cubicBezTo>
                    <a:cubicBezTo>
                      <a:pt x="2956" y="4743"/>
                      <a:pt x="2948" y="4759"/>
                      <a:pt x="2964" y="4767"/>
                    </a:cubicBezTo>
                    <a:cubicBezTo>
                      <a:pt x="2972" y="4775"/>
                      <a:pt x="2980" y="4783"/>
                      <a:pt x="2980" y="4799"/>
                    </a:cubicBezTo>
                    <a:cubicBezTo>
                      <a:pt x="2988" y="4807"/>
                      <a:pt x="2988" y="4814"/>
                      <a:pt x="2996" y="4814"/>
                    </a:cubicBezTo>
                    <a:cubicBezTo>
                      <a:pt x="3004" y="4814"/>
                      <a:pt x="3043" y="4822"/>
                      <a:pt x="3106" y="4854"/>
                    </a:cubicBezTo>
                    <a:cubicBezTo>
                      <a:pt x="3122" y="4870"/>
                      <a:pt x="3138" y="4878"/>
                      <a:pt x="3146" y="4886"/>
                    </a:cubicBezTo>
                    <a:cubicBezTo>
                      <a:pt x="3154" y="4894"/>
                      <a:pt x="3154" y="4894"/>
                      <a:pt x="3186" y="4894"/>
                    </a:cubicBezTo>
                    <a:lnTo>
                      <a:pt x="3194" y="4894"/>
                    </a:lnTo>
                    <a:cubicBezTo>
                      <a:pt x="3225" y="4894"/>
                      <a:pt x="3241" y="4901"/>
                      <a:pt x="3265" y="4917"/>
                    </a:cubicBezTo>
                    <a:cubicBezTo>
                      <a:pt x="3273" y="4925"/>
                      <a:pt x="3281" y="4933"/>
                      <a:pt x="3296" y="4941"/>
                    </a:cubicBezTo>
                    <a:cubicBezTo>
                      <a:pt x="3304" y="4949"/>
                      <a:pt x="3312" y="4949"/>
                      <a:pt x="3312" y="4957"/>
                    </a:cubicBezTo>
                    <a:cubicBezTo>
                      <a:pt x="3352" y="4981"/>
                      <a:pt x="3367" y="4988"/>
                      <a:pt x="3407" y="4996"/>
                    </a:cubicBezTo>
                    <a:cubicBezTo>
                      <a:pt x="3423" y="4996"/>
                      <a:pt x="3431" y="4996"/>
                      <a:pt x="3446" y="4996"/>
                    </a:cubicBezTo>
                    <a:cubicBezTo>
                      <a:pt x="3462" y="4996"/>
                      <a:pt x="3470" y="4996"/>
                      <a:pt x="3494" y="4981"/>
                    </a:cubicBezTo>
                    <a:cubicBezTo>
                      <a:pt x="3502" y="4972"/>
                      <a:pt x="3510" y="4972"/>
                      <a:pt x="3518" y="4972"/>
                    </a:cubicBezTo>
                    <a:close/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9" name="Freeform 24"/>
              <p:cNvSpPr>
                <a:spLocks noChangeArrowheads="1"/>
              </p:cNvSpPr>
              <p:nvPr/>
            </p:nvSpPr>
            <p:spPr bwMode="auto">
              <a:xfrm>
                <a:off x="11000710" y="6629895"/>
                <a:ext cx="1704689" cy="876698"/>
              </a:xfrm>
              <a:custGeom>
                <a:avLst/>
                <a:gdLst>
                  <a:gd name="T0" fmla="*/ 3233 w 3242"/>
                  <a:gd name="T1" fmla="*/ 751 h 1669"/>
                  <a:gd name="T2" fmla="*/ 3233 w 3242"/>
                  <a:gd name="T3" fmla="*/ 751 h 1669"/>
                  <a:gd name="T4" fmla="*/ 3130 w 3242"/>
                  <a:gd name="T5" fmla="*/ 71 h 1669"/>
                  <a:gd name="T6" fmla="*/ 0 w 3242"/>
                  <a:gd name="T7" fmla="*/ 0 h 1669"/>
                  <a:gd name="T8" fmla="*/ 0 w 3242"/>
                  <a:gd name="T9" fmla="*/ 245 h 1669"/>
                  <a:gd name="T10" fmla="*/ 1123 w 3242"/>
                  <a:gd name="T11" fmla="*/ 300 h 1669"/>
                  <a:gd name="T12" fmla="*/ 1139 w 3242"/>
                  <a:gd name="T13" fmla="*/ 1210 h 1669"/>
                  <a:gd name="T14" fmla="*/ 1218 w 3242"/>
                  <a:gd name="T15" fmla="*/ 1297 h 1669"/>
                  <a:gd name="T16" fmla="*/ 1297 w 3242"/>
                  <a:gd name="T17" fmla="*/ 1304 h 1669"/>
                  <a:gd name="T18" fmla="*/ 1344 w 3242"/>
                  <a:gd name="T19" fmla="*/ 1273 h 1669"/>
                  <a:gd name="T20" fmla="*/ 1392 w 3242"/>
                  <a:gd name="T21" fmla="*/ 1320 h 1669"/>
                  <a:gd name="T22" fmla="*/ 1423 w 3242"/>
                  <a:gd name="T23" fmla="*/ 1391 h 1669"/>
                  <a:gd name="T24" fmla="*/ 1510 w 3242"/>
                  <a:gd name="T25" fmla="*/ 1407 h 1669"/>
                  <a:gd name="T26" fmla="*/ 1566 w 3242"/>
                  <a:gd name="T27" fmla="*/ 1439 h 1669"/>
                  <a:gd name="T28" fmla="*/ 1653 w 3242"/>
                  <a:gd name="T29" fmla="*/ 1431 h 1669"/>
                  <a:gd name="T30" fmla="*/ 1684 w 3242"/>
                  <a:gd name="T31" fmla="*/ 1470 h 1669"/>
                  <a:gd name="T32" fmla="*/ 1732 w 3242"/>
                  <a:gd name="T33" fmla="*/ 1455 h 1669"/>
                  <a:gd name="T34" fmla="*/ 1763 w 3242"/>
                  <a:gd name="T35" fmla="*/ 1439 h 1669"/>
                  <a:gd name="T36" fmla="*/ 1826 w 3242"/>
                  <a:gd name="T37" fmla="*/ 1431 h 1669"/>
                  <a:gd name="T38" fmla="*/ 1842 w 3242"/>
                  <a:gd name="T39" fmla="*/ 1470 h 1669"/>
                  <a:gd name="T40" fmla="*/ 1874 w 3242"/>
                  <a:gd name="T41" fmla="*/ 1494 h 1669"/>
                  <a:gd name="T42" fmla="*/ 1882 w 3242"/>
                  <a:gd name="T43" fmla="*/ 1565 h 1669"/>
                  <a:gd name="T44" fmla="*/ 1945 w 3242"/>
                  <a:gd name="T45" fmla="*/ 1541 h 1669"/>
                  <a:gd name="T46" fmla="*/ 2008 w 3242"/>
                  <a:gd name="T47" fmla="*/ 1526 h 1669"/>
                  <a:gd name="T48" fmla="*/ 2056 w 3242"/>
                  <a:gd name="T49" fmla="*/ 1565 h 1669"/>
                  <a:gd name="T50" fmla="*/ 2103 w 3242"/>
                  <a:gd name="T51" fmla="*/ 1557 h 1669"/>
                  <a:gd name="T52" fmla="*/ 2190 w 3242"/>
                  <a:gd name="T53" fmla="*/ 1550 h 1669"/>
                  <a:gd name="T54" fmla="*/ 2190 w 3242"/>
                  <a:gd name="T55" fmla="*/ 1597 h 1669"/>
                  <a:gd name="T56" fmla="*/ 2222 w 3242"/>
                  <a:gd name="T57" fmla="*/ 1636 h 1669"/>
                  <a:gd name="T58" fmla="*/ 2245 w 3242"/>
                  <a:gd name="T59" fmla="*/ 1581 h 1669"/>
                  <a:gd name="T60" fmla="*/ 2261 w 3242"/>
                  <a:gd name="T61" fmla="*/ 1518 h 1669"/>
                  <a:gd name="T62" fmla="*/ 2293 w 3242"/>
                  <a:gd name="T63" fmla="*/ 1526 h 1669"/>
                  <a:gd name="T64" fmla="*/ 2340 w 3242"/>
                  <a:gd name="T65" fmla="*/ 1581 h 1669"/>
                  <a:gd name="T66" fmla="*/ 2372 w 3242"/>
                  <a:gd name="T67" fmla="*/ 1550 h 1669"/>
                  <a:gd name="T68" fmla="*/ 2426 w 3242"/>
                  <a:gd name="T69" fmla="*/ 1581 h 1669"/>
                  <a:gd name="T70" fmla="*/ 2505 w 3242"/>
                  <a:gd name="T71" fmla="*/ 1644 h 1669"/>
                  <a:gd name="T72" fmla="*/ 2568 w 3242"/>
                  <a:gd name="T73" fmla="*/ 1613 h 1669"/>
                  <a:gd name="T74" fmla="*/ 2656 w 3242"/>
                  <a:gd name="T75" fmla="*/ 1557 h 1669"/>
                  <a:gd name="T76" fmla="*/ 2695 w 3242"/>
                  <a:gd name="T77" fmla="*/ 1589 h 1669"/>
                  <a:gd name="T78" fmla="*/ 2750 w 3242"/>
                  <a:gd name="T79" fmla="*/ 1550 h 1669"/>
                  <a:gd name="T80" fmla="*/ 2814 w 3242"/>
                  <a:gd name="T81" fmla="*/ 1526 h 1669"/>
                  <a:gd name="T82" fmla="*/ 2861 w 3242"/>
                  <a:gd name="T83" fmla="*/ 1565 h 1669"/>
                  <a:gd name="T84" fmla="*/ 2917 w 3242"/>
                  <a:gd name="T85" fmla="*/ 1550 h 1669"/>
                  <a:gd name="T86" fmla="*/ 2964 w 3242"/>
                  <a:gd name="T87" fmla="*/ 1510 h 1669"/>
                  <a:gd name="T88" fmla="*/ 3051 w 3242"/>
                  <a:gd name="T89" fmla="*/ 1573 h 1669"/>
                  <a:gd name="T90" fmla="*/ 3130 w 3242"/>
                  <a:gd name="T91" fmla="*/ 1621 h 1669"/>
                  <a:gd name="T92" fmla="*/ 3193 w 3242"/>
                  <a:gd name="T93" fmla="*/ 1652 h 1669"/>
                  <a:gd name="T94" fmla="*/ 3241 w 3242"/>
                  <a:gd name="T95" fmla="*/ 1644 h 1669"/>
                  <a:gd name="T96" fmla="*/ 3233 w 3242"/>
                  <a:gd name="T97" fmla="*/ 751 h 16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242" h="1669">
                    <a:moveTo>
                      <a:pt x="3233" y="751"/>
                    </a:moveTo>
                    <a:lnTo>
                      <a:pt x="3233" y="751"/>
                    </a:lnTo>
                    <a:cubicBezTo>
                      <a:pt x="3138" y="380"/>
                      <a:pt x="3130" y="71"/>
                      <a:pt x="3130" y="71"/>
                    </a:cubicBezTo>
                    <a:cubicBezTo>
                      <a:pt x="1953" y="87"/>
                      <a:pt x="909" y="55"/>
                      <a:pt x="0" y="0"/>
                    </a:cubicBezTo>
                    <a:cubicBezTo>
                      <a:pt x="0" y="245"/>
                      <a:pt x="0" y="245"/>
                      <a:pt x="0" y="245"/>
                    </a:cubicBezTo>
                    <a:cubicBezTo>
                      <a:pt x="1123" y="300"/>
                      <a:pt x="1123" y="300"/>
                      <a:pt x="1123" y="300"/>
                    </a:cubicBezTo>
                    <a:cubicBezTo>
                      <a:pt x="1123" y="300"/>
                      <a:pt x="1107" y="1186"/>
                      <a:pt x="1139" y="1210"/>
                    </a:cubicBezTo>
                    <a:cubicBezTo>
                      <a:pt x="1170" y="1233"/>
                      <a:pt x="1178" y="1265"/>
                      <a:pt x="1218" y="1297"/>
                    </a:cubicBezTo>
                    <a:cubicBezTo>
                      <a:pt x="1249" y="1328"/>
                      <a:pt x="1249" y="1297"/>
                      <a:pt x="1297" y="1304"/>
                    </a:cubicBezTo>
                    <a:cubicBezTo>
                      <a:pt x="1336" y="1320"/>
                      <a:pt x="1321" y="1281"/>
                      <a:pt x="1344" y="1273"/>
                    </a:cubicBezTo>
                    <a:cubicBezTo>
                      <a:pt x="1360" y="1265"/>
                      <a:pt x="1376" y="1297"/>
                      <a:pt x="1392" y="1320"/>
                    </a:cubicBezTo>
                    <a:cubicBezTo>
                      <a:pt x="1400" y="1344"/>
                      <a:pt x="1392" y="1383"/>
                      <a:pt x="1423" y="1391"/>
                    </a:cubicBezTo>
                    <a:cubicBezTo>
                      <a:pt x="1455" y="1399"/>
                      <a:pt x="1463" y="1415"/>
                      <a:pt x="1510" y="1407"/>
                    </a:cubicBezTo>
                    <a:cubicBezTo>
                      <a:pt x="1550" y="1407"/>
                      <a:pt x="1566" y="1439"/>
                      <a:pt x="1566" y="1439"/>
                    </a:cubicBezTo>
                    <a:cubicBezTo>
                      <a:pt x="1589" y="1455"/>
                      <a:pt x="1621" y="1431"/>
                      <a:pt x="1653" y="1431"/>
                    </a:cubicBezTo>
                    <a:cubicBezTo>
                      <a:pt x="1684" y="1439"/>
                      <a:pt x="1684" y="1447"/>
                      <a:pt x="1684" y="1470"/>
                    </a:cubicBezTo>
                    <a:cubicBezTo>
                      <a:pt x="1692" y="1494"/>
                      <a:pt x="1724" y="1486"/>
                      <a:pt x="1732" y="1455"/>
                    </a:cubicBezTo>
                    <a:cubicBezTo>
                      <a:pt x="1739" y="1423"/>
                      <a:pt x="1763" y="1447"/>
                      <a:pt x="1763" y="1439"/>
                    </a:cubicBezTo>
                    <a:cubicBezTo>
                      <a:pt x="1771" y="1423"/>
                      <a:pt x="1795" y="1431"/>
                      <a:pt x="1826" y="1431"/>
                    </a:cubicBezTo>
                    <a:cubicBezTo>
                      <a:pt x="1850" y="1431"/>
                      <a:pt x="1842" y="1447"/>
                      <a:pt x="1842" y="1470"/>
                    </a:cubicBezTo>
                    <a:cubicBezTo>
                      <a:pt x="1842" y="1494"/>
                      <a:pt x="1850" y="1486"/>
                      <a:pt x="1874" y="1494"/>
                    </a:cubicBezTo>
                    <a:cubicBezTo>
                      <a:pt x="1890" y="1510"/>
                      <a:pt x="1874" y="1541"/>
                      <a:pt x="1882" y="1565"/>
                    </a:cubicBezTo>
                    <a:cubicBezTo>
                      <a:pt x="1898" y="1597"/>
                      <a:pt x="1929" y="1557"/>
                      <a:pt x="1945" y="1541"/>
                    </a:cubicBezTo>
                    <a:cubicBezTo>
                      <a:pt x="1953" y="1518"/>
                      <a:pt x="1977" y="1518"/>
                      <a:pt x="2008" y="1526"/>
                    </a:cubicBezTo>
                    <a:cubicBezTo>
                      <a:pt x="2040" y="1534"/>
                      <a:pt x="2048" y="1550"/>
                      <a:pt x="2056" y="1565"/>
                    </a:cubicBezTo>
                    <a:cubicBezTo>
                      <a:pt x="2072" y="1581"/>
                      <a:pt x="2103" y="1581"/>
                      <a:pt x="2103" y="1557"/>
                    </a:cubicBezTo>
                    <a:cubicBezTo>
                      <a:pt x="2103" y="1541"/>
                      <a:pt x="2174" y="1550"/>
                      <a:pt x="2190" y="1550"/>
                    </a:cubicBezTo>
                    <a:cubicBezTo>
                      <a:pt x="2206" y="1550"/>
                      <a:pt x="2198" y="1565"/>
                      <a:pt x="2190" y="1597"/>
                    </a:cubicBezTo>
                    <a:cubicBezTo>
                      <a:pt x="2182" y="1628"/>
                      <a:pt x="2206" y="1628"/>
                      <a:pt x="2222" y="1636"/>
                    </a:cubicBezTo>
                    <a:cubicBezTo>
                      <a:pt x="2238" y="1644"/>
                      <a:pt x="2245" y="1605"/>
                      <a:pt x="2245" y="1581"/>
                    </a:cubicBezTo>
                    <a:cubicBezTo>
                      <a:pt x="2245" y="1550"/>
                      <a:pt x="2245" y="1557"/>
                      <a:pt x="2261" y="1518"/>
                    </a:cubicBezTo>
                    <a:cubicBezTo>
                      <a:pt x="2277" y="1486"/>
                      <a:pt x="2277" y="1518"/>
                      <a:pt x="2293" y="1526"/>
                    </a:cubicBezTo>
                    <a:cubicBezTo>
                      <a:pt x="2309" y="1541"/>
                      <a:pt x="2317" y="1557"/>
                      <a:pt x="2340" y="1581"/>
                    </a:cubicBezTo>
                    <a:cubicBezTo>
                      <a:pt x="2356" y="1597"/>
                      <a:pt x="2364" y="1573"/>
                      <a:pt x="2372" y="1550"/>
                    </a:cubicBezTo>
                    <a:cubicBezTo>
                      <a:pt x="2380" y="1526"/>
                      <a:pt x="2403" y="1557"/>
                      <a:pt x="2426" y="1581"/>
                    </a:cubicBezTo>
                    <a:cubicBezTo>
                      <a:pt x="2458" y="1613"/>
                      <a:pt x="2474" y="1628"/>
                      <a:pt x="2505" y="1644"/>
                    </a:cubicBezTo>
                    <a:cubicBezTo>
                      <a:pt x="2529" y="1668"/>
                      <a:pt x="2545" y="1636"/>
                      <a:pt x="2568" y="1613"/>
                    </a:cubicBezTo>
                    <a:cubicBezTo>
                      <a:pt x="2584" y="1589"/>
                      <a:pt x="2616" y="1565"/>
                      <a:pt x="2656" y="1557"/>
                    </a:cubicBezTo>
                    <a:cubicBezTo>
                      <a:pt x="2687" y="1550"/>
                      <a:pt x="2671" y="1565"/>
                      <a:pt x="2695" y="1589"/>
                    </a:cubicBezTo>
                    <a:cubicBezTo>
                      <a:pt x="2727" y="1605"/>
                      <a:pt x="2743" y="1581"/>
                      <a:pt x="2750" y="1550"/>
                    </a:cubicBezTo>
                    <a:cubicBezTo>
                      <a:pt x="2750" y="1526"/>
                      <a:pt x="2798" y="1526"/>
                      <a:pt x="2814" y="1526"/>
                    </a:cubicBezTo>
                    <a:cubicBezTo>
                      <a:pt x="2837" y="1526"/>
                      <a:pt x="2830" y="1541"/>
                      <a:pt x="2861" y="1565"/>
                    </a:cubicBezTo>
                    <a:cubicBezTo>
                      <a:pt x="2893" y="1589"/>
                      <a:pt x="2908" y="1565"/>
                      <a:pt x="2917" y="1550"/>
                    </a:cubicBezTo>
                    <a:cubicBezTo>
                      <a:pt x="2932" y="1534"/>
                      <a:pt x="2940" y="1510"/>
                      <a:pt x="2964" y="1510"/>
                    </a:cubicBezTo>
                    <a:cubicBezTo>
                      <a:pt x="2988" y="1510"/>
                      <a:pt x="3011" y="1526"/>
                      <a:pt x="3051" y="1573"/>
                    </a:cubicBezTo>
                    <a:cubicBezTo>
                      <a:pt x="3090" y="1621"/>
                      <a:pt x="3122" y="1613"/>
                      <a:pt x="3130" y="1621"/>
                    </a:cubicBezTo>
                    <a:cubicBezTo>
                      <a:pt x="3138" y="1636"/>
                      <a:pt x="3161" y="1652"/>
                      <a:pt x="3193" y="1652"/>
                    </a:cubicBezTo>
                    <a:cubicBezTo>
                      <a:pt x="3225" y="1652"/>
                      <a:pt x="3225" y="1644"/>
                      <a:pt x="3241" y="1644"/>
                    </a:cubicBezTo>
                    <a:lnTo>
                      <a:pt x="3233" y="751"/>
                    </a:ln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0" name="Freeform 25"/>
              <p:cNvSpPr>
                <a:spLocks noChangeArrowheads="1"/>
              </p:cNvSpPr>
              <p:nvPr/>
            </p:nvSpPr>
            <p:spPr bwMode="auto">
              <a:xfrm>
                <a:off x="10996071" y="6629895"/>
                <a:ext cx="1709328" cy="874378"/>
              </a:xfrm>
              <a:custGeom>
                <a:avLst/>
                <a:gdLst>
                  <a:gd name="T0" fmla="*/ 2434 w 3250"/>
                  <a:gd name="T1" fmla="*/ 1589 h 1661"/>
                  <a:gd name="T2" fmla="*/ 2380 w 3250"/>
                  <a:gd name="T3" fmla="*/ 1557 h 1661"/>
                  <a:gd name="T4" fmla="*/ 2285 w 3250"/>
                  <a:gd name="T5" fmla="*/ 1518 h 1661"/>
                  <a:gd name="T6" fmla="*/ 2253 w 3250"/>
                  <a:gd name="T7" fmla="*/ 1581 h 1661"/>
                  <a:gd name="T8" fmla="*/ 2190 w 3250"/>
                  <a:gd name="T9" fmla="*/ 1597 h 1661"/>
                  <a:gd name="T10" fmla="*/ 2190 w 3250"/>
                  <a:gd name="T11" fmla="*/ 1550 h 1661"/>
                  <a:gd name="T12" fmla="*/ 2064 w 3250"/>
                  <a:gd name="T13" fmla="*/ 1565 h 1661"/>
                  <a:gd name="T14" fmla="*/ 1906 w 3250"/>
                  <a:gd name="T15" fmla="*/ 1581 h 1661"/>
                  <a:gd name="T16" fmla="*/ 1866 w 3250"/>
                  <a:gd name="T17" fmla="*/ 1494 h 1661"/>
                  <a:gd name="T18" fmla="*/ 1834 w 3250"/>
                  <a:gd name="T19" fmla="*/ 1431 h 1661"/>
                  <a:gd name="T20" fmla="*/ 1771 w 3250"/>
                  <a:gd name="T21" fmla="*/ 1447 h 1661"/>
                  <a:gd name="T22" fmla="*/ 1708 w 3250"/>
                  <a:gd name="T23" fmla="*/ 1486 h 1661"/>
                  <a:gd name="T24" fmla="*/ 1621 w 3250"/>
                  <a:gd name="T25" fmla="*/ 1439 h 1661"/>
                  <a:gd name="T26" fmla="*/ 1566 w 3250"/>
                  <a:gd name="T27" fmla="*/ 1439 h 1661"/>
                  <a:gd name="T28" fmla="*/ 1431 w 3250"/>
                  <a:gd name="T29" fmla="*/ 1391 h 1661"/>
                  <a:gd name="T30" fmla="*/ 1360 w 3250"/>
                  <a:gd name="T31" fmla="*/ 1273 h 1661"/>
                  <a:gd name="T32" fmla="*/ 1305 w 3250"/>
                  <a:gd name="T33" fmla="*/ 1312 h 1661"/>
                  <a:gd name="T34" fmla="*/ 1218 w 3250"/>
                  <a:gd name="T35" fmla="*/ 1297 h 1661"/>
                  <a:gd name="T36" fmla="*/ 0 w 3250"/>
                  <a:gd name="T37" fmla="*/ 245 h 1661"/>
                  <a:gd name="T38" fmla="*/ 3138 w 3250"/>
                  <a:gd name="T39" fmla="*/ 71 h 1661"/>
                  <a:gd name="T40" fmla="*/ 3249 w 3250"/>
                  <a:gd name="T41" fmla="*/ 751 h 1661"/>
                  <a:gd name="T42" fmla="*/ 3201 w 3250"/>
                  <a:gd name="T43" fmla="*/ 1660 h 1661"/>
                  <a:gd name="T44" fmla="*/ 2972 w 3250"/>
                  <a:gd name="T45" fmla="*/ 1510 h 1661"/>
                  <a:gd name="T46" fmla="*/ 2893 w 3250"/>
                  <a:gd name="T47" fmla="*/ 1581 h 1661"/>
                  <a:gd name="T48" fmla="*/ 2758 w 3250"/>
                  <a:gd name="T49" fmla="*/ 1550 h 1661"/>
                  <a:gd name="T50" fmla="*/ 2679 w 3250"/>
                  <a:gd name="T51" fmla="*/ 1557 h 1661"/>
                  <a:gd name="T52" fmla="*/ 2529 w 3250"/>
                  <a:gd name="T53" fmla="*/ 1660 h 1661"/>
                  <a:gd name="T54" fmla="*/ 2442 w 3250"/>
                  <a:gd name="T55" fmla="*/ 1581 h 1661"/>
                  <a:gd name="T56" fmla="*/ 2576 w 3250"/>
                  <a:gd name="T57" fmla="*/ 1613 h 1661"/>
                  <a:gd name="T58" fmla="*/ 2711 w 3250"/>
                  <a:gd name="T59" fmla="*/ 1581 h 1661"/>
                  <a:gd name="T60" fmla="*/ 2845 w 3250"/>
                  <a:gd name="T61" fmla="*/ 1534 h 1661"/>
                  <a:gd name="T62" fmla="*/ 2925 w 3250"/>
                  <a:gd name="T63" fmla="*/ 1550 h 1661"/>
                  <a:gd name="T64" fmla="*/ 3122 w 3250"/>
                  <a:gd name="T65" fmla="*/ 1613 h 1661"/>
                  <a:gd name="T66" fmla="*/ 3241 w 3250"/>
                  <a:gd name="T67" fmla="*/ 1636 h 1661"/>
                  <a:gd name="T68" fmla="*/ 16 w 3250"/>
                  <a:gd name="T69" fmla="*/ 8 h 1661"/>
                  <a:gd name="T70" fmla="*/ 1147 w 3250"/>
                  <a:gd name="T71" fmla="*/ 1202 h 1661"/>
                  <a:gd name="T72" fmla="*/ 1265 w 3250"/>
                  <a:gd name="T73" fmla="*/ 1304 h 1661"/>
                  <a:gd name="T74" fmla="*/ 1336 w 3250"/>
                  <a:gd name="T75" fmla="*/ 1288 h 1661"/>
                  <a:gd name="T76" fmla="*/ 1400 w 3250"/>
                  <a:gd name="T77" fmla="*/ 1320 h 1661"/>
                  <a:gd name="T78" fmla="*/ 1503 w 3250"/>
                  <a:gd name="T79" fmla="*/ 1407 h 1661"/>
                  <a:gd name="T80" fmla="*/ 1621 w 3250"/>
                  <a:gd name="T81" fmla="*/ 1439 h 1661"/>
                  <a:gd name="T82" fmla="*/ 1700 w 3250"/>
                  <a:gd name="T83" fmla="*/ 1470 h 1661"/>
                  <a:gd name="T84" fmla="*/ 1763 w 3250"/>
                  <a:gd name="T85" fmla="*/ 1439 h 1661"/>
                  <a:gd name="T86" fmla="*/ 1811 w 3250"/>
                  <a:gd name="T87" fmla="*/ 1423 h 1661"/>
                  <a:gd name="T88" fmla="*/ 1858 w 3250"/>
                  <a:gd name="T89" fmla="*/ 1470 h 1661"/>
                  <a:gd name="T90" fmla="*/ 1898 w 3250"/>
                  <a:gd name="T91" fmla="*/ 1565 h 1661"/>
                  <a:gd name="T92" fmla="*/ 2064 w 3250"/>
                  <a:gd name="T93" fmla="*/ 1557 h 1661"/>
                  <a:gd name="T94" fmla="*/ 2166 w 3250"/>
                  <a:gd name="T95" fmla="*/ 1541 h 1661"/>
                  <a:gd name="T96" fmla="*/ 2206 w 3250"/>
                  <a:gd name="T97" fmla="*/ 1573 h 1661"/>
                  <a:gd name="T98" fmla="*/ 2230 w 3250"/>
                  <a:gd name="T99" fmla="*/ 1636 h 1661"/>
                  <a:gd name="T100" fmla="*/ 2285 w 3250"/>
                  <a:gd name="T101" fmla="*/ 1502 h 1661"/>
                  <a:gd name="T102" fmla="*/ 2356 w 3250"/>
                  <a:gd name="T103" fmla="*/ 1581 h 1661"/>
                  <a:gd name="T104" fmla="*/ 2529 w 3250"/>
                  <a:gd name="T105" fmla="*/ 1660 h 16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250" h="1661">
                    <a:moveTo>
                      <a:pt x="2529" y="1660"/>
                    </a:moveTo>
                    <a:lnTo>
                      <a:pt x="2529" y="1660"/>
                    </a:lnTo>
                    <a:cubicBezTo>
                      <a:pt x="2521" y="1660"/>
                      <a:pt x="2513" y="1652"/>
                      <a:pt x="2505" y="1652"/>
                    </a:cubicBezTo>
                    <a:cubicBezTo>
                      <a:pt x="2482" y="1628"/>
                      <a:pt x="2466" y="1613"/>
                      <a:pt x="2434" y="1589"/>
                    </a:cubicBezTo>
                    <a:cubicBezTo>
                      <a:pt x="2434" y="1581"/>
                      <a:pt x="2426" y="1581"/>
                      <a:pt x="2426" y="1573"/>
                    </a:cubicBezTo>
                    <a:cubicBezTo>
                      <a:pt x="2411" y="1557"/>
                      <a:pt x="2395" y="1541"/>
                      <a:pt x="2388" y="1541"/>
                    </a:cubicBezTo>
                    <a:cubicBezTo>
                      <a:pt x="2388" y="1541"/>
                      <a:pt x="2388" y="1541"/>
                      <a:pt x="2380" y="1550"/>
                    </a:cubicBezTo>
                    <a:cubicBezTo>
                      <a:pt x="2380" y="1557"/>
                      <a:pt x="2380" y="1557"/>
                      <a:pt x="2380" y="1557"/>
                    </a:cubicBezTo>
                    <a:cubicBezTo>
                      <a:pt x="2372" y="1573"/>
                      <a:pt x="2364" y="1589"/>
                      <a:pt x="2356" y="1589"/>
                    </a:cubicBezTo>
                    <a:cubicBezTo>
                      <a:pt x="2348" y="1589"/>
                      <a:pt x="2348" y="1589"/>
                      <a:pt x="2340" y="1581"/>
                    </a:cubicBezTo>
                    <a:cubicBezTo>
                      <a:pt x="2325" y="1557"/>
                      <a:pt x="2317" y="1550"/>
                      <a:pt x="2301" y="1534"/>
                    </a:cubicBezTo>
                    <a:cubicBezTo>
                      <a:pt x="2293" y="1526"/>
                      <a:pt x="2293" y="1526"/>
                      <a:pt x="2285" y="1518"/>
                    </a:cubicBezTo>
                    <a:cubicBezTo>
                      <a:pt x="2285" y="1510"/>
                      <a:pt x="2285" y="1510"/>
                      <a:pt x="2285" y="1510"/>
                    </a:cubicBezTo>
                    <a:cubicBezTo>
                      <a:pt x="2285" y="1510"/>
                      <a:pt x="2277" y="1510"/>
                      <a:pt x="2277" y="1526"/>
                    </a:cubicBezTo>
                    <a:cubicBezTo>
                      <a:pt x="2269" y="1534"/>
                      <a:pt x="2269" y="1541"/>
                      <a:pt x="2262" y="1550"/>
                    </a:cubicBezTo>
                    <a:cubicBezTo>
                      <a:pt x="2253" y="1557"/>
                      <a:pt x="2253" y="1565"/>
                      <a:pt x="2253" y="1581"/>
                    </a:cubicBezTo>
                    <a:cubicBezTo>
                      <a:pt x="2253" y="1605"/>
                      <a:pt x="2246" y="1644"/>
                      <a:pt x="2230" y="1644"/>
                    </a:cubicBezTo>
                    <a:cubicBezTo>
                      <a:pt x="2230" y="1644"/>
                      <a:pt x="2230" y="1644"/>
                      <a:pt x="2230" y="1636"/>
                    </a:cubicBezTo>
                    <a:cubicBezTo>
                      <a:pt x="2222" y="1636"/>
                      <a:pt x="2222" y="1636"/>
                      <a:pt x="2222" y="1636"/>
                    </a:cubicBezTo>
                    <a:cubicBezTo>
                      <a:pt x="2206" y="1636"/>
                      <a:pt x="2190" y="1628"/>
                      <a:pt x="2190" y="1597"/>
                    </a:cubicBezTo>
                    <a:cubicBezTo>
                      <a:pt x="2198" y="1589"/>
                      <a:pt x="2198" y="1581"/>
                      <a:pt x="2198" y="1573"/>
                    </a:cubicBezTo>
                    <a:cubicBezTo>
                      <a:pt x="2198" y="1565"/>
                      <a:pt x="2206" y="1550"/>
                      <a:pt x="2206" y="1550"/>
                    </a:cubicBezTo>
                    <a:cubicBezTo>
                      <a:pt x="2198" y="1550"/>
                      <a:pt x="2198" y="1550"/>
                      <a:pt x="2198" y="1550"/>
                    </a:cubicBezTo>
                    <a:cubicBezTo>
                      <a:pt x="2198" y="1550"/>
                      <a:pt x="2198" y="1550"/>
                      <a:pt x="2190" y="1550"/>
                    </a:cubicBezTo>
                    <a:cubicBezTo>
                      <a:pt x="2182" y="1550"/>
                      <a:pt x="2174" y="1550"/>
                      <a:pt x="2166" y="1550"/>
                    </a:cubicBezTo>
                    <a:cubicBezTo>
                      <a:pt x="2119" y="1550"/>
                      <a:pt x="2111" y="1557"/>
                      <a:pt x="2111" y="1557"/>
                    </a:cubicBezTo>
                    <a:cubicBezTo>
                      <a:pt x="2111" y="1573"/>
                      <a:pt x="2103" y="1581"/>
                      <a:pt x="2087" y="1581"/>
                    </a:cubicBezTo>
                    <a:cubicBezTo>
                      <a:pt x="2080" y="1581"/>
                      <a:pt x="2072" y="1573"/>
                      <a:pt x="2064" y="1565"/>
                    </a:cubicBezTo>
                    <a:lnTo>
                      <a:pt x="2064" y="1565"/>
                    </a:lnTo>
                    <a:cubicBezTo>
                      <a:pt x="2048" y="1550"/>
                      <a:pt x="2040" y="1534"/>
                      <a:pt x="2016" y="1526"/>
                    </a:cubicBezTo>
                    <a:cubicBezTo>
                      <a:pt x="1985" y="1518"/>
                      <a:pt x="1961" y="1526"/>
                      <a:pt x="1953" y="1541"/>
                    </a:cubicBezTo>
                    <a:cubicBezTo>
                      <a:pt x="1945" y="1557"/>
                      <a:pt x="1922" y="1581"/>
                      <a:pt x="1906" y="1581"/>
                    </a:cubicBezTo>
                    <a:cubicBezTo>
                      <a:pt x="1898" y="1581"/>
                      <a:pt x="1890" y="1581"/>
                      <a:pt x="1890" y="1573"/>
                    </a:cubicBezTo>
                    <a:cubicBezTo>
                      <a:pt x="1890" y="1557"/>
                      <a:pt x="1890" y="1541"/>
                      <a:pt x="1890" y="1534"/>
                    </a:cubicBezTo>
                    <a:cubicBezTo>
                      <a:pt x="1890" y="1518"/>
                      <a:pt x="1890" y="1502"/>
                      <a:pt x="1874" y="1502"/>
                    </a:cubicBezTo>
                    <a:lnTo>
                      <a:pt x="1866" y="1494"/>
                    </a:lnTo>
                    <a:cubicBezTo>
                      <a:pt x="1850" y="1494"/>
                      <a:pt x="1850" y="1494"/>
                      <a:pt x="1850" y="1470"/>
                    </a:cubicBezTo>
                    <a:lnTo>
                      <a:pt x="1850" y="1463"/>
                    </a:lnTo>
                    <a:cubicBezTo>
                      <a:pt x="1850" y="1447"/>
                      <a:pt x="1850" y="1439"/>
                      <a:pt x="1842" y="1439"/>
                    </a:cubicBezTo>
                    <a:lnTo>
                      <a:pt x="1834" y="1431"/>
                    </a:lnTo>
                    <a:cubicBezTo>
                      <a:pt x="1819" y="1431"/>
                      <a:pt x="1811" y="1431"/>
                      <a:pt x="1803" y="1431"/>
                    </a:cubicBezTo>
                    <a:cubicBezTo>
                      <a:pt x="1803" y="1431"/>
                      <a:pt x="1795" y="1431"/>
                      <a:pt x="1787" y="1431"/>
                    </a:cubicBezTo>
                    <a:cubicBezTo>
                      <a:pt x="1779" y="1431"/>
                      <a:pt x="1779" y="1431"/>
                      <a:pt x="1779" y="1439"/>
                    </a:cubicBezTo>
                    <a:lnTo>
                      <a:pt x="1771" y="1447"/>
                    </a:lnTo>
                    <a:cubicBezTo>
                      <a:pt x="1771" y="1447"/>
                      <a:pt x="1763" y="1447"/>
                      <a:pt x="1763" y="1439"/>
                    </a:cubicBezTo>
                    <a:lnTo>
                      <a:pt x="1755" y="1439"/>
                    </a:lnTo>
                    <a:cubicBezTo>
                      <a:pt x="1755" y="1439"/>
                      <a:pt x="1747" y="1439"/>
                      <a:pt x="1747" y="1455"/>
                    </a:cubicBezTo>
                    <a:cubicBezTo>
                      <a:pt x="1740" y="1478"/>
                      <a:pt x="1724" y="1486"/>
                      <a:pt x="1708" y="1486"/>
                    </a:cubicBezTo>
                    <a:cubicBezTo>
                      <a:pt x="1700" y="1486"/>
                      <a:pt x="1692" y="1486"/>
                      <a:pt x="1692" y="1470"/>
                    </a:cubicBezTo>
                    <a:cubicBezTo>
                      <a:pt x="1692" y="1470"/>
                      <a:pt x="1692" y="1470"/>
                      <a:pt x="1692" y="1463"/>
                    </a:cubicBezTo>
                    <a:cubicBezTo>
                      <a:pt x="1692" y="1447"/>
                      <a:pt x="1684" y="1439"/>
                      <a:pt x="1661" y="1439"/>
                    </a:cubicBezTo>
                    <a:cubicBezTo>
                      <a:pt x="1645" y="1431"/>
                      <a:pt x="1637" y="1439"/>
                      <a:pt x="1621" y="1439"/>
                    </a:cubicBezTo>
                    <a:cubicBezTo>
                      <a:pt x="1613" y="1447"/>
                      <a:pt x="1605" y="1447"/>
                      <a:pt x="1597" y="1447"/>
                    </a:cubicBezTo>
                    <a:cubicBezTo>
                      <a:pt x="1582" y="1447"/>
                      <a:pt x="1574" y="1447"/>
                      <a:pt x="1566" y="1439"/>
                    </a:cubicBezTo>
                    <a:lnTo>
                      <a:pt x="1566" y="1439"/>
                    </a:lnTo>
                    <a:lnTo>
                      <a:pt x="1566" y="1439"/>
                    </a:lnTo>
                    <a:cubicBezTo>
                      <a:pt x="1566" y="1439"/>
                      <a:pt x="1558" y="1407"/>
                      <a:pt x="1518" y="1415"/>
                    </a:cubicBezTo>
                    <a:cubicBezTo>
                      <a:pt x="1510" y="1415"/>
                      <a:pt x="1503" y="1415"/>
                      <a:pt x="1503" y="1415"/>
                    </a:cubicBezTo>
                    <a:cubicBezTo>
                      <a:pt x="1479" y="1415"/>
                      <a:pt x="1471" y="1407"/>
                      <a:pt x="1455" y="1399"/>
                    </a:cubicBezTo>
                    <a:cubicBezTo>
                      <a:pt x="1447" y="1399"/>
                      <a:pt x="1439" y="1399"/>
                      <a:pt x="1431" y="1391"/>
                    </a:cubicBezTo>
                    <a:cubicBezTo>
                      <a:pt x="1408" y="1391"/>
                      <a:pt x="1400" y="1368"/>
                      <a:pt x="1400" y="1352"/>
                    </a:cubicBezTo>
                    <a:cubicBezTo>
                      <a:pt x="1400" y="1336"/>
                      <a:pt x="1400" y="1328"/>
                      <a:pt x="1392" y="1320"/>
                    </a:cubicBezTo>
                    <a:cubicBezTo>
                      <a:pt x="1392" y="1312"/>
                      <a:pt x="1392" y="1312"/>
                      <a:pt x="1392" y="1312"/>
                    </a:cubicBezTo>
                    <a:cubicBezTo>
                      <a:pt x="1384" y="1297"/>
                      <a:pt x="1368" y="1273"/>
                      <a:pt x="1360" y="1273"/>
                    </a:cubicBezTo>
                    <a:cubicBezTo>
                      <a:pt x="1352" y="1273"/>
                      <a:pt x="1352" y="1273"/>
                      <a:pt x="1352" y="1273"/>
                    </a:cubicBezTo>
                    <a:cubicBezTo>
                      <a:pt x="1344" y="1281"/>
                      <a:pt x="1344" y="1281"/>
                      <a:pt x="1344" y="1288"/>
                    </a:cubicBezTo>
                    <a:cubicBezTo>
                      <a:pt x="1336" y="1304"/>
                      <a:pt x="1336" y="1312"/>
                      <a:pt x="1321" y="1312"/>
                    </a:cubicBezTo>
                    <a:cubicBezTo>
                      <a:pt x="1313" y="1312"/>
                      <a:pt x="1305" y="1312"/>
                      <a:pt x="1305" y="1312"/>
                    </a:cubicBezTo>
                    <a:cubicBezTo>
                      <a:pt x="1297" y="1304"/>
                      <a:pt x="1289" y="1304"/>
                      <a:pt x="1281" y="1304"/>
                    </a:cubicBezTo>
                    <a:cubicBezTo>
                      <a:pt x="1273" y="1304"/>
                      <a:pt x="1273" y="1312"/>
                      <a:pt x="1265" y="1312"/>
                    </a:cubicBezTo>
                    <a:cubicBezTo>
                      <a:pt x="1257" y="1312"/>
                      <a:pt x="1257" y="1312"/>
                      <a:pt x="1250" y="1312"/>
                    </a:cubicBezTo>
                    <a:cubicBezTo>
                      <a:pt x="1242" y="1312"/>
                      <a:pt x="1234" y="1312"/>
                      <a:pt x="1218" y="1297"/>
                    </a:cubicBezTo>
                    <a:cubicBezTo>
                      <a:pt x="1202" y="1288"/>
                      <a:pt x="1186" y="1265"/>
                      <a:pt x="1178" y="1249"/>
                    </a:cubicBezTo>
                    <a:cubicBezTo>
                      <a:pt x="1170" y="1233"/>
                      <a:pt x="1163" y="1225"/>
                      <a:pt x="1147" y="1210"/>
                    </a:cubicBezTo>
                    <a:cubicBezTo>
                      <a:pt x="1107" y="1194"/>
                      <a:pt x="1123" y="411"/>
                      <a:pt x="1123" y="308"/>
                    </a:cubicBezTo>
                    <a:cubicBezTo>
                      <a:pt x="0" y="245"/>
                      <a:pt x="0" y="245"/>
                      <a:pt x="0" y="245"/>
                    </a:cubicBezTo>
                    <a:cubicBezTo>
                      <a:pt x="8" y="0"/>
                      <a:pt x="8" y="0"/>
                      <a:pt x="8" y="0"/>
                    </a:cubicBezTo>
                    <a:lnTo>
                      <a:pt x="8" y="0"/>
                    </a:lnTo>
                    <a:cubicBezTo>
                      <a:pt x="839" y="47"/>
                      <a:pt x="1692" y="71"/>
                      <a:pt x="2569" y="71"/>
                    </a:cubicBezTo>
                    <a:cubicBezTo>
                      <a:pt x="2758" y="71"/>
                      <a:pt x="2948" y="71"/>
                      <a:pt x="3138" y="71"/>
                    </a:cubicBezTo>
                    <a:cubicBezTo>
                      <a:pt x="3146" y="71"/>
                      <a:pt x="3146" y="71"/>
                      <a:pt x="3146" y="71"/>
                    </a:cubicBezTo>
                    <a:lnTo>
                      <a:pt x="3146" y="71"/>
                    </a:lnTo>
                    <a:cubicBezTo>
                      <a:pt x="3146" y="71"/>
                      <a:pt x="3154" y="380"/>
                      <a:pt x="3249" y="751"/>
                    </a:cubicBezTo>
                    <a:lnTo>
                      <a:pt x="3249" y="751"/>
                    </a:lnTo>
                    <a:cubicBezTo>
                      <a:pt x="3249" y="1644"/>
                      <a:pt x="3249" y="1644"/>
                      <a:pt x="3249" y="1644"/>
                    </a:cubicBezTo>
                    <a:lnTo>
                      <a:pt x="3249" y="1644"/>
                    </a:lnTo>
                    <a:cubicBezTo>
                      <a:pt x="3241" y="1644"/>
                      <a:pt x="3241" y="1644"/>
                      <a:pt x="3233" y="1652"/>
                    </a:cubicBezTo>
                    <a:cubicBezTo>
                      <a:pt x="3225" y="1652"/>
                      <a:pt x="3225" y="1660"/>
                      <a:pt x="3201" y="1660"/>
                    </a:cubicBezTo>
                    <a:cubicBezTo>
                      <a:pt x="3169" y="1660"/>
                      <a:pt x="3146" y="1636"/>
                      <a:pt x="3138" y="1628"/>
                    </a:cubicBezTo>
                    <a:cubicBezTo>
                      <a:pt x="3130" y="1621"/>
                      <a:pt x="3130" y="1621"/>
                      <a:pt x="3122" y="1621"/>
                    </a:cubicBezTo>
                    <a:cubicBezTo>
                      <a:pt x="3106" y="1613"/>
                      <a:pt x="3083" y="1605"/>
                      <a:pt x="3059" y="1573"/>
                    </a:cubicBezTo>
                    <a:cubicBezTo>
                      <a:pt x="3019" y="1526"/>
                      <a:pt x="2996" y="1510"/>
                      <a:pt x="2972" y="1510"/>
                    </a:cubicBezTo>
                    <a:cubicBezTo>
                      <a:pt x="2956" y="1518"/>
                      <a:pt x="2948" y="1526"/>
                      <a:pt x="2940" y="1541"/>
                    </a:cubicBezTo>
                    <a:cubicBezTo>
                      <a:pt x="2932" y="1541"/>
                      <a:pt x="2932" y="1550"/>
                      <a:pt x="2932" y="1550"/>
                    </a:cubicBezTo>
                    <a:cubicBezTo>
                      <a:pt x="2932" y="1550"/>
                      <a:pt x="2932" y="1557"/>
                      <a:pt x="2925" y="1557"/>
                    </a:cubicBezTo>
                    <a:cubicBezTo>
                      <a:pt x="2916" y="1565"/>
                      <a:pt x="2909" y="1581"/>
                      <a:pt x="2893" y="1581"/>
                    </a:cubicBezTo>
                    <a:cubicBezTo>
                      <a:pt x="2885" y="1581"/>
                      <a:pt x="2877" y="1573"/>
                      <a:pt x="2869" y="1565"/>
                    </a:cubicBezTo>
                    <a:cubicBezTo>
                      <a:pt x="2853" y="1557"/>
                      <a:pt x="2845" y="1550"/>
                      <a:pt x="2838" y="1541"/>
                    </a:cubicBezTo>
                    <a:cubicBezTo>
                      <a:pt x="2838" y="1534"/>
                      <a:pt x="2830" y="1526"/>
                      <a:pt x="2822" y="1526"/>
                    </a:cubicBezTo>
                    <a:cubicBezTo>
                      <a:pt x="2806" y="1526"/>
                      <a:pt x="2766" y="1526"/>
                      <a:pt x="2758" y="1550"/>
                    </a:cubicBezTo>
                    <a:cubicBezTo>
                      <a:pt x="2751" y="1573"/>
                      <a:pt x="2743" y="1597"/>
                      <a:pt x="2727" y="1597"/>
                    </a:cubicBezTo>
                    <a:cubicBezTo>
                      <a:pt x="2719" y="1597"/>
                      <a:pt x="2711" y="1597"/>
                      <a:pt x="2703" y="1589"/>
                    </a:cubicBezTo>
                    <a:cubicBezTo>
                      <a:pt x="2695" y="1581"/>
                      <a:pt x="2687" y="1573"/>
                      <a:pt x="2687" y="1565"/>
                    </a:cubicBezTo>
                    <a:cubicBezTo>
                      <a:pt x="2687" y="1557"/>
                      <a:pt x="2679" y="1557"/>
                      <a:pt x="2679" y="1557"/>
                    </a:cubicBezTo>
                    <a:cubicBezTo>
                      <a:pt x="2672" y="1557"/>
                      <a:pt x="2672" y="1557"/>
                      <a:pt x="2664" y="1557"/>
                    </a:cubicBezTo>
                    <a:cubicBezTo>
                      <a:pt x="2624" y="1573"/>
                      <a:pt x="2600" y="1589"/>
                      <a:pt x="2576" y="1613"/>
                    </a:cubicBezTo>
                    <a:cubicBezTo>
                      <a:pt x="2576" y="1621"/>
                      <a:pt x="2576" y="1621"/>
                      <a:pt x="2576" y="1621"/>
                    </a:cubicBezTo>
                    <a:cubicBezTo>
                      <a:pt x="2561" y="1644"/>
                      <a:pt x="2545" y="1660"/>
                      <a:pt x="2529" y="1660"/>
                    </a:cubicBezTo>
                    <a:lnTo>
                      <a:pt x="2388" y="1534"/>
                    </a:lnTo>
                    <a:lnTo>
                      <a:pt x="2388" y="1534"/>
                    </a:lnTo>
                    <a:cubicBezTo>
                      <a:pt x="2395" y="1534"/>
                      <a:pt x="2411" y="1550"/>
                      <a:pt x="2426" y="1565"/>
                    </a:cubicBezTo>
                    <a:cubicBezTo>
                      <a:pt x="2434" y="1573"/>
                      <a:pt x="2434" y="1573"/>
                      <a:pt x="2442" y="1581"/>
                    </a:cubicBezTo>
                    <a:cubicBezTo>
                      <a:pt x="2466" y="1605"/>
                      <a:pt x="2482" y="1628"/>
                      <a:pt x="2513" y="1644"/>
                    </a:cubicBezTo>
                    <a:cubicBezTo>
                      <a:pt x="2521" y="1652"/>
                      <a:pt x="2521" y="1652"/>
                      <a:pt x="2529" y="1652"/>
                    </a:cubicBezTo>
                    <a:cubicBezTo>
                      <a:pt x="2545" y="1652"/>
                      <a:pt x="2553" y="1636"/>
                      <a:pt x="2569" y="1621"/>
                    </a:cubicBezTo>
                    <a:cubicBezTo>
                      <a:pt x="2569" y="1613"/>
                      <a:pt x="2569" y="1613"/>
                      <a:pt x="2576" y="1613"/>
                    </a:cubicBezTo>
                    <a:cubicBezTo>
                      <a:pt x="2592" y="1589"/>
                      <a:pt x="2624" y="1565"/>
                      <a:pt x="2664" y="1557"/>
                    </a:cubicBezTo>
                    <a:cubicBezTo>
                      <a:pt x="2664" y="1550"/>
                      <a:pt x="2672" y="1550"/>
                      <a:pt x="2679" y="1550"/>
                    </a:cubicBezTo>
                    <a:cubicBezTo>
                      <a:pt x="2687" y="1550"/>
                      <a:pt x="2687" y="1557"/>
                      <a:pt x="2695" y="1565"/>
                    </a:cubicBezTo>
                    <a:cubicBezTo>
                      <a:pt x="2695" y="1565"/>
                      <a:pt x="2703" y="1573"/>
                      <a:pt x="2711" y="1581"/>
                    </a:cubicBezTo>
                    <a:cubicBezTo>
                      <a:pt x="2711" y="1589"/>
                      <a:pt x="2719" y="1589"/>
                      <a:pt x="2727" y="1589"/>
                    </a:cubicBezTo>
                    <a:cubicBezTo>
                      <a:pt x="2735" y="1589"/>
                      <a:pt x="2751" y="1565"/>
                      <a:pt x="2751" y="1550"/>
                    </a:cubicBezTo>
                    <a:cubicBezTo>
                      <a:pt x="2758" y="1518"/>
                      <a:pt x="2798" y="1518"/>
                      <a:pt x="2822" y="1518"/>
                    </a:cubicBezTo>
                    <a:cubicBezTo>
                      <a:pt x="2838" y="1518"/>
                      <a:pt x="2838" y="1526"/>
                      <a:pt x="2845" y="1534"/>
                    </a:cubicBezTo>
                    <a:cubicBezTo>
                      <a:pt x="2853" y="1541"/>
                      <a:pt x="2853" y="1550"/>
                      <a:pt x="2869" y="1565"/>
                    </a:cubicBezTo>
                    <a:cubicBezTo>
                      <a:pt x="2877" y="1573"/>
                      <a:pt x="2885" y="1573"/>
                      <a:pt x="2893" y="1573"/>
                    </a:cubicBezTo>
                    <a:cubicBezTo>
                      <a:pt x="2909" y="1573"/>
                      <a:pt x="2916" y="1557"/>
                      <a:pt x="2925" y="1550"/>
                    </a:cubicBezTo>
                    <a:lnTo>
                      <a:pt x="2925" y="1550"/>
                    </a:lnTo>
                    <a:cubicBezTo>
                      <a:pt x="2925" y="1541"/>
                      <a:pt x="2932" y="1541"/>
                      <a:pt x="2932" y="1541"/>
                    </a:cubicBezTo>
                    <a:cubicBezTo>
                      <a:pt x="2940" y="1526"/>
                      <a:pt x="2956" y="1510"/>
                      <a:pt x="2972" y="1502"/>
                    </a:cubicBezTo>
                    <a:cubicBezTo>
                      <a:pt x="2996" y="1502"/>
                      <a:pt x="3019" y="1518"/>
                      <a:pt x="3059" y="1565"/>
                    </a:cubicBezTo>
                    <a:cubicBezTo>
                      <a:pt x="3091" y="1605"/>
                      <a:pt x="3106" y="1605"/>
                      <a:pt x="3122" y="1613"/>
                    </a:cubicBezTo>
                    <a:cubicBezTo>
                      <a:pt x="3130" y="1613"/>
                      <a:pt x="3138" y="1613"/>
                      <a:pt x="3138" y="1621"/>
                    </a:cubicBezTo>
                    <a:cubicBezTo>
                      <a:pt x="3154" y="1628"/>
                      <a:pt x="3169" y="1652"/>
                      <a:pt x="3201" y="1652"/>
                    </a:cubicBezTo>
                    <a:cubicBezTo>
                      <a:pt x="3217" y="1652"/>
                      <a:pt x="3225" y="1644"/>
                      <a:pt x="3233" y="1644"/>
                    </a:cubicBezTo>
                    <a:lnTo>
                      <a:pt x="3241" y="1636"/>
                    </a:lnTo>
                    <a:cubicBezTo>
                      <a:pt x="3241" y="751"/>
                      <a:pt x="3241" y="751"/>
                      <a:pt x="3241" y="751"/>
                    </a:cubicBezTo>
                    <a:cubicBezTo>
                      <a:pt x="3154" y="403"/>
                      <a:pt x="3138" y="111"/>
                      <a:pt x="3138" y="71"/>
                    </a:cubicBezTo>
                    <a:cubicBezTo>
                      <a:pt x="2948" y="79"/>
                      <a:pt x="2751" y="79"/>
                      <a:pt x="2569" y="79"/>
                    </a:cubicBezTo>
                    <a:cubicBezTo>
                      <a:pt x="1700" y="79"/>
                      <a:pt x="839" y="55"/>
                      <a:pt x="16" y="8"/>
                    </a:cubicBezTo>
                    <a:cubicBezTo>
                      <a:pt x="8" y="245"/>
                      <a:pt x="8" y="245"/>
                      <a:pt x="8" y="245"/>
                    </a:cubicBezTo>
                    <a:cubicBezTo>
                      <a:pt x="1131" y="300"/>
                      <a:pt x="1131" y="300"/>
                      <a:pt x="1131" y="300"/>
                    </a:cubicBezTo>
                    <a:lnTo>
                      <a:pt x="1131" y="300"/>
                    </a:lnTo>
                    <a:cubicBezTo>
                      <a:pt x="1123" y="656"/>
                      <a:pt x="1123" y="1186"/>
                      <a:pt x="1147" y="1202"/>
                    </a:cubicBezTo>
                    <a:cubicBezTo>
                      <a:pt x="1163" y="1217"/>
                      <a:pt x="1178" y="1233"/>
                      <a:pt x="1186" y="1249"/>
                    </a:cubicBezTo>
                    <a:cubicBezTo>
                      <a:pt x="1194" y="1265"/>
                      <a:pt x="1210" y="1281"/>
                      <a:pt x="1226" y="1297"/>
                    </a:cubicBezTo>
                    <a:cubicBezTo>
                      <a:pt x="1234" y="1304"/>
                      <a:pt x="1242" y="1304"/>
                      <a:pt x="1250" y="1304"/>
                    </a:cubicBezTo>
                    <a:cubicBezTo>
                      <a:pt x="1257" y="1304"/>
                      <a:pt x="1257" y="1304"/>
                      <a:pt x="1265" y="1304"/>
                    </a:cubicBezTo>
                    <a:cubicBezTo>
                      <a:pt x="1273" y="1304"/>
                      <a:pt x="1273" y="1297"/>
                      <a:pt x="1281" y="1297"/>
                    </a:cubicBezTo>
                    <a:cubicBezTo>
                      <a:pt x="1289" y="1297"/>
                      <a:pt x="1297" y="1297"/>
                      <a:pt x="1305" y="1304"/>
                    </a:cubicBezTo>
                    <a:cubicBezTo>
                      <a:pt x="1313" y="1304"/>
                      <a:pt x="1313" y="1304"/>
                      <a:pt x="1321" y="1304"/>
                    </a:cubicBezTo>
                    <a:cubicBezTo>
                      <a:pt x="1329" y="1304"/>
                      <a:pt x="1329" y="1297"/>
                      <a:pt x="1336" y="1288"/>
                    </a:cubicBezTo>
                    <a:cubicBezTo>
                      <a:pt x="1336" y="1281"/>
                      <a:pt x="1336" y="1273"/>
                      <a:pt x="1352" y="1265"/>
                    </a:cubicBezTo>
                    <a:cubicBezTo>
                      <a:pt x="1352" y="1265"/>
                      <a:pt x="1352" y="1265"/>
                      <a:pt x="1360" y="1265"/>
                    </a:cubicBezTo>
                    <a:cubicBezTo>
                      <a:pt x="1376" y="1265"/>
                      <a:pt x="1384" y="1288"/>
                      <a:pt x="1400" y="1312"/>
                    </a:cubicBezTo>
                    <a:cubicBezTo>
                      <a:pt x="1400" y="1320"/>
                      <a:pt x="1400" y="1320"/>
                      <a:pt x="1400" y="1320"/>
                    </a:cubicBezTo>
                    <a:cubicBezTo>
                      <a:pt x="1408" y="1328"/>
                      <a:pt x="1408" y="1336"/>
                      <a:pt x="1408" y="1344"/>
                    </a:cubicBezTo>
                    <a:cubicBezTo>
                      <a:pt x="1408" y="1368"/>
                      <a:pt x="1416" y="1383"/>
                      <a:pt x="1431" y="1383"/>
                    </a:cubicBezTo>
                    <a:cubicBezTo>
                      <a:pt x="1439" y="1391"/>
                      <a:pt x="1455" y="1391"/>
                      <a:pt x="1455" y="1399"/>
                    </a:cubicBezTo>
                    <a:cubicBezTo>
                      <a:pt x="1471" y="1399"/>
                      <a:pt x="1479" y="1407"/>
                      <a:pt x="1503" y="1407"/>
                    </a:cubicBezTo>
                    <a:cubicBezTo>
                      <a:pt x="1503" y="1407"/>
                      <a:pt x="1510" y="1407"/>
                      <a:pt x="1518" y="1407"/>
                    </a:cubicBezTo>
                    <a:cubicBezTo>
                      <a:pt x="1558" y="1399"/>
                      <a:pt x="1574" y="1431"/>
                      <a:pt x="1574" y="1431"/>
                    </a:cubicBezTo>
                    <a:cubicBezTo>
                      <a:pt x="1582" y="1439"/>
                      <a:pt x="1589" y="1439"/>
                      <a:pt x="1597" y="1439"/>
                    </a:cubicBezTo>
                    <a:cubicBezTo>
                      <a:pt x="1605" y="1439"/>
                      <a:pt x="1613" y="1439"/>
                      <a:pt x="1621" y="1439"/>
                    </a:cubicBezTo>
                    <a:cubicBezTo>
                      <a:pt x="1629" y="1431"/>
                      <a:pt x="1637" y="1431"/>
                      <a:pt x="1653" y="1431"/>
                    </a:cubicBezTo>
                    <a:lnTo>
                      <a:pt x="1661" y="1431"/>
                    </a:lnTo>
                    <a:cubicBezTo>
                      <a:pt x="1692" y="1431"/>
                      <a:pt x="1692" y="1447"/>
                      <a:pt x="1700" y="1463"/>
                    </a:cubicBezTo>
                    <a:cubicBezTo>
                      <a:pt x="1700" y="1470"/>
                      <a:pt x="1700" y="1470"/>
                      <a:pt x="1700" y="1470"/>
                    </a:cubicBezTo>
                    <a:cubicBezTo>
                      <a:pt x="1700" y="1478"/>
                      <a:pt x="1700" y="1478"/>
                      <a:pt x="1708" y="1478"/>
                    </a:cubicBezTo>
                    <a:cubicBezTo>
                      <a:pt x="1716" y="1478"/>
                      <a:pt x="1732" y="1470"/>
                      <a:pt x="1740" y="1455"/>
                    </a:cubicBezTo>
                    <a:cubicBezTo>
                      <a:pt x="1740" y="1439"/>
                      <a:pt x="1747" y="1431"/>
                      <a:pt x="1755" y="1431"/>
                    </a:cubicBezTo>
                    <a:cubicBezTo>
                      <a:pt x="1755" y="1431"/>
                      <a:pt x="1763" y="1431"/>
                      <a:pt x="1763" y="1439"/>
                    </a:cubicBezTo>
                    <a:lnTo>
                      <a:pt x="1771" y="1439"/>
                    </a:lnTo>
                    <a:lnTo>
                      <a:pt x="1771" y="1439"/>
                    </a:lnTo>
                    <a:cubicBezTo>
                      <a:pt x="1771" y="1423"/>
                      <a:pt x="1787" y="1423"/>
                      <a:pt x="1787" y="1423"/>
                    </a:cubicBezTo>
                    <a:cubicBezTo>
                      <a:pt x="1795" y="1423"/>
                      <a:pt x="1803" y="1423"/>
                      <a:pt x="1811" y="1423"/>
                    </a:cubicBezTo>
                    <a:cubicBezTo>
                      <a:pt x="1811" y="1423"/>
                      <a:pt x="1827" y="1423"/>
                      <a:pt x="1834" y="1423"/>
                    </a:cubicBezTo>
                    <a:cubicBezTo>
                      <a:pt x="1842" y="1423"/>
                      <a:pt x="1850" y="1431"/>
                      <a:pt x="1850" y="1431"/>
                    </a:cubicBezTo>
                    <a:cubicBezTo>
                      <a:pt x="1858" y="1439"/>
                      <a:pt x="1858" y="1447"/>
                      <a:pt x="1858" y="1463"/>
                    </a:cubicBezTo>
                    <a:lnTo>
                      <a:pt x="1858" y="1470"/>
                    </a:lnTo>
                    <a:cubicBezTo>
                      <a:pt x="1858" y="1486"/>
                      <a:pt x="1858" y="1486"/>
                      <a:pt x="1866" y="1486"/>
                    </a:cubicBezTo>
                    <a:cubicBezTo>
                      <a:pt x="1874" y="1494"/>
                      <a:pt x="1874" y="1494"/>
                      <a:pt x="1882" y="1494"/>
                    </a:cubicBezTo>
                    <a:cubicBezTo>
                      <a:pt x="1898" y="1502"/>
                      <a:pt x="1898" y="1518"/>
                      <a:pt x="1898" y="1534"/>
                    </a:cubicBezTo>
                    <a:cubicBezTo>
                      <a:pt x="1898" y="1541"/>
                      <a:pt x="1890" y="1557"/>
                      <a:pt x="1898" y="1565"/>
                    </a:cubicBezTo>
                    <a:cubicBezTo>
                      <a:pt x="1898" y="1573"/>
                      <a:pt x="1906" y="1573"/>
                      <a:pt x="1906" y="1573"/>
                    </a:cubicBezTo>
                    <a:cubicBezTo>
                      <a:pt x="1914" y="1573"/>
                      <a:pt x="1937" y="1557"/>
                      <a:pt x="1945" y="1541"/>
                    </a:cubicBezTo>
                    <a:cubicBezTo>
                      <a:pt x="1961" y="1518"/>
                      <a:pt x="1985" y="1510"/>
                      <a:pt x="2016" y="1518"/>
                    </a:cubicBezTo>
                    <a:cubicBezTo>
                      <a:pt x="2048" y="1526"/>
                      <a:pt x="2056" y="1541"/>
                      <a:pt x="2064" y="1557"/>
                    </a:cubicBezTo>
                    <a:cubicBezTo>
                      <a:pt x="2072" y="1565"/>
                      <a:pt x="2072" y="1565"/>
                      <a:pt x="2072" y="1565"/>
                    </a:cubicBezTo>
                    <a:cubicBezTo>
                      <a:pt x="2072" y="1573"/>
                      <a:pt x="2080" y="1573"/>
                      <a:pt x="2087" y="1573"/>
                    </a:cubicBezTo>
                    <a:cubicBezTo>
                      <a:pt x="2095" y="1573"/>
                      <a:pt x="2103" y="1573"/>
                      <a:pt x="2103" y="1557"/>
                    </a:cubicBezTo>
                    <a:cubicBezTo>
                      <a:pt x="2103" y="1550"/>
                      <a:pt x="2127" y="1541"/>
                      <a:pt x="2166" y="1541"/>
                    </a:cubicBezTo>
                    <a:cubicBezTo>
                      <a:pt x="2174" y="1541"/>
                      <a:pt x="2182" y="1541"/>
                      <a:pt x="2190" y="1541"/>
                    </a:cubicBezTo>
                    <a:cubicBezTo>
                      <a:pt x="2198" y="1541"/>
                      <a:pt x="2198" y="1541"/>
                      <a:pt x="2198" y="1541"/>
                    </a:cubicBezTo>
                    <a:cubicBezTo>
                      <a:pt x="2206" y="1541"/>
                      <a:pt x="2206" y="1541"/>
                      <a:pt x="2206" y="1550"/>
                    </a:cubicBezTo>
                    <a:cubicBezTo>
                      <a:pt x="2214" y="1550"/>
                      <a:pt x="2206" y="1557"/>
                      <a:pt x="2206" y="1573"/>
                    </a:cubicBezTo>
                    <a:cubicBezTo>
                      <a:pt x="2206" y="1581"/>
                      <a:pt x="2206" y="1589"/>
                      <a:pt x="2198" y="1597"/>
                    </a:cubicBezTo>
                    <a:cubicBezTo>
                      <a:pt x="2198" y="1621"/>
                      <a:pt x="2206" y="1628"/>
                      <a:pt x="2222" y="1628"/>
                    </a:cubicBezTo>
                    <a:cubicBezTo>
                      <a:pt x="2222" y="1628"/>
                      <a:pt x="2230" y="1628"/>
                      <a:pt x="2230" y="1636"/>
                    </a:cubicBezTo>
                    <a:lnTo>
                      <a:pt x="2230" y="1636"/>
                    </a:lnTo>
                    <a:cubicBezTo>
                      <a:pt x="2238" y="1636"/>
                      <a:pt x="2246" y="1605"/>
                      <a:pt x="2246" y="1581"/>
                    </a:cubicBezTo>
                    <a:cubicBezTo>
                      <a:pt x="2246" y="1557"/>
                      <a:pt x="2253" y="1557"/>
                      <a:pt x="2253" y="1541"/>
                    </a:cubicBezTo>
                    <a:cubicBezTo>
                      <a:pt x="2262" y="1534"/>
                      <a:pt x="2262" y="1534"/>
                      <a:pt x="2269" y="1518"/>
                    </a:cubicBezTo>
                    <a:cubicBezTo>
                      <a:pt x="2269" y="1510"/>
                      <a:pt x="2277" y="1502"/>
                      <a:pt x="2285" y="1502"/>
                    </a:cubicBezTo>
                    <a:lnTo>
                      <a:pt x="2293" y="1510"/>
                    </a:lnTo>
                    <a:cubicBezTo>
                      <a:pt x="2301" y="1518"/>
                      <a:pt x="2301" y="1526"/>
                      <a:pt x="2301" y="1526"/>
                    </a:cubicBezTo>
                    <a:cubicBezTo>
                      <a:pt x="2317" y="1541"/>
                      <a:pt x="2333" y="1550"/>
                      <a:pt x="2348" y="1573"/>
                    </a:cubicBezTo>
                    <a:cubicBezTo>
                      <a:pt x="2348" y="1581"/>
                      <a:pt x="2356" y="1581"/>
                      <a:pt x="2356" y="1581"/>
                    </a:cubicBezTo>
                    <a:cubicBezTo>
                      <a:pt x="2364" y="1581"/>
                      <a:pt x="2372" y="1565"/>
                      <a:pt x="2372" y="1550"/>
                    </a:cubicBezTo>
                    <a:lnTo>
                      <a:pt x="2372" y="1550"/>
                    </a:lnTo>
                    <a:cubicBezTo>
                      <a:pt x="2380" y="1541"/>
                      <a:pt x="2380" y="1534"/>
                      <a:pt x="2388" y="1534"/>
                    </a:cubicBezTo>
                    <a:lnTo>
                      <a:pt x="2529" y="1660"/>
                    </a:ln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1" name="Freeform 150"/>
              <p:cNvSpPr>
                <a:spLocks noChangeArrowheads="1"/>
              </p:cNvSpPr>
              <p:nvPr/>
            </p:nvSpPr>
            <p:spPr bwMode="auto">
              <a:xfrm>
                <a:off x="9636958" y="6520887"/>
                <a:ext cx="1363752" cy="1435651"/>
              </a:xfrm>
              <a:custGeom>
                <a:avLst/>
                <a:gdLst>
                  <a:gd name="T0" fmla="*/ 2230 w 2594"/>
                  <a:gd name="T1" fmla="*/ 182 h 2729"/>
                  <a:gd name="T2" fmla="*/ 2230 w 2594"/>
                  <a:gd name="T3" fmla="*/ 182 h 2729"/>
                  <a:gd name="T4" fmla="*/ 340 w 2594"/>
                  <a:gd name="T5" fmla="*/ 0 h 2729"/>
                  <a:gd name="T6" fmla="*/ 0 w 2594"/>
                  <a:gd name="T7" fmla="*/ 2664 h 2729"/>
                  <a:gd name="T8" fmla="*/ 293 w 2594"/>
                  <a:gd name="T9" fmla="*/ 2704 h 2729"/>
                  <a:gd name="T10" fmla="*/ 356 w 2594"/>
                  <a:gd name="T11" fmla="*/ 2672 h 2729"/>
                  <a:gd name="T12" fmla="*/ 372 w 2594"/>
                  <a:gd name="T13" fmla="*/ 2546 h 2729"/>
                  <a:gd name="T14" fmla="*/ 443 w 2594"/>
                  <a:gd name="T15" fmla="*/ 2506 h 2729"/>
                  <a:gd name="T16" fmla="*/ 1028 w 2594"/>
                  <a:gd name="T17" fmla="*/ 2578 h 2729"/>
                  <a:gd name="T18" fmla="*/ 996 w 2594"/>
                  <a:gd name="T19" fmla="*/ 2475 h 2729"/>
                  <a:gd name="T20" fmla="*/ 2396 w 2594"/>
                  <a:gd name="T21" fmla="*/ 2593 h 2729"/>
                  <a:gd name="T22" fmla="*/ 2427 w 2594"/>
                  <a:gd name="T23" fmla="*/ 2546 h 2729"/>
                  <a:gd name="T24" fmla="*/ 2570 w 2594"/>
                  <a:gd name="T25" fmla="*/ 451 h 2729"/>
                  <a:gd name="T26" fmla="*/ 2593 w 2594"/>
                  <a:gd name="T27" fmla="*/ 451 h 2729"/>
                  <a:gd name="T28" fmla="*/ 2593 w 2594"/>
                  <a:gd name="T29" fmla="*/ 206 h 2729"/>
                  <a:gd name="T30" fmla="*/ 2238 w 2594"/>
                  <a:gd name="T31" fmla="*/ 182 h 2729"/>
                  <a:gd name="T32" fmla="*/ 2230 w 2594"/>
                  <a:gd name="T33" fmla="*/ 182 h 2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94" h="2729">
                    <a:moveTo>
                      <a:pt x="2230" y="182"/>
                    </a:moveTo>
                    <a:lnTo>
                      <a:pt x="2230" y="182"/>
                    </a:lnTo>
                    <a:cubicBezTo>
                      <a:pt x="1495" y="135"/>
                      <a:pt x="862" y="72"/>
                      <a:pt x="340" y="0"/>
                    </a:cubicBezTo>
                    <a:cubicBezTo>
                      <a:pt x="0" y="2664"/>
                      <a:pt x="0" y="2664"/>
                      <a:pt x="0" y="2664"/>
                    </a:cubicBezTo>
                    <a:cubicBezTo>
                      <a:pt x="143" y="2672"/>
                      <a:pt x="277" y="2688"/>
                      <a:pt x="293" y="2704"/>
                    </a:cubicBezTo>
                    <a:cubicBezTo>
                      <a:pt x="348" y="2728"/>
                      <a:pt x="356" y="2672"/>
                      <a:pt x="356" y="2672"/>
                    </a:cubicBezTo>
                    <a:cubicBezTo>
                      <a:pt x="356" y="2672"/>
                      <a:pt x="364" y="2601"/>
                      <a:pt x="372" y="2546"/>
                    </a:cubicBezTo>
                    <a:cubicBezTo>
                      <a:pt x="388" y="2483"/>
                      <a:pt x="443" y="2506"/>
                      <a:pt x="443" y="2506"/>
                    </a:cubicBezTo>
                    <a:cubicBezTo>
                      <a:pt x="443" y="2506"/>
                      <a:pt x="894" y="2562"/>
                      <a:pt x="1028" y="2578"/>
                    </a:cubicBezTo>
                    <a:cubicBezTo>
                      <a:pt x="957" y="2435"/>
                      <a:pt x="996" y="2475"/>
                      <a:pt x="996" y="2475"/>
                    </a:cubicBezTo>
                    <a:cubicBezTo>
                      <a:pt x="996" y="2475"/>
                      <a:pt x="2372" y="2593"/>
                      <a:pt x="2396" y="2593"/>
                    </a:cubicBezTo>
                    <a:cubicBezTo>
                      <a:pt x="2427" y="2593"/>
                      <a:pt x="2427" y="2546"/>
                      <a:pt x="2427" y="2546"/>
                    </a:cubicBezTo>
                    <a:cubicBezTo>
                      <a:pt x="2570" y="451"/>
                      <a:pt x="2570" y="451"/>
                      <a:pt x="2570" y="451"/>
                    </a:cubicBezTo>
                    <a:cubicBezTo>
                      <a:pt x="2593" y="451"/>
                      <a:pt x="2593" y="451"/>
                      <a:pt x="2593" y="451"/>
                    </a:cubicBezTo>
                    <a:cubicBezTo>
                      <a:pt x="2593" y="206"/>
                      <a:pt x="2593" y="206"/>
                      <a:pt x="2593" y="206"/>
                    </a:cubicBezTo>
                    <a:cubicBezTo>
                      <a:pt x="2475" y="198"/>
                      <a:pt x="2356" y="190"/>
                      <a:pt x="2238" y="182"/>
                    </a:cubicBezTo>
                    <a:lnTo>
                      <a:pt x="2230" y="182"/>
                    </a:ln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2" name="Freeform 151"/>
              <p:cNvSpPr>
                <a:spLocks noChangeArrowheads="1"/>
              </p:cNvSpPr>
              <p:nvPr/>
            </p:nvSpPr>
            <p:spPr bwMode="auto">
              <a:xfrm>
                <a:off x="7094999" y="4725744"/>
                <a:ext cx="1618875" cy="2681118"/>
              </a:xfrm>
              <a:custGeom>
                <a:avLst/>
                <a:gdLst>
                  <a:gd name="T0" fmla="*/ 1692 w 3076"/>
                  <a:gd name="T1" fmla="*/ 364 h 5099"/>
                  <a:gd name="T2" fmla="*/ 277 w 3076"/>
                  <a:gd name="T3" fmla="*/ 40 h 5099"/>
                  <a:gd name="T4" fmla="*/ 293 w 3076"/>
                  <a:gd name="T5" fmla="*/ 182 h 5099"/>
                  <a:gd name="T6" fmla="*/ 253 w 3076"/>
                  <a:gd name="T7" fmla="*/ 301 h 5099"/>
                  <a:gd name="T8" fmla="*/ 198 w 3076"/>
                  <a:gd name="T9" fmla="*/ 435 h 5099"/>
                  <a:gd name="T10" fmla="*/ 142 w 3076"/>
                  <a:gd name="T11" fmla="*/ 546 h 5099"/>
                  <a:gd name="T12" fmla="*/ 24 w 3076"/>
                  <a:gd name="T13" fmla="*/ 696 h 5099"/>
                  <a:gd name="T14" fmla="*/ 79 w 3076"/>
                  <a:gd name="T15" fmla="*/ 878 h 5099"/>
                  <a:gd name="T16" fmla="*/ 127 w 3076"/>
                  <a:gd name="T17" fmla="*/ 1083 h 5099"/>
                  <a:gd name="T18" fmla="*/ 87 w 3076"/>
                  <a:gd name="T19" fmla="*/ 1234 h 5099"/>
                  <a:gd name="T20" fmla="*/ 63 w 3076"/>
                  <a:gd name="T21" fmla="*/ 1408 h 5099"/>
                  <a:gd name="T22" fmla="*/ 119 w 3076"/>
                  <a:gd name="T23" fmla="*/ 1581 h 5099"/>
                  <a:gd name="T24" fmla="*/ 198 w 3076"/>
                  <a:gd name="T25" fmla="*/ 1708 h 5099"/>
                  <a:gd name="T26" fmla="*/ 245 w 3076"/>
                  <a:gd name="T27" fmla="*/ 1819 h 5099"/>
                  <a:gd name="T28" fmla="*/ 213 w 3076"/>
                  <a:gd name="T29" fmla="*/ 1945 h 5099"/>
                  <a:gd name="T30" fmla="*/ 340 w 3076"/>
                  <a:gd name="T31" fmla="*/ 2064 h 5099"/>
                  <a:gd name="T32" fmla="*/ 380 w 3076"/>
                  <a:gd name="T33" fmla="*/ 1985 h 5099"/>
                  <a:gd name="T34" fmla="*/ 459 w 3076"/>
                  <a:gd name="T35" fmla="*/ 1961 h 5099"/>
                  <a:gd name="T36" fmla="*/ 403 w 3076"/>
                  <a:gd name="T37" fmla="*/ 2048 h 5099"/>
                  <a:gd name="T38" fmla="*/ 459 w 3076"/>
                  <a:gd name="T39" fmla="*/ 2198 h 5099"/>
                  <a:gd name="T40" fmla="*/ 411 w 3076"/>
                  <a:gd name="T41" fmla="*/ 2230 h 5099"/>
                  <a:gd name="T42" fmla="*/ 332 w 3076"/>
                  <a:gd name="T43" fmla="*/ 2167 h 5099"/>
                  <a:gd name="T44" fmla="*/ 308 w 3076"/>
                  <a:gd name="T45" fmla="*/ 2325 h 5099"/>
                  <a:gd name="T46" fmla="*/ 380 w 3076"/>
                  <a:gd name="T47" fmla="*/ 2498 h 5099"/>
                  <a:gd name="T48" fmla="*/ 482 w 3076"/>
                  <a:gd name="T49" fmla="*/ 2578 h 5099"/>
                  <a:gd name="T50" fmla="*/ 403 w 3076"/>
                  <a:gd name="T51" fmla="*/ 2712 h 5099"/>
                  <a:gd name="T52" fmla="*/ 451 w 3076"/>
                  <a:gd name="T53" fmla="*/ 2933 h 5099"/>
                  <a:gd name="T54" fmla="*/ 514 w 3076"/>
                  <a:gd name="T55" fmla="*/ 3067 h 5099"/>
                  <a:gd name="T56" fmla="*/ 553 w 3076"/>
                  <a:gd name="T57" fmla="*/ 3169 h 5099"/>
                  <a:gd name="T58" fmla="*/ 617 w 3076"/>
                  <a:gd name="T59" fmla="*/ 3296 h 5099"/>
                  <a:gd name="T60" fmla="*/ 640 w 3076"/>
                  <a:gd name="T61" fmla="*/ 3438 h 5099"/>
                  <a:gd name="T62" fmla="*/ 672 w 3076"/>
                  <a:gd name="T63" fmla="*/ 3580 h 5099"/>
                  <a:gd name="T64" fmla="*/ 640 w 3076"/>
                  <a:gd name="T65" fmla="*/ 3731 h 5099"/>
                  <a:gd name="T66" fmla="*/ 743 w 3076"/>
                  <a:gd name="T67" fmla="*/ 3818 h 5099"/>
                  <a:gd name="T68" fmla="*/ 972 w 3076"/>
                  <a:gd name="T69" fmla="*/ 3913 h 5099"/>
                  <a:gd name="T70" fmla="*/ 1139 w 3076"/>
                  <a:gd name="T71" fmla="*/ 4063 h 5099"/>
                  <a:gd name="T72" fmla="*/ 1352 w 3076"/>
                  <a:gd name="T73" fmla="*/ 4173 h 5099"/>
                  <a:gd name="T74" fmla="*/ 1439 w 3076"/>
                  <a:gd name="T75" fmla="*/ 4355 h 5099"/>
                  <a:gd name="T76" fmla="*/ 1676 w 3076"/>
                  <a:gd name="T77" fmla="*/ 4561 h 5099"/>
                  <a:gd name="T78" fmla="*/ 1731 w 3076"/>
                  <a:gd name="T79" fmla="*/ 4980 h 5099"/>
                  <a:gd name="T80" fmla="*/ 2696 w 3076"/>
                  <a:gd name="T81" fmla="*/ 5098 h 5099"/>
                  <a:gd name="T82" fmla="*/ 2799 w 3076"/>
                  <a:gd name="T83" fmla="*/ 5067 h 5099"/>
                  <a:gd name="T84" fmla="*/ 2799 w 3076"/>
                  <a:gd name="T85" fmla="*/ 4956 h 5099"/>
                  <a:gd name="T86" fmla="*/ 2767 w 3076"/>
                  <a:gd name="T87" fmla="*/ 4885 h 5099"/>
                  <a:gd name="T88" fmla="*/ 2822 w 3076"/>
                  <a:gd name="T89" fmla="*/ 4766 h 5099"/>
                  <a:gd name="T90" fmla="*/ 2909 w 3076"/>
                  <a:gd name="T91" fmla="*/ 4529 h 5099"/>
                  <a:gd name="T92" fmla="*/ 3067 w 3076"/>
                  <a:gd name="T93" fmla="*/ 4411 h 5099"/>
                  <a:gd name="T94" fmla="*/ 2996 w 3076"/>
                  <a:gd name="T95" fmla="*/ 4237 h 5099"/>
                  <a:gd name="T96" fmla="*/ 2933 w 3076"/>
                  <a:gd name="T97" fmla="*/ 4086 h 5099"/>
                  <a:gd name="T98" fmla="*/ 1344 w 3076"/>
                  <a:gd name="T99" fmla="*/ 1763 h 50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076" h="5099">
                    <a:moveTo>
                      <a:pt x="1692" y="364"/>
                    </a:moveTo>
                    <a:lnTo>
                      <a:pt x="1692" y="364"/>
                    </a:lnTo>
                    <a:cubicBezTo>
                      <a:pt x="1036" y="206"/>
                      <a:pt x="530" y="64"/>
                      <a:pt x="308" y="0"/>
                    </a:cubicBezTo>
                    <a:cubicBezTo>
                      <a:pt x="316" y="32"/>
                      <a:pt x="277" y="40"/>
                      <a:pt x="277" y="40"/>
                    </a:cubicBezTo>
                    <a:cubicBezTo>
                      <a:pt x="277" y="40"/>
                      <a:pt x="229" y="64"/>
                      <a:pt x="253" y="103"/>
                    </a:cubicBezTo>
                    <a:cubicBezTo>
                      <a:pt x="277" y="151"/>
                      <a:pt x="308" y="151"/>
                      <a:pt x="293" y="182"/>
                    </a:cubicBezTo>
                    <a:cubicBezTo>
                      <a:pt x="285" y="214"/>
                      <a:pt x="269" y="214"/>
                      <a:pt x="261" y="246"/>
                    </a:cubicBezTo>
                    <a:cubicBezTo>
                      <a:pt x="261" y="285"/>
                      <a:pt x="277" y="285"/>
                      <a:pt x="253" y="301"/>
                    </a:cubicBezTo>
                    <a:cubicBezTo>
                      <a:pt x="237" y="317"/>
                      <a:pt x="213" y="333"/>
                      <a:pt x="206" y="364"/>
                    </a:cubicBezTo>
                    <a:cubicBezTo>
                      <a:pt x="198" y="396"/>
                      <a:pt x="213" y="404"/>
                      <a:pt x="198" y="435"/>
                    </a:cubicBezTo>
                    <a:cubicBezTo>
                      <a:pt x="182" y="475"/>
                      <a:pt x="182" y="459"/>
                      <a:pt x="166" y="491"/>
                    </a:cubicBezTo>
                    <a:cubicBezTo>
                      <a:pt x="158" y="522"/>
                      <a:pt x="158" y="530"/>
                      <a:pt x="142" y="546"/>
                    </a:cubicBezTo>
                    <a:cubicBezTo>
                      <a:pt x="127" y="562"/>
                      <a:pt x="79" y="601"/>
                      <a:pt x="71" y="625"/>
                    </a:cubicBezTo>
                    <a:cubicBezTo>
                      <a:pt x="55" y="649"/>
                      <a:pt x="24" y="641"/>
                      <a:pt x="24" y="696"/>
                    </a:cubicBezTo>
                    <a:cubicBezTo>
                      <a:pt x="24" y="751"/>
                      <a:pt x="0" y="751"/>
                      <a:pt x="32" y="799"/>
                    </a:cubicBezTo>
                    <a:cubicBezTo>
                      <a:pt x="63" y="846"/>
                      <a:pt x="71" y="823"/>
                      <a:pt x="79" y="878"/>
                    </a:cubicBezTo>
                    <a:cubicBezTo>
                      <a:pt x="95" y="925"/>
                      <a:pt x="111" y="917"/>
                      <a:pt x="119" y="981"/>
                    </a:cubicBezTo>
                    <a:cubicBezTo>
                      <a:pt x="134" y="1036"/>
                      <a:pt x="127" y="1036"/>
                      <a:pt x="127" y="1083"/>
                    </a:cubicBezTo>
                    <a:cubicBezTo>
                      <a:pt x="127" y="1131"/>
                      <a:pt x="150" y="1147"/>
                      <a:pt x="119" y="1178"/>
                    </a:cubicBezTo>
                    <a:cubicBezTo>
                      <a:pt x="87" y="1202"/>
                      <a:pt x="71" y="1194"/>
                      <a:pt x="87" y="1234"/>
                    </a:cubicBezTo>
                    <a:cubicBezTo>
                      <a:pt x="103" y="1273"/>
                      <a:pt x="103" y="1273"/>
                      <a:pt x="87" y="1313"/>
                    </a:cubicBezTo>
                    <a:cubicBezTo>
                      <a:pt x="71" y="1360"/>
                      <a:pt x="55" y="1384"/>
                      <a:pt x="63" y="1408"/>
                    </a:cubicBezTo>
                    <a:cubicBezTo>
                      <a:pt x="71" y="1431"/>
                      <a:pt x="16" y="1392"/>
                      <a:pt x="71" y="1471"/>
                    </a:cubicBezTo>
                    <a:cubicBezTo>
                      <a:pt x="127" y="1542"/>
                      <a:pt x="95" y="1550"/>
                      <a:pt x="119" y="1581"/>
                    </a:cubicBezTo>
                    <a:cubicBezTo>
                      <a:pt x="142" y="1613"/>
                      <a:pt x="158" y="1613"/>
                      <a:pt x="166" y="1653"/>
                    </a:cubicBezTo>
                    <a:cubicBezTo>
                      <a:pt x="174" y="1692"/>
                      <a:pt x="182" y="1684"/>
                      <a:pt x="198" y="1708"/>
                    </a:cubicBezTo>
                    <a:cubicBezTo>
                      <a:pt x="222" y="1724"/>
                      <a:pt x="213" y="1724"/>
                      <a:pt x="222" y="1763"/>
                    </a:cubicBezTo>
                    <a:cubicBezTo>
                      <a:pt x="229" y="1803"/>
                      <a:pt x="237" y="1779"/>
                      <a:pt x="245" y="1819"/>
                    </a:cubicBezTo>
                    <a:cubicBezTo>
                      <a:pt x="253" y="1850"/>
                      <a:pt x="245" y="1890"/>
                      <a:pt x="229" y="1898"/>
                    </a:cubicBezTo>
                    <a:cubicBezTo>
                      <a:pt x="213" y="1914"/>
                      <a:pt x="174" y="1937"/>
                      <a:pt x="213" y="1945"/>
                    </a:cubicBezTo>
                    <a:cubicBezTo>
                      <a:pt x="245" y="1945"/>
                      <a:pt x="261" y="1921"/>
                      <a:pt x="285" y="1977"/>
                    </a:cubicBezTo>
                    <a:cubicBezTo>
                      <a:pt x="308" y="2032"/>
                      <a:pt x="324" y="2056"/>
                      <a:pt x="340" y="2064"/>
                    </a:cubicBezTo>
                    <a:cubicBezTo>
                      <a:pt x="348" y="2072"/>
                      <a:pt x="380" y="2072"/>
                      <a:pt x="380" y="2040"/>
                    </a:cubicBezTo>
                    <a:cubicBezTo>
                      <a:pt x="380" y="2008"/>
                      <a:pt x="364" y="2016"/>
                      <a:pt x="380" y="1985"/>
                    </a:cubicBezTo>
                    <a:cubicBezTo>
                      <a:pt x="403" y="1953"/>
                      <a:pt x="387" y="1921"/>
                      <a:pt x="403" y="1929"/>
                    </a:cubicBezTo>
                    <a:cubicBezTo>
                      <a:pt x="427" y="1937"/>
                      <a:pt x="435" y="1945"/>
                      <a:pt x="459" y="1961"/>
                    </a:cubicBezTo>
                    <a:cubicBezTo>
                      <a:pt x="474" y="1977"/>
                      <a:pt x="451" y="2008"/>
                      <a:pt x="435" y="2008"/>
                    </a:cubicBezTo>
                    <a:cubicBezTo>
                      <a:pt x="411" y="2008"/>
                      <a:pt x="403" y="2024"/>
                      <a:pt x="403" y="2048"/>
                    </a:cubicBezTo>
                    <a:cubicBezTo>
                      <a:pt x="411" y="2064"/>
                      <a:pt x="427" y="2056"/>
                      <a:pt x="435" y="2087"/>
                    </a:cubicBezTo>
                    <a:cubicBezTo>
                      <a:pt x="443" y="2119"/>
                      <a:pt x="451" y="2158"/>
                      <a:pt x="459" y="2198"/>
                    </a:cubicBezTo>
                    <a:cubicBezTo>
                      <a:pt x="459" y="2238"/>
                      <a:pt x="482" y="2269"/>
                      <a:pt x="459" y="2269"/>
                    </a:cubicBezTo>
                    <a:cubicBezTo>
                      <a:pt x="435" y="2269"/>
                      <a:pt x="443" y="2293"/>
                      <a:pt x="411" y="2230"/>
                    </a:cubicBezTo>
                    <a:cubicBezTo>
                      <a:pt x="380" y="2158"/>
                      <a:pt x="380" y="2158"/>
                      <a:pt x="364" y="2143"/>
                    </a:cubicBezTo>
                    <a:cubicBezTo>
                      <a:pt x="340" y="2127"/>
                      <a:pt x="332" y="2135"/>
                      <a:pt x="332" y="2167"/>
                    </a:cubicBezTo>
                    <a:cubicBezTo>
                      <a:pt x="332" y="2206"/>
                      <a:pt x="348" y="2214"/>
                      <a:pt x="332" y="2253"/>
                    </a:cubicBezTo>
                    <a:cubicBezTo>
                      <a:pt x="324" y="2293"/>
                      <a:pt x="308" y="2285"/>
                      <a:pt x="308" y="2325"/>
                    </a:cubicBezTo>
                    <a:cubicBezTo>
                      <a:pt x="308" y="2364"/>
                      <a:pt x="300" y="2411"/>
                      <a:pt x="332" y="2443"/>
                    </a:cubicBezTo>
                    <a:cubicBezTo>
                      <a:pt x="356" y="2475"/>
                      <a:pt x="348" y="2451"/>
                      <a:pt x="380" y="2498"/>
                    </a:cubicBezTo>
                    <a:cubicBezTo>
                      <a:pt x="419" y="2538"/>
                      <a:pt x="403" y="2514"/>
                      <a:pt x="443" y="2522"/>
                    </a:cubicBezTo>
                    <a:cubicBezTo>
                      <a:pt x="490" y="2530"/>
                      <a:pt x="498" y="2522"/>
                      <a:pt x="482" y="2578"/>
                    </a:cubicBezTo>
                    <a:cubicBezTo>
                      <a:pt x="474" y="2633"/>
                      <a:pt x="474" y="2664"/>
                      <a:pt x="427" y="2672"/>
                    </a:cubicBezTo>
                    <a:cubicBezTo>
                      <a:pt x="372" y="2680"/>
                      <a:pt x="403" y="2672"/>
                      <a:pt x="403" y="2712"/>
                    </a:cubicBezTo>
                    <a:cubicBezTo>
                      <a:pt x="395" y="2759"/>
                      <a:pt x="387" y="2846"/>
                      <a:pt x="411" y="2870"/>
                    </a:cubicBezTo>
                    <a:cubicBezTo>
                      <a:pt x="435" y="2894"/>
                      <a:pt x="443" y="2902"/>
                      <a:pt x="451" y="2933"/>
                    </a:cubicBezTo>
                    <a:cubicBezTo>
                      <a:pt x="466" y="2972"/>
                      <a:pt x="482" y="2996"/>
                      <a:pt x="498" y="3003"/>
                    </a:cubicBezTo>
                    <a:cubicBezTo>
                      <a:pt x="522" y="3011"/>
                      <a:pt x="506" y="3035"/>
                      <a:pt x="514" y="3067"/>
                    </a:cubicBezTo>
                    <a:cubicBezTo>
                      <a:pt x="514" y="3098"/>
                      <a:pt x="522" y="3106"/>
                      <a:pt x="530" y="3114"/>
                    </a:cubicBezTo>
                    <a:cubicBezTo>
                      <a:pt x="546" y="3130"/>
                      <a:pt x="538" y="3130"/>
                      <a:pt x="553" y="3169"/>
                    </a:cubicBezTo>
                    <a:cubicBezTo>
                      <a:pt x="561" y="3209"/>
                      <a:pt x="561" y="3177"/>
                      <a:pt x="569" y="3217"/>
                    </a:cubicBezTo>
                    <a:cubicBezTo>
                      <a:pt x="585" y="3249"/>
                      <a:pt x="585" y="3280"/>
                      <a:pt x="617" y="3296"/>
                    </a:cubicBezTo>
                    <a:cubicBezTo>
                      <a:pt x="640" y="3312"/>
                      <a:pt x="672" y="3336"/>
                      <a:pt x="656" y="3359"/>
                    </a:cubicBezTo>
                    <a:cubicBezTo>
                      <a:pt x="633" y="3391"/>
                      <a:pt x="617" y="3422"/>
                      <a:pt x="640" y="3438"/>
                    </a:cubicBezTo>
                    <a:cubicBezTo>
                      <a:pt x="664" y="3454"/>
                      <a:pt x="696" y="3454"/>
                      <a:pt x="696" y="3509"/>
                    </a:cubicBezTo>
                    <a:cubicBezTo>
                      <a:pt x="696" y="3557"/>
                      <a:pt x="664" y="3541"/>
                      <a:pt x="672" y="3580"/>
                    </a:cubicBezTo>
                    <a:cubicBezTo>
                      <a:pt x="672" y="3620"/>
                      <a:pt x="656" y="3620"/>
                      <a:pt x="648" y="3660"/>
                    </a:cubicBezTo>
                    <a:cubicBezTo>
                      <a:pt x="648" y="3691"/>
                      <a:pt x="625" y="3707"/>
                      <a:pt x="640" y="3731"/>
                    </a:cubicBezTo>
                    <a:cubicBezTo>
                      <a:pt x="664" y="3754"/>
                      <a:pt x="680" y="3747"/>
                      <a:pt x="680" y="3778"/>
                    </a:cubicBezTo>
                    <a:cubicBezTo>
                      <a:pt x="680" y="3818"/>
                      <a:pt x="704" y="3818"/>
                      <a:pt x="743" y="3818"/>
                    </a:cubicBezTo>
                    <a:cubicBezTo>
                      <a:pt x="791" y="3818"/>
                      <a:pt x="830" y="3818"/>
                      <a:pt x="846" y="3849"/>
                    </a:cubicBezTo>
                    <a:cubicBezTo>
                      <a:pt x="862" y="3881"/>
                      <a:pt x="925" y="3920"/>
                      <a:pt x="972" y="3913"/>
                    </a:cubicBezTo>
                    <a:cubicBezTo>
                      <a:pt x="1028" y="3897"/>
                      <a:pt x="1043" y="3936"/>
                      <a:pt x="1059" y="3952"/>
                    </a:cubicBezTo>
                    <a:cubicBezTo>
                      <a:pt x="1075" y="3960"/>
                      <a:pt x="1115" y="4007"/>
                      <a:pt x="1139" y="4063"/>
                    </a:cubicBezTo>
                    <a:cubicBezTo>
                      <a:pt x="1154" y="4118"/>
                      <a:pt x="1194" y="4118"/>
                      <a:pt x="1217" y="4126"/>
                    </a:cubicBezTo>
                    <a:cubicBezTo>
                      <a:pt x="1233" y="4142"/>
                      <a:pt x="1273" y="4189"/>
                      <a:pt x="1352" y="4173"/>
                    </a:cubicBezTo>
                    <a:cubicBezTo>
                      <a:pt x="1423" y="4158"/>
                      <a:pt x="1392" y="4205"/>
                      <a:pt x="1392" y="4229"/>
                    </a:cubicBezTo>
                    <a:cubicBezTo>
                      <a:pt x="1399" y="4244"/>
                      <a:pt x="1376" y="4355"/>
                      <a:pt x="1439" y="4355"/>
                    </a:cubicBezTo>
                    <a:cubicBezTo>
                      <a:pt x="1494" y="4347"/>
                      <a:pt x="1510" y="4324"/>
                      <a:pt x="1526" y="4379"/>
                    </a:cubicBezTo>
                    <a:cubicBezTo>
                      <a:pt x="1550" y="4434"/>
                      <a:pt x="1621" y="4529"/>
                      <a:pt x="1676" y="4561"/>
                    </a:cubicBezTo>
                    <a:cubicBezTo>
                      <a:pt x="1739" y="4600"/>
                      <a:pt x="1747" y="4814"/>
                      <a:pt x="1747" y="4877"/>
                    </a:cubicBezTo>
                    <a:cubicBezTo>
                      <a:pt x="1739" y="4940"/>
                      <a:pt x="1708" y="4956"/>
                      <a:pt x="1731" y="4980"/>
                    </a:cubicBezTo>
                    <a:cubicBezTo>
                      <a:pt x="1929" y="5003"/>
                      <a:pt x="2640" y="5083"/>
                      <a:pt x="2672" y="5090"/>
                    </a:cubicBezTo>
                    <a:cubicBezTo>
                      <a:pt x="2688" y="5090"/>
                      <a:pt x="2696" y="5098"/>
                      <a:pt x="2696" y="5098"/>
                    </a:cubicBezTo>
                    <a:cubicBezTo>
                      <a:pt x="2712" y="5098"/>
                      <a:pt x="2727" y="5098"/>
                      <a:pt x="2735" y="5098"/>
                    </a:cubicBezTo>
                    <a:cubicBezTo>
                      <a:pt x="2759" y="5098"/>
                      <a:pt x="2799" y="5090"/>
                      <a:pt x="2799" y="5067"/>
                    </a:cubicBezTo>
                    <a:cubicBezTo>
                      <a:pt x="2799" y="5035"/>
                      <a:pt x="2838" y="5051"/>
                      <a:pt x="2830" y="5011"/>
                    </a:cubicBezTo>
                    <a:cubicBezTo>
                      <a:pt x="2830" y="4972"/>
                      <a:pt x="2830" y="4972"/>
                      <a:pt x="2799" y="4956"/>
                    </a:cubicBezTo>
                    <a:cubicBezTo>
                      <a:pt x="2775" y="4940"/>
                      <a:pt x="2751" y="4956"/>
                      <a:pt x="2751" y="4932"/>
                    </a:cubicBezTo>
                    <a:cubicBezTo>
                      <a:pt x="2759" y="4901"/>
                      <a:pt x="2767" y="4924"/>
                      <a:pt x="2767" y="4885"/>
                    </a:cubicBezTo>
                    <a:cubicBezTo>
                      <a:pt x="2775" y="4845"/>
                      <a:pt x="2735" y="4837"/>
                      <a:pt x="2759" y="4806"/>
                    </a:cubicBezTo>
                    <a:cubicBezTo>
                      <a:pt x="2775" y="4774"/>
                      <a:pt x="2806" y="4782"/>
                      <a:pt x="2822" y="4766"/>
                    </a:cubicBezTo>
                    <a:cubicBezTo>
                      <a:pt x="2838" y="4743"/>
                      <a:pt x="2886" y="4679"/>
                      <a:pt x="2893" y="4632"/>
                    </a:cubicBezTo>
                    <a:cubicBezTo>
                      <a:pt x="2901" y="4584"/>
                      <a:pt x="2870" y="4553"/>
                      <a:pt x="2909" y="4529"/>
                    </a:cubicBezTo>
                    <a:cubicBezTo>
                      <a:pt x="2949" y="4506"/>
                      <a:pt x="2965" y="4466"/>
                      <a:pt x="3004" y="4442"/>
                    </a:cubicBezTo>
                    <a:cubicBezTo>
                      <a:pt x="3044" y="4426"/>
                      <a:pt x="3052" y="4434"/>
                      <a:pt x="3067" y="4411"/>
                    </a:cubicBezTo>
                    <a:cubicBezTo>
                      <a:pt x="3075" y="4387"/>
                      <a:pt x="3067" y="4355"/>
                      <a:pt x="3044" y="4339"/>
                    </a:cubicBezTo>
                    <a:cubicBezTo>
                      <a:pt x="3020" y="4324"/>
                      <a:pt x="3004" y="4260"/>
                      <a:pt x="2996" y="4237"/>
                    </a:cubicBezTo>
                    <a:cubicBezTo>
                      <a:pt x="2996" y="4213"/>
                      <a:pt x="2980" y="4197"/>
                      <a:pt x="2965" y="4158"/>
                    </a:cubicBezTo>
                    <a:cubicBezTo>
                      <a:pt x="2949" y="4126"/>
                      <a:pt x="2925" y="4126"/>
                      <a:pt x="2933" y="4086"/>
                    </a:cubicBezTo>
                    <a:cubicBezTo>
                      <a:pt x="2933" y="4063"/>
                      <a:pt x="2933" y="4055"/>
                      <a:pt x="2933" y="4039"/>
                    </a:cubicBezTo>
                    <a:cubicBezTo>
                      <a:pt x="1344" y="1763"/>
                      <a:pt x="1344" y="1763"/>
                      <a:pt x="1344" y="1763"/>
                    </a:cubicBezTo>
                    <a:lnTo>
                      <a:pt x="1692" y="364"/>
                    </a:ln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3" name="Freeform 152"/>
              <p:cNvSpPr>
                <a:spLocks noChangeArrowheads="1"/>
              </p:cNvSpPr>
              <p:nvPr/>
            </p:nvSpPr>
            <p:spPr bwMode="auto">
              <a:xfrm>
                <a:off x="7099638" y="4725744"/>
                <a:ext cx="1614237" cy="2685756"/>
              </a:xfrm>
              <a:custGeom>
                <a:avLst/>
                <a:gdLst>
                  <a:gd name="T0" fmla="*/ 1723 w 3068"/>
                  <a:gd name="T1" fmla="*/ 4988 h 5107"/>
                  <a:gd name="T2" fmla="*/ 1431 w 3068"/>
                  <a:gd name="T3" fmla="*/ 4355 h 5107"/>
                  <a:gd name="T4" fmla="*/ 1312 w 3068"/>
                  <a:gd name="T5" fmla="*/ 4181 h 5107"/>
                  <a:gd name="T6" fmla="*/ 988 w 3068"/>
                  <a:gd name="T7" fmla="*/ 3913 h 5107"/>
                  <a:gd name="T8" fmla="*/ 632 w 3068"/>
                  <a:gd name="T9" fmla="*/ 3731 h 5107"/>
                  <a:gd name="T10" fmla="*/ 648 w 3068"/>
                  <a:gd name="T11" fmla="*/ 3454 h 5107"/>
                  <a:gd name="T12" fmla="*/ 553 w 3068"/>
                  <a:gd name="T13" fmla="*/ 3193 h 5107"/>
                  <a:gd name="T14" fmla="*/ 443 w 3068"/>
                  <a:gd name="T15" fmla="*/ 2933 h 5107"/>
                  <a:gd name="T16" fmla="*/ 466 w 3068"/>
                  <a:gd name="T17" fmla="*/ 2601 h 5107"/>
                  <a:gd name="T18" fmla="*/ 403 w 3068"/>
                  <a:gd name="T19" fmla="*/ 2530 h 5107"/>
                  <a:gd name="T20" fmla="*/ 324 w 3068"/>
                  <a:gd name="T21" fmla="*/ 2253 h 5107"/>
                  <a:gd name="T22" fmla="*/ 427 w 3068"/>
                  <a:gd name="T23" fmla="*/ 2269 h 5107"/>
                  <a:gd name="T24" fmla="*/ 419 w 3068"/>
                  <a:gd name="T25" fmla="*/ 2087 h 5107"/>
                  <a:gd name="T26" fmla="*/ 395 w 3068"/>
                  <a:gd name="T27" fmla="*/ 1929 h 5107"/>
                  <a:gd name="T28" fmla="*/ 269 w 3068"/>
                  <a:gd name="T29" fmla="*/ 1977 h 5107"/>
                  <a:gd name="T30" fmla="*/ 229 w 3068"/>
                  <a:gd name="T31" fmla="*/ 1819 h 5107"/>
                  <a:gd name="T32" fmla="*/ 126 w 3068"/>
                  <a:gd name="T33" fmla="*/ 1597 h 5107"/>
                  <a:gd name="T34" fmla="*/ 55 w 3068"/>
                  <a:gd name="T35" fmla="*/ 1408 h 5107"/>
                  <a:gd name="T36" fmla="*/ 119 w 3068"/>
                  <a:gd name="T37" fmla="*/ 1123 h 5107"/>
                  <a:gd name="T38" fmla="*/ 24 w 3068"/>
                  <a:gd name="T39" fmla="*/ 799 h 5107"/>
                  <a:gd name="T40" fmla="*/ 150 w 3068"/>
                  <a:gd name="T41" fmla="*/ 514 h 5107"/>
                  <a:gd name="T42" fmla="*/ 245 w 3068"/>
                  <a:gd name="T43" fmla="*/ 301 h 5107"/>
                  <a:gd name="T44" fmla="*/ 237 w 3068"/>
                  <a:gd name="T45" fmla="*/ 71 h 5107"/>
                  <a:gd name="T46" fmla="*/ 1684 w 3068"/>
                  <a:gd name="T47" fmla="*/ 364 h 5107"/>
                  <a:gd name="T48" fmla="*/ 2965 w 3068"/>
                  <a:gd name="T49" fmla="*/ 4158 h 5107"/>
                  <a:gd name="T50" fmla="*/ 2996 w 3068"/>
                  <a:gd name="T51" fmla="*/ 4450 h 5107"/>
                  <a:gd name="T52" fmla="*/ 2783 w 3068"/>
                  <a:gd name="T53" fmla="*/ 4782 h 5107"/>
                  <a:gd name="T54" fmla="*/ 2798 w 3068"/>
                  <a:gd name="T55" fmla="*/ 4956 h 5107"/>
                  <a:gd name="T56" fmla="*/ 1723 w 3068"/>
                  <a:gd name="T57" fmla="*/ 4980 h 5107"/>
                  <a:gd name="T58" fmla="*/ 2822 w 3068"/>
                  <a:gd name="T59" fmla="*/ 5011 h 5107"/>
                  <a:gd name="T60" fmla="*/ 2751 w 3068"/>
                  <a:gd name="T61" fmla="*/ 4845 h 5107"/>
                  <a:gd name="T62" fmla="*/ 2901 w 3068"/>
                  <a:gd name="T63" fmla="*/ 4521 h 5107"/>
                  <a:gd name="T64" fmla="*/ 2988 w 3068"/>
                  <a:gd name="T65" fmla="*/ 4237 h 5107"/>
                  <a:gd name="T66" fmla="*/ 1684 w 3068"/>
                  <a:gd name="T67" fmla="*/ 372 h 5107"/>
                  <a:gd name="T68" fmla="*/ 292 w 3068"/>
                  <a:gd name="T69" fmla="*/ 182 h 5107"/>
                  <a:gd name="T70" fmla="*/ 198 w 3068"/>
                  <a:gd name="T71" fmla="*/ 396 h 5107"/>
                  <a:gd name="T72" fmla="*/ 63 w 3068"/>
                  <a:gd name="T73" fmla="*/ 633 h 5107"/>
                  <a:gd name="T74" fmla="*/ 95 w 3068"/>
                  <a:gd name="T75" fmla="*/ 917 h 5107"/>
                  <a:gd name="T76" fmla="*/ 79 w 3068"/>
                  <a:gd name="T77" fmla="*/ 1234 h 5107"/>
                  <a:gd name="T78" fmla="*/ 47 w 3068"/>
                  <a:gd name="T79" fmla="*/ 1423 h 5107"/>
                  <a:gd name="T80" fmla="*/ 198 w 3068"/>
                  <a:gd name="T81" fmla="*/ 1700 h 5107"/>
                  <a:gd name="T82" fmla="*/ 190 w 3068"/>
                  <a:gd name="T83" fmla="*/ 1937 h 5107"/>
                  <a:gd name="T84" fmla="*/ 364 w 3068"/>
                  <a:gd name="T85" fmla="*/ 2040 h 5107"/>
                  <a:gd name="T86" fmla="*/ 458 w 3068"/>
                  <a:gd name="T87" fmla="*/ 1985 h 5107"/>
                  <a:gd name="T88" fmla="*/ 451 w 3068"/>
                  <a:gd name="T89" fmla="*/ 2198 h 5107"/>
                  <a:gd name="T90" fmla="*/ 379 w 3068"/>
                  <a:gd name="T91" fmla="*/ 2182 h 5107"/>
                  <a:gd name="T92" fmla="*/ 308 w 3068"/>
                  <a:gd name="T93" fmla="*/ 2325 h 5107"/>
                  <a:gd name="T94" fmla="*/ 419 w 3068"/>
                  <a:gd name="T95" fmla="*/ 2522 h 5107"/>
                  <a:gd name="T96" fmla="*/ 403 w 3068"/>
                  <a:gd name="T97" fmla="*/ 2680 h 5107"/>
                  <a:gd name="T98" fmla="*/ 506 w 3068"/>
                  <a:gd name="T99" fmla="*/ 3043 h 5107"/>
                  <a:gd name="T100" fmla="*/ 577 w 3068"/>
                  <a:gd name="T101" fmla="*/ 3241 h 5107"/>
                  <a:gd name="T102" fmla="*/ 672 w 3068"/>
                  <a:gd name="T103" fmla="*/ 3549 h 5107"/>
                  <a:gd name="T104" fmla="*/ 680 w 3068"/>
                  <a:gd name="T105" fmla="*/ 3778 h 5107"/>
                  <a:gd name="T106" fmla="*/ 1051 w 3068"/>
                  <a:gd name="T107" fmla="*/ 3944 h 5107"/>
                  <a:gd name="T108" fmla="*/ 1391 w 3068"/>
                  <a:gd name="T109" fmla="*/ 4173 h 5107"/>
                  <a:gd name="T110" fmla="*/ 1486 w 3068"/>
                  <a:gd name="T111" fmla="*/ 4339 h 5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068" h="5107">
                    <a:moveTo>
                      <a:pt x="2688" y="5106"/>
                    </a:moveTo>
                    <a:lnTo>
                      <a:pt x="2688" y="5106"/>
                    </a:lnTo>
                    <a:lnTo>
                      <a:pt x="2688" y="5106"/>
                    </a:lnTo>
                    <a:cubicBezTo>
                      <a:pt x="2688" y="5098"/>
                      <a:pt x="2680" y="5098"/>
                      <a:pt x="2664" y="5090"/>
                    </a:cubicBezTo>
                    <a:cubicBezTo>
                      <a:pt x="2632" y="5083"/>
                      <a:pt x="1874" y="5003"/>
                      <a:pt x="1723" y="4988"/>
                    </a:cubicBezTo>
                    <a:lnTo>
                      <a:pt x="1723" y="4988"/>
                    </a:lnTo>
                    <a:lnTo>
                      <a:pt x="1723" y="4988"/>
                    </a:lnTo>
                    <a:cubicBezTo>
                      <a:pt x="1708" y="4964"/>
                      <a:pt x="1715" y="4956"/>
                      <a:pt x="1723" y="4940"/>
                    </a:cubicBezTo>
                    <a:cubicBezTo>
                      <a:pt x="1723" y="4924"/>
                      <a:pt x="1731" y="4908"/>
                      <a:pt x="1731" y="4877"/>
                    </a:cubicBezTo>
                    <a:cubicBezTo>
                      <a:pt x="1739" y="4814"/>
                      <a:pt x="1723" y="4600"/>
                      <a:pt x="1668" y="4569"/>
                    </a:cubicBezTo>
                    <a:cubicBezTo>
                      <a:pt x="1613" y="4529"/>
                      <a:pt x="1534" y="4434"/>
                      <a:pt x="1518" y="4379"/>
                    </a:cubicBezTo>
                    <a:cubicBezTo>
                      <a:pt x="1510" y="4355"/>
                      <a:pt x="1502" y="4347"/>
                      <a:pt x="1486" y="4347"/>
                    </a:cubicBezTo>
                    <a:cubicBezTo>
                      <a:pt x="1478" y="4347"/>
                      <a:pt x="1470" y="4347"/>
                      <a:pt x="1462" y="4347"/>
                    </a:cubicBezTo>
                    <a:cubicBezTo>
                      <a:pt x="1455" y="4355"/>
                      <a:pt x="1439" y="4355"/>
                      <a:pt x="1431" y="4355"/>
                    </a:cubicBezTo>
                    <a:cubicBezTo>
                      <a:pt x="1415" y="4355"/>
                      <a:pt x="1407" y="4355"/>
                      <a:pt x="1399" y="4347"/>
                    </a:cubicBezTo>
                    <a:cubicBezTo>
                      <a:pt x="1375" y="4324"/>
                      <a:pt x="1384" y="4276"/>
                      <a:pt x="1384" y="4253"/>
                    </a:cubicBezTo>
                    <a:cubicBezTo>
                      <a:pt x="1384" y="4237"/>
                      <a:pt x="1384" y="4229"/>
                      <a:pt x="1384" y="4229"/>
                    </a:cubicBezTo>
                    <a:cubicBezTo>
                      <a:pt x="1384" y="4221"/>
                      <a:pt x="1384" y="4213"/>
                      <a:pt x="1384" y="4205"/>
                    </a:cubicBezTo>
                    <a:cubicBezTo>
                      <a:pt x="1384" y="4197"/>
                      <a:pt x="1391" y="4181"/>
                      <a:pt x="1384" y="4181"/>
                    </a:cubicBezTo>
                    <a:cubicBezTo>
                      <a:pt x="1375" y="4173"/>
                      <a:pt x="1368" y="4173"/>
                      <a:pt x="1344" y="4173"/>
                    </a:cubicBezTo>
                    <a:cubicBezTo>
                      <a:pt x="1336" y="4181"/>
                      <a:pt x="1320" y="4181"/>
                      <a:pt x="1312" y="4181"/>
                    </a:cubicBezTo>
                    <a:cubicBezTo>
                      <a:pt x="1265" y="4181"/>
                      <a:pt x="1233" y="4158"/>
                      <a:pt x="1217" y="4142"/>
                    </a:cubicBezTo>
                    <a:cubicBezTo>
                      <a:pt x="1209" y="4142"/>
                      <a:pt x="1209" y="4134"/>
                      <a:pt x="1202" y="4134"/>
                    </a:cubicBezTo>
                    <a:cubicBezTo>
                      <a:pt x="1202" y="4126"/>
                      <a:pt x="1194" y="4126"/>
                      <a:pt x="1186" y="4126"/>
                    </a:cubicBezTo>
                    <a:cubicBezTo>
                      <a:pt x="1162" y="4118"/>
                      <a:pt x="1138" y="4110"/>
                      <a:pt x="1122" y="4063"/>
                    </a:cubicBezTo>
                    <a:cubicBezTo>
                      <a:pt x="1099" y="4015"/>
                      <a:pt x="1059" y="3960"/>
                      <a:pt x="1051" y="3952"/>
                    </a:cubicBezTo>
                    <a:cubicBezTo>
                      <a:pt x="1044" y="3952"/>
                      <a:pt x="1044" y="3944"/>
                      <a:pt x="1035" y="3944"/>
                    </a:cubicBezTo>
                    <a:cubicBezTo>
                      <a:pt x="1028" y="3928"/>
                      <a:pt x="1012" y="3913"/>
                      <a:pt x="988" y="3913"/>
                    </a:cubicBezTo>
                    <a:cubicBezTo>
                      <a:pt x="980" y="3913"/>
                      <a:pt x="972" y="3913"/>
                      <a:pt x="972" y="3913"/>
                    </a:cubicBezTo>
                    <a:cubicBezTo>
                      <a:pt x="964" y="3920"/>
                      <a:pt x="957" y="3920"/>
                      <a:pt x="949" y="3920"/>
                    </a:cubicBezTo>
                    <a:cubicBezTo>
                      <a:pt x="901" y="3920"/>
                      <a:pt x="854" y="3881"/>
                      <a:pt x="838" y="3849"/>
                    </a:cubicBezTo>
                    <a:cubicBezTo>
                      <a:pt x="822" y="3826"/>
                      <a:pt x="783" y="3826"/>
                      <a:pt x="735" y="3826"/>
                    </a:cubicBezTo>
                    <a:cubicBezTo>
                      <a:pt x="696" y="3826"/>
                      <a:pt x="672" y="3818"/>
                      <a:pt x="672" y="3778"/>
                    </a:cubicBezTo>
                    <a:cubicBezTo>
                      <a:pt x="664" y="3762"/>
                      <a:pt x="664" y="3754"/>
                      <a:pt x="648" y="3747"/>
                    </a:cubicBezTo>
                    <a:cubicBezTo>
                      <a:pt x="648" y="3739"/>
                      <a:pt x="640" y="3739"/>
                      <a:pt x="632" y="3731"/>
                    </a:cubicBezTo>
                    <a:cubicBezTo>
                      <a:pt x="617" y="3715"/>
                      <a:pt x="625" y="3707"/>
                      <a:pt x="632" y="3691"/>
                    </a:cubicBezTo>
                    <a:cubicBezTo>
                      <a:pt x="632" y="3683"/>
                      <a:pt x="640" y="3667"/>
                      <a:pt x="640" y="3660"/>
                    </a:cubicBezTo>
                    <a:cubicBezTo>
                      <a:pt x="640" y="3644"/>
                      <a:pt x="648" y="3628"/>
                      <a:pt x="648" y="3620"/>
                    </a:cubicBezTo>
                    <a:cubicBezTo>
                      <a:pt x="656" y="3612"/>
                      <a:pt x="664" y="3596"/>
                      <a:pt x="656" y="3580"/>
                    </a:cubicBezTo>
                    <a:cubicBezTo>
                      <a:pt x="656" y="3557"/>
                      <a:pt x="664" y="3549"/>
                      <a:pt x="672" y="3549"/>
                    </a:cubicBezTo>
                    <a:cubicBezTo>
                      <a:pt x="672" y="3541"/>
                      <a:pt x="680" y="3533"/>
                      <a:pt x="680" y="3509"/>
                    </a:cubicBezTo>
                    <a:cubicBezTo>
                      <a:pt x="688" y="3470"/>
                      <a:pt x="664" y="3462"/>
                      <a:pt x="648" y="3454"/>
                    </a:cubicBezTo>
                    <a:cubicBezTo>
                      <a:pt x="640" y="3454"/>
                      <a:pt x="632" y="3446"/>
                      <a:pt x="625" y="3446"/>
                    </a:cubicBezTo>
                    <a:cubicBezTo>
                      <a:pt x="601" y="3422"/>
                      <a:pt x="625" y="3391"/>
                      <a:pt x="648" y="3359"/>
                    </a:cubicBezTo>
                    <a:cubicBezTo>
                      <a:pt x="648" y="3351"/>
                      <a:pt x="648" y="3343"/>
                      <a:pt x="648" y="3343"/>
                    </a:cubicBezTo>
                    <a:cubicBezTo>
                      <a:pt x="648" y="3320"/>
                      <a:pt x="617" y="3304"/>
                      <a:pt x="601" y="3296"/>
                    </a:cubicBezTo>
                    <a:cubicBezTo>
                      <a:pt x="585" y="3288"/>
                      <a:pt x="577" y="3272"/>
                      <a:pt x="569" y="3249"/>
                    </a:cubicBezTo>
                    <a:cubicBezTo>
                      <a:pt x="569" y="3233"/>
                      <a:pt x="569" y="3225"/>
                      <a:pt x="561" y="3217"/>
                    </a:cubicBezTo>
                    <a:cubicBezTo>
                      <a:pt x="553" y="3201"/>
                      <a:pt x="553" y="3193"/>
                      <a:pt x="553" y="3193"/>
                    </a:cubicBezTo>
                    <a:cubicBezTo>
                      <a:pt x="545" y="3193"/>
                      <a:pt x="545" y="3185"/>
                      <a:pt x="538" y="3169"/>
                    </a:cubicBezTo>
                    <a:cubicBezTo>
                      <a:pt x="538" y="3154"/>
                      <a:pt x="530" y="3146"/>
                      <a:pt x="530" y="3138"/>
                    </a:cubicBezTo>
                    <a:cubicBezTo>
                      <a:pt x="530" y="3130"/>
                      <a:pt x="530" y="3130"/>
                      <a:pt x="522" y="3122"/>
                    </a:cubicBezTo>
                    <a:cubicBezTo>
                      <a:pt x="506" y="3106"/>
                      <a:pt x="506" y="3106"/>
                      <a:pt x="498" y="3067"/>
                    </a:cubicBezTo>
                    <a:cubicBezTo>
                      <a:pt x="498" y="3059"/>
                      <a:pt x="498" y="3051"/>
                      <a:pt x="498" y="3043"/>
                    </a:cubicBezTo>
                    <a:cubicBezTo>
                      <a:pt x="498" y="3019"/>
                      <a:pt x="498" y="3011"/>
                      <a:pt x="490" y="3003"/>
                    </a:cubicBezTo>
                    <a:cubicBezTo>
                      <a:pt x="474" y="3003"/>
                      <a:pt x="458" y="2980"/>
                      <a:pt x="443" y="2933"/>
                    </a:cubicBezTo>
                    <a:cubicBezTo>
                      <a:pt x="435" y="2902"/>
                      <a:pt x="427" y="2894"/>
                      <a:pt x="403" y="2870"/>
                    </a:cubicBezTo>
                    <a:cubicBezTo>
                      <a:pt x="372" y="2846"/>
                      <a:pt x="387" y="2744"/>
                      <a:pt x="387" y="2712"/>
                    </a:cubicBezTo>
                    <a:cubicBezTo>
                      <a:pt x="387" y="2696"/>
                      <a:pt x="387" y="2688"/>
                      <a:pt x="387" y="2680"/>
                    </a:cubicBezTo>
                    <a:cubicBezTo>
                      <a:pt x="387" y="2680"/>
                      <a:pt x="379" y="2680"/>
                      <a:pt x="387" y="2672"/>
                    </a:cubicBezTo>
                    <a:cubicBezTo>
                      <a:pt x="387" y="2672"/>
                      <a:pt x="387" y="2672"/>
                      <a:pt x="403" y="2672"/>
                    </a:cubicBezTo>
                    <a:cubicBezTo>
                      <a:pt x="403" y="2672"/>
                      <a:pt x="411" y="2672"/>
                      <a:pt x="419" y="2672"/>
                    </a:cubicBezTo>
                    <a:cubicBezTo>
                      <a:pt x="458" y="2664"/>
                      <a:pt x="458" y="2641"/>
                      <a:pt x="466" y="2601"/>
                    </a:cubicBezTo>
                    <a:cubicBezTo>
                      <a:pt x="466" y="2593"/>
                      <a:pt x="474" y="2585"/>
                      <a:pt x="474" y="2578"/>
                    </a:cubicBezTo>
                    <a:cubicBezTo>
                      <a:pt x="482" y="2554"/>
                      <a:pt x="482" y="2546"/>
                      <a:pt x="474" y="2538"/>
                    </a:cubicBezTo>
                    <a:cubicBezTo>
                      <a:pt x="474" y="2538"/>
                      <a:pt x="466" y="2530"/>
                      <a:pt x="451" y="2530"/>
                    </a:cubicBezTo>
                    <a:cubicBezTo>
                      <a:pt x="451" y="2530"/>
                      <a:pt x="443" y="2530"/>
                      <a:pt x="435" y="2530"/>
                    </a:cubicBezTo>
                    <a:cubicBezTo>
                      <a:pt x="427" y="2530"/>
                      <a:pt x="419" y="2530"/>
                      <a:pt x="419" y="2530"/>
                    </a:cubicBezTo>
                    <a:cubicBezTo>
                      <a:pt x="411" y="2530"/>
                      <a:pt x="411" y="2530"/>
                      <a:pt x="411" y="2530"/>
                    </a:cubicBezTo>
                    <a:cubicBezTo>
                      <a:pt x="403" y="2530"/>
                      <a:pt x="403" y="2530"/>
                      <a:pt x="403" y="2530"/>
                    </a:cubicBezTo>
                    <a:cubicBezTo>
                      <a:pt x="395" y="2530"/>
                      <a:pt x="387" y="2522"/>
                      <a:pt x="372" y="2498"/>
                    </a:cubicBezTo>
                    <a:cubicBezTo>
                      <a:pt x="356" y="2475"/>
                      <a:pt x="348" y="2475"/>
                      <a:pt x="340" y="2467"/>
                    </a:cubicBezTo>
                    <a:cubicBezTo>
                      <a:pt x="332" y="2459"/>
                      <a:pt x="332" y="2459"/>
                      <a:pt x="316" y="2443"/>
                    </a:cubicBezTo>
                    <a:cubicBezTo>
                      <a:pt x="292" y="2420"/>
                      <a:pt x="300" y="2388"/>
                      <a:pt x="300" y="2356"/>
                    </a:cubicBezTo>
                    <a:cubicBezTo>
                      <a:pt x="300" y="2348"/>
                      <a:pt x="300" y="2340"/>
                      <a:pt x="300" y="2325"/>
                    </a:cubicBezTo>
                    <a:cubicBezTo>
                      <a:pt x="300" y="2301"/>
                      <a:pt x="300" y="2293"/>
                      <a:pt x="308" y="2285"/>
                    </a:cubicBezTo>
                    <a:cubicBezTo>
                      <a:pt x="316" y="2277"/>
                      <a:pt x="316" y="2269"/>
                      <a:pt x="324" y="2253"/>
                    </a:cubicBezTo>
                    <a:cubicBezTo>
                      <a:pt x="332" y="2230"/>
                      <a:pt x="332" y="2214"/>
                      <a:pt x="324" y="2198"/>
                    </a:cubicBezTo>
                    <a:cubicBezTo>
                      <a:pt x="324" y="2190"/>
                      <a:pt x="324" y="2182"/>
                      <a:pt x="324" y="2167"/>
                    </a:cubicBezTo>
                    <a:cubicBezTo>
                      <a:pt x="324" y="2151"/>
                      <a:pt x="324" y="2135"/>
                      <a:pt x="332" y="2135"/>
                    </a:cubicBezTo>
                    <a:cubicBezTo>
                      <a:pt x="340" y="2135"/>
                      <a:pt x="348" y="2135"/>
                      <a:pt x="356" y="2143"/>
                    </a:cubicBezTo>
                    <a:cubicBezTo>
                      <a:pt x="372" y="2151"/>
                      <a:pt x="372" y="2158"/>
                      <a:pt x="387" y="2182"/>
                    </a:cubicBezTo>
                    <a:cubicBezTo>
                      <a:pt x="387" y="2190"/>
                      <a:pt x="395" y="2206"/>
                      <a:pt x="403" y="2222"/>
                    </a:cubicBezTo>
                    <a:cubicBezTo>
                      <a:pt x="419" y="2245"/>
                      <a:pt x="427" y="2269"/>
                      <a:pt x="427" y="2269"/>
                    </a:cubicBezTo>
                    <a:cubicBezTo>
                      <a:pt x="427" y="2269"/>
                      <a:pt x="427" y="2269"/>
                      <a:pt x="435" y="2269"/>
                    </a:cubicBezTo>
                    <a:cubicBezTo>
                      <a:pt x="435" y="2261"/>
                      <a:pt x="443" y="2261"/>
                      <a:pt x="451" y="2261"/>
                    </a:cubicBezTo>
                    <a:cubicBezTo>
                      <a:pt x="458" y="2261"/>
                      <a:pt x="458" y="2261"/>
                      <a:pt x="458" y="2261"/>
                    </a:cubicBezTo>
                    <a:cubicBezTo>
                      <a:pt x="458" y="2253"/>
                      <a:pt x="458" y="2245"/>
                      <a:pt x="451" y="2230"/>
                    </a:cubicBezTo>
                    <a:cubicBezTo>
                      <a:pt x="451" y="2222"/>
                      <a:pt x="451" y="2206"/>
                      <a:pt x="443" y="2198"/>
                    </a:cubicBezTo>
                    <a:cubicBezTo>
                      <a:pt x="443" y="2174"/>
                      <a:pt x="435" y="2151"/>
                      <a:pt x="435" y="2127"/>
                    </a:cubicBezTo>
                    <a:cubicBezTo>
                      <a:pt x="427" y="2111"/>
                      <a:pt x="427" y="2095"/>
                      <a:pt x="419" y="2087"/>
                    </a:cubicBezTo>
                    <a:cubicBezTo>
                      <a:pt x="419" y="2072"/>
                      <a:pt x="411" y="2064"/>
                      <a:pt x="411" y="2064"/>
                    </a:cubicBezTo>
                    <a:cubicBezTo>
                      <a:pt x="403" y="2056"/>
                      <a:pt x="395" y="2056"/>
                      <a:pt x="395" y="2048"/>
                    </a:cubicBezTo>
                    <a:cubicBezTo>
                      <a:pt x="387" y="2032"/>
                      <a:pt x="395" y="2024"/>
                      <a:pt x="403" y="2016"/>
                    </a:cubicBezTo>
                    <a:cubicBezTo>
                      <a:pt x="403" y="2008"/>
                      <a:pt x="419" y="2000"/>
                      <a:pt x="427" y="2000"/>
                    </a:cubicBezTo>
                    <a:cubicBezTo>
                      <a:pt x="435" y="2000"/>
                      <a:pt x="451" y="1993"/>
                      <a:pt x="451" y="1985"/>
                    </a:cubicBezTo>
                    <a:cubicBezTo>
                      <a:pt x="451" y="1977"/>
                      <a:pt x="451" y="1969"/>
                      <a:pt x="443" y="1961"/>
                    </a:cubicBezTo>
                    <a:cubicBezTo>
                      <a:pt x="427" y="1945"/>
                      <a:pt x="419" y="1937"/>
                      <a:pt x="395" y="1929"/>
                    </a:cubicBezTo>
                    <a:cubicBezTo>
                      <a:pt x="387" y="1929"/>
                      <a:pt x="387" y="1929"/>
                      <a:pt x="387" y="1945"/>
                    </a:cubicBezTo>
                    <a:cubicBezTo>
                      <a:pt x="387" y="1953"/>
                      <a:pt x="387" y="1969"/>
                      <a:pt x="379" y="1985"/>
                    </a:cubicBezTo>
                    <a:cubicBezTo>
                      <a:pt x="364" y="2000"/>
                      <a:pt x="372" y="2008"/>
                      <a:pt x="372" y="2016"/>
                    </a:cubicBezTo>
                    <a:cubicBezTo>
                      <a:pt x="372" y="2024"/>
                      <a:pt x="372" y="2032"/>
                      <a:pt x="372" y="2040"/>
                    </a:cubicBezTo>
                    <a:cubicBezTo>
                      <a:pt x="372" y="2064"/>
                      <a:pt x="356" y="2072"/>
                      <a:pt x="348" y="2072"/>
                    </a:cubicBezTo>
                    <a:cubicBezTo>
                      <a:pt x="340" y="2072"/>
                      <a:pt x="332" y="2072"/>
                      <a:pt x="332" y="2064"/>
                    </a:cubicBezTo>
                    <a:cubicBezTo>
                      <a:pt x="308" y="2056"/>
                      <a:pt x="292" y="2032"/>
                      <a:pt x="269" y="1977"/>
                    </a:cubicBezTo>
                    <a:cubicBezTo>
                      <a:pt x="261" y="1945"/>
                      <a:pt x="253" y="1945"/>
                      <a:pt x="245" y="1945"/>
                    </a:cubicBezTo>
                    <a:cubicBezTo>
                      <a:pt x="237" y="1945"/>
                      <a:pt x="237" y="1945"/>
                      <a:pt x="229" y="1945"/>
                    </a:cubicBezTo>
                    <a:cubicBezTo>
                      <a:pt x="221" y="1945"/>
                      <a:pt x="214" y="1945"/>
                      <a:pt x="198" y="1945"/>
                    </a:cubicBezTo>
                    <a:cubicBezTo>
                      <a:pt x="198" y="1945"/>
                      <a:pt x="182" y="1945"/>
                      <a:pt x="182" y="1937"/>
                    </a:cubicBezTo>
                    <a:cubicBezTo>
                      <a:pt x="182" y="1929"/>
                      <a:pt x="190" y="1921"/>
                      <a:pt x="214" y="1905"/>
                    </a:cubicBezTo>
                    <a:lnTo>
                      <a:pt x="214" y="1898"/>
                    </a:lnTo>
                    <a:cubicBezTo>
                      <a:pt x="229" y="1890"/>
                      <a:pt x="237" y="1850"/>
                      <a:pt x="229" y="1819"/>
                    </a:cubicBezTo>
                    <a:cubicBezTo>
                      <a:pt x="229" y="1803"/>
                      <a:pt x="229" y="1803"/>
                      <a:pt x="221" y="1795"/>
                    </a:cubicBezTo>
                    <a:cubicBezTo>
                      <a:pt x="221" y="1795"/>
                      <a:pt x="214" y="1787"/>
                      <a:pt x="214" y="1763"/>
                    </a:cubicBezTo>
                    <a:cubicBezTo>
                      <a:pt x="205" y="1755"/>
                      <a:pt x="205" y="1740"/>
                      <a:pt x="205" y="1740"/>
                    </a:cubicBezTo>
                    <a:cubicBezTo>
                      <a:pt x="205" y="1724"/>
                      <a:pt x="205" y="1724"/>
                      <a:pt x="190" y="1708"/>
                    </a:cubicBezTo>
                    <a:cubicBezTo>
                      <a:pt x="182" y="1708"/>
                      <a:pt x="182" y="1700"/>
                      <a:pt x="174" y="1700"/>
                    </a:cubicBezTo>
                    <a:cubicBezTo>
                      <a:pt x="166" y="1692"/>
                      <a:pt x="158" y="1684"/>
                      <a:pt x="150" y="1653"/>
                    </a:cubicBezTo>
                    <a:cubicBezTo>
                      <a:pt x="150" y="1621"/>
                      <a:pt x="142" y="1613"/>
                      <a:pt x="126" y="1597"/>
                    </a:cubicBezTo>
                    <a:cubicBezTo>
                      <a:pt x="119" y="1597"/>
                      <a:pt x="111" y="1589"/>
                      <a:pt x="111" y="1581"/>
                    </a:cubicBezTo>
                    <a:cubicBezTo>
                      <a:pt x="95" y="1574"/>
                      <a:pt x="95" y="1566"/>
                      <a:pt x="95" y="1550"/>
                    </a:cubicBezTo>
                    <a:cubicBezTo>
                      <a:pt x="95" y="1534"/>
                      <a:pt x="95" y="1510"/>
                      <a:pt x="63" y="1471"/>
                    </a:cubicBezTo>
                    <a:cubicBezTo>
                      <a:pt x="39" y="1439"/>
                      <a:pt x="39" y="1423"/>
                      <a:pt x="39" y="1423"/>
                    </a:cubicBezTo>
                    <a:cubicBezTo>
                      <a:pt x="39" y="1415"/>
                      <a:pt x="47" y="1415"/>
                      <a:pt x="47" y="1415"/>
                    </a:cubicBezTo>
                    <a:lnTo>
                      <a:pt x="55" y="1415"/>
                    </a:lnTo>
                    <a:lnTo>
                      <a:pt x="55" y="1408"/>
                    </a:lnTo>
                    <a:cubicBezTo>
                      <a:pt x="47" y="1384"/>
                      <a:pt x="55" y="1360"/>
                      <a:pt x="71" y="1328"/>
                    </a:cubicBezTo>
                    <a:cubicBezTo>
                      <a:pt x="71" y="1313"/>
                      <a:pt x="71" y="1313"/>
                      <a:pt x="71" y="1313"/>
                    </a:cubicBezTo>
                    <a:cubicBezTo>
                      <a:pt x="87" y="1281"/>
                      <a:pt x="87" y="1273"/>
                      <a:pt x="79" y="1241"/>
                    </a:cubicBezTo>
                    <a:cubicBezTo>
                      <a:pt x="71" y="1234"/>
                      <a:pt x="71" y="1234"/>
                      <a:pt x="71" y="1234"/>
                    </a:cubicBezTo>
                    <a:cubicBezTo>
                      <a:pt x="63" y="1202"/>
                      <a:pt x="71" y="1202"/>
                      <a:pt x="87" y="1186"/>
                    </a:cubicBezTo>
                    <a:cubicBezTo>
                      <a:pt x="95" y="1186"/>
                      <a:pt x="103" y="1178"/>
                      <a:pt x="111" y="1170"/>
                    </a:cubicBezTo>
                    <a:cubicBezTo>
                      <a:pt x="126" y="1155"/>
                      <a:pt x="126" y="1147"/>
                      <a:pt x="119" y="1123"/>
                    </a:cubicBezTo>
                    <a:cubicBezTo>
                      <a:pt x="119" y="1115"/>
                      <a:pt x="119" y="1099"/>
                      <a:pt x="119" y="1083"/>
                    </a:cubicBezTo>
                    <a:cubicBezTo>
                      <a:pt x="119" y="1076"/>
                      <a:pt x="119" y="1068"/>
                      <a:pt x="119" y="1060"/>
                    </a:cubicBezTo>
                    <a:cubicBezTo>
                      <a:pt x="119" y="1036"/>
                      <a:pt x="119" y="1028"/>
                      <a:pt x="111" y="981"/>
                    </a:cubicBezTo>
                    <a:cubicBezTo>
                      <a:pt x="103" y="949"/>
                      <a:pt x="95" y="933"/>
                      <a:pt x="87" y="925"/>
                    </a:cubicBezTo>
                    <a:cubicBezTo>
                      <a:pt x="87" y="910"/>
                      <a:pt x="79" y="902"/>
                      <a:pt x="71" y="878"/>
                    </a:cubicBezTo>
                    <a:cubicBezTo>
                      <a:pt x="63" y="846"/>
                      <a:pt x="55" y="846"/>
                      <a:pt x="47" y="838"/>
                    </a:cubicBezTo>
                    <a:cubicBezTo>
                      <a:pt x="39" y="830"/>
                      <a:pt x="32" y="823"/>
                      <a:pt x="24" y="799"/>
                    </a:cubicBezTo>
                    <a:cubicBezTo>
                      <a:pt x="0" y="767"/>
                      <a:pt x="0" y="759"/>
                      <a:pt x="8" y="736"/>
                    </a:cubicBezTo>
                    <a:cubicBezTo>
                      <a:pt x="8" y="728"/>
                      <a:pt x="16" y="712"/>
                      <a:pt x="16" y="696"/>
                    </a:cubicBezTo>
                    <a:cubicBezTo>
                      <a:pt x="16" y="657"/>
                      <a:pt x="24" y="649"/>
                      <a:pt x="39" y="641"/>
                    </a:cubicBezTo>
                    <a:cubicBezTo>
                      <a:pt x="47" y="633"/>
                      <a:pt x="55" y="633"/>
                      <a:pt x="55" y="625"/>
                    </a:cubicBezTo>
                    <a:cubicBezTo>
                      <a:pt x="71" y="609"/>
                      <a:pt x="95" y="577"/>
                      <a:pt x="119" y="562"/>
                    </a:cubicBezTo>
                    <a:cubicBezTo>
                      <a:pt x="126" y="554"/>
                      <a:pt x="126" y="546"/>
                      <a:pt x="134" y="546"/>
                    </a:cubicBezTo>
                    <a:cubicBezTo>
                      <a:pt x="142" y="538"/>
                      <a:pt x="142" y="530"/>
                      <a:pt x="150" y="514"/>
                    </a:cubicBezTo>
                    <a:cubicBezTo>
                      <a:pt x="150" y="506"/>
                      <a:pt x="150" y="498"/>
                      <a:pt x="158" y="491"/>
                    </a:cubicBezTo>
                    <a:cubicBezTo>
                      <a:pt x="158" y="467"/>
                      <a:pt x="166" y="467"/>
                      <a:pt x="174" y="459"/>
                    </a:cubicBezTo>
                    <a:cubicBezTo>
                      <a:pt x="174" y="459"/>
                      <a:pt x="182" y="451"/>
                      <a:pt x="190" y="435"/>
                    </a:cubicBezTo>
                    <a:cubicBezTo>
                      <a:pt x="198" y="419"/>
                      <a:pt x="198" y="404"/>
                      <a:pt x="190" y="396"/>
                    </a:cubicBezTo>
                    <a:cubicBezTo>
                      <a:pt x="190" y="388"/>
                      <a:pt x="190" y="372"/>
                      <a:pt x="190" y="364"/>
                    </a:cubicBezTo>
                    <a:cubicBezTo>
                      <a:pt x="198" y="340"/>
                      <a:pt x="221" y="324"/>
                      <a:pt x="237" y="309"/>
                    </a:cubicBezTo>
                    <a:cubicBezTo>
                      <a:pt x="237" y="301"/>
                      <a:pt x="245" y="301"/>
                      <a:pt x="245" y="301"/>
                    </a:cubicBezTo>
                    <a:cubicBezTo>
                      <a:pt x="253" y="293"/>
                      <a:pt x="253" y="285"/>
                      <a:pt x="253" y="277"/>
                    </a:cubicBezTo>
                    <a:cubicBezTo>
                      <a:pt x="253" y="277"/>
                      <a:pt x="253" y="261"/>
                      <a:pt x="253" y="246"/>
                    </a:cubicBezTo>
                    <a:cubicBezTo>
                      <a:pt x="253" y="222"/>
                      <a:pt x="261" y="214"/>
                      <a:pt x="269" y="206"/>
                    </a:cubicBezTo>
                    <a:cubicBezTo>
                      <a:pt x="277" y="198"/>
                      <a:pt x="277" y="190"/>
                      <a:pt x="285" y="182"/>
                    </a:cubicBezTo>
                    <a:cubicBezTo>
                      <a:pt x="292" y="158"/>
                      <a:pt x="285" y="151"/>
                      <a:pt x="269" y="143"/>
                    </a:cubicBezTo>
                    <a:cubicBezTo>
                      <a:pt x="261" y="135"/>
                      <a:pt x="253" y="119"/>
                      <a:pt x="245" y="103"/>
                    </a:cubicBezTo>
                    <a:cubicBezTo>
                      <a:pt x="237" y="95"/>
                      <a:pt x="229" y="80"/>
                      <a:pt x="237" y="71"/>
                    </a:cubicBezTo>
                    <a:cubicBezTo>
                      <a:pt x="245" y="48"/>
                      <a:pt x="269" y="32"/>
                      <a:pt x="269" y="32"/>
                    </a:cubicBezTo>
                    <a:lnTo>
                      <a:pt x="269" y="32"/>
                    </a:lnTo>
                    <a:cubicBezTo>
                      <a:pt x="269" y="32"/>
                      <a:pt x="285" y="32"/>
                      <a:pt x="292" y="24"/>
                    </a:cubicBezTo>
                    <a:cubicBezTo>
                      <a:pt x="300" y="16"/>
                      <a:pt x="300" y="8"/>
                      <a:pt x="300" y="8"/>
                    </a:cubicBezTo>
                    <a:cubicBezTo>
                      <a:pt x="292" y="0"/>
                      <a:pt x="292" y="0"/>
                      <a:pt x="292" y="0"/>
                    </a:cubicBezTo>
                    <a:cubicBezTo>
                      <a:pt x="300" y="0"/>
                      <a:pt x="300" y="0"/>
                      <a:pt x="300" y="0"/>
                    </a:cubicBezTo>
                    <a:cubicBezTo>
                      <a:pt x="538" y="71"/>
                      <a:pt x="1035" y="206"/>
                      <a:pt x="1684" y="364"/>
                    </a:cubicBezTo>
                    <a:cubicBezTo>
                      <a:pt x="1692" y="364"/>
                      <a:pt x="1692" y="364"/>
                      <a:pt x="1692" y="364"/>
                    </a:cubicBezTo>
                    <a:cubicBezTo>
                      <a:pt x="1336" y="1755"/>
                      <a:pt x="1336" y="1755"/>
                      <a:pt x="1336" y="1755"/>
                    </a:cubicBezTo>
                    <a:cubicBezTo>
                      <a:pt x="2933" y="4039"/>
                      <a:pt x="2933" y="4039"/>
                      <a:pt x="2933" y="4039"/>
                    </a:cubicBezTo>
                    <a:lnTo>
                      <a:pt x="2933" y="4039"/>
                    </a:lnTo>
                    <a:cubicBezTo>
                      <a:pt x="2933" y="4055"/>
                      <a:pt x="2933" y="4063"/>
                      <a:pt x="2925" y="4086"/>
                    </a:cubicBezTo>
                    <a:cubicBezTo>
                      <a:pt x="2925" y="4110"/>
                      <a:pt x="2933" y="4118"/>
                      <a:pt x="2941" y="4134"/>
                    </a:cubicBezTo>
                    <a:cubicBezTo>
                      <a:pt x="2949" y="4142"/>
                      <a:pt x="2957" y="4150"/>
                      <a:pt x="2965" y="4158"/>
                    </a:cubicBezTo>
                    <a:cubicBezTo>
                      <a:pt x="2965" y="4166"/>
                      <a:pt x="2972" y="4173"/>
                      <a:pt x="2972" y="4181"/>
                    </a:cubicBezTo>
                    <a:cubicBezTo>
                      <a:pt x="2980" y="4197"/>
                      <a:pt x="2988" y="4213"/>
                      <a:pt x="2996" y="4237"/>
                    </a:cubicBezTo>
                    <a:cubicBezTo>
                      <a:pt x="2996" y="4260"/>
                      <a:pt x="3020" y="4324"/>
                      <a:pt x="3044" y="4339"/>
                    </a:cubicBezTo>
                    <a:cubicBezTo>
                      <a:pt x="3051" y="4339"/>
                      <a:pt x="3059" y="4355"/>
                      <a:pt x="3067" y="4371"/>
                    </a:cubicBezTo>
                    <a:cubicBezTo>
                      <a:pt x="3067" y="4387"/>
                      <a:pt x="3067" y="4403"/>
                      <a:pt x="3059" y="4411"/>
                    </a:cubicBezTo>
                    <a:cubicBezTo>
                      <a:pt x="3051" y="4426"/>
                      <a:pt x="3044" y="4426"/>
                      <a:pt x="3036" y="4434"/>
                    </a:cubicBezTo>
                    <a:cubicBezTo>
                      <a:pt x="3028" y="4434"/>
                      <a:pt x="3012" y="4442"/>
                      <a:pt x="2996" y="4450"/>
                    </a:cubicBezTo>
                    <a:cubicBezTo>
                      <a:pt x="2980" y="4458"/>
                      <a:pt x="2965" y="4474"/>
                      <a:pt x="2957" y="4490"/>
                    </a:cubicBezTo>
                    <a:cubicBezTo>
                      <a:pt x="2941" y="4506"/>
                      <a:pt x="2925" y="4521"/>
                      <a:pt x="2901" y="4529"/>
                    </a:cubicBezTo>
                    <a:cubicBezTo>
                      <a:pt x="2878" y="4545"/>
                      <a:pt x="2885" y="4561"/>
                      <a:pt x="2885" y="4584"/>
                    </a:cubicBezTo>
                    <a:cubicBezTo>
                      <a:pt x="2885" y="4592"/>
                      <a:pt x="2893" y="4608"/>
                      <a:pt x="2885" y="4632"/>
                    </a:cubicBezTo>
                    <a:cubicBezTo>
                      <a:pt x="2878" y="4671"/>
                      <a:pt x="2846" y="4719"/>
                      <a:pt x="2830" y="4750"/>
                    </a:cubicBezTo>
                    <a:cubicBezTo>
                      <a:pt x="2822" y="4758"/>
                      <a:pt x="2822" y="4758"/>
                      <a:pt x="2814" y="4766"/>
                    </a:cubicBezTo>
                    <a:cubicBezTo>
                      <a:pt x="2807" y="4774"/>
                      <a:pt x="2798" y="4782"/>
                      <a:pt x="2783" y="4782"/>
                    </a:cubicBezTo>
                    <a:cubicBezTo>
                      <a:pt x="2775" y="4790"/>
                      <a:pt x="2759" y="4790"/>
                      <a:pt x="2751" y="4806"/>
                    </a:cubicBezTo>
                    <a:cubicBezTo>
                      <a:pt x="2743" y="4822"/>
                      <a:pt x="2751" y="4830"/>
                      <a:pt x="2751" y="4845"/>
                    </a:cubicBezTo>
                    <a:cubicBezTo>
                      <a:pt x="2759" y="4853"/>
                      <a:pt x="2767" y="4869"/>
                      <a:pt x="2767" y="4885"/>
                    </a:cubicBezTo>
                    <a:cubicBezTo>
                      <a:pt x="2767" y="4908"/>
                      <a:pt x="2759" y="4908"/>
                      <a:pt x="2751" y="4917"/>
                    </a:cubicBezTo>
                    <a:cubicBezTo>
                      <a:pt x="2751" y="4917"/>
                      <a:pt x="2751" y="4917"/>
                      <a:pt x="2751" y="4932"/>
                    </a:cubicBezTo>
                    <a:cubicBezTo>
                      <a:pt x="2751" y="4940"/>
                      <a:pt x="2751" y="4948"/>
                      <a:pt x="2767" y="4948"/>
                    </a:cubicBezTo>
                    <a:cubicBezTo>
                      <a:pt x="2775" y="4948"/>
                      <a:pt x="2783" y="4948"/>
                      <a:pt x="2798" y="4956"/>
                    </a:cubicBezTo>
                    <a:cubicBezTo>
                      <a:pt x="2822" y="4964"/>
                      <a:pt x="2822" y="4972"/>
                      <a:pt x="2830" y="5011"/>
                    </a:cubicBezTo>
                    <a:lnTo>
                      <a:pt x="2830" y="5011"/>
                    </a:lnTo>
                    <a:cubicBezTo>
                      <a:pt x="2830" y="5035"/>
                      <a:pt x="2822" y="5043"/>
                      <a:pt x="2807" y="5043"/>
                    </a:cubicBezTo>
                    <a:cubicBezTo>
                      <a:pt x="2798" y="5051"/>
                      <a:pt x="2798" y="5051"/>
                      <a:pt x="2791" y="5067"/>
                    </a:cubicBezTo>
                    <a:cubicBezTo>
                      <a:pt x="2791" y="5098"/>
                      <a:pt x="2743" y="5098"/>
                      <a:pt x="2727" y="5098"/>
                    </a:cubicBezTo>
                    <a:cubicBezTo>
                      <a:pt x="2719" y="5098"/>
                      <a:pt x="2704" y="5106"/>
                      <a:pt x="2688" y="5106"/>
                    </a:cubicBezTo>
                    <a:close/>
                    <a:moveTo>
                      <a:pt x="1723" y="4980"/>
                    </a:moveTo>
                    <a:lnTo>
                      <a:pt x="1723" y="4980"/>
                    </a:lnTo>
                    <a:cubicBezTo>
                      <a:pt x="1881" y="4996"/>
                      <a:pt x="2632" y="5083"/>
                      <a:pt x="2672" y="5083"/>
                    </a:cubicBezTo>
                    <a:cubicBezTo>
                      <a:pt x="2680" y="5090"/>
                      <a:pt x="2688" y="5090"/>
                      <a:pt x="2696" y="5098"/>
                    </a:cubicBezTo>
                    <a:cubicBezTo>
                      <a:pt x="2704" y="5098"/>
                      <a:pt x="2719" y="5090"/>
                      <a:pt x="2727" y="5090"/>
                    </a:cubicBezTo>
                    <a:cubicBezTo>
                      <a:pt x="2743" y="5090"/>
                      <a:pt x="2783" y="5090"/>
                      <a:pt x="2783" y="5067"/>
                    </a:cubicBezTo>
                    <a:cubicBezTo>
                      <a:pt x="2791" y="5051"/>
                      <a:pt x="2798" y="5043"/>
                      <a:pt x="2807" y="5043"/>
                    </a:cubicBezTo>
                    <a:cubicBezTo>
                      <a:pt x="2814" y="5035"/>
                      <a:pt x="2822" y="5035"/>
                      <a:pt x="2822" y="5011"/>
                    </a:cubicBezTo>
                    <a:lnTo>
                      <a:pt x="2822" y="5011"/>
                    </a:lnTo>
                    <a:cubicBezTo>
                      <a:pt x="2814" y="4972"/>
                      <a:pt x="2814" y="4972"/>
                      <a:pt x="2791" y="4956"/>
                    </a:cubicBezTo>
                    <a:cubicBezTo>
                      <a:pt x="2783" y="4956"/>
                      <a:pt x="2775" y="4956"/>
                      <a:pt x="2767" y="4956"/>
                    </a:cubicBezTo>
                    <a:cubicBezTo>
                      <a:pt x="2751" y="4948"/>
                      <a:pt x="2743" y="4948"/>
                      <a:pt x="2743" y="4932"/>
                    </a:cubicBezTo>
                    <a:cubicBezTo>
                      <a:pt x="2743" y="4917"/>
                      <a:pt x="2743" y="4917"/>
                      <a:pt x="2751" y="4908"/>
                    </a:cubicBezTo>
                    <a:cubicBezTo>
                      <a:pt x="2751" y="4908"/>
                      <a:pt x="2759" y="4901"/>
                      <a:pt x="2759" y="4885"/>
                    </a:cubicBezTo>
                    <a:cubicBezTo>
                      <a:pt x="2759" y="4869"/>
                      <a:pt x="2751" y="4861"/>
                      <a:pt x="2751" y="4845"/>
                    </a:cubicBezTo>
                    <a:cubicBezTo>
                      <a:pt x="2743" y="4830"/>
                      <a:pt x="2735" y="4822"/>
                      <a:pt x="2743" y="4806"/>
                    </a:cubicBezTo>
                    <a:cubicBezTo>
                      <a:pt x="2751" y="4782"/>
                      <a:pt x="2767" y="4782"/>
                      <a:pt x="2783" y="4774"/>
                    </a:cubicBezTo>
                    <a:cubicBezTo>
                      <a:pt x="2798" y="4774"/>
                      <a:pt x="2807" y="4766"/>
                      <a:pt x="2814" y="4758"/>
                    </a:cubicBezTo>
                    <a:cubicBezTo>
                      <a:pt x="2814" y="4758"/>
                      <a:pt x="2814" y="4750"/>
                      <a:pt x="2822" y="4743"/>
                    </a:cubicBezTo>
                    <a:cubicBezTo>
                      <a:pt x="2838" y="4711"/>
                      <a:pt x="2870" y="4664"/>
                      <a:pt x="2878" y="4632"/>
                    </a:cubicBezTo>
                    <a:cubicBezTo>
                      <a:pt x="2885" y="4608"/>
                      <a:pt x="2878" y="4600"/>
                      <a:pt x="2878" y="4584"/>
                    </a:cubicBezTo>
                    <a:cubicBezTo>
                      <a:pt x="2878" y="4561"/>
                      <a:pt x="2870" y="4537"/>
                      <a:pt x="2901" y="4521"/>
                    </a:cubicBezTo>
                    <a:cubicBezTo>
                      <a:pt x="2917" y="4513"/>
                      <a:pt x="2933" y="4497"/>
                      <a:pt x="2949" y="4482"/>
                    </a:cubicBezTo>
                    <a:cubicBezTo>
                      <a:pt x="2965" y="4466"/>
                      <a:pt x="2980" y="4450"/>
                      <a:pt x="2996" y="4442"/>
                    </a:cubicBezTo>
                    <a:cubicBezTo>
                      <a:pt x="3012" y="4434"/>
                      <a:pt x="3020" y="4426"/>
                      <a:pt x="3028" y="4426"/>
                    </a:cubicBezTo>
                    <a:cubicBezTo>
                      <a:pt x="3044" y="4418"/>
                      <a:pt x="3051" y="4418"/>
                      <a:pt x="3051" y="4411"/>
                    </a:cubicBezTo>
                    <a:cubicBezTo>
                      <a:pt x="3059" y="4403"/>
                      <a:pt x="3059" y="4387"/>
                      <a:pt x="3059" y="4371"/>
                    </a:cubicBezTo>
                    <a:cubicBezTo>
                      <a:pt x="3051" y="4355"/>
                      <a:pt x="3044" y="4347"/>
                      <a:pt x="3036" y="4339"/>
                    </a:cubicBezTo>
                    <a:cubicBezTo>
                      <a:pt x="3012" y="4331"/>
                      <a:pt x="2988" y="4260"/>
                      <a:pt x="2988" y="4237"/>
                    </a:cubicBezTo>
                    <a:cubicBezTo>
                      <a:pt x="2980" y="4213"/>
                      <a:pt x="2980" y="4205"/>
                      <a:pt x="2965" y="4181"/>
                    </a:cubicBezTo>
                    <a:cubicBezTo>
                      <a:pt x="2965" y="4181"/>
                      <a:pt x="2957" y="4173"/>
                      <a:pt x="2957" y="4166"/>
                    </a:cubicBezTo>
                    <a:cubicBezTo>
                      <a:pt x="2949" y="4150"/>
                      <a:pt x="2941" y="4142"/>
                      <a:pt x="2933" y="4134"/>
                    </a:cubicBezTo>
                    <a:cubicBezTo>
                      <a:pt x="2925" y="4126"/>
                      <a:pt x="2917" y="4110"/>
                      <a:pt x="2917" y="4078"/>
                    </a:cubicBezTo>
                    <a:cubicBezTo>
                      <a:pt x="2925" y="4063"/>
                      <a:pt x="2925" y="4055"/>
                      <a:pt x="2925" y="4039"/>
                    </a:cubicBezTo>
                    <a:cubicBezTo>
                      <a:pt x="1328" y="1763"/>
                      <a:pt x="1328" y="1763"/>
                      <a:pt x="1328" y="1763"/>
                    </a:cubicBezTo>
                    <a:cubicBezTo>
                      <a:pt x="1684" y="372"/>
                      <a:pt x="1684" y="372"/>
                      <a:pt x="1684" y="372"/>
                    </a:cubicBezTo>
                    <a:cubicBezTo>
                      <a:pt x="1035" y="214"/>
                      <a:pt x="545" y="80"/>
                      <a:pt x="308" y="8"/>
                    </a:cubicBezTo>
                    <a:cubicBezTo>
                      <a:pt x="308" y="16"/>
                      <a:pt x="300" y="24"/>
                      <a:pt x="300" y="24"/>
                    </a:cubicBezTo>
                    <a:cubicBezTo>
                      <a:pt x="292" y="40"/>
                      <a:pt x="277" y="40"/>
                      <a:pt x="269" y="40"/>
                    </a:cubicBezTo>
                    <a:cubicBezTo>
                      <a:pt x="269" y="40"/>
                      <a:pt x="245" y="56"/>
                      <a:pt x="245" y="71"/>
                    </a:cubicBezTo>
                    <a:cubicBezTo>
                      <a:pt x="237" y="80"/>
                      <a:pt x="245" y="95"/>
                      <a:pt x="245" y="103"/>
                    </a:cubicBezTo>
                    <a:cubicBezTo>
                      <a:pt x="261" y="119"/>
                      <a:pt x="269" y="127"/>
                      <a:pt x="277" y="135"/>
                    </a:cubicBezTo>
                    <a:cubicBezTo>
                      <a:pt x="292" y="151"/>
                      <a:pt x="300" y="158"/>
                      <a:pt x="292" y="182"/>
                    </a:cubicBezTo>
                    <a:cubicBezTo>
                      <a:pt x="285" y="198"/>
                      <a:pt x="277" y="206"/>
                      <a:pt x="277" y="214"/>
                    </a:cubicBezTo>
                    <a:cubicBezTo>
                      <a:pt x="269" y="222"/>
                      <a:pt x="261" y="230"/>
                      <a:pt x="261" y="246"/>
                    </a:cubicBezTo>
                    <a:cubicBezTo>
                      <a:pt x="261" y="261"/>
                      <a:pt x="261" y="269"/>
                      <a:pt x="261" y="277"/>
                    </a:cubicBezTo>
                    <a:cubicBezTo>
                      <a:pt x="261" y="285"/>
                      <a:pt x="261" y="293"/>
                      <a:pt x="253" y="309"/>
                    </a:cubicBezTo>
                    <a:cubicBezTo>
                      <a:pt x="245" y="309"/>
                      <a:pt x="245" y="309"/>
                      <a:pt x="237" y="309"/>
                    </a:cubicBezTo>
                    <a:cubicBezTo>
                      <a:pt x="221" y="324"/>
                      <a:pt x="205" y="340"/>
                      <a:pt x="198" y="364"/>
                    </a:cubicBezTo>
                    <a:cubicBezTo>
                      <a:pt x="198" y="372"/>
                      <a:pt x="198" y="380"/>
                      <a:pt x="198" y="396"/>
                    </a:cubicBezTo>
                    <a:cubicBezTo>
                      <a:pt x="205" y="404"/>
                      <a:pt x="205" y="419"/>
                      <a:pt x="198" y="443"/>
                    </a:cubicBezTo>
                    <a:cubicBezTo>
                      <a:pt x="182" y="459"/>
                      <a:pt x="182" y="459"/>
                      <a:pt x="174" y="467"/>
                    </a:cubicBezTo>
                    <a:cubicBezTo>
                      <a:pt x="174" y="467"/>
                      <a:pt x="166" y="475"/>
                      <a:pt x="166" y="491"/>
                    </a:cubicBezTo>
                    <a:cubicBezTo>
                      <a:pt x="158" y="498"/>
                      <a:pt x="158" y="506"/>
                      <a:pt x="158" y="514"/>
                    </a:cubicBezTo>
                    <a:cubicBezTo>
                      <a:pt x="150" y="530"/>
                      <a:pt x="150" y="538"/>
                      <a:pt x="142" y="554"/>
                    </a:cubicBezTo>
                    <a:cubicBezTo>
                      <a:pt x="134" y="554"/>
                      <a:pt x="126" y="562"/>
                      <a:pt x="119" y="570"/>
                    </a:cubicBezTo>
                    <a:cubicBezTo>
                      <a:pt x="103" y="586"/>
                      <a:pt x="71" y="609"/>
                      <a:pt x="63" y="633"/>
                    </a:cubicBezTo>
                    <a:cubicBezTo>
                      <a:pt x="55" y="641"/>
                      <a:pt x="47" y="641"/>
                      <a:pt x="47" y="649"/>
                    </a:cubicBezTo>
                    <a:cubicBezTo>
                      <a:pt x="32" y="657"/>
                      <a:pt x="24" y="664"/>
                      <a:pt x="24" y="696"/>
                    </a:cubicBezTo>
                    <a:cubicBezTo>
                      <a:pt x="24" y="712"/>
                      <a:pt x="16" y="728"/>
                      <a:pt x="16" y="736"/>
                    </a:cubicBezTo>
                    <a:cubicBezTo>
                      <a:pt x="8" y="759"/>
                      <a:pt x="8" y="767"/>
                      <a:pt x="24" y="799"/>
                    </a:cubicBezTo>
                    <a:cubicBezTo>
                      <a:pt x="39" y="815"/>
                      <a:pt x="47" y="823"/>
                      <a:pt x="55" y="830"/>
                    </a:cubicBezTo>
                    <a:cubicBezTo>
                      <a:pt x="63" y="838"/>
                      <a:pt x="71" y="846"/>
                      <a:pt x="79" y="878"/>
                    </a:cubicBezTo>
                    <a:cubicBezTo>
                      <a:pt x="87" y="894"/>
                      <a:pt x="87" y="910"/>
                      <a:pt x="95" y="917"/>
                    </a:cubicBezTo>
                    <a:cubicBezTo>
                      <a:pt x="103" y="933"/>
                      <a:pt x="111" y="941"/>
                      <a:pt x="119" y="973"/>
                    </a:cubicBezTo>
                    <a:cubicBezTo>
                      <a:pt x="126" y="1028"/>
                      <a:pt x="126" y="1036"/>
                      <a:pt x="126" y="1060"/>
                    </a:cubicBezTo>
                    <a:cubicBezTo>
                      <a:pt x="126" y="1068"/>
                      <a:pt x="126" y="1076"/>
                      <a:pt x="126" y="1083"/>
                    </a:cubicBezTo>
                    <a:cubicBezTo>
                      <a:pt x="119" y="1099"/>
                      <a:pt x="126" y="1115"/>
                      <a:pt x="126" y="1123"/>
                    </a:cubicBezTo>
                    <a:cubicBezTo>
                      <a:pt x="134" y="1147"/>
                      <a:pt x="134" y="1163"/>
                      <a:pt x="111" y="1178"/>
                    </a:cubicBezTo>
                    <a:cubicBezTo>
                      <a:pt x="103" y="1186"/>
                      <a:pt x="95" y="1186"/>
                      <a:pt x="95" y="1194"/>
                    </a:cubicBezTo>
                    <a:cubicBezTo>
                      <a:pt x="79" y="1202"/>
                      <a:pt x="71" y="1210"/>
                      <a:pt x="79" y="1234"/>
                    </a:cubicBezTo>
                    <a:cubicBezTo>
                      <a:pt x="87" y="1241"/>
                      <a:pt x="87" y="1241"/>
                      <a:pt x="87" y="1241"/>
                    </a:cubicBezTo>
                    <a:cubicBezTo>
                      <a:pt x="95" y="1273"/>
                      <a:pt x="95" y="1281"/>
                      <a:pt x="79" y="1321"/>
                    </a:cubicBezTo>
                    <a:cubicBezTo>
                      <a:pt x="79" y="1328"/>
                      <a:pt x="79" y="1328"/>
                      <a:pt x="79" y="1328"/>
                    </a:cubicBezTo>
                    <a:cubicBezTo>
                      <a:pt x="63" y="1360"/>
                      <a:pt x="55" y="1384"/>
                      <a:pt x="63" y="1408"/>
                    </a:cubicBezTo>
                    <a:lnTo>
                      <a:pt x="63" y="1415"/>
                    </a:lnTo>
                    <a:cubicBezTo>
                      <a:pt x="55" y="1423"/>
                      <a:pt x="55" y="1423"/>
                      <a:pt x="47" y="1423"/>
                    </a:cubicBezTo>
                    <a:lnTo>
                      <a:pt x="47" y="1423"/>
                    </a:lnTo>
                    <a:cubicBezTo>
                      <a:pt x="47" y="1423"/>
                      <a:pt x="47" y="1439"/>
                      <a:pt x="71" y="1463"/>
                    </a:cubicBezTo>
                    <a:cubicBezTo>
                      <a:pt x="103" y="1510"/>
                      <a:pt x="103" y="1534"/>
                      <a:pt x="103" y="1550"/>
                    </a:cubicBezTo>
                    <a:cubicBezTo>
                      <a:pt x="103" y="1558"/>
                      <a:pt x="103" y="1566"/>
                      <a:pt x="111" y="1581"/>
                    </a:cubicBezTo>
                    <a:cubicBezTo>
                      <a:pt x="119" y="1589"/>
                      <a:pt x="126" y="1589"/>
                      <a:pt x="126" y="1597"/>
                    </a:cubicBezTo>
                    <a:cubicBezTo>
                      <a:pt x="142" y="1613"/>
                      <a:pt x="150" y="1621"/>
                      <a:pt x="158" y="1653"/>
                    </a:cubicBezTo>
                    <a:cubicBezTo>
                      <a:pt x="166" y="1684"/>
                      <a:pt x="174" y="1684"/>
                      <a:pt x="182" y="1692"/>
                    </a:cubicBezTo>
                    <a:cubicBezTo>
                      <a:pt x="182" y="1692"/>
                      <a:pt x="190" y="1700"/>
                      <a:pt x="198" y="1700"/>
                    </a:cubicBezTo>
                    <a:cubicBezTo>
                      <a:pt x="214" y="1716"/>
                      <a:pt x="214" y="1724"/>
                      <a:pt x="214" y="1740"/>
                    </a:cubicBezTo>
                    <a:cubicBezTo>
                      <a:pt x="214" y="1740"/>
                      <a:pt x="214" y="1747"/>
                      <a:pt x="214" y="1763"/>
                    </a:cubicBezTo>
                    <a:cubicBezTo>
                      <a:pt x="221" y="1787"/>
                      <a:pt x="221" y="1787"/>
                      <a:pt x="229" y="1787"/>
                    </a:cubicBezTo>
                    <a:cubicBezTo>
                      <a:pt x="237" y="1795"/>
                      <a:pt x="237" y="1803"/>
                      <a:pt x="237" y="1819"/>
                    </a:cubicBezTo>
                    <a:cubicBezTo>
                      <a:pt x="245" y="1850"/>
                      <a:pt x="237" y="1890"/>
                      <a:pt x="221" y="1905"/>
                    </a:cubicBezTo>
                    <a:lnTo>
                      <a:pt x="214" y="1905"/>
                    </a:lnTo>
                    <a:cubicBezTo>
                      <a:pt x="205" y="1914"/>
                      <a:pt x="190" y="1929"/>
                      <a:pt x="190" y="1937"/>
                    </a:cubicBezTo>
                    <a:cubicBezTo>
                      <a:pt x="190" y="1937"/>
                      <a:pt x="190" y="1937"/>
                      <a:pt x="205" y="1937"/>
                    </a:cubicBezTo>
                    <a:cubicBezTo>
                      <a:pt x="214" y="1937"/>
                      <a:pt x="221" y="1937"/>
                      <a:pt x="229" y="1937"/>
                    </a:cubicBezTo>
                    <a:cubicBezTo>
                      <a:pt x="237" y="1937"/>
                      <a:pt x="237" y="1937"/>
                      <a:pt x="245" y="1937"/>
                    </a:cubicBezTo>
                    <a:cubicBezTo>
                      <a:pt x="261" y="1937"/>
                      <a:pt x="269" y="1945"/>
                      <a:pt x="277" y="1977"/>
                    </a:cubicBezTo>
                    <a:cubicBezTo>
                      <a:pt x="300" y="2024"/>
                      <a:pt x="316" y="2056"/>
                      <a:pt x="332" y="2056"/>
                    </a:cubicBezTo>
                    <a:cubicBezTo>
                      <a:pt x="332" y="2064"/>
                      <a:pt x="340" y="2064"/>
                      <a:pt x="348" y="2064"/>
                    </a:cubicBezTo>
                    <a:cubicBezTo>
                      <a:pt x="356" y="2064"/>
                      <a:pt x="364" y="2064"/>
                      <a:pt x="364" y="2040"/>
                    </a:cubicBezTo>
                    <a:cubicBezTo>
                      <a:pt x="364" y="2032"/>
                      <a:pt x="364" y="2024"/>
                      <a:pt x="364" y="2024"/>
                    </a:cubicBezTo>
                    <a:cubicBezTo>
                      <a:pt x="364" y="2008"/>
                      <a:pt x="364" y="2000"/>
                      <a:pt x="372" y="1985"/>
                    </a:cubicBezTo>
                    <a:cubicBezTo>
                      <a:pt x="379" y="1969"/>
                      <a:pt x="379" y="1953"/>
                      <a:pt x="379" y="1945"/>
                    </a:cubicBezTo>
                    <a:cubicBezTo>
                      <a:pt x="379" y="1937"/>
                      <a:pt x="379" y="1921"/>
                      <a:pt x="395" y="1921"/>
                    </a:cubicBezTo>
                    <a:cubicBezTo>
                      <a:pt x="395" y="1921"/>
                      <a:pt x="395" y="1921"/>
                      <a:pt x="395" y="1929"/>
                    </a:cubicBezTo>
                    <a:cubicBezTo>
                      <a:pt x="419" y="1929"/>
                      <a:pt x="427" y="1937"/>
                      <a:pt x="451" y="1961"/>
                    </a:cubicBezTo>
                    <a:cubicBezTo>
                      <a:pt x="458" y="1969"/>
                      <a:pt x="458" y="1977"/>
                      <a:pt x="458" y="1985"/>
                    </a:cubicBezTo>
                    <a:cubicBezTo>
                      <a:pt x="451" y="2000"/>
                      <a:pt x="443" y="2008"/>
                      <a:pt x="427" y="2008"/>
                    </a:cubicBezTo>
                    <a:cubicBezTo>
                      <a:pt x="419" y="2008"/>
                      <a:pt x="411" y="2016"/>
                      <a:pt x="403" y="2016"/>
                    </a:cubicBezTo>
                    <a:cubicBezTo>
                      <a:pt x="403" y="2024"/>
                      <a:pt x="395" y="2032"/>
                      <a:pt x="403" y="2048"/>
                    </a:cubicBezTo>
                    <a:cubicBezTo>
                      <a:pt x="403" y="2048"/>
                      <a:pt x="403" y="2056"/>
                      <a:pt x="411" y="2056"/>
                    </a:cubicBezTo>
                    <a:cubicBezTo>
                      <a:pt x="419" y="2064"/>
                      <a:pt x="427" y="2064"/>
                      <a:pt x="427" y="2087"/>
                    </a:cubicBezTo>
                    <a:cubicBezTo>
                      <a:pt x="435" y="2095"/>
                      <a:pt x="435" y="2111"/>
                      <a:pt x="435" y="2127"/>
                    </a:cubicBezTo>
                    <a:cubicBezTo>
                      <a:pt x="443" y="2151"/>
                      <a:pt x="451" y="2174"/>
                      <a:pt x="451" y="2198"/>
                    </a:cubicBezTo>
                    <a:cubicBezTo>
                      <a:pt x="451" y="2206"/>
                      <a:pt x="458" y="2222"/>
                      <a:pt x="458" y="2230"/>
                    </a:cubicBezTo>
                    <a:cubicBezTo>
                      <a:pt x="466" y="2245"/>
                      <a:pt x="466" y="2253"/>
                      <a:pt x="458" y="2261"/>
                    </a:cubicBezTo>
                    <a:cubicBezTo>
                      <a:pt x="458" y="2269"/>
                      <a:pt x="458" y="2269"/>
                      <a:pt x="451" y="2269"/>
                    </a:cubicBezTo>
                    <a:cubicBezTo>
                      <a:pt x="443" y="2269"/>
                      <a:pt x="435" y="2269"/>
                      <a:pt x="435" y="2269"/>
                    </a:cubicBezTo>
                    <a:cubicBezTo>
                      <a:pt x="435" y="2277"/>
                      <a:pt x="435" y="2277"/>
                      <a:pt x="427" y="2277"/>
                    </a:cubicBezTo>
                    <a:cubicBezTo>
                      <a:pt x="419" y="2277"/>
                      <a:pt x="419" y="2269"/>
                      <a:pt x="395" y="2230"/>
                    </a:cubicBezTo>
                    <a:cubicBezTo>
                      <a:pt x="387" y="2206"/>
                      <a:pt x="379" y="2198"/>
                      <a:pt x="379" y="2182"/>
                    </a:cubicBezTo>
                    <a:cubicBezTo>
                      <a:pt x="364" y="2158"/>
                      <a:pt x="364" y="2158"/>
                      <a:pt x="348" y="2151"/>
                    </a:cubicBezTo>
                    <a:cubicBezTo>
                      <a:pt x="340" y="2143"/>
                      <a:pt x="340" y="2143"/>
                      <a:pt x="332" y="2143"/>
                    </a:cubicBezTo>
                    <a:cubicBezTo>
                      <a:pt x="332" y="2143"/>
                      <a:pt x="324" y="2143"/>
                      <a:pt x="324" y="2167"/>
                    </a:cubicBezTo>
                    <a:cubicBezTo>
                      <a:pt x="324" y="2182"/>
                      <a:pt x="332" y="2190"/>
                      <a:pt x="332" y="2198"/>
                    </a:cubicBezTo>
                    <a:cubicBezTo>
                      <a:pt x="332" y="2214"/>
                      <a:pt x="340" y="2230"/>
                      <a:pt x="332" y="2253"/>
                    </a:cubicBezTo>
                    <a:cubicBezTo>
                      <a:pt x="324" y="2269"/>
                      <a:pt x="316" y="2277"/>
                      <a:pt x="316" y="2285"/>
                    </a:cubicBezTo>
                    <a:cubicBezTo>
                      <a:pt x="308" y="2301"/>
                      <a:pt x="308" y="2301"/>
                      <a:pt x="308" y="2325"/>
                    </a:cubicBezTo>
                    <a:cubicBezTo>
                      <a:pt x="308" y="2340"/>
                      <a:pt x="308" y="2348"/>
                      <a:pt x="308" y="2356"/>
                    </a:cubicBezTo>
                    <a:cubicBezTo>
                      <a:pt x="308" y="2388"/>
                      <a:pt x="300" y="2411"/>
                      <a:pt x="324" y="2435"/>
                    </a:cubicBezTo>
                    <a:cubicBezTo>
                      <a:pt x="332" y="2451"/>
                      <a:pt x="340" y="2459"/>
                      <a:pt x="348" y="2459"/>
                    </a:cubicBezTo>
                    <a:cubicBezTo>
                      <a:pt x="356" y="2467"/>
                      <a:pt x="356" y="2467"/>
                      <a:pt x="379" y="2498"/>
                    </a:cubicBezTo>
                    <a:cubicBezTo>
                      <a:pt x="395" y="2514"/>
                      <a:pt x="395" y="2522"/>
                      <a:pt x="403" y="2522"/>
                    </a:cubicBezTo>
                    <a:cubicBezTo>
                      <a:pt x="403" y="2522"/>
                      <a:pt x="403" y="2522"/>
                      <a:pt x="411" y="2522"/>
                    </a:cubicBezTo>
                    <a:cubicBezTo>
                      <a:pt x="411" y="2522"/>
                      <a:pt x="411" y="2522"/>
                      <a:pt x="419" y="2522"/>
                    </a:cubicBezTo>
                    <a:cubicBezTo>
                      <a:pt x="427" y="2522"/>
                      <a:pt x="427" y="2522"/>
                      <a:pt x="435" y="2522"/>
                    </a:cubicBezTo>
                    <a:cubicBezTo>
                      <a:pt x="443" y="2522"/>
                      <a:pt x="451" y="2522"/>
                      <a:pt x="458" y="2522"/>
                    </a:cubicBezTo>
                    <a:cubicBezTo>
                      <a:pt x="466" y="2530"/>
                      <a:pt x="474" y="2530"/>
                      <a:pt x="482" y="2538"/>
                    </a:cubicBezTo>
                    <a:cubicBezTo>
                      <a:pt x="490" y="2546"/>
                      <a:pt x="482" y="2554"/>
                      <a:pt x="482" y="2578"/>
                    </a:cubicBezTo>
                    <a:cubicBezTo>
                      <a:pt x="482" y="2585"/>
                      <a:pt x="474" y="2593"/>
                      <a:pt x="474" y="2601"/>
                    </a:cubicBezTo>
                    <a:cubicBezTo>
                      <a:pt x="466" y="2641"/>
                      <a:pt x="466" y="2672"/>
                      <a:pt x="419" y="2672"/>
                    </a:cubicBezTo>
                    <a:cubicBezTo>
                      <a:pt x="411" y="2680"/>
                      <a:pt x="411" y="2680"/>
                      <a:pt x="403" y="2680"/>
                    </a:cubicBezTo>
                    <a:cubicBezTo>
                      <a:pt x="395" y="2680"/>
                      <a:pt x="395" y="2680"/>
                      <a:pt x="395" y="2680"/>
                    </a:cubicBezTo>
                    <a:lnTo>
                      <a:pt x="395" y="2680"/>
                    </a:lnTo>
                    <a:cubicBezTo>
                      <a:pt x="395" y="2688"/>
                      <a:pt x="395" y="2696"/>
                      <a:pt x="395" y="2712"/>
                    </a:cubicBezTo>
                    <a:cubicBezTo>
                      <a:pt x="387" y="2775"/>
                      <a:pt x="387" y="2846"/>
                      <a:pt x="403" y="2862"/>
                    </a:cubicBezTo>
                    <a:cubicBezTo>
                      <a:pt x="427" y="2886"/>
                      <a:pt x="435" y="2902"/>
                      <a:pt x="451" y="2933"/>
                    </a:cubicBezTo>
                    <a:cubicBezTo>
                      <a:pt x="466" y="2972"/>
                      <a:pt x="474" y="2996"/>
                      <a:pt x="490" y="2996"/>
                    </a:cubicBezTo>
                    <a:cubicBezTo>
                      <a:pt x="506" y="3003"/>
                      <a:pt x="506" y="3019"/>
                      <a:pt x="506" y="3043"/>
                    </a:cubicBezTo>
                    <a:cubicBezTo>
                      <a:pt x="506" y="3051"/>
                      <a:pt x="506" y="3059"/>
                      <a:pt x="506" y="3067"/>
                    </a:cubicBezTo>
                    <a:cubicBezTo>
                      <a:pt x="506" y="3098"/>
                      <a:pt x="514" y="3106"/>
                      <a:pt x="530" y="3114"/>
                    </a:cubicBezTo>
                    <a:cubicBezTo>
                      <a:pt x="538" y="3122"/>
                      <a:pt x="538" y="3130"/>
                      <a:pt x="538" y="3138"/>
                    </a:cubicBezTo>
                    <a:cubicBezTo>
                      <a:pt x="538" y="3146"/>
                      <a:pt x="538" y="3154"/>
                      <a:pt x="545" y="3169"/>
                    </a:cubicBezTo>
                    <a:cubicBezTo>
                      <a:pt x="553" y="3185"/>
                      <a:pt x="553" y="3185"/>
                      <a:pt x="553" y="3185"/>
                    </a:cubicBezTo>
                    <a:cubicBezTo>
                      <a:pt x="561" y="3193"/>
                      <a:pt x="561" y="3193"/>
                      <a:pt x="569" y="3209"/>
                    </a:cubicBezTo>
                    <a:cubicBezTo>
                      <a:pt x="569" y="3225"/>
                      <a:pt x="577" y="3233"/>
                      <a:pt x="577" y="3241"/>
                    </a:cubicBezTo>
                    <a:cubicBezTo>
                      <a:pt x="585" y="3264"/>
                      <a:pt x="593" y="3280"/>
                      <a:pt x="609" y="3296"/>
                    </a:cubicBezTo>
                    <a:cubicBezTo>
                      <a:pt x="632" y="3304"/>
                      <a:pt x="648" y="3320"/>
                      <a:pt x="656" y="3336"/>
                    </a:cubicBezTo>
                    <a:cubicBezTo>
                      <a:pt x="656" y="3343"/>
                      <a:pt x="656" y="3351"/>
                      <a:pt x="648" y="3359"/>
                    </a:cubicBezTo>
                    <a:cubicBezTo>
                      <a:pt x="632" y="3391"/>
                      <a:pt x="609" y="3422"/>
                      <a:pt x="632" y="3438"/>
                    </a:cubicBezTo>
                    <a:cubicBezTo>
                      <a:pt x="640" y="3438"/>
                      <a:pt x="648" y="3446"/>
                      <a:pt x="648" y="3446"/>
                    </a:cubicBezTo>
                    <a:cubicBezTo>
                      <a:pt x="672" y="3454"/>
                      <a:pt x="696" y="3470"/>
                      <a:pt x="688" y="3509"/>
                    </a:cubicBezTo>
                    <a:cubicBezTo>
                      <a:pt x="688" y="3533"/>
                      <a:pt x="680" y="3541"/>
                      <a:pt x="672" y="3549"/>
                    </a:cubicBezTo>
                    <a:cubicBezTo>
                      <a:pt x="664" y="3557"/>
                      <a:pt x="664" y="3557"/>
                      <a:pt x="664" y="3580"/>
                    </a:cubicBezTo>
                    <a:cubicBezTo>
                      <a:pt x="672" y="3604"/>
                      <a:pt x="664" y="3612"/>
                      <a:pt x="656" y="3628"/>
                    </a:cubicBezTo>
                    <a:cubicBezTo>
                      <a:pt x="648" y="3636"/>
                      <a:pt x="648" y="3644"/>
                      <a:pt x="648" y="3660"/>
                    </a:cubicBezTo>
                    <a:cubicBezTo>
                      <a:pt x="640" y="3675"/>
                      <a:pt x="640" y="3683"/>
                      <a:pt x="632" y="3691"/>
                    </a:cubicBezTo>
                    <a:cubicBezTo>
                      <a:pt x="632" y="3707"/>
                      <a:pt x="625" y="3715"/>
                      <a:pt x="640" y="3723"/>
                    </a:cubicBezTo>
                    <a:cubicBezTo>
                      <a:pt x="648" y="3731"/>
                      <a:pt x="648" y="3739"/>
                      <a:pt x="656" y="3739"/>
                    </a:cubicBezTo>
                    <a:cubicBezTo>
                      <a:pt x="664" y="3747"/>
                      <a:pt x="672" y="3754"/>
                      <a:pt x="680" y="3778"/>
                    </a:cubicBezTo>
                    <a:cubicBezTo>
                      <a:pt x="680" y="3810"/>
                      <a:pt x="696" y="3818"/>
                      <a:pt x="735" y="3818"/>
                    </a:cubicBezTo>
                    <a:cubicBezTo>
                      <a:pt x="783" y="3818"/>
                      <a:pt x="822" y="3818"/>
                      <a:pt x="846" y="3849"/>
                    </a:cubicBezTo>
                    <a:cubicBezTo>
                      <a:pt x="854" y="3873"/>
                      <a:pt x="909" y="3913"/>
                      <a:pt x="949" y="3913"/>
                    </a:cubicBezTo>
                    <a:cubicBezTo>
                      <a:pt x="957" y="3913"/>
                      <a:pt x="964" y="3913"/>
                      <a:pt x="964" y="3905"/>
                    </a:cubicBezTo>
                    <a:cubicBezTo>
                      <a:pt x="972" y="3905"/>
                      <a:pt x="980" y="3905"/>
                      <a:pt x="988" y="3905"/>
                    </a:cubicBezTo>
                    <a:cubicBezTo>
                      <a:pt x="1020" y="3905"/>
                      <a:pt x="1035" y="3920"/>
                      <a:pt x="1044" y="3936"/>
                    </a:cubicBezTo>
                    <a:cubicBezTo>
                      <a:pt x="1044" y="3944"/>
                      <a:pt x="1051" y="3944"/>
                      <a:pt x="1051" y="3944"/>
                    </a:cubicBezTo>
                    <a:cubicBezTo>
                      <a:pt x="1067" y="3960"/>
                      <a:pt x="1107" y="4007"/>
                      <a:pt x="1131" y="4063"/>
                    </a:cubicBezTo>
                    <a:cubicBezTo>
                      <a:pt x="1146" y="4102"/>
                      <a:pt x="1170" y="4110"/>
                      <a:pt x="1186" y="4118"/>
                    </a:cubicBezTo>
                    <a:cubicBezTo>
                      <a:pt x="1194" y="4118"/>
                      <a:pt x="1202" y="4126"/>
                      <a:pt x="1209" y="4126"/>
                    </a:cubicBezTo>
                    <a:cubicBezTo>
                      <a:pt x="1209" y="4126"/>
                      <a:pt x="1217" y="4134"/>
                      <a:pt x="1225" y="4134"/>
                    </a:cubicBezTo>
                    <a:cubicBezTo>
                      <a:pt x="1241" y="4150"/>
                      <a:pt x="1273" y="4173"/>
                      <a:pt x="1312" y="4173"/>
                    </a:cubicBezTo>
                    <a:cubicBezTo>
                      <a:pt x="1320" y="4173"/>
                      <a:pt x="1328" y="4173"/>
                      <a:pt x="1344" y="4166"/>
                    </a:cubicBezTo>
                    <a:cubicBezTo>
                      <a:pt x="1368" y="4166"/>
                      <a:pt x="1384" y="4166"/>
                      <a:pt x="1391" y="4173"/>
                    </a:cubicBezTo>
                    <a:cubicBezTo>
                      <a:pt x="1399" y="4181"/>
                      <a:pt x="1391" y="4197"/>
                      <a:pt x="1391" y="4213"/>
                    </a:cubicBezTo>
                    <a:cubicBezTo>
                      <a:pt x="1391" y="4221"/>
                      <a:pt x="1391" y="4221"/>
                      <a:pt x="1391" y="4229"/>
                    </a:cubicBezTo>
                    <a:cubicBezTo>
                      <a:pt x="1391" y="4229"/>
                      <a:pt x="1391" y="4237"/>
                      <a:pt x="1391" y="4253"/>
                    </a:cubicBezTo>
                    <a:cubicBezTo>
                      <a:pt x="1391" y="4276"/>
                      <a:pt x="1384" y="4324"/>
                      <a:pt x="1407" y="4339"/>
                    </a:cubicBezTo>
                    <a:cubicBezTo>
                      <a:pt x="1407" y="4347"/>
                      <a:pt x="1415" y="4347"/>
                      <a:pt x="1431" y="4347"/>
                    </a:cubicBezTo>
                    <a:cubicBezTo>
                      <a:pt x="1439" y="4347"/>
                      <a:pt x="1447" y="4347"/>
                      <a:pt x="1462" y="4347"/>
                    </a:cubicBezTo>
                    <a:cubicBezTo>
                      <a:pt x="1470" y="4339"/>
                      <a:pt x="1478" y="4339"/>
                      <a:pt x="1486" y="4339"/>
                    </a:cubicBezTo>
                    <a:cubicBezTo>
                      <a:pt x="1502" y="4339"/>
                      <a:pt x="1518" y="4347"/>
                      <a:pt x="1526" y="4379"/>
                    </a:cubicBezTo>
                    <a:cubicBezTo>
                      <a:pt x="1542" y="4426"/>
                      <a:pt x="1613" y="4521"/>
                      <a:pt x="1676" y="4561"/>
                    </a:cubicBezTo>
                    <a:cubicBezTo>
                      <a:pt x="1731" y="4600"/>
                      <a:pt x="1747" y="4814"/>
                      <a:pt x="1739" y="4885"/>
                    </a:cubicBezTo>
                    <a:cubicBezTo>
                      <a:pt x="1739" y="4908"/>
                      <a:pt x="1731" y="4924"/>
                      <a:pt x="1723" y="4940"/>
                    </a:cubicBezTo>
                    <a:cubicBezTo>
                      <a:pt x="1723" y="4956"/>
                      <a:pt x="1715" y="4964"/>
                      <a:pt x="1723" y="4980"/>
                    </a:cubicBezTo>
                    <a:close/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4" name="Freeform 153"/>
              <p:cNvSpPr>
                <a:spLocks noChangeArrowheads="1"/>
              </p:cNvSpPr>
              <p:nvPr/>
            </p:nvSpPr>
            <p:spPr bwMode="auto">
              <a:xfrm>
                <a:off x="8484262" y="6372451"/>
                <a:ext cx="1331281" cy="1551616"/>
              </a:xfrm>
              <a:custGeom>
                <a:avLst/>
                <a:gdLst>
                  <a:gd name="T0" fmla="*/ 752 w 2531"/>
                  <a:gd name="T1" fmla="*/ 8 h 2949"/>
                  <a:gd name="T2" fmla="*/ 752 w 2531"/>
                  <a:gd name="T3" fmla="*/ 8 h 2949"/>
                  <a:gd name="T4" fmla="*/ 752 w 2531"/>
                  <a:gd name="T5" fmla="*/ 0 h 2949"/>
                  <a:gd name="T6" fmla="*/ 736 w 2531"/>
                  <a:gd name="T7" fmla="*/ 0 h 2949"/>
                  <a:gd name="T8" fmla="*/ 736 w 2531"/>
                  <a:gd name="T9" fmla="*/ 0 h 2949"/>
                  <a:gd name="T10" fmla="*/ 712 w 2531"/>
                  <a:gd name="T11" fmla="*/ 0 h 2949"/>
                  <a:gd name="T12" fmla="*/ 712 w 2531"/>
                  <a:gd name="T13" fmla="*/ 0 h 2949"/>
                  <a:gd name="T14" fmla="*/ 704 w 2531"/>
                  <a:gd name="T15" fmla="*/ 0 h 2949"/>
                  <a:gd name="T16" fmla="*/ 704 w 2531"/>
                  <a:gd name="T17" fmla="*/ 0 h 2949"/>
                  <a:gd name="T18" fmla="*/ 704 w 2531"/>
                  <a:gd name="T19" fmla="*/ 0 h 2949"/>
                  <a:gd name="T20" fmla="*/ 601 w 2531"/>
                  <a:gd name="T21" fmla="*/ 403 h 2949"/>
                  <a:gd name="T22" fmla="*/ 546 w 2531"/>
                  <a:gd name="T23" fmla="*/ 458 h 2949"/>
                  <a:gd name="T24" fmla="*/ 506 w 2531"/>
                  <a:gd name="T25" fmla="*/ 411 h 2949"/>
                  <a:gd name="T26" fmla="*/ 396 w 2531"/>
                  <a:gd name="T27" fmla="*/ 379 h 2949"/>
                  <a:gd name="T28" fmla="*/ 372 w 2531"/>
                  <a:gd name="T29" fmla="*/ 443 h 2949"/>
                  <a:gd name="T30" fmla="*/ 372 w 2531"/>
                  <a:gd name="T31" fmla="*/ 506 h 2949"/>
                  <a:gd name="T32" fmla="*/ 364 w 2531"/>
                  <a:gd name="T33" fmla="*/ 593 h 2949"/>
                  <a:gd name="T34" fmla="*/ 333 w 2531"/>
                  <a:gd name="T35" fmla="*/ 680 h 2949"/>
                  <a:gd name="T36" fmla="*/ 356 w 2531"/>
                  <a:gd name="T37" fmla="*/ 798 h 2949"/>
                  <a:gd name="T38" fmla="*/ 309 w 2531"/>
                  <a:gd name="T39" fmla="*/ 861 h 2949"/>
                  <a:gd name="T40" fmla="*/ 293 w 2531"/>
                  <a:gd name="T41" fmla="*/ 956 h 2949"/>
                  <a:gd name="T42" fmla="*/ 325 w 2531"/>
                  <a:gd name="T43" fmla="*/ 1028 h 2949"/>
                  <a:gd name="T44" fmla="*/ 364 w 2531"/>
                  <a:gd name="T45" fmla="*/ 1107 h 2949"/>
                  <a:gd name="T46" fmla="*/ 412 w 2531"/>
                  <a:gd name="T47" fmla="*/ 1209 h 2949"/>
                  <a:gd name="T48" fmla="*/ 427 w 2531"/>
                  <a:gd name="T49" fmla="*/ 1281 h 2949"/>
                  <a:gd name="T50" fmla="*/ 364 w 2531"/>
                  <a:gd name="T51" fmla="*/ 1312 h 2949"/>
                  <a:gd name="T52" fmla="*/ 269 w 2531"/>
                  <a:gd name="T53" fmla="*/ 1399 h 2949"/>
                  <a:gd name="T54" fmla="*/ 253 w 2531"/>
                  <a:gd name="T55" fmla="*/ 1502 h 2949"/>
                  <a:gd name="T56" fmla="*/ 182 w 2531"/>
                  <a:gd name="T57" fmla="*/ 1636 h 2949"/>
                  <a:gd name="T58" fmla="*/ 119 w 2531"/>
                  <a:gd name="T59" fmla="*/ 1676 h 2949"/>
                  <a:gd name="T60" fmla="*/ 135 w 2531"/>
                  <a:gd name="T61" fmla="*/ 1755 h 2949"/>
                  <a:gd name="T62" fmla="*/ 119 w 2531"/>
                  <a:gd name="T63" fmla="*/ 1802 h 2949"/>
                  <a:gd name="T64" fmla="*/ 166 w 2531"/>
                  <a:gd name="T65" fmla="*/ 1826 h 2949"/>
                  <a:gd name="T66" fmla="*/ 198 w 2531"/>
                  <a:gd name="T67" fmla="*/ 1881 h 2949"/>
                  <a:gd name="T68" fmla="*/ 159 w 2531"/>
                  <a:gd name="T69" fmla="*/ 1937 h 2949"/>
                  <a:gd name="T70" fmla="*/ 103 w 2531"/>
                  <a:gd name="T71" fmla="*/ 1968 h 2949"/>
                  <a:gd name="T72" fmla="*/ 64 w 2531"/>
                  <a:gd name="T73" fmla="*/ 1968 h 2949"/>
                  <a:gd name="T74" fmla="*/ 32 w 2531"/>
                  <a:gd name="T75" fmla="*/ 2016 h 2949"/>
                  <a:gd name="T76" fmla="*/ 48 w 2531"/>
                  <a:gd name="T77" fmla="*/ 2071 h 2949"/>
                  <a:gd name="T78" fmla="*/ 1423 w 2531"/>
                  <a:gd name="T79" fmla="*/ 2854 h 2949"/>
                  <a:gd name="T80" fmla="*/ 1684 w 2531"/>
                  <a:gd name="T81" fmla="*/ 2885 h 2949"/>
                  <a:gd name="T82" fmla="*/ 2190 w 2531"/>
                  <a:gd name="T83" fmla="*/ 2948 h 2949"/>
                  <a:gd name="T84" fmla="*/ 2530 w 2531"/>
                  <a:gd name="T85" fmla="*/ 284 h 2949"/>
                  <a:gd name="T86" fmla="*/ 752 w 2531"/>
                  <a:gd name="T87" fmla="*/ 8 h 29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531" h="2949">
                    <a:moveTo>
                      <a:pt x="752" y="8"/>
                    </a:moveTo>
                    <a:lnTo>
                      <a:pt x="752" y="8"/>
                    </a:lnTo>
                    <a:cubicBezTo>
                      <a:pt x="752" y="0"/>
                      <a:pt x="752" y="0"/>
                      <a:pt x="752" y="0"/>
                    </a:cubicBezTo>
                    <a:cubicBezTo>
                      <a:pt x="744" y="0"/>
                      <a:pt x="736" y="0"/>
                      <a:pt x="736" y="0"/>
                    </a:cubicBezTo>
                    <a:lnTo>
                      <a:pt x="736" y="0"/>
                    </a:lnTo>
                    <a:cubicBezTo>
                      <a:pt x="720" y="0"/>
                      <a:pt x="720" y="0"/>
                      <a:pt x="712" y="0"/>
                    </a:cubicBezTo>
                    <a:lnTo>
                      <a:pt x="712" y="0"/>
                    </a:lnTo>
                    <a:cubicBezTo>
                      <a:pt x="704" y="0"/>
                      <a:pt x="704" y="0"/>
                      <a:pt x="704" y="0"/>
                    </a:cubicBezTo>
                    <a:lnTo>
                      <a:pt x="704" y="0"/>
                    </a:lnTo>
                    <a:lnTo>
                      <a:pt x="704" y="0"/>
                    </a:lnTo>
                    <a:cubicBezTo>
                      <a:pt x="704" y="16"/>
                      <a:pt x="617" y="371"/>
                      <a:pt x="601" y="403"/>
                    </a:cubicBezTo>
                    <a:cubicBezTo>
                      <a:pt x="593" y="435"/>
                      <a:pt x="586" y="435"/>
                      <a:pt x="546" y="458"/>
                    </a:cubicBezTo>
                    <a:cubicBezTo>
                      <a:pt x="506" y="482"/>
                      <a:pt x="522" y="443"/>
                      <a:pt x="506" y="411"/>
                    </a:cubicBezTo>
                    <a:cubicBezTo>
                      <a:pt x="483" y="371"/>
                      <a:pt x="459" y="371"/>
                      <a:pt x="396" y="379"/>
                    </a:cubicBezTo>
                    <a:cubicBezTo>
                      <a:pt x="340" y="379"/>
                      <a:pt x="364" y="411"/>
                      <a:pt x="372" y="443"/>
                    </a:cubicBezTo>
                    <a:cubicBezTo>
                      <a:pt x="380" y="474"/>
                      <a:pt x="380" y="490"/>
                      <a:pt x="372" y="506"/>
                    </a:cubicBezTo>
                    <a:cubicBezTo>
                      <a:pt x="356" y="522"/>
                      <a:pt x="356" y="545"/>
                      <a:pt x="364" y="593"/>
                    </a:cubicBezTo>
                    <a:cubicBezTo>
                      <a:pt x="372" y="640"/>
                      <a:pt x="333" y="632"/>
                      <a:pt x="333" y="680"/>
                    </a:cubicBezTo>
                    <a:cubicBezTo>
                      <a:pt x="333" y="735"/>
                      <a:pt x="348" y="743"/>
                      <a:pt x="356" y="798"/>
                    </a:cubicBezTo>
                    <a:cubicBezTo>
                      <a:pt x="356" y="854"/>
                      <a:pt x="333" y="838"/>
                      <a:pt x="309" y="861"/>
                    </a:cubicBezTo>
                    <a:cubicBezTo>
                      <a:pt x="285" y="885"/>
                      <a:pt x="309" y="909"/>
                      <a:pt x="293" y="956"/>
                    </a:cubicBezTo>
                    <a:cubicBezTo>
                      <a:pt x="285" y="996"/>
                      <a:pt x="309" y="996"/>
                      <a:pt x="325" y="1028"/>
                    </a:cubicBezTo>
                    <a:cubicBezTo>
                      <a:pt x="348" y="1067"/>
                      <a:pt x="356" y="1083"/>
                      <a:pt x="364" y="1107"/>
                    </a:cubicBezTo>
                    <a:cubicBezTo>
                      <a:pt x="364" y="1130"/>
                      <a:pt x="388" y="1194"/>
                      <a:pt x="412" y="1209"/>
                    </a:cubicBezTo>
                    <a:cubicBezTo>
                      <a:pt x="435" y="1225"/>
                      <a:pt x="443" y="1257"/>
                      <a:pt x="427" y="1281"/>
                    </a:cubicBezTo>
                    <a:cubicBezTo>
                      <a:pt x="419" y="1304"/>
                      <a:pt x="404" y="1296"/>
                      <a:pt x="364" y="1312"/>
                    </a:cubicBezTo>
                    <a:cubicBezTo>
                      <a:pt x="333" y="1336"/>
                      <a:pt x="309" y="1376"/>
                      <a:pt x="269" y="1399"/>
                    </a:cubicBezTo>
                    <a:cubicBezTo>
                      <a:pt x="230" y="1423"/>
                      <a:pt x="261" y="1454"/>
                      <a:pt x="253" y="1502"/>
                    </a:cubicBezTo>
                    <a:cubicBezTo>
                      <a:pt x="246" y="1549"/>
                      <a:pt x="198" y="1613"/>
                      <a:pt x="182" y="1636"/>
                    </a:cubicBezTo>
                    <a:cubicBezTo>
                      <a:pt x="175" y="1652"/>
                      <a:pt x="135" y="1644"/>
                      <a:pt x="119" y="1676"/>
                    </a:cubicBezTo>
                    <a:cubicBezTo>
                      <a:pt x="103" y="1707"/>
                      <a:pt x="135" y="1715"/>
                      <a:pt x="135" y="1755"/>
                    </a:cubicBezTo>
                    <a:cubicBezTo>
                      <a:pt x="127" y="1794"/>
                      <a:pt x="119" y="1771"/>
                      <a:pt x="119" y="1802"/>
                    </a:cubicBezTo>
                    <a:cubicBezTo>
                      <a:pt x="111" y="1826"/>
                      <a:pt x="143" y="1810"/>
                      <a:pt x="166" y="1826"/>
                    </a:cubicBezTo>
                    <a:cubicBezTo>
                      <a:pt x="190" y="1842"/>
                      <a:pt x="190" y="1842"/>
                      <a:pt x="198" y="1881"/>
                    </a:cubicBezTo>
                    <a:cubicBezTo>
                      <a:pt x="198" y="1921"/>
                      <a:pt x="159" y="1905"/>
                      <a:pt x="159" y="1937"/>
                    </a:cubicBezTo>
                    <a:cubicBezTo>
                      <a:pt x="159" y="1960"/>
                      <a:pt x="119" y="1968"/>
                      <a:pt x="103" y="1968"/>
                    </a:cubicBezTo>
                    <a:cubicBezTo>
                      <a:pt x="87" y="1968"/>
                      <a:pt x="72" y="1968"/>
                      <a:pt x="64" y="1968"/>
                    </a:cubicBezTo>
                    <a:cubicBezTo>
                      <a:pt x="64" y="1984"/>
                      <a:pt x="48" y="2000"/>
                      <a:pt x="32" y="2016"/>
                    </a:cubicBezTo>
                    <a:cubicBezTo>
                      <a:pt x="0" y="2031"/>
                      <a:pt x="48" y="2071"/>
                      <a:pt x="48" y="2071"/>
                    </a:cubicBezTo>
                    <a:cubicBezTo>
                      <a:pt x="1423" y="2854"/>
                      <a:pt x="1423" y="2854"/>
                      <a:pt x="1423" y="2854"/>
                    </a:cubicBezTo>
                    <a:cubicBezTo>
                      <a:pt x="1423" y="2854"/>
                      <a:pt x="1629" y="2870"/>
                      <a:pt x="1684" y="2885"/>
                    </a:cubicBezTo>
                    <a:cubicBezTo>
                      <a:pt x="1716" y="2901"/>
                      <a:pt x="1969" y="2925"/>
                      <a:pt x="2190" y="2948"/>
                    </a:cubicBezTo>
                    <a:cubicBezTo>
                      <a:pt x="2530" y="284"/>
                      <a:pt x="2530" y="284"/>
                      <a:pt x="2530" y="284"/>
                    </a:cubicBezTo>
                    <a:cubicBezTo>
                      <a:pt x="1526" y="166"/>
                      <a:pt x="918" y="39"/>
                      <a:pt x="752" y="8"/>
                    </a:cubicBez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5" name="Freeform 154"/>
              <p:cNvSpPr>
                <a:spLocks noChangeArrowheads="1"/>
              </p:cNvSpPr>
              <p:nvPr/>
            </p:nvSpPr>
            <p:spPr bwMode="auto">
              <a:xfrm>
                <a:off x="8493540" y="6367813"/>
                <a:ext cx="1326643" cy="1556255"/>
              </a:xfrm>
              <a:custGeom>
                <a:avLst/>
                <a:gdLst>
                  <a:gd name="T0" fmla="*/ 2174 w 2523"/>
                  <a:gd name="T1" fmla="*/ 2956 h 2957"/>
                  <a:gd name="T2" fmla="*/ 1407 w 2523"/>
                  <a:gd name="T3" fmla="*/ 2862 h 2957"/>
                  <a:gd name="T4" fmla="*/ 0 w 2523"/>
                  <a:gd name="T5" fmla="*/ 2039 h 2957"/>
                  <a:gd name="T6" fmla="*/ 40 w 2523"/>
                  <a:gd name="T7" fmla="*/ 1976 h 2957"/>
                  <a:gd name="T8" fmla="*/ 143 w 2523"/>
                  <a:gd name="T9" fmla="*/ 1945 h 2957"/>
                  <a:gd name="T10" fmla="*/ 174 w 2523"/>
                  <a:gd name="T11" fmla="*/ 1889 h 2957"/>
                  <a:gd name="T12" fmla="*/ 95 w 2523"/>
                  <a:gd name="T13" fmla="*/ 1810 h 2957"/>
                  <a:gd name="T14" fmla="*/ 103 w 2523"/>
                  <a:gd name="T15" fmla="*/ 1723 h 2957"/>
                  <a:gd name="T16" fmla="*/ 166 w 2523"/>
                  <a:gd name="T17" fmla="*/ 1636 h 2957"/>
                  <a:gd name="T18" fmla="*/ 230 w 2523"/>
                  <a:gd name="T19" fmla="*/ 1462 h 2957"/>
                  <a:gd name="T20" fmla="*/ 348 w 2523"/>
                  <a:gd name="T21" fmla="*/ 1320 h 2957"/>
                  <a:gd name="T22" fmla="*/ 411 w 2523"/>
                  <a:gd name="T23" fmla="*/ 1249 h 2957"/>
                  <a:gd name="T24" fmla="*/ 317 w 2523"/>
                  <a:gd name="T25" fmla="*/ 1059 h 2957"/>
                  <a:gd name="T26" fmla="*/ 277 w 2523"/>
                  <a:gd name="T27" fmla="*/ 956 h 2957"/>
                  <a:gd name="T28" fmla="*/ 317 w 2523"/>
                  <a:gd name="T29" fmla="*/ 854 h 2957"/>
                  <a:gd name="T30" fmla="*/ 309 w 2523"/>
                  <a:gd name="T31" fmla="*/ 688 h 2957"/>
                  <a:gd name="T32" fmla="*/ 356 w 2523"/>
                  <a:gd name="T33" fmla="*/ 514 h 2957"/>
                  <a:gd name="T34" fmla="*/ 348 w 2523"/>
                  <a:gd name="T35" fmla="*/ 435 h 2957"/>
                  <a:gd name="T36" fmla="*/ 419 w 2523"/>
                  <a:gd name="T37" fmla="*/ 379 h 2957"/>
                  <a:gd name="T38" fmla="*/ 514 w 2523"/>
                  <a:gd name="T39" fmla="*/ 466 h 2957"/>
                  <a:gd name="T40" fmla="*/ 585 w 2523"/>
                  <a:gd name="T41" fmla="*/ 411 h 2957"/>
                  <a:gd name="T42" fmla="*/ 688 w 2523"/>
                  <a:gd name="T43" fmla="*/ 0 h 2957"/>
                  <a:gd name="T44" fmla="*/ 720 w 2523"/>
                  <a:gd name="T45" fmla="*/ 8 h 2957"/>
                  <a:gd name="T46" fmla="*/ 736 w 2523"/>
                  <a:gd name="T47" fmla="*/ 8 h 2957"/>
                  <a:gd name="T48" fmla="*/ 2522 w 2523"/>
                  <a:gd name="T49" fmla="*/ 292 h 2957"/>
                  <a:gd name="T50" fmla="*/ 1407 w 2523"/>
                  <a:gd name="T51" fmla="*/ 2854 h 2957"/>
                  <a:gd name="T52" fmla="*/ 1993 w 2523"/>
                  <a:gd name="T53" fmla="*/ 2933 h 2957"/>
                  <a:gd name="T54" fmla="*/ 807 w 2523"/>
                  <a:gd name="T55" fmla="*/ 32 h 2957"/>
                  <a:gd name="T56" fmla="*/ 712 w 2523"/>
                  <a:gd name="T57" fmla="*/ 16 h 2957"/>
                  <a:gd name="T58" fmla="*/ 688 w 2523"/>
                  <a:gd name="T59" fmla="*/ 8 h 2957"/>
                  <a:gd name="T60" fmla="*/ 530 w 2523"/>
                  <a:gd name="T61" fmla="*/ 466 h 2957"/>
                  <a:gd name="T62" fmla="*/ 483 w 2523"/>
                  <a:gd name="T63" fmla="*/ 419 h 2957"/>
                  <a:gd name="T64" fmla="*/ 348 w 2523"/>
                  <a:gd name="T65" fmla="*/ 403 h 2957"/>
                  <a:gd name="T66" fmla="*/ 356 w 2523"/>
                  <a:gd name="T67" fmla="*/ 458 h 2957"/>
                  <a:gd name="T68" fmla="*/ 332 w 2523"/>
                  <a:gd name="T69" fmla="*/ 648 h 2957"/>
                  <a:gd name="T70" fmla="*/ 340 w 2523"/>
                  <a:gd name="T71" fmla="*/ 806 h 2957"/>
                  <a:gd name="T72" fmla="*/ 285 w 2523"/>
                  <a:gd name="T73" fmla="*/ 917 h 2957"/>
                  <a:gd name="T74" fmla="*/ 317 w 2523"/>
                  <a:gd name="T75" fmla="*/ 1036 h 2957"/>
                  <a:gd name="T76" fmla="*/ 396 w 2523"/>
                  <a:gd name="T77" fmla="*/ 1217 h 2957"/>
                  <a:gd name="T78" fmla="*/ 388 w 2523"/>
                  <a:gd name="T79" fmla="*/ 1312 h 2957"/>
                  <a:gd name="T80" fmla="*/ 253 w 2523"/>
                  <a:gd name="T81" fmla="*/ 1407 h 2957"/>
                  <a:gd name="T82" fmla="*/ 182 w 2523"/>
                  <a:gd name="T83" fmla="*/ 1628 h 2957"/>
                  <a:gd name="T84" fmla="*/ 103 w 2523"/>
                  <a:gd name="T85" fmla="*/ 1684 h 2957"/>
                  <a:gd name="T86" fmla="*/ 111 w 2523"/>
                  <a:gd name="T87" fmla="*/ 1795 h 2957"/>
                  <a:gd name="T88" fmla="*/ 150 w 2523"/>
                  <a:gd name="T89" fmla="*/ 1834 h 2957"/>
                  <a:gd name="T90" fmla="*/ 166 w 2523"/>
                  <a:gd name="T91" fmla="*/ 1921 h 2957"/>
                  <a:gd name="T92" fmla="*/ 48 w 2523"/>
                  <a:gd name="T93" fmla="*/ 1984 h 2957"/>
                  <a:gd name="T94" fmla="*/ 32 w 2523"/>
                  <a:gd name="T95" fmla="*/ 2071 h 29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523" h="2957">
                    <a:moveTo>
                      <a:pt x="2174" y="2956"/>
                    </a:moveTo>
                    <a:lnTo>
                      <a:pt x="2174" y="2956"/>
                    </a:lnTo>
                    <a:lnTo>
                      <a:pt x="2174" y="2956"/>
                    </a:lnTo>
                    <a:cubicBezTo>
                      <a:pt x="2111" y="2949"/>
                      <a:pt x="2056" y="2941"/>
                      <a:pt x="1993" y="2941"/>
                    </a:cubicBezTo>
                    <a:cubicBezTo>
                      <a:pt x="1826" y="2925"/>
                      <a:pt x="1692" y="2909"/>
                      <a:pt x="1668" y="2901"/>
                    </a:cubicBezTo>
                    <a:cubicBezTo>
                      <a:pt x="1613" y="2885"/>
                      <a:pt x="1407" y="2862"/>
                      <a:pt x="1407" y="2862"/>
                    </a:cubicBezTo>
                    <a:lnTo>
                      <a:pt x="1407" y="2862"/>
                    </a:lnTo>
                    <a:cubicBezTo>
                      <a:pt x="32" y="2079"/>
                      <a:pt x="32" y="2079"/>
                      <a:pt x="32" y="2079"/>
                    </a:cubicBezTo>
                    <a:cubicBezTo>
                      <a:pt x="24" y="2079"/>
                      <a:pt x="0" y="2055"/>
                      <a:pt x="0" y="2039"/>
                    </a:cubicBezTo>
                    <a:cubicBezTo>
                      <a:pt x="0" y="2032"/>
                      <a:pt x="8" y="2024"/>
                      <a:pt x="16" y="2016"/>
                    </a:cubicBezTo>
                    <a:cubicBezTo>
                      <a:pt x="32" y="2000"/>
                      <a:pt x="48" y="1992"/>
                      <a:pt x="40" y="1984"/>
                    </a:cubicBezTo>
                    <a:cubicBezTo>
                      <a:pt x="40" y="1976"/>
                      <a:pt x="40" y="1976"/>
                      <a:pt x="40" y="1976"/>
                    </a:cubicBezTo>
                    <a:lnTo>
                      <a:pt x="40" y="1976"/>
                    </a:lnTo>
                    <a:cubicBezTo>
                      <a:pt x="56" y="1976"/>
                      <a:pt x="71" y="1968"/>
                      <a:pt x="87" y="1968"/>
                    </a:cubicBezTo>
                    <a:cubicBezTo>
                      <a:pt x="95" y="1968"/>
                      <a:pt x="135" y="1968"/>
                      <a:pt x="143" y="1945"/>
                    </a:cubicBezTo>
                    <a:cubicBezTo>
                      <a:pt x="143" y="1929"/>
                      <a:pt x="150" y="1921"/>
                      <a:pt x="159" y="1921"/>
                    </a:cubicBezTo>
                    <a:cubicBezTo>
                      <a:pt x="166" y="1913"/>
                      <a:pt x="174" y="1913"/>
                      <a:pt x="174" y="1889"/>
                    </a:cubicBezTo>
                    <a:lnTo>
                      <a:pt x="174" y="1889"/>
                    </a:lnTo>
                    <a:cubicBezTo>
                      <a:pt x="174" y="1850"/>
                      <a:pt x="166" y="1850"/>
                      <a:pt x="150" y="1834"/>
                    </a:cubicBezTo>
                    <a:cubicBezTo>
                      <a:pt x="135" y="1834"/>
                      <a:pt x="127" y="1834"/>
                      <a:pt x="119" y="1834"/>
                    </a:cubicBezTo>
                    <a:cubicBezTo>
                      <a:pt x="111" y="1826"/>
                      <a:pt x="95" y="1826"/>
                      <a:pt x="95" y="1810"/>
                    </a:cubicBezTo>
                    <a:cubicBezTo>
                      <a:pt x="95" y="1795"/>
                      <a:pt x="103" y="1795"/>
                      <a:pt x="103" y="1786"/>
                    </a:cubicBezTo>
                    <a:cubicBezTo>
                      <a:pt x="111" y="1786"/>
                      <a:pt x="111" y="1779"/>
                      <a:pt x="111" y="1763"/>
                    </a:cubicBezTo>
                    <a:cubicBezTo>
                      <a:pt x="111" y="1747"/>
                      <a:pt x="111" y="1739"/>
                      <a:pt x="103" y="1723"/>
                    </a:cubicBezTo>
                    <a:cubicBezTo>
                      <a:pt x="95" y="1708"/>
                      <a:pt x="87" y="1700"/>
                      <a:pt x="95" y="1684"/>
                    </a:cubicBezTo>
                    <a:cubicBezTo>
                      <a:pt x="111" y="1660"/>
                      <a:pt x="127" y="1660"/>
                      <a:pt x="135" y="1652"/>
                    </a:cubicBezTo>
                    <a:cubicBezTo>
                      <a:pt x="150" y="1652"/>
                      <a:pt x="159" y="1644"/>
                      <a:pt x="166" y="1636"/>
                    </a:cubicBezTo>
                    <a:cubicBezTo>
                      <a:pt x="166" y="1636"/>
                      <a:pt x="174" y="1628"/>
                      <a:pt x="174" y="1621"/>
                    </a:cubicBezTo>
                    <a:cubicBezTo>
                      <a:pt x="198" y="1589"/>
                      <a:pt x="230" y="1542"/>
                      <a:pt x="237" y="1510"/>
                    </a:cubicBezTo>
                    <a:cubicBezTo>
                      <a:pt x="237" y="1486"/>
                      <a:pt x="237" y="1478"/>
                      <a:pt x="230" y="1462"/>
                    </a:cubicBezTo>
                    <a:cubicBezTo>
                      <a:pt x="230" y="1439"/>
                      <a:pt x="230" y="1415"/>
                      <a:pt x="253" y="1399"/>
                    </a:cubicBezTo>
                    <a:cubicBezTo>
                      <a:pt x="277" y="1391"/>
                      <a:pt x="285" y="1375"/>
                      <a:pt x="301" y="1360"/>
                    </a:cubicBezTo>
                    <a:cubicBezTo>
                      <a:pt x="317" y="1344"/>
                      <a:pt x="332" y="1328"/>
                      <a:pt x="348" y="1320"/>
                    </a:cubicBezTo>
                    <a:cubicBezTo>
                      <a:pt x="364" y="1312"/>
                      <a:pt x="380" y="1304"/>
                      <a:pt x="388" y="1304"/>
                    </a:cubicBezTo>
                    <a:cubicBezTo>
                      <a:pt x="396" y="1296"/>
                      <a:pt x="403" y="1296"/>
                      <a:pt x="411" y="1289"/>
                    </a:cubicBezTo>
                    <a:cubicBezTo>
                      <a:pt x="411" y="1281"/>
                      <a:pt x="419" y="1265"/>
                      <a:pt x="411" y="1249"/>
                    </a:cubicBezTo>
                    <a:cubicBezTo>
                      <a:pt x="411" y="1233"/>
                      <a:pt x="403" y="1225"/>
                      <a:pt x="388" y="1217"/>
                    </a:cubicBezTo>
                    <a:cubicBezTo>
                      <a:pt x="364" y="1209"/>
                      <a:pt x="348" y="1138"/>
                      <a:pt x="340" y="1115"/>
                    </a:cubicBezTo>
                    <a:cubicBezTo>
                      <a:pt x="340" y="1091"/>
                      <a:pt x="332" y="1083"/>
                      <a:pt x="317" y="1059"/>
                    </a:cubicBezTo>
                    <a:cubicBezTo>
                      <a:pt x="317" y="1059"/>
                      <a:pt x="317" y="1051"/>
                      <a:pt x="309" y="1044"/>
                    </a:cubicBezTo>
                    <a:cubicBezTo>
                      <a:pt x="301" y="1028"/>
                      <a:pt x="293" y="1020"/>
                      <a:pt x="293" y="1012"/>
                    </a:cubicBezTo>
                    <a:cubicBezTo>
                      <a:pt x="277" y="1004"/>
                      <a:pt x="269" y="988"/>
                      <a:pt x="277" y="956"/>
                    </a:cubicBezTo>
                    <a:cubicBezTo>
                      <a:pt x="277" y="941"/>
                      <a:pt x="277" y="925"/>
                      <a:pt x="277" y="917"/>
                    </a:cubicBezTo>
                    <a:cubicBezTo>
                      <a:pt x="277" y="893"/>
                      <a:pt x="277" y="885"/>
                      <a:pt x="293" y="869"/>
                    </a:cubicBezTo>
                    <a:cubicBezTo>
                      <a:pt x="301" y="862"/>
                      <a:pt x="309" y="854"/>
                      <a:pt x="317" y="854"/>
                    </a:cubicBezTo>
                    <a:cubicBezTo>
                      <a:pt x="332" y="846"/>
                      <a:pt x="340" y="838"/>
                      <a:pt x="332" y="806"/>
                    </a:cubicBezTo>
                    <a:cubicBezTo>
                      <a:pt x="332" y="783"/>
                      <a:pt x="324" y="767"/>
                      <a:pt x="324" y="751"/>
                    </a:cubicBezTo>
                    <a:cubicBezTo>
                      <a:pt x="317" y="735"/>
                      <a:pt x="309" y="719"/>
                      <a:pt x="309" y="688"/>
                    </a:cubicBezTo>
                    <a:cubicBezTo>
                      <a:pt x="309" y="664"/>
                      <a:pt x="324" y="656"/>
                      <a:pt x="332" y="648"/>
                    </a:cubicBezTo>
                    <a:cubicBezTo>
                      <a:pt x="340" y="632"/>
                      <a:pt x="348" y="625"/>
                      <a:pt x="340" y="601"/>
                    </a:cubicBezTo>
                    <a:cubicBezTo>
                      <a:pt x="332" y="553"/>
                      <a:pt x="340" y="530"/>
                      <a:pt x="356" y="514"/>
                    </a:cubicBezTo>
                    <a:cubicBezTo>
                      <a:pt x="364" y="498"/>
                      <a:pt x="356" y="490"/>
                      <a:pt x="348" y="458"/>
                    </a:cubicBezTo>
                    <a:cubicBezTo>
                      <a:pt x="348" y="451"/>
                      <a:pt x="348" y="451"/>
                      <a:pt x="348" y="451"/>
                    </a:cubicBezTo>
                    <a:cubicBezTo>
                      <a:pt x="348" y="443"/>
                      <a:pt x="348" y="443"/>
                      <a:pt x="348" y="435"/>
                    </a:cubicBezTo>
                    <a:cubicBezTo>
                      <a:pt x="340" y="419"/>
                      <a:pt x="332" y="403"/>
                      <a:pt x="340" y="395"/>
                    </a:cubicBezTo>
                    <a:cubicBezTo>
                      <a:pt x="348" y="387"/>
                      <a:pt x="364" y="379"/>
                      <a:pt x="380" y="379"/>
                    </a:cubicBezTo>
                    <a:cubicBezTo>
                      <a:pt x="396" y="379"/>
                      <a:pt x="411" y="379"/>
                      <a:pt x="419" y="379"/>
                    </a:cubicBezTo>
                    <a:cubicBezTo>
                      <a:pt x="451" y="379"/>
                      <a:pt x="475" y="387"/>
                      <a:pt x="490" y="411"/>
                    </a:cubicBezTo>
                    <a:cubicBezTo>
                      <a:pt x="498" y="427"/>
                      <a:pt x="498" y="443"/>
                      <a:pt x="506" y="451"/>
                    </a:cubicBezTo>
                    <a:cubicBezTo>
                      <a:pt x="506" y="466"/>
                      <a:pt x="506" y="466"/>
                      <a:pt x="514" y="466"/>
                    </a:cubicBezTo>
                    <a:cubicBezTo>
                      <a:pt x="514" y="466"/>
                      <a:pt x="522" y="466"/>
                      <a:pt x="530" y="458"/>
                    </a:cubicBezTo>
                    <a:cubicBezTo>
                      <a:pt x="538" y="458"/>
                      <a:pt x="538" y="458"/>
                      <a:pt x="538" y="458"/>
                    </a:cubicBezTo>
                    <a:cubicBezTo>
                      <a:pt x="570" y="435"/>
                      <a:pt x="577" y="435"/>
                      <a:pt x="585" y="411"/>
                    </a:cubicBezTo>
                    <a:cubicBezTo>
                      <a:pt x="601" y="379"/>
                      <a:pt x="680" y="24"/>
                      <a:pt x="680" y="8"/>
                    </a:cubicBezTo>
                    <a:cubicBezTo>
                      <a:pt x="680" y="0"/>
                      <a:pt x="680" y="0"/>
                      <a:pt x="688" y="0"/>
                    </a:cubicBezTo>
                    <a:lnTo>
                      <a:pt x="688" y="0"/>
                    </a:lnTo>
                    <a:lnTo>
                      <a:pt x="696" y="0"/>
                    </a:lnTo>
                    <a:lnTo>
                      <a:pt x="696" y="0"/>
                    </a:lnTo>
                    <a:cubicBezTo>
                      <a:pt x="704" y="0"/>
                      <a:pt x="704" y="0"/>
                      <a:pt x="720" y="8"/>
                    </a:cubicBezTo>
                    <a:lnTo>
                      <a:pt x="720" y="8"/>
                    </a:lnTo>
                    <a:cubicBezTo>
                      <a:pt x="728" y="8"/>
                      <a:pt x="728" y="8"/>
                      <a:pt x="736" y="8"/>
                    </a:cubicBezTo>
                    <a:lnTo>
                      <a:pt x="736" y="8"/>
                    </a:lnTo>
                    <a:cubicBezTo>
                      <a:pt x="751" y="16"/>
                      <a:pt x="775" y="16"/>
                      <a:pt x="807" y="24"/>
                    </a:cubicBezTo>
                    <a:cubicBezTo>
                      <a:pt x="1052" y="71"/>
                      <a:pt x="1621" y="182"/>
                      <a:pt x="2514" y="292"/>
                    </a:cubicBezTo>
                    <a:cubicBezTo>
                      <a:pt x="2522" y="292"/>
                      <a:pt x="2522" y="292"/>
                      <a:pt x="2522" y="292"/>
                    </a:cubicBezTo>
                    <a:lnTo>
                      <a:pt x="2522" y="292"/>
                    </a:lnTo>
                    <a:cubicBezTo>
                      <a:pt x="2174" y="2956"/>
                      <a:pt x="2174" y="2956"/>
                      <a:pt x="2174" y="2956"/>
                    </a:cubicBezTo>
                    <a:lnTo>
                      <a:pt x="1407" y="2854"/>
                    </a:lnTo>
                    <a:lnTo>
                      <a:pt x="1407" y="2854"/>
                    </a:lnTo>
                    <a:cubicBezTo>
                      <a:pt x="1423" y="2862"/>
                      <a:pt x="1621" y="2878"/>
                      <a:pt x="1668" y="2893"/>
                    </a:cubicBezTo>
                    <a:cubicBezTo>
                      <a:pt x="1692" y="2901"/>
                      <a:pt x="1834" y="2917"/>
                      <a:pt x="1993" y="2933"/>
                    </a:cubicBezTo>
                    <a:cubicBezTo>
                      <a:pt x="2056" y="2941"/>
                      <a:pt x="2111" y="2941"/>
                      <a:pt x="2166" y="2949"/>
                    </a:cubicBezTo>
                    <a:cubicBezTo>
                      <a:pt x="2514" y="300"/>
                      <a:pt x="2514" y="300"/>
                      <a:pt x="2514" y="300"/>
                    </a:cubicBezTo>
                    <a:cubicBezTo>
                      <a:pt x="1613" y="190"/>
                      <a:pt x="1044" y="79"/>
                      <a:pt x="807" y="32"/>
                    </a:cubicBezTo>
                    <a:cubicBezTo>
                      <a:pt x="775" y="24"/>
                      <a:pt x="751" y="16"/>
                      <a:pt x="736" y="16"/>
                    </a:cubicBezTo>
                    <a:lnTo>
                      <a:pt x="736" y="16"/>
                    </a:lnTo>
                    <a:cubicBezTo>
                      <a:pt x="712" y="16"/>
                      <a:pt x="712" y="16"/>
                      <a:pt x="712" y="16"/>
                    </a:cubicBezTo>
                    <a:cubicBezTo>
                      <a:pt x="704" y="8"/>
                      <a:pt x="696" y="8"/>
                      <a:pt x="696" y="8"/>
                    </a:cubicBezTo>
                    <a:lnTo>
                      <a:pt x="696" y="8"/>
                    </a:lnTo>
                    <a:lnTo>
                      <a:pt x="688" y="8"/>
                    </a:lnTo>
                    <a:cubicBezTo>
                      <a:pt x="688" y="47"/>
                      <a:pt x="601" y="387"/>
                      <a:pt x="593" y="411"/>
                    </a:cubicBezTo>
                    <a:cubicBezTo>
                      <a:pt x="577" y="443"/>
                      <a:pt x="570" y="443"/>
                      <a:pt x="538" y="466"/>
                    </a:cubicBezTo>
                    <a:cubicBezTo>
                      <a:pt x="530" y="466"/>
                      <a:pt x="530" y="466"/>
                      <a:pt x="530" y="466"/>
                    </a:cubicBezTo>
                    <a:cubicBezTo>
                      <a:pt x="522" y="474"/>
                      <a:pt x="522" y="474"/>
                      <a:pt x="514" y="474"/>
                    </a:cubicBezTo>
                    <a:cubicBezTo>
                      <a:pt x="498" y="474"/>
                      <a:pt x="498" y="466"/>
                      <a:pt x="498" y="451"/>
                    </a:cubicBezTo>
                    <a:cubicBezTo>
                      <a:pt x="490" y="443"/>
                      <a:pt x="490" y="427"/>
                      <a:pt x="483" y="419"/>
                    </a:cubicBezTo>
                    <a:cubicBezTo>
                      <a:pt x="467" y="395"/>
                      <a:pt x="451" y="387"/>
                      <a:pt x="419" y="387"/>
                    </a:cubicBezTo>
                    <a:cubicBezTo>
                      <a:pt x="411" y="387"/>
                      <a:pt x="396" y="387"/>
                      <a:pt x="380" y="387"/>
                    </a:cubicBezTo>
                    <a:cubicBezTo>
                      <a:pt x="364" y="387"/>
                      <a:pt x="356" y="395"/>
                      <a:pt x="348" y="403"/>
                    </a:cubicBezTo>
                    <a:cubicBezTo>
                      <a:pt x="340" y="411"/>
                      <a:pt x="348" y="419"/>
                      <a:pt x="348" y="435"/>
                    </a:cubicBezTo>
                    <a:cubicBezTo>
                      <a:pt x="356" y="435"/>
                      <a:pt x="356" y="443"/>
                      <a:pt x="356" y="451"/>
                    </a:cubicBezTo>
                    <a:cubicBezTo>
                      <a:pt x="356" y="458"/>
                      <a:pt x="356" y="458"/>
                      <a:pt x="356" y="458"/>
                    </a:cubicBezTo>
                    <a:cubicBezTo>
                      <a:pt x="364" y="490"/>
                      <a:pt x="372" y="506"/>
                      <a:pt x="356" y="522"/>
                    </a:cubicBezTo>
                    <a:cubicBezTo>
                      <a:pt x="348" y="530"/>
                      <a:pt x="340" y="553"/>
                      <a:pt x="348" y="601"/>
                    </a:cubicBezTo>
                    <a:cubicBezTo>
                      <a:pt x="356" y="632"/>
                      <a:pt x="340" y="640"/>
                      <a:pt x="332" y="648"/>
                    </a:cubicBezTo>
                    <a:cubicBezTo>
                      <a:pt x="324" y="664"/>
                      <a:pt x="317" y="672"/>
                      <a:pt x="317" y="688"/>
                    </a:cubicBezTo>
                    <a:cubicBezTo>
                      <a:pt x="317" y="719"/>
                      <a:pt x="324" y="735"/>
                      <a:pt x="332" y="751"/>
                    </a:cubicBezTo>
                    <a:cubicBezTo>
                      <a:pt x="332" y="767"/>
                      <a:pt x="340" y="783"/>
                      <a:pt x="340" y="806"/>
                    </a:cubicBezTo>
                    <a:cubicBezTo>
                      <a:pt x="348" y="838"/>
                      <a:pt x="332" y="846"/>
                      <a:pt x="317" y="854"/>
                    </a:cubicBezTo>
                    <a:cubicBezTo>
                      <a:pt x="317" y="862"/>
                      <a:pt x="309" y="862"/>
                      <a:pt x="301" y="869"/>
                    </a:cubicBezTo>
                    <a:cubicBezTo>
                      <a:pt x="285" y="885"/>
                      <a:pt x="285" y="901"/>
                      <a:pt x="285" y="917"/>
                    </a:cubicBezTo>
                    <a:cubicBezTo>
                      <a:pt x="285" y="925"/>
                      <a:pt x="285" y="941"/>
                      <a:pt x="285" y="964"/>
                    </a:cubicBezTo>
                    <a:cubicBezTo>
                      <a:pt x="277" y="988"/>
                      <a:pt x="285" y="996"/>
                      <a:pt x="293" y="1012"/>
                    </a:cubicBezTo>
                    <a:cubicBezTo>
                      <a:pt x="301" y="1020"/>
                      <a:pt x="309" y="1028"/>
                      <a:pt x="317" y="1036"/>
                    </a:cubicBezTo>
                    <a:cubicBezTo>
                      <a:pt x="317" y="1044"/>
                      <a:pt x="324" y="1051"/>
                      <a:pt x="324" y="1059"/>
                    </a:cubicBezTo>
                    <a:cubicBezTo>
                      <a:pt x="340" y="1075"/>
                      <a:pt x="348" y="1091"/>
                      <a:pt x="348" y="1115"/>
                    </a:cubicBezTo>
                    <a:cubicBezTo>
                      <a:pt x="348" y="1138"/>
                      <a:pt x="372" y="1202"/>
                      <a:pt x="396" y="1217"/>
                    </a:cubicBezTo>
                    <a:cubicBezTo>
                      <a:pt x="403" y="1217"/>
                      <a:pt x="419" y="1233"/>
                      <a:pt x="419" y="1249"/>
                    </a:cubicBezTo>
                    <a:cubicBezTo>
                      <a:pt x="427" y="1265"/>
                      <a:pt x="419" y="1281"/>
                      <a:pt x="419" y="1289"/>
                    </a:cubicBezTo>
                    <a:cubicBezTo>
                      <a:pt x="411" y="1304"/>
                      <a:pt x="396" y="1304"/>
                      <a:pt x="388" y="1312"/>
                    </a:cubicBezTo>
                    <a:cubicBezTo>
                      <a:pt x="380" y="1312"/>
                      <a:pt x="364" y="1320"/>
                      <a:pt x="356" y="1328"/>
                    </a:cubicBezTo>
                    <a:cubicBezTo>
                      <a:pt x="332" y="1336"/>
                      <a:pt x="324" y="1352"/>
                      <a:pt x="309" y="1368"/>
                    </a:cubicBezTo>
                    <a:cubicBezTo>
                      <a:pt x="293" y="1384"/>
                      <a:pt x="277" y="1399"/>
                      <a:pt x="253" y="1407"/>
                    </a:cubicBezTo>
                    <a:cubicBezTo>
                      <a:pt x="237" y="1423"/>
                      <a:pt x="237" y="1439"/>
                      <a:pt x="237" y="1462"/>
                    </a:cubicBezTo>
                    <a:cubicBezTo>
                      <a:pt x="245" y="1470"/>
                      <a:pt x="245" y="1486"/>
                      <a:pt x="245" y="1510"/>
                    </a:cubicBezTo>
                    <a:cubicBezTo>
                      <a:pt x="237" y="1549"/>
                      <a:pt x="198" y="1597"/>
                      <a:pt x="182" y="1628"/>
                    </a:cubicBezTo>
                    <a:cubicBezTo>
                      <a:pt x="174" y="1636"/>
                      <a:pt x="174" y="1636"/>
                      <a:pt x="174" y="1644"/>
                    </a:cubicBezTo>
                    <a:cubicBezTo>
                      <a:pt x="166" y="1652"/>
                      <a:pt x="150" y="1660"/>
                      <a:pt x="143" y="1660"/>
                    </a:cubicBezTo>
                    <a:cubicBezTo>
                      <a:pt x="127" y="1668"/>
                      <a:pt x="111" y="1668"/>
                      <a:pt x="103" y="1684"/>
                    </a:cubicBezTo>
                    <a:cubicBezTo>
                      <a:pt x="95" y="1700"/>
                      <a:pt x="103" y="1708"/>
                      <a:pt x="111" y="1723"/>
                    </a:cubicBezTo>
                    <a:cubicBezTo>
                      <a:pt x="119" y="1731"/>
                      <a:pt x="119" y="1747"/>
                      <a:pt x="119" y="1763"/>
                    </a:cubicBezTo>
                    <a:cubicBezTo>
                      <a:pt x="119" y="1786"/>
                      <a:pt x="111" y="1786"/>
                      <a:pt x="111" y="1795"/>
                    </a:cubicBezTo>
                    <a:cubicBezTo>
                      <a:pt x="103" y="1795"/>
                      <a:pt x="103" y="1795"/>
                      <a:pt x="103" y="1810"/>
                    </a:cubicBezTo>
                    <a:cubicBezTo>
                      <a:pt x="103" y="1818"/>
                      <a:pt x="111" y="1826"/>
                      <a:pt x="119" y="1826"/>
                    </a:cubicBezTo>
                    <a:cubicBezTo>
                      <a:pt x="127" y="1826"/>
                      <a:pt x="143" y="1826"/>
                      <a:pt x="150" y="1834"/>
                    </a:cubicBezTo>
                    <a:cubicBezTo>
                      <a:pt x="174" y="1842"/>
                      <a:pt x="174" y="1850"/>
                      <a:pt x="182" y="1889"/>
                    </a:cubicBezTo>
                    <a:lnTo>
                      <a:pt x="182" y="1889"/>
                    </a:lnTo>
                    <a:cubicBezTo>
                      <a:pt x="182" y="1913"/>
                      <a:pt x="174" y="1921"/>
                      <a:pt x="166" y="1921"/>
                    </a:cubicBezTo>
                    <a:cubicBezTo>
                      <a:pt x="159" y="1929"/>
                      <a:pt x="150" y="1929"/>
                      <a:pt x="150" y="1945"/>
                    </a:cubicBezTo>
                    <a:cubicBezTo>
                      <a:pt x="143" y="1976"/>
                      <a:pt x="95" y="1976"/>
                      <a:pt x="87" y="1976"/>
                    </a:cubicBezTo>
                    <a:cubicBezTo>
                      <a:pt x="71" y="1976"/>
                      <a:pt x="64" y="1976"/>
                      <a:pt x="48" y="1984"/>
                    </a:cubicBezTo>
                    <a:cubicBezTo>
                      <a:pt x="56" y="1992"/>
                      <a:pt x="40" y="2008"/>
                      <a:pt x="16" y="2024"/>
                    </a:cubicBezTo>
                    <a:cubicBezTo>
                      <a:pt x="16" y="2032"/>
                      <a:pt x="8" y="2032"/>
                      <a:pt x="8" y="2039"/>
                    </a:cubicBezTo>
                    <a:cubicBezTo>
                      <a:pt x="8" y="2055"/>
                      <a:pt x="32" y="2071"/>
                      <a:pt x="32" y="2071"/>
                    </a:cubicBezTo>
                    <a:cubicBezTo>
                      <a:pt x="1407" y="2854"/>
                      <a:pt x="1407" y="2854"/>
                      <a:pt x="1407" y="2854"/>
                    </a:cubicBezTo>
                    <a:lnTo>
                      <a:pt x="2174" y="2956"/>
                    </a:ln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6" name="Freeform 155"/>
              <p:cNvSpPr>
                <a:spLocks noChangeArrowheads="1"/>
              </p:cNvSpPr>
              <p:nvPr/>
            </p:nvSpPr>
            <p:spPr bwMode="auto">
              <a:xfrm>
                <a:off x="9815544" y="5523585"/>
                <a:ext cx="1435651" cy="1117905"/>
              </a:xfrm>
              <a:custGeom>
                <a:avLst/>
                <a:gdLst>
                  <a:gd name="T0" fmla="*/ 2720 w 2729"/>
                  <a:gd name="T1" fmla="*/ 269 h 2127"/>
                  <a:gd name="T2" fmla="*/ 2720 w 2729"/>
                  <a:gd name="T3" fmla="*/ 269 h 2127"/>
                  <a:gd name="T4" fmla="*/ 2649 w 2729"/>
                  <a:gd name="T5" fmla="*/ 222 h 2127"/>
                  <a:gd name="T6" fmla="*/ 245 w 2729"/>
                  <a:gd name="T7" fmla="*/ 0 h 2127"/>
                  <a:gd name="T8" fmla="*/ 0 w 2729"/>
                  <a:gd name="T9" fmla="*/ 1896 h 2127"/>
                  <a:gd name="T10" fmla="*/ 1890 w 2729"/>
                  <a:gd name="T11" fmla="*/ 2078 h 2127"/>
                  <a:gd name="T12" fmla="*/ 1898 w 2729"/>
                  <a:gd name="T13" fmla="*/ 2078 h 2127"/>
                  <a:gd name="T14" fmla="*/ 2253 w 2729"/>
                  <a:gd name="T15" fmla="*/ 2102 h 2127"/>
                  <a:gd name="T16" fmla="*/ 2625 w 2729"/>
                  <a:gd name="T17" fmla="*/ 2126 h 2127"/>
                  <a:gd name="T18" fmla="*/ 2720 w 2729"/>
                  <a:gd name="T19" fmla="*/ 269 h 2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29" h="2127">
                    <a:moveTo>
                      <a:pt x="2720" y="269"/>
                    </a:moveTo>
                    <a:lnTo>
                      <a:pt x="2720" y="269"/>
                    </a:lnTo>
                    <a:cubicBezTo>
                      <a:pt x="2712" y="206"/>
                      <a:pt x="2649" y="222"/>
                      <a:pt x="2649" y="222"/>
                    </a:cubicBezTo>
                    <a:cubicBezTo>
                      <a:pt x="2269" y="269"/>
                      <a:pt x="245" y="0"/>
                      <a:pt x="245" y="0"/>
                    </a:cubicBezTo>
                    <a:cubicBezTo>
                      <a:pt x="0" y="1896"/>
                      <a:pt x="0" y="1896"/>
                      <a:pt x="0" y="1896"/>
                    </a:cubicBezTo>
                    <a:cubicBezTo>
                      <a:pt x="522" y="1968"/>
                      <a:pt x="1155" y="2031"/>
                      <a:pt x="1890" y="2078"/>
                    </a:cubicBezTo>
                    <a:lnTo>
                      <a:pt x="1898" y="2078"/>
                    </a:lnTo>
                    <a:cubicBezTo>
                      <a:pt x="2016" y="2086"/>
                      <a:pt x="2135" y="2094"/>
                      <a:pt x="2253" y="2102"/>
                    </a:cubicBezTo>
                    <a:cubicBezTo>
                      <a:pt x="2380" y="2110"/>
                      <a:pt x="2498" y="2118"/>
                      <a:pt x="2625" y="2126"/>
                    </a:cubicBezTo>
                    <a:cubicBezTo>
                      <a:pt x="2664" y="1493"/>
                      <a:pt x="2728" y="324"/>
                      <a:pt x="2720" y="269"/>
                    </a:cubicBez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7" name="Freeform 156"/>
              <p:cNvSpPr>
                <a:spLocks noChangeArrowheads="1"/>
              </p:cNvSpPr>
              <p:nvPr/>
            </p:nvSpPr>
            <p:spPr bwMode="auto">
              <a:xfrm>
                <a:off x="9815544" y="5523585"/>
                <a:ext cx="1440290" cy="1117905"/>
              </a:xfrm>
              <a:custGeom>
                <a:avLst/>
                <a:gdLst>
                  <a:gd name="T0" fmla="*/ 2633 w 2737"/>
                  <a:gd name="T1" fmla="*/ 2126 h 2127"/>
                  <a:gd name="T2" fmla="*/ 2633 w 2737"/>
                  <a:gd name="T3" fmla="*/ 2126 h 2127"/>
                  <a:gd name="T4" fmla="*/ 2625 w 2737"/>
                  <a:gd name="T5" fmla="*/ 2126 h 2127"/>
                  <a:gd name="T6" fmla="*/ 2253 w 2737"/>
                  <a:gd name="T7" fmla="*/ 2110 h 2127"/>
                  <a:gd name="T8" fmla="*/ 1898 w 2737"/>
                  <a:gd name="T9" fmla="*/ 2086 h 2127"/>
                  <a:gd name="T10" fmla="*/ 1890 w 2737"/>
                  <a:gd name="T11" fmla="*/ 2086 h 2127"/>
                  <a:gd name="T12" fmla="*/ 0 w 2737"/>
                  <a:gd name="T13" fmla="*/ 1904 h 2127"/>
                  <a:gd name="T14" fmla="*/ 0 w 2737"/>
                  <a:gd name="T15" fmla="*/ 1904 h 2127"/>
                  <a:gd name="T16" fmla="*/ 0 w 2737"/>
                  <a:gd name="T17" fmla="*/ 1896 h 2127"/>
                  <a:gd name="T18" fmla="*/ 245 w 2737"/>
                  <a:gd name="T19" fmla="*/ 0 h 2127"/>
                  <a:gd name="T20" fmla="*/ 245 w 2737"/>
                  <a:gd name="T21" fmla="*/ 0 h 2127"/>
                  <a:gd name="T22" fmla="*/ 2514 w 2737"/>
                  <a:gd name="T23" fmla="*/ 222 h 2127"/>
                  <a:gd name="T24" fmla="*/ 2649 w 2737"/>
                  <a:gd name="T25" fmla="*/ 222 h 2127"/>
                  <a:gd name="T26" fmla="*/ 2664 w 2737"/>
                  <a:gd name="T27" fmla="*/ 214 h 2127"/>
                  <a:gd name="T28" fmla="*/ 2728 w 2737"/>
                  <a:gd name="T29" fmla="*/ 269 h 2127"/>
                  <a:gd name="T30" fmla="*/ 2633 w 2737"/>
                  <a:gd name="T31" fmla="*/ 2126 h 2127"/>
                  <a:gd name="T32" fmla="*/ 2633 w 2737"/>
                  <a:gd name="T33" fmla="*/ 2126 h 2127"/>
                  <a:gd name="T34" fmla="*/ 8 w 2737"/>
                  <a:gd name="T35" fmla="*/ 1896 h 2127"/>
                  <a:gd name="T36" fmla="*/ 8 w 2737"/>
                  <a:gd name="T37" fmla="*/ 1896 h 2127"/>
                  <a:gd name="T38" fmla="*/ 1890 w 2737"/>
                  <a:gd name="T39" fmla="*/ 2078 h 2127"/>
                  <a:gd name="T40" fmla="*/ 1898 w 2737"/>
                  <a:gd name="T41" fmla="*/ 2078 h 2127"/>
                  <a:gd name="T42" fmla="*/ 2253 w 2737"/>
                  <a:gd name="T43" fmla="*/ 2102 h 2127"/>
                  <a:gd name="T44" fmla="*/ 2625 w 2737"/>
                  <a:gd name="T45" fmla="*/ 2118 h 2127"/>
                  <a:gd name="T46" fmla="*/ 2720 w 2737"/>
                  <a:gd name="T47" fmla="*/ 277 h 2127"/>
                  <a:gd name="T48" fmla="*/ 2664 w 2737"/>
                  <a:gd name="T49" fmla="*/ 222 h 2127"/>
                  <a:gd name="T50" fmla="*/ 2649 w 2737"/>
                  <a:gd name="T51" fmla="*/ 229 h 2127"/>
                  <a:gd name="T52" fmla="*/ 2514 w 2737"/>
                  <a:gd name="T53" fmla="*/ 229 h 2127"/>
                  <a:gd name="T54" fmla="*/ 245 w 2737"/>
                  <a:gd name="T55" fmla="*/ 8 h 2127"/>
                  <a:gd name="T56" fmla="*/ 8 w 2737"/>
                  <a:gd name="T57" fmla="*/ 1896 h 2127"/>
                  <a:gd name="T58" fmla="*/ 2633 w 2737"/>
                  <a:gd name="T59" fmla="*/ 2126 h 2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737" h="2127">
                    <a:moveTo>
                      <a:pt x="2633" y="2126"/>
                    </a:moveTo>
                    <a:lnTo>
                      <a:pt x="2633" y="2126"/>
                    </a:lnTo>
                    <a:cubicBezTo>
                      <a:pt x="2625" y="2126"/>
                      <a:pt x="2625" y="2126"/>
                      <a:pt x="2625" y="2126"/>
                    </a:cubicBezTo>
                    <a:cubicBezTo>
                      <a:pt x="2506" y="2118"/>
                      <a:pt x="2380" y="2118"/>
                      <a:pt x="2253" y="2110"/>
                    </a:cubicBezTo>
                    <a:cubicBezTo>
                      <a:pt x="2135" y="2102"/>
                      <a:pt x="2016" y="2094"/>
                      <a:pt x="1898" y="2086"/>
                    </a:cubicBezTo>
                    <a:cubicBezTo>
                      <a:pt x="1890" y="2086"/>
                      <a:pt x="1890" y="2086"/>
                      <a:pt x="1890" y="2086"/>
                    </a:cubicBezTo>
                    <a:cubicBezTo>
                      <a:pt x="1234" y="2039"/>
                      <a:pt x="601" y="1976"/>
                      <a:pt x="0" y="1904"/>
                    </a:cubicBezTo>
                    <a:lnTo>
                      <a:pt x="0" y="1904"/>
                    </a:lnTo>
                    <a:cubicBezTo>
                      <a:pt x="0" y="1896"/>
                      <a:pt x="0" y="1896"/>
                      <a:pt x="0" y="1896"/>
                    </a:cubicBezTo>
                    <a:cubicBezTo>
                      <a:pt x="245" y="0"/>
                      <a:pt x="245" y="0"/>
                      <a:pt x="245" y="0"/>
                    </a:cubicBezTo>
                    <a:lnTo>
                      <a:pt x="245" y="0"/>
                    </a:lnTo>
                    <a:cubicBezTo>
                      <a:pt x="261" y="0"/>
                      <a:pt x="1945" y="222"/>
                      <a:pt x="2514" y="222"/>
                    </a:cubicBezTo>
                    <a:cubicBezTo>
                      <a:pt x="2569" y="222"/>
                      <a:pt x="2617" y="222"/>
                      <a:pt x="2649" y="222"/>
                    </a:cubicBezTo>
                    <a:cubicBezTo>
                      <a:pt x="2649" y="222"/>
                      <a:pt x="2656" y="214"/>
                      <a:pt x="2664" y="214"/>
                    </a:cubicBezTo>
                    <a:cubicBezTo>
                      <a:pt x="2688" y="214"/>
                      <a:pt x="2720" y="222"/>
                      <a:pt x="2728" y="269"/>
                    </a:cubicBezTo>
                    <a:cubicBezTo>
                      <a:pt x="2736" y="324"/>
                      <a:pt x="2664" y="1454"/>
                      <a:pt x="2633" y="2126"/>
                    </a:cubicBezTo>
                    <a:lnTo>
                      <a:pt x="2633" y="2126"/>
                    </a:lnTo>
                    <a:lnTo>
                      <a:pt x="8" y="1896"/>
                    </a:lnTo>
                    <a:lnTo>
                      <a:pt x="8" y="1896"/>
                    </a:lnTo>
                    <a:cubicBezTo>
                      <a:pt x="601" y="1968"/>
                      <a:pt x="1241" y="2031"/>
                      <a:pt x="1890" y="2078"/>
                    </a:cubicBezTo>
                    <a:cubicBezTo>
                      <a:pt x="1898" y="2078"/>
                      <a:pt x="1898" y="2078"/>
                      <a:pt x="1898" y="2078"/>
                    </a:cubicBezTo>
                    <a:cubicBezTo>
                      <a:pt x="2016" y="2086"/>
                      <a:pt x="2143" y="2094"/>
                      <a:pt x="2253" y="2102"/>
                    </a:cubicBezTo>
                    <a:cubicBezTo>
                      <a:pt x="2380" y="2110"/>
                      <a:pt x="2498" y="2110"/>
                      <a:pt x="2625" y="2118"/>
                    </a:cubicBezTo>
                    <a:cubicBezTo>
                      <a:pt x="2664" y="1446"/>
                      <a:pt x="2728" y="324"/>
                      <a:pt x="2720" y="277"/>
                    </a:cubicBezTo>
                    <a:cubicBezTo>
                      <a:pt x="2712" y="229"/>
                      <a:pt x="2688" y="222"/>
                      <a:pt x="2664" y="222"/>
                    </a:cubicBezTo>
                    <a:cubicBezTo>
                      <a:pt x="2656" y="222"/>
                      <a:pt x="2649" y="229"/>
                      <a:pt x="2649" y="229"/>
                    </a:cubicBezTo>
                    <a:cubicBezTo>
                      <a:pt x="2617" y="229"/>
                      <a:pt x="2569" y="229"/>
                      <a:pt x="2514" y="229"/>
                    </a:cubicBezTo>
                    <a:cubicBezTo>
                      <a:pt x="1961" y="229"/>
                      <a:pt x="340" y="16"/>
                      <a:pt x="245" y="8"/>
                    </a:cubicBezTo>
                    <a:cubicBezTo>
                      <a:pt x="8" y="1896"/>
                      <a:pt x="8" y="1896"/>
                      <a:pt x="8" y="1896"/>
                    </a:cubicBezTo>
                    <a:lnTo>
                      <a:pt x="2633" y="2126"/>
                    </a:ln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8" name="Freeform 129"/>
              <p:cNvSpPr>
                <a:spLocks noChangeArrowheads="1"/>
              </p:cNvSpPr>
              <p:nvPr/>
            </p:nvSpPr>
            <p:spPr bwMode="auto">
              <a:xfrm>
                <a:off x="7802386" y="4915927"/>
                <a:ext cx="1268661" cy="1934301"/>
              </a:xfrm>
              <a:custGeom>
                <a:avLst/>
                <a:gdLst>
                  <a:gd name="T0" fmla="*/ 356 w 2412"/>
                  <a:gd name="T1" fmla="*/ 0 h 3676"/>
                  <a:gd name="T2" fmla="*/ 356 w 2412"/>
                  <a:gd name="T3" fmla="*/ 0 h 3676"/>
                  <a:gd name="T4" fmla="*/ 0 w 2412"/>
                  <a:gd name="T5" fmla="*/ 1391 h 3676"/>
                  <a:gd name="T6" fmla="*/ 1597 w 2412"/>
                  <a:gd name="T7" fmla="*/ 3675 h 3676"/>
                  <a:gd name="T8" fmla="*/ 1605 w 2412"/>
                  <a:gd name="T9" fmla="*/ 3627 h 3676"/>
                  <a:gd name="T10" fmla="*/ 1652 w 2412"/>
                  <a:gd name="T11" fmla="*/ 3564 h 3676"/>
                  <a:gd name="T12" fmla="*/ 1629 w 2412"/>
                  <a:gd name="T13" fmla="*/ 3446 h 3676"/>
                  <a:gd name="T14" fmla="*/ 1660 w 2412"/>
                  <a:gd name="T15" fmla="*/ 3359 h 3676"/>
                  <a:gd name="T16" fmla="*/ 1668 w 2412"/>
                  <a:gd name="T17" fmla="*/ 3272 h 3676"/>
                  <a:gd name="T18" fmla="*/ 1668 w 2412"/>
                  <a:gd name="T19" fmla="*/ 3209 h 3676"/>
                  <a:gd name="T20" fmla="*/ 1692 w 2412"/>
                  <a:gd name="T21" fmla="*/ 3137 h 3676"/>
                  <a:gd name="T22" fmla="*/ 1802 w 2412"/>
                  <a:gd name="T23" fmla="*/ 3169 h 3676"/>
                  <a:gd name="T24" fmla="*/ 1842 w 2412"/>
                  <a:gd name="T25" fmla="*/ 3224 h 3676"/>
                  <a:gd name="T26" fmla="*/ 1897 w 2412"/>
                  <a:gd name="T27" fmla="*/ 3169 h 3676"/>
                  <a:gd name="T28" fmla="*/ 2000 w 2412"/>
                  <a:gd name="T29" fmla="*/ 2758 h 3676"/>
                  <a:gd name="T30" fmla="*/ 2000 w 2412"/>
                  <a:gd name="T31" fmla="*/ 2758 h 3676"/>
                  <a:gd name="T32" fmla="*/ 2000 w 2412"/>
                  <a:gd name="T33" fmla="*/ 2758 h 3676"/>
                  <a:gd name="T34" fmla="*/ 2008 w 2412"/>
                  <a:gd name="T35" fmla="*/ 2758 h 3676"/>
                  <a:gd name="T36" fmla="*/ 2411 w 2412"/>
                  <a:gd name="T37" fmla="*/ 443 h 3676"/>
                  <a:gd name="T38" fmla="*/ 356 w 2412"/>
                  <a:gd name="T39" fmla="*/ 0 h 3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412" h="3676">
                    <a:moveTo>
                      <a:pt x="356" y="0"/>
                    </a:moveTo>
                    <a:lnTo>
                      <a:pt x="356" y="0"/>
                    </a:lnTo>
                    <a:cubicBezTo>
                      <a:pt x="0" y="1391"/>
                      <a:pt x="0" y="1391"/>
                      <a:pt x="0" y="1391"/>
                    </a:cubicBezTo>
                    <a:cubicBezTo>
                      <a:pt x="1597" y="3675"/>
                      <a:pt x="1597" y="3675"/>
                      <a:pt x="1597" y="3675"/>
                    </a:cubicBezTo>
                    <a:cubicBezTo>
                      <a:pt x="1597" y="3651"/>
                      <a:pt x="1589" y="3643"/>
                      <a:pt x="1605" y="3627"/>
                    </a:cubicBezTo>
                    <a:cubicBezTo>
                      <a:pt x="1629" y="3604"/>
                      <a:pt x="1652" y="3612"/>
                      <a:pt x="1652" y="3564"/>
                    </a:cubicBezTo>
                    <a:cubicBezTo>
                      <a:pt x="1644" y="3509"/>
                      <a:pt x="1629" y="3493"/>
                      <a:pt x="1629" y="3446"/>
                    </a:cubicBezTo>
                    <a:cubicBezTo>
                      <a:pt x="1629" y="3398"/>
                      <a:pt x="1668" y="3406"/>
                      <a:pt x="1660" y="3359"/>
                    </a:cubicBezTo>
                    <a:cubicBezTo>
                      <a:pt x="1652" y="3311"/>
                      <a:pt x="1652" y="3288"/>
                      <a:pt x="1668" y="3272"/>
                    </a:cubicBezTo>
                    <a:cubicBezTo>
                      <a:pt x="1676" y="3256"/>
                      <a:pt x="1676" y="3240"/>
                      <a:pt x="1668" y="3209"/>
                    </a:cubicBezTo>
                    <a:cubicBezTo>
                      <a:pt x="1660" y="3169"/>
                      <a:pt x="1636" y="3145"/>
                      <a:pt x="1692" y="3137"/>
                    </a:cubicBezTo>
                    <a:cubicBezTo>
                      <a:pt x="1755" y="3137"/>
                      <a:pt x="1779" y="3137"/>
                      <a:pt x="1802" y="3169"/>
                    </a:cubicBezTo>
                    <a:cubicBezTo>
                      <a:pt x="1818" y="3209"/>
                      <a:pt x="1802" y="3240"/>
                      <a:pt x="1842" y="3224"/>
                    </a:cubicBezTo>
                    <a:cubicBezTo>
                      <a:pt x="1882" y="3201"/>
                      <a:pt x="1889" y="3193"/>
                      <a:pt x="1897" y="3169"/>
                    </a:cubicBezTo>
                    <a:cubicBezTo>
                      <a:pt x="1913" y="3137"/>
                      <a:pt x="2000" y="2782"/>
                      <a:pt x="2000" y="2758"/>
                    </a:cubicBezTo>
                    <a:lnTo>
                      <a:pt x="2000" y="2758"/>
                    </a:lnTo>
                    <a:lnTo>
                      <a:pt x="2000" y="2758"/>
                    </a:lnTo>
                    <a:cubicBezTo>
                      <a:pt x="2000" y="2758"/>
                      <a:pt x="2000" y="2758"/>
                      <a:pt x="2008" y="2758"/>
                    </a:cubicBezTo>
                    <a:cubicBezTo>
                      <a:pt x="2411" y="443"/>
                      <a:pt x="2411" y="443"/>
                      <a:pt x="2411" y="443"/>
                    </a:cubicBezTo>
                    <a:cubicBezTo>
                      <a:pt x="1652" y="300"/>
                      <a:pt x="941" y="142"/>
                      <a:pt x="356" y="0"/>
                    </a:cubicBez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9" name="Freeform 130"/>
              <p:cNvSpPr>
                <a:spLocks noChangeArrowheads="1"/>
              </p:cNvSpPr>
              <p:nvPr/>
            </p:nvSpPr>
            <p:spPr bwMode="auto">
              <a:xfrm>
                <a:off x="7802386" y="4913609"/>
                <a:ext cx="1268661" cy="1941258"/>
              </a:xfrm>
              <a:custGeom>
                <a:avLst/>
                <a:gdLst>
                  <a:gd name="T0" fmla="*/ 1597 w 2412"/>
                  <a:gd name="T1" fmla="*/ 3691 h 3692"/>
                  <a:gd name="T2" fmla="*/ 348 w 2412"/>
                  <a:gd name="T3" fmla="*/ 0 h 3692"/>
                  <a:gd name="T4" fmla="*/ 2411 w 2412"/>
                  <a:gd name="T5" fmla="*/ 451 h 3692"/>
                  <a:gd name="T6" fmla="*/ 2411 w 2412"/>
                  <a:gd name="T7" fmla="*/ 451 h 3692"/>
                  <a:gd name="T8" fmla="*/ 2008 w 2412"/>
                  <a:gd name="T9" fmla="*/ 2774 h 3692"/>
                  <a:gd name="T10" fmla="*/ 1905 w 2412"/>
                  <a:gd name="T11" fmla="*/ 3177 h 3692"/>
                  <a:gd name="T12" fmla="*/ 1842 w 2412"/>
                  <a:gd name="T13" fmla="*/ 3232 h 3692"/>
                  <a:gd name="T14" fmla="*/ 1810 w 2412"/>
                  <a:gd name="T15" fmla="*/ 3217 h 3692"/>
                  <a:gd name="T16" fmla="*/ 1731 w 2412"/>
                  <a:gd name="T17" fmla="*/ 3153 h 3692"/>
                  <a:gd name="T18" fmla="*/ 1660 w 2412"/>
                  <a:gd name="T19" fmla="*/ 3161 h 3692"/>
                  <a:gd name="T20" fmla="*/ 1668 w 2412"/>
                  <a:gd name="T21" fmla="*/ 3217 h 3692"/>
                  <a:gd name="T22" fmla="*/ 1668 w 2412"/>
                  <a:gd name="T23" fmla="*/ 3280 h 3692"/>
                  <a:gd name="T24" fmla="*/ 1644 w 2412"/>
                  <a:gd name="T25" fmla="*/ 3414 h 3692"/>
                  <a:gd name="T26" fmla="*/ 1644 w 2412"/>
                  <a:gd name="T27" fmla="*/ 3509 h 3692"/>
                  <a:gd name="T28" fmla="*/ 1629 w 2412"/>
                  <a:gd name="T29" fmla="*/ 3620 h 3692"/>
                  <a:gd name="T30" fmla="*/ 1597 w 2412"/>
                  <a:gd name="T31" fmla="*/ 3675 h 3692"/>
                  <a:gd name="T32" fmla="*/ 8 w 2412"/>
                  <a:gd name="T33" fmla="*/ 1399 h 3692"/>
                  <a:gd name="T34" fmla="*/ 1589 w 2412"/>
                  <a:gd name="T35" fmla="*/ 3675 h 3692"/>
                  <a:gd name="T36" fmla="*/ 1629 w 2412"/>
                  <a:gd name="T37" fmla="*/ 3612 h 3692"/>
                  <a:gd name="T38" fmla="*/ 1636 w 2412"/>
                  <a:gd name="T39" fmla="*/ 3517 h 3692"/>
                  <a:gd name="T40" fmla="*/ 1644 w 2412"/>
                  <a:gd name="T41" fmla="*/ 3406 h 3692"/>
                  <a:gd name="T42" fmla="*/ 1668 w 2412"/>
                  <a:gd name="T43" fmla="*/ 3280 h 3692"/>
                  <a:gd name="T44" fmla="*/ 1660 w 2412"/>
                  <a:gd name="T45" fmla="*/ 3217 h 3692"/>
                  <a:gd name="T46" fmla="*/ 1652 w 2412"/>
                  <a:gd name="T47" fmla="*/ 3161 h 3692"/>
                  <a:gd name="T48" fmla="*/ 1731 w 2412"/>
                  <a:gd name="T49" fmla="*/ 3145 h 3692"/>
                  <a:gd name="T50" fmla="*/ 1818 w 2412"/>
                  <a:gd name="T51" fmla="*/ 3217 h 3692"/>
                  <a:gd name="T52" fmla="*/ 1842 w 2412"/>
                  <a:gd name="T53" fmla="*/ 3224 h 3692"/>
                  <a:gd name="T54" fmla="*/ 1897 w 2412"/>
                  <a:gd name="T55" fmla="*/ 3169 h 3692"/>
                  <a:gd name="T56" fmla="*/ 2000 w 2412"/>
                  <a:gd name="T57" fmla="*/ 2766 h 3692"/>
                  <a:gd name="T58" fmla="*/ 2000 w 2412"/>
                  <a:gd name="T59" fmla="*/ 2766 h 3692"/>
                  <a:gd name="T60" fmla="*/ 356 w 2412"/>
                  <a:gd name="T61" fmla="*/ 16 h 3692"/>
                  <a:gd name="T62" fmla="*/ 1597 w 2412"/>
                  <a:gd name="T63" fmla="*/ 3691 h 3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12" h="3692">
                    <a:moveTo>
                      <a:pt x="1597" y="3691"/>
                    </a:moveTo>
                    <a:lnTo>
                      <a:pt x="1597" y="3691"/>
                    </a:lnTo>
                    <a:cubicBezTo>
                      <a:pt x="0" y="1399"/>
                      <a:pt x="0" y="1399"/>
                      <a:pt x="0" y="1399"/>
                    </a:cubicBezTo>
                    <a:cubicBezTo>
                      <a:pt x="348" y="0"/>
                      <a:pt x="348" y="0"/>
                      <a:pt x="348" y="0"/>
                    </a:cubicBezTo>
                    <a:cubicBezTo>
                      <a:pt x="356" y="8"/>
                      <a:pt x="356" y="8"/>
                      <a:pt x="356" y="8"/>
                    </a:cubicBezTo>
                    <a:cubicBezTo>
                      <a:pt x="1067" y="174"/>
                      <a:pt x="1755" y="324"/>
                      <a:pt x="2411" y="451"/>
                    </a:cubicBezTo>
                    <a:lnTo>
                      <a:pt x="2411" y="451"/>
                    </a:lnTo>
                    <a:lnTo>
                      <a:pt x="2411" y="451"/>
                    </a:lnTo>
                    <a:cubicBezTo>
                      <a:pt x="2008" y="2774"/>
                      <a:pt x="2008" y="2774"/>
                      <a:pt x="2008" y="2774"/>
                    </a:cubicBezTo>
                    <a:lnTo>
                      <a:pt x="2008" y="2774"/>
                    </a:lnTo>
                    <a:lnTo>
                      <a:pt x="2000" y="2774"/>
                    </a:lnTo>
                    <a:cubicBezTo>
                      <a:pt x="2000" y="2813"/>
                      <a:pt x="1913" y="3145"/>
                      <a:pt x="1905" y="3177"/>
                    </a:cubicBezTo>
                    <a:cubicBezTo>
                      <a:pt x="1889" y="3201"/>
                      <a:pt x="1882" y="3209"/>
                      <a:pt x="1850" y="3224"/>
                    </a:cubicBezTo>
                    <a:cubicBezTo>
                      <a:pt x="1842" y="3232"/>
                      <a:pt x="1842" y="3232"/>
                      <a:pt x="1842" y="3232"/>
                    </a:cubicBezTo>
                    <a:cubicBezTo>
                      <a:pt x="1834" y="3240"/>
                      <a:pt x="1834" y="3240"/>
                      <a:pt x="1826" y="3240"/>
                    </a:cubicBezTo>
                    <a:cubicBezTo>
                      <a:pt x="1810" y="3240"/>
                      <a:pt x="1810" y="3232"/>
                      <a:pt x="1810" y="3217"/>
                    </a:cubicBezTo>
                    <a:cubicBezTo>
                      <a:pt x="1802" y="3209"/>
                      <a:pt x="1802" y="3193"/>
                      <a:pt x="1795" y="3185"/>
                    </a:cubicBezTo>
                    <a:cubicBezTo>
                      <a:pt x="1779" y="3161"/>
                      <a:pt x="1763" y="3153"/>
                      <a:pt x="1731" y="3153"/>
                    </a:cubicBezTo>
                    <a:cubicBezTo>
                      <a:pt x="1723" y="3153"/>
                      <a:pt x="1708" y="3153"/>
                      <a:pt x="1692" y="3153"/>
                    </a:cubicBezTo>
                    <a:cubicBezTo>
                      <a:pt x="1676" y="3153"/>
                      <a:pt x="1668" y="3153"/>
                      <a:pt x="1660" y="3161"/>
                    </a:cubicBezTo>
                    <a:cubicBezTo>
                      <a:pt x="1652" y="3169"/>
                      <a:pt x="1660" y="3185"/>
                      <a:pt x="1660" y="3201"/>
                    </a:cubicBezTo>
                    <a:cubicBezTo>
                      <a:pt x="1668" y="3201"/>
                      <a:pt x="1668" y="3209"/>
                      <a:pt x="1668" y="3217"/>
                    </a:cubicBezTo>
                    <a:cubicBezTo>
                      <a:pt x="1668" y="3224"/>
                      <a:pt x="1668" y="3224"/>
                      <a:pt x="1668" y="3224"/>
                    </a:cubicBezTo>
                    <a:cubicBezTo>
                      <a:pt x="1676" y="3248"/>
                      <a:pt x="1684" y="3264"/>
                      <a:pt x="1668" y="3280"/>
                    </a:cubicBezTo>
                    <a:cubicBezTo>
                      <a:pt x="1660" y="3296"/>
                      <a:pt x="1652" y="3319"/>
                      <a:pt x="1660" y="3367"/>
                    </a:cubicBezTo>
                    <a:cubicBezTo>
                      <a:pt x="1668" y="3391"/>
                      <a:pt x="1652" y="3406"/>
                      <a:pt x="1644" y="3414"/>
                    </a:cubicBezTo>
                    <a:cubicBezTo>
                      <a:pt x="1636" y="3422"/>
                      <a:pt x="1629" y="3430"/>
                      <a:pt x="1629" y="3454"/>
                    </a:cubicBezTo>
                    <a:cubicBezTo>
                      <a:pt x="1629" y="3477"/>
                      <a:pt x="1636" y="3493"/>
                      <a:pt x="1644" y="3509"/>
                    </a:cubicBezTo>
                    <a:cubicBezTo>
                      <a:pt x="1644" y="3525"/>
                      <a:pt x="1652" y="3541"/>
                      <a:pt x="1652" y="3572"/>
                    </a:cubicBezTo>
                    <a:cubicBezTo>
                      <a:pt x="1660" y="3604"/>
                      <a:pt x="1644" y="3612"/>
                      <a:pt x="1629" y="3620"/>
                    </a:cubicBezTo>
                    <a:cubicBezTo>
                      <a:pt x="1629" y="3628"/>
                      <a:pt x="1621" y="3628"/>
                      <a:pt x="1613" y="3635"/>
                    </a:cubicBezTo>
                    <a:cubicBezTo>
                      <a:pt x="1597" y="3651"/>
                      <a:pt x="1597" y="3659"/>
                      <a:pt x="1597" y="3675"/>
                    </a:cubicBezTo>
                    <a:cubicBezTo>
                      <a:pt x="1597" y="3691"/>
                      <a:pt x="1597" y="3691"/>
                      <a:pt x="1597" y="3691"/>
                    </a:cubicBezTo>
                    <a:lnTo>
                      <a:pt x="8" y="1399"/>
                    </a:lnTo>
                    <a:lnTo>
                      <a:pt x="8" y="1399"/>
                    </a:lnTo>
                    <a:cubicBezTo>
                      <a:pt x="1589" y="3675"/>
                      <a:pt x="1589" y="3675"/>
                      <a:pt x="1589" y="3675"/>
                    </a:cubicBezTo>
                    <a:cubicBezTo>
                      <a:pt x="1589" y="3659"/>
                      <a:pt x="1589" y="3644"/>
                      <a:pt x="1605" y="3628"/>
                    </a:cubicBezTo>
                    <a:cubicBezTo>
                      <a:pt x="1613" y="3620"/>
                      <a:pt x="1621" y="3620"/>
                      <a:pt x="1629" y="3612"/>
                    </a:cubicBezTo>
                    <a:cubicBezTo>
                      <a:pt x="1644" y="3604"/>
                      <a:pt x="1652" y="3604"/>
                      <a:pt x="1644" y="3572"/>
                    </a:cubicBezTo>
                    <a:cubicBezTo>
                      <a:pt x="1644" y="3549"/>
                      <a:pt x="1636" y="3533"/>
                      <a:pt x="1636" y="3517"/>
                    </a:cubicBezTo>
                    <a:cubicBezTo>
                      <a:pt x="1629" y="3501"/>
                      <a:pt x="1621" y="3485"/>
                      <a:pt x="1621" y="3454"/>
                    </a:cubicBezTo>
                    <a:cubicBezTo>
                      <a:pt x="1621" y="3430"/>
                      <a:pt x="1636" y="3422"/>
                      <a:pt x="1644" y="3406"/>
                    </a:cubicBezTo>
                    <a:cubicBezTo>
                      <a:pt x="1652" y="3398"/>
                      <a:pt x="1660" y="3391"/>
                      <a:pt x="1652" y="3367"/>
                    </a:cubicBezTo>
                    <a:cubicBezTo>
                      <a:pt x="1644" y="3319"/>
                      <a:pt x="1652" y="3296"/>
                      <a:pt x="1668" y="3280"/>
                    </a:cubicBezTo>
                    <a:cubicBezTo>
                      <a:pt x="1676" y="3264"/>
                      <a:pt x="1668" y="3248"/>
                      <a:pt x="1660" y="3224"/>
                    </a:cubicBezTo>
                    <a:cubicBezTo>
                      <a:pt x="1660" y="3217"/>
                      <a:pt x="1660" y="3217"/>
                      <a:pt x="1660" y="3217"/>
                    </a:cubicBezTo>
                    <a:cubicBezTo>
                      <a:pt x="1660" y="3209"/>
                      <a:pt x="1660" y="3201"/>
                      <a:pt x="1660" y="3201"/>
                    </a:cubicBezTo>
                    <a:cubicBezTo>
                      <a:pt x="1652" y="3185"/>
                      <a:pt x="1644" y="3169"/>
                      <a:pt x="1652" y="3161"/>
                    </a:cubicBezTo>
                    <a:cubicBezTo>
                      <a:pt x="1660" y="3153"/>
                      <a:pt x="1676" y="3145"/>
                      <a:pt x="1692" y="3145"/>
                    </a:cubicBezTo>
                    <a:cubicBezTo>
                      <a:pt x="1708" y="3145"/>
                      <a:pt x="1723" y="3145"/>
                      <a:pt x="1731" y="3145"/>
                    </a:cubicBezTo>
                    <a:cubicBezTo>
                      <a:pt x="1763" y="3145"/>
                      <a:pt x="1787" y="3145"/>
                      <a:pt x="1802" y="3177"/>
                    </a:cubicBezTo>
                    <a:cubicBezTo>
                      <a:pt x="1810" y="3193"/>
                      <a:pt x="1810" y="3201"/>
                      <a:pt x="1818" y="3217"/>
                    </a:cubicBezTo>
                    <a:cubicBezTo>
                      <a:pt x="1818" y="3224"/>
                      <a:pt x="1818" y="3232"/>
                      <a:pt x="1826" y="3232"/>
                    </a:cubicBezTo>
                    <a:cubicBezTo>
                      <a:pt x="1826" y="3232"/>
                      <a:pt x="1834" y="3232"/>
                      <a:pt x="1842" y="3224"/>
                    </a:cubicBezTo>
                    <a:cubicBezTo>
                      <a:pt x="1850" y="3224"/>
                      <a:pt x="1850" y="3224"/>
                      <a:pt x="1850" y="3224"/>
                    </a:cubicBezTo>
                    <a:cubicBezTo>
                      <a:pt x="1882" y="3201"/>
                      <a:pt x="1889" y="3201"/>
                      <a:pt x="1897" y="3169"/>
                    </a:cubicBezTo>
                    <a:cubicBezTo>
                      <a:pt x="1913" y="3145"/>
                      <a:pt x="1992" y="2790"/>
                      <a:pt x="1992" y="2766"/>
                    </a:cubicBezTo>
                    <a:cubicBezTo>
                      <a:pt x="1992" y="2766"/>
                      <a:pt x="1992" y="2766"/>
                      <a:pt x="2000" y="2766"/>
                    </a:cubicBezTo>
                    <a:lnTo>
                      <a:pt x="2000" y="2766"/>
                    </a:lnTo>
                    <a:lnTo>
                      <a:pt x="2000" y="2766"/>
                    </a:lnTo>
                    <a:cubicBezTo>
                      <a:pt x="2403" y="451"/>
                      <a:pt x="2403" y="451"/>
                      <a:pt x="2403" y="451"/>
                    </a:cubicBezTo>
                    <a:cubicBezTo>
                      <a:pt x="1755" y="332"/>
                      <a:pt x="1067" y="182"/>
                      <a:pt x="356" y="16"/>
                    </a:cubicBezTo>
                    <a:cubicBezTo>
                      <a:pt x="8" y="1399"/>
                      <a:pt x="8" y="1399"/>
                      <a:pt x="8" y="1399"/>
                    </a:cubicBezTo>
                    <a:lnTo>
                      <a:pt x="1597" y="3691"/>
                    </a:ln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0" name="Freeform 132"/>
              <p:cNvSpPr>
                <a:spLocks noChangeArrowheads="1"/>
              </p:cNvSpPr>
              <p:nvPr/>
            </p:nvSpPr>
            <p:spPr bwMode="auto">
              <a:xfrm>
                <a:off x="8855351" y="5150178"/>
                <a:ext cx="1090074" cy="1375348"/>
              </a:xfrm>
              <a:custGeom>
                <a:avLst/>
                <a:gdLst>
                  <a:gd name="T0" fmla="*/ 1826 w 2072"/>
                  <a:gd name="T1" fmla="*/ 2615 h 2616"/>
                  <a:gd name="T2" fmla="*/ 1826 w 2072"/>
                  <a:gd name="T3" fmla="*/ 2615 h 2616"/>
                  <a:gd name="T4" fmla="*/ 1826 w 2072"/>
                  <a:gd name="T5" fmla="*/ 2615 h 2616"/>
                  <a:gd name="T6" fmla="*/ 119 w 2072"/>
                  <a:gd name="T7" fmla="*/ 2339 h 2616"/>
                  <a:gd name="T8" fmla="*/ 48 w 2072"/>
                  <a:gd name="T9" fmla="*/ 2331 h 2616"/>
                  <a:gd name="T10" fmla="*/ 48 w 2072"/>
                  <a:gd name="T11" fmla="*/ 2331 h 2616"/>
                  <a:gd name="T12" fmla="*/ 32 w 2072"/>
                  <a:gd name="T13" fmla="*/ 2323 h 2616"/>
                  <a:gd name="T14" fmla="*/ 24 w 2072"/>
                  <a:gd name="T15" fmla="*/ 2323 h 2616"/>
                  <a:gd name="T16" fmla="*/ 8 w 2072"/>
                  <a:gd name="T17" fmla="*/ 2323 h 2616"/>
                  <a:gd name="T18" fmla="*/ 0 w 2072"/>
                  <a:gd name="T19" fmla="*/ 2323 h 2616"/>
                  <a:gd name="T20" fmla="*/ 403 w 2072"/>
                  <a:gd name="T21" fmla="*/ 0 h 2616"/>
                  <a:gd name="T22" fmla="*/ 411 w 2072"/>
                  <a:gd name="T23" fmla="*/ 0 h 2616"/>
                  <a:gd name="T24" fmla="*/ 1423 w 2072"/>
                  <a:gd name="T25" fmla="*/ 166 h 2616"/>
                  <a:gd name="T26" fmla="*/ 1423 w 2072"/>
                  <a:gd name="T27" fmla="*/ 166 h 2616"/>
                  <a:gd name="T28" fmla="*/ 1360 w 2072"/>
                  <a:gd name="T29" fmla="*/ 624 h 2616"/>
                  <a:gd name="T30" fmla="*/ 2048 w 2072"/>
                  <a:gd name="T31" fmla="*/ 703 h 2616"/>
                  <a:gd name="T32" fmla="*/ 2071 w 2072"/>
                  <a:gd name="T33" fmla="*/ 735 h 2616"/>
                  <a:gd name="T34" fmla="*/ 1826 w 2072"/>
                  <a:gd name="T35" fmla="*/ 2615 h 2616"/>
                  <a:gd name="T36" fmla="*/ 8 w 2072"/>
                  <a:gd name="T37" fmla="*/ 2315 h 2616"/>
                  <a:gd name="T38" fmla="*/ 8 w 2072"/>
                  <a:gd name="T39" fmla="*/ 2315 h 2616"/>
                  <a:gd name="T40" fmla="*/ 32 w 2072"/>
                  <a:gd name="T41" fmla="*/ 2315 h 2616"/>
                  <a:gd name="T42" fmla="*/ 32 w 2072"/>
                  <a:gd name="T43" fmla="*/ 2315 h 2616"/>
                  <a:gd name="T44" fmla="*/ 48 w 2072"/>
                  <a:gd name="T45" fmla="*/ 2323 h 2616"/>
                  <a:gd name="T46" fmla="*/ 48 w 2072"/>
                  <a:gd name="T47" fmla="*/ 2323 h 2616"/>
                  <a:gd name="T48" fmla="*/ 119 w 2072"/>
                  <a:gd name="T49" fmla="*/ 2339 h 2616"/>
                  <a:gd name="T50" fmla="*/ 1826 w 2072"/>
                  <a:gd name="T51" fmla="*/ 2607 h 2616"/>
                  <a:gd name="T52" fmla="*/ 2064 w 2072"/>
                  <a:gd name="T53" fmla="*/ 735 h 2616"/>
                  <a:gd name="T54" fmla="*/ 2048 w 2072"/>
                  <a:gd name="T55" fmla="*/ 711 h 2616"/>
                  <a:gd name="T56" fmla="*/ 1352 w 2072"/>
                  <a:gd name="T57" fmla="*/ 632 h 2616"/>
                  <a:gd name="T58" fmla="*/ 1415 w 2072"/>
                  <a:gd name="T59" fmla="*/ 174 h 2616"/>
                  <a:gd name="T60" fmla="*/ 411 w 2072"/>
                  <a:gd name="T61" fmla="*/ 8 h 2616"/>
                  <a:gd name="T62" fmla="*/ 8 w 2072"/>
                  <a:gd name="T63" fmla="*/ 2315 h 2616"/>
                  <a:gd name="T64" fmla="*/ 1826 w 2072"/>
                  <a:gd name="T65" fmla="*/ 2615 h 26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072" h="2616">
                    <a:moveTo>
                      <a:pt x="1826" y="2615"/>
                    </a:moveTo>
                    <a:lnTo>
                      <a:pt x="1826" y="2615"/>
                    </a:lnTo>
                    <a:lnTo>
                      <a:pt x="1826" y="2615"/>
                    </a:lnTo>
                    <a:cubicBezTo>
                      <a:pt x="925" y="2497"/>
                      <a:pt x="356" y="2386"/>
                      <a:pt x="119" y="2339"/>
                    </a:cubicBezTo>
                    <a:cubicBezTo>
                      <a:pt x="87" y="2339"/>
                      <a:pt x="63" y="2331"/>
                      <a:pt x="48" y="2331"/>
                    </a:cubicBezTo>
                    <a:lnTo>
                      <a:pt x="48" y="2331"/>
                    </a:lnTo>
                    <a:cubicBezTo>
                      <a:pt x="40" y="2331"/>
                      <a:pt x="40" y="2323"/>
                      <a:pt x="32" y="2323"/>
                    </a:cubicBezTo>
                    <a:cubicBezTo>
                      <a:pt x="24" y="2323"/>
                      <a:pt x="24" y="2323"/>
                      <a:pt x="24" y="2323"/>
                    </a:cubicBezTo>
                    <a:cubicBezTo>
                      <a:pt x="16" y="2323"/>
                      <a:pt x="8" y="2323"/>
                      <a:pt x="8" y="2323"/>
                    </a:cubicBezTo>
                    <a:cubicBezTo>
                      <a:pt x="0" y="2323"/>
                      <a:pt x="0" y="2323"/>
                      <a:pt x="0" y="2323"/>
                    </a:cubicBezTo>
                    <a:cubicBezTo>
                      <a:pt x="403" y="0"/>
                      <a:pt x="403" y="0"/>
                      <a:pt x="403" y="0"/>
                    </a:cubicBezTo>
                    <a:cubicBezTo>
                      <a:pt x="411" y="0"/>
                      <a:pt x="411" y="0"/>
                      <a:pt x="411" y="0"/>
                    </a:cubicBezTo>
                    <a:cubicBezTo>
                      <a:pt x="759" y="63"/>
                      <a:pt x="1099" y="118"/>
                      <a:pt x="1423" y="166"/>
                    </a:cubicBezTo>
                    <a:lnTo>
                      <a:pt x="1423" y="166"/>
                    </a:lnTo>
                    <a:cubicBezTo>
                      <a:pt x="1360" y="624"/>
                      <a:pt x="1360" y="624"/>
                      <a:pt x="1360" y="624"/>
                    </a:cubicBezTo>
                    <a:cubicBezTo>
                      <a:pt x="2048" y="703"/>
                      <a:pt x="2048" y="703"/>
                      <a:pt x="2048" y="703"/>
                    </a:cubicBezTo>
                    <a:cubicBezTo>
                      <a:pt x="2071" y="735"/>
                      <a:pt x="2071" y="735"/>
                      <a:pt x="2071" y="735"/>
                    </a:cubicBezTo>
                    <a:cubicBezTo>
                      <a:pt x="1826" y="2615"/>
                      <a:pt x="1826" y="2615"/>
                      <a:pt x="1826" y="2615"/>
                    </a:cubicBezTo>
                    <a:lnTo>
                      <a:pt x="8" y="2315"/>
                    </a:lnTo>
                    <a:lnTo>
                      <a:pt x="8" y="2315"/>
                    </a:lnTo>
                    <a:cubicBezTo>
                      <a:pt x="16" y="2315"/>
                      <a:pt x="24" y="2315"/>
                      <a:pt x="32" y="2315"/>
                    </a:cubicBezTo>
                    <a:lnTo>
                      <a:pt x="32" y="2315"/>
                    </a:lnTo>
                    <a:cubicBezTo>
                      <a:pt x="40" y="2323"/>
                      <a:pt x="40" y="2323"/>
                      <a:pt x="48" y="2323"/>
                    </a:cubicBezTo>
                    <a:lnTo>
                      <a:pt x="48" y="2323"/>
                    </a:lnTo>
                    <a:cubicBezTo>
                      <a:pt x="63" y="2323"/>
                      <a:pt x="87" y="2331"/>
                      <a:pt x="119" y="2339"/>
                    </a:cubicBezTo>
                    <a:cubicBezTo>
                      <a:pt x="356" y="2386"/>
                      <a:pt x="925" y="2497"/>
                      <a:pt x="1826" y="2607"/>
                    </a:cubicBezTo>
                    <a:cubicBezTo>
                      <a:pt x="2064" y="735"/>
                      <a:pt x="2064" y="735"/>
                      <a:pt x="2064" y="735"/>
                    </a:cubicBezTo>
                    <a:cubicBezTo>
                      <a:pt x="2048" y="711"/>
                      <a:pt x="2048" y="711"/>
                      <a:pt x="2048" y="711"/>
                    </a:cubicBezTo>
                    <a:cubicBezTo>
                      <a:pt x="1352" y="632"/>
                      <a:pt x="1352" y="632"/>
                      <a:pt x="1352" y="632"/>
                    </a:cubicBezTo>
                    <a:cubicBezTo>
                      <a:pt x="1415" y="174"/>
                      <a:pt x="1415" y="174"/>
                      <a:pt x="1415" y="174"/>
                    </a:cubicBezTo>
                    <a:cubicBezTo>
                      <a:pt x="1099" y="126"/>
                      <a:pt x="759" y="71"/>
                      <a:pt x="411" y="8"/>
                    </a:cubicBezTo>
                    <a:cubicBezTo>
                      <a:pt x="8" y="2315"/>
                      <a:pt x="8" y="2315"/>
                      <a:pt x="8" y="2315"/>
                    </a:cubicBezTo>
                    <a:lnTo>
                      <a:pt x="1826" y="2615"/>
                    </a:ln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1" name="Freeform 138"/>
              <p:cNvSpPr>
                <a:spLocks noChangeArrowheads="1"/>
              </p:cNvSpPr>
              <p:nvPr/>
            </p:nvSpPr>
            <p:spPr bwMode="auto">
              <a:xfrm>
                <a:off x="8878544" y="6374771"/>
                <a:ext cx="934681" cy="146116"/>
              </a:xfrm>
              <a:custGeom>
                <a:avLst/>
                <a:gdLst>
                  <a:gd name="T0" fmla="*/ 0 w 1779"/>
                  <a:gd name="T1" fmla="*/ 0 h 277"/>
                  <a:gd name="T2" fmla="*/ 0 w 1779"/>
                  <a:gd name="T3" fmla="*/ 0 h 277"/>
                  <a:gd name="T4" fmla="*/ 1778 w 1779"/>
                  <a:gd name="T5" fmla="*/ 276 h 277"/>
                  <a:gd name="T6" fmla="*/ 1778 w 1779"/>
                  <a:gd name="T7" fmla="*/ 276 h 277"/>
                  <a:gd name="T8" fmla="*/ 0 w 1779"/>
                  <a:gd name="T9" fmla="*/ 0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9" h="277">
                    <a:moveTo>
                      <a:pt x="0" y="0"/>
                    </a:moveTo>
                    <a:lnTo>
                      <a:pt x="0" y="0"/>
                    </a:lnTo>
                    <a:cubicBezTo>
                      <a:pt x="166" y="31"/>
                      <a:pt x="774" y="158"/>
                      <a:pt x="1778" y="276"/>
                    </a:cubicBezTo>
                    <a:lnTo>
                      <a:pt x="1778" y="276"/>
                    </a:lnTo>
                    <a:cubicBezTo>
                      <a:pt x="774" y="158"/>
                      <a:pt x="166" y="31"/>
                      <a:pt x="0" y="0"/>
                    </a:cubicBez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2" name="Freeform 219"/>
              <p:cNvSpPr>
                <a:spLocks noChangeArrowheads="1"/>
              </p:cNvSpPr>
              <p:nvPr/>
            </p:nvSpPr>
            <p:spPr bwMode="auto">
              <a:xfrm>
                <a:off x="7245753" y="3719166"/>
                <a:ext cx="1572489" cy="1322004"/>
              </a:xfrm>
              <a:custGeom>
                <a:avLst/>
                <a:gdLst>
                  <a:gd name="T0" fmla="*/ 2450 w 2989"/>
                  <a:gd name="T1" fmla="*/ 601 h 2515"/>
                  <a:gd name="T2" fmla="*/ 2450 w 2989"/>
                  <a:gd name="T3" fmla="*/ 601 h 2515"/>
                  <a:gd name="T4" fmla="*/ 2213 w 2989"/>
                  <a:gd name="T5" fmla="*/ 538 h 2515"/>
                  <a:gd name="T6" fmla="*/ 2102 w 2989"/>
                  <a:gd name="T7" fmla="*/ 546 h 2515"/>
                  <a:gd name="T8" fmla="*/ 2015 w 2989"/>
                  <a:gd name="T9" fmla="*/ 538 h 2515"/>
                  <a:gd name="T10" fmla="*/ 1968 w 2989"/>
                  <a:gd name="T11" fmla="*/ 554 h 2515"/>
                  <a:gd name="T12" fmla="*/ 1818 w 2989"/>
                  <a:gd name="T13" fmla="*/ 554 h 2515"/>
                  <a:gd name="T14" fmla="*/ 1707 w 2989"/>
                  <a:gd name="T15" fmla="*/ 554 h 2515"/>
                  <a:gd name="T16" fmla="*/ 1620 w 2989"/>
                  <a:gd name="T17" fmla="*/ 522 h 2515"/>
                  <a:gd name="T18" fmla="*/ 1533 w 2989"/>
                  <a:gd name="T19" fmla="*/ 538 h 2515"/>
                  <a:gd name="T20" fmla="*/ 1454 w 2989"/>
                  <a:gd name="T21" fmla="*/ 522 h 2515"/>
                  <a:gd name="T22" fmla="*/ 1415 w 2989"/>
                  <a:gd name="T23" fmla="*/ 490 h 2515"/>
                  <a:gd name="T24" fmla="*/ 1360 w 2989"/>
                  <a:gd name="T25" fmla="*/ 459 h 2515"/>
                  <a:gd name="T26" fmla="*/ 1272 w 2989"/>
                  <a:gd name="T27" fmla="*/ 451 h 2515"/>
                  <a:gd name="T28" fmla="*/ 1185 w 2989"/>
                  <a:gd name="T29" fmla="*/ 467 h 2515"/>
                  <a:gd name="T30" fmla="*/ 1059 w 2989"/>
                  <a:gd name="T31" fmla="*/ 451 h 2515"/>
                  <a:gd name="T32" fmla="*/ 956 w 2989"/>
                  <a:gd name="T33" fmla="*/ 419 h 2515"/>
                  <a:gd name="T34" fmla="*/ 948 w 2989"/>
                  <a:gd name="T35" fmla="*/ 348 h 2515"/>
                  <a:gd name="T36" fmla="*/ 964 w 2989"/>
                  <a:gd name="T37" fmla="*/ 190 h 2515"/>
                  <a:gd name="T38" fmla="*/ 877 w 2989"/>
                  <a:gd name="T39" fmla="*/ 103 h 2515"/>
                  <a:gd name="T40" fmla="*/ 822 w 2989"/>
                  <a:gd name="T41" fmla="*/ 87 h 2515"/>
                  <a:gd name="T42" fmla="*/ 790 w 2989"/>
                  <a:gd name="T43" fmla="*/ 40 h 2515"/>
                  <a:gd name="T44" fmla="*/ 687 w 2989"/>
                  <a:gd name="T45" fmla="*/ 0 h 2515"/>
                  <a:gd name="T46" fmla="*/ 687 w 2989"/>
                  <a:gd name="T47" fmla="*/ 16 h 2515"/>
                  <a:gd name="T48" fmla="*/ 672 w 2989"/>
                  <a:gd name="T49" fmla="*/ 79 h 2515"/>
                  <a:gd name="T50" fmla="*/ 664 w 2989"/>
                  <a:gd name="T51" fmla="*/ 95 h 2515"/>
                  <a:gd name="T52" fmla="*/ 608 w 2989"/>
                  <a:gd name="T53" fmla="*/ 277 h 2515"/>
                  <a:gd name="T54" fmla="*/ 545 w 2989"/>
                  <a:gd name="T55" fmla="*/ 459 h 2515"/>
                  <a:gd name="T56" fmla="*/ 474 w 2989"/>
                  <a:gd name="T57" fmla="*/ 593 h 2515"/>
                  <a:gd name="T58" fmla="*/ 442 w 2989"/>
                  <a:gd name="T59" fmla="*/ 672 h 2515"/>
                  <a:gd name="T60" fmla="*/ 434 w 2989"/>
                  <a:gd name="T61" fmla="*/ 743 h 2515"/>
                  <a:gd name="T62" fmla="*/ 419 w 2989"/>
                  <a:gd name="T63" fmla="*/ 799 h 2515"/>
                  <a:gd name="T64" fmla="*/ 387 w 2989"/>
                  <a:gd name="T65" fmla="*/ 862 h 2515"/>
                  <a:gd name="T66" fmla="*/ 300 w 2989"/>
                  <a:gd name="T67" fmla="*/ 1067 h 2515"/>
                  <a:gd name="T68" fmla="*/ 253 w 2989"/>
                  <a:gd name="T69" fmla="*/ 1178 h 2515"/>
                  <a:gd name="T70" fmla="*/ 197 w 2989"/>
                  <a:gd name="T71" fmla="*/ 1249 h 2515"/>
                  <a:gd name="T72" fmla="*/ 166 w 2989"/>
                  <a:gd name="T73" fmla="*/ 1289 h 2515"/>
                  <a:gd name="T74" fmla="*/ 102 w 2989"/>
                  <a:gd name="T75" fmla="*/ 1392 h 2515"/>
                  <a:gd name="T76" fmla="*/ 55 w 2989"/>
                  <a:gd name="T77" fmla="*/ 1494 h 2515"/>
                  <a:gd name="T78" fmla="*/ 63 w 2989"/>
                  <a:gd name="T79" fmla="*/ 1605 h 2515"/>
                  <a:gd name="T80" fmla="*/ 15 w 2989"/>
                  <a:gd name="T81" fmla="*/ 1692 h 2515"/>
                  <a:gd name="T82" fmla="*/ 39 w 2989"/>
                  <a:gd name="T83" fmla="*/ 1890 h 2515"/>
                  <a:gd name="T84" fmla="*/ 55 w 2989"/>
                  <a:gd name="T85" fmla="*/ 1913 h 2515"/>
                  <a:gd name="T86" fmla="*/ 2442 w 2989"/>
                  <a:gd name="T87" fmla="*/ 2514 h 2515"/>
                  <a:gd name="T88" fmla="*/ 2616 w 2989"/>
                  <a:gd name="T89" fmla="*/ 1724 h 2515"/>
                  <a:gd name="T90" fmla="*/ 2672 w 2989"/>
                  <a:gd name="T91" fmla="*/ 1629 h 2515"/>
                  <a:gd name="T92" fmla="*/ 2680 w 2989"/>
                  <a:gd name="T93" fmla="*/ 1566 h 2515"/>
                  <a:gd name="T94" fmla="*/ 2672 w 2989"/>
                  <a:gd name="T95" fmla="*/ 1479 h 2515"/>
                  <a:gd name="T96" fmla="*/ 2616 w 2989"/>
                  <a:gd name="T97" fmla="*/ 1376 h 2515"/>
                  <a:gd name="T98" fmla="*/ 2798 w 2989"/>
                  <a:gd name="T99" fmla="*/ 1178 h 2515"/>
                  <a:gd name="T100" fmla="*/ 2814 w 2989"/>
                  <a:gd name="T101" fmla="*/ 1115 h 2515"/>
                  <a:gd name="T102" fmla="*/ 2885 w 2989"/>
                  <a:gd name="T103" fmla="*/ 1036 h 2515"/>
                  <a:gd name="T104" fmla="*/ 2972 w 2989"/>
                  <a:gd name="T105" fmla="*/ 917 h 2515"/>
                  <a:gd name="T106" fmla="*/ 2925 w 2989"/>
                  <a:gd name="T107" fmla="*/ 783 h 2515"/>
                  <a:gd name="T108" fmla="*/ 2877 w 2989"/>
                  <a:gd name="T109" fmla="*/ 680 h 2515"/>
                  <a:gd name="T110" fmla="*/ 2869 w 2989"/>
                  <a:gd name="T111" fmla="*/ 672 h 2515"/>
                  <a:gd name="T112" fmla="*/ 2450 w 2989"/>
                  <a:gd name="T113" fmla="*/ 601 h 2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989" h="2515">
                    <a:moveTo>
                      <a:pt x="2450" y="601"/>
                    </a:moveTo>
                    <a:lnTo>
                      <a:pt x="2450" y="601"/>
                    </a:lnTo>
                    <a:cubicBezTo>
                      <a:pt x="2395" y="570"/>
                      <a:pt x="2237" y="530"/>
                      <a:pt x="2213" y="538"/>
                    </a:cubicBezTo>
                    <a:cubicBezTo>
                      <a:pt x="2190" y="554"/>
                      <a:pt x="2126" y="554"/>
                      <a:pt x="2102" y="546"/>
                    </a:cubicBezTo>
                    <a:cubicBezTo>
                      <a:pt x="2071" y="538"/>
                      <a:pt x="2031" y="522"/>
                      <a:pt x="2015" y="538"/>
                    </a:cubicBezTo>
                    <a:cubicBezTo>
                      <a:pt x="2000" y="546"/>
                      <a:pt x="2047" y="554"/>
                      <a:pt x="1968" y="554"/>
                    </a:cubicBezTo>
                    <a:cubicBezTo>
                      <a:pt x="1897" y="546"/>
                      <a:pt x="1834" y="546"/>
                      <a:pt x="1818" y="554"/>
                    </a:cubicBezTo>
                    <a:cubicBezTo>
                      <a:pt x="1802" y="570"/>
                      <a:pt x="1731" y="585"/>
                      <a:pt x="1707" y="554"/>
                    </a:cubicBezTo>
                    <a:cubicBezTo>
                      <a:pt x="1684" y="522"/>
                      <a:pt x="1636" y="506"/>
                      <a:pt x="1620" y="522"/>
                    </a:cubicBezTo>
                    <a:cubicBezTo>
                      <a:pt x="1604" y="530"/>
                      <a:pt x="1549" y="554"/>
                      <a:pt x="1533" y="538"/>
                    </a:cubicBezTo>
                    <a:cubicBezTo>
                      <a:pt x="1518" y="514"/>
                      <a:pt x="1470" y="522"/>
                      <a:pt x="1454" y="522"/>
                    </a:cubicBezTo>
                    <a:cubicBezTo>
                      <a:pt x="1438" y="522"/>
                      <a:pt x="1438" y="514"/>
                      <a:pt x="1415" y="490"/>
                    </a:cubicBezTo>
                    <a:cubicBezTo>
                      <a:pt x="1399" y="467"/>
                      <a:pt x="1391" y="459"/>
                      <a:pt x="1360" y="459"/>
                    </a:cubicBezTo>
                    <a:cubicBezTo>
                      <a:pt x="1320" y="459"/>
                      <a:pt x="1312" y="467"/>
                      <a:pt x="1272" y="451"/>
                    </a:cubicBezTo>
                    <a:cubicBezTo>
                      <a:pt x="1233" y="427"/>
                      <a:pt x="1225" y="451"/>
                      <a:pt x="1185" y="467"/>
                    </a:cubicBezTo>
                    <a:cubicBezTo>
                      <a:pt x="1146" y="475"/>
                      <a:pt x="1083" y="475"/>
                      <a:pt x="1059" y="451"/>
                    </a:cubicBezTo>
                    <a:cubicBezTo>
                      <a:pt x="1027" y="427"/>
                      <a:pt x="972" y="427"/>
                      <a:pt x="956" y="419"/>
                    </a:cubicBezTo>
                    <a:cubicBezTo>
                      <a:pt x="940" y="403"/>
                      <a:pt x="940" y="380"/>
                      <a:pt x="948" y="348"/>
                    </a:cubicBezTo>
                    <a:cubicBezTo>
                      <a:pt x="948" y="309"/>
                      <a:pt x="996" y="230"/>
                      <a:pt x="964" y="190"/>
                    </a:cubicBezTo>
                    <a:cubicBezTo>
                      <a:pt x="940" y="143"/>
                      <a:pt x="917" y="103"/>
                      <a:pt x="877" y="103"/>
                    </a:cubicBezTo>
                    <a:cubicBezTo>
                      <a:pt x="845" y="103"/>
                      <a:pt x="830" y="127"/>
                      <a:pt x="822" y="87"/>
                    </a:cubicBezTo>
                    <a:cubicBezTo>
                      <a:pt x="814" y="48"/>
                      <a:pt x="822" y="48"/>
                      <a:pt x="790" y="40"/>
                    </a:cubicBezTo>
                    <a:cubicBezTo>
                      <a:pt x="774" y="32"/>
                      <a:pt x="727" y="16"/>
                      <a:pt x="687" y="0"/>
                    </a:cubicBezTo>
                    <a:cubicBezTo>
                      <a:pt x="687" y="0"/>
                      <a:pt x="687" y="8"/>
                      <a:pt x="687" y="16"/>
                    </a:cubicBezTo>
                    <a:cubicBezTo>
                      <a:pt x="680" y="40"/>
                      <a:pt x="680" y="56"/>
                      <a:pt x="672" y="79"/>
                    </a:cubicBezTo>
                    <a:cubicBezTo>
                      <a:pt x="664" y="95"/>
                      <a:pt x="672" y="64"/>
                      <a:pt x="664" y="95"/>
                    </a:cubicBezTo>
                    <a:cubicBezTo>
                      <a:pt x="656" y="135"/>
                      <a:pt x="616" y="222"/>
                      <a:pt x="608" y="277"/>
                    </a:cubicBezTo>
                    <a:cubicBezTo>
                      <a:pt x="592" y="325"/>
                      <a:pt x="569" y="403"/>
                      <a:pt x="545" y="459"/>
                    </a:cubicBezTo>
                    <a:cubicBezTo>
                      <a:pt x="521" y="514"/>
                      <a:pt x="490" y="538"/>
                      <a:pt x="474" y="593"/>
                    </a:cubicBezTo>
                    <a:cubicBezTo>
                      <a:pt x="458" y="649"/>
                      <a:pt x="442" y="633"/>
                      <a:pt x="442" y="672"/>
                    </a:cubicBezTo>
                    <a:cubicBezTo>
                      <a:pt x="442" y="712"/>
                      <a:pt x="450" y="720"/>
                      <a:pt x="434" y="743"/>
                    </a:cubicBezTo>
                    <a:cubicBezTo>
                      <a:pt x="419" y="759"/>
                      <a:pt x="427" y="767"/>
                      <a:pt x="419" y="799"/>
                    </a:cubicBezTo>
                    <a:cubicBezTo>
                      <a:pt x="411" y="838"/>
                      <a:pt x="403" y="799"/>
                      <a:pt x="387" y="862"/>
                    </a:cubicBezTo>
                    <a:cubicBezTo>
                      <a:pt x="363" y="925"/>
                      <a:pt x="308" y="1028"/>
                      <a:pt x="300" y="1067"/>
                    </a:cubicBezTo>
                    <a:cubicBezTo>
                      <a:pt x="284" y="1099"/>
                      <a:pt x="276" y="1162"/>
                      <a:pt x="253" y="1178"/>
                    </a:cubicBezTo>
                    <a:cubicBezTo>
                      <a:pt x="229" y="1202"/>
                      <a:pt x="205" y="1218"/>
                      <a:pt x="197" y="1249"/>
                    </a:cubicBezTo>
                    <a:cubicBezTo>
                      <a:pt x="189" y="1289"/>
                      <a:pt x="158" y="1242"/>
                      <a:pt x="166" y="1289"/>
                    </a:cubicBezTo>
                    <a:cubicBezTo>
                      <a:pt x="174" y="1329"/>
                      <a:pt x="110" y="1376"/>
                      <a:pt x="102" y="1392"/>
                    </a:cubicBezTo>
                    <a:cubicBezTo>
                      <a:pt x="87" y="1407"/>
                      <a:pt x="63" y="1439"/>
                      <a:pt x="55" y="1494"/>
                    </a:cubicBezTo>
                    <a:cubicBezTo>
                      <a:pt x="47" y="1550"/>
                      <a:pt x="87" y="1581"/>
                      <a:pt x="63" y="1605"/>
                    </a:cubicBezTo>
                    <a:cubicBezTo>
                      <a:pt x="39" y="1629"/>
                      <a:pt x="15" y="1660"/>
                      <a:pt x="15" y="1692"/>
                    </a:cubicBezTo>
                    <a:cubicBezTo>
                      <a:pt x="15" y="1716"/>
                      <a:pt x="0" y="1826"/>
                      <a:pt x="39" y="1890"/>
                    </a:cubicBezTo>
                    <a:cubicBezTo>
                      <a:pt x="47" y="1898"/>
                      <a:pt x="47" y="1906"/>
                      <a:pt x="55" y="1913"/>
                    </a:cubicBezTo>
                    <a:cubicBezTo>
                      <a:pt x="371" y="2008"/>
                      <a:pt x="1296" y="2261"/>
                      <a:pt x="2442" y="2514"/>
                    </a:cubicBezTo>
                    <a:cubicBezTo>
                      <a:pt x="2474" y="2364"/>
                      <a:pt x="2616" y="1747"/>
                      <a:pt x="2616" y="1724"/>
                    </a:cubicBezTo>
                    <a:cubicBezTo>
                      <a:pt x="2616" y="1700"/>
                      <a:pt x="2656" y="1653"/>
                      <a:pt x="2672" y="1629"/>
                    </a:cubicBezTo>
                    <a:cubicBezTo>
                      <a:pt x="2680" y="1605"/>
                      <a:pt x="2664" y="1589"/>
                      <a:pt x="2680" y="1566"/>
                    </a:cubicBezTo>
                    <a:cubicBezTo>
                      <a:pt x="2688" y="1550"/>
                      <a:pt x="2727" y="1502"/>
                      <a:pt x="2672" y="1479"/>
                    </a:cubicBezTo>
                    <a:cubicBezTo>
                      <a:pt x="2616" y="1447"/>
                      <a:pt x="2624" y="1415"/>
                      <a:pt x="2616" y="1376"/>
                    </a:cubicBezTo>
                    <a:cubicBezTo>
                      <a:pt x="2616" y="1329"/>
                      <a:pt x="2798" y="1194"/>
                      <a:pt x="2798" y="1178"/>
                    </a:cubicBezTo>
                    <a:cubicBezTo>
                      <a:pt x="2798" y="1162"/>
                      <a:pt x="2790" y="1139"/>
                      <a:pt x="2814" y="1115"/>
                    </a:cubicBezTo>
                    <a:cubicBezTo>
                      <a:pt x="2838" y="1091"/>
                      <a:pt x="2885" y="1060"/>
                      <a:pt x="2885" y="1036"/>
                    </a:cubicBezTo>
                    <a:cubicBezTo>
                      <a:pt x="2885" y="1020"/>
                      <a:pt x="2948" y="933"/>
                      <a:pt x="2972" y="917"/>
                    </a:cubicBezTo>
                    <a:cubicBezTo>
                      <a:pt x="2988" y="902"/>
                      <a:pt x="2972" y="815"/>
                      <a:pt x="2925" y="783"/>
                    </a:cubicBezTo>
                    <a:cubicBezTo>
                      <a:pt x="2901" y="759"/>
                      <a:pt x="2885" y="712"/>
                      <a:pt x="2877" y="680"/>
                    </a:cubicBezTo>
                    <a:cubicBezTo>
                      <a:pt x="2869" y="672"/>
                      <a:pt x="2869" y="672"/>
                      <a:pt x="2869" y="672"/>
                    </a:cubicBezTo>
                    <a:cubicBezTo>
                      <a:pt x="2869" y="672"/>
                      <a:pt x="2506" y="625"/>
                      <a:pt x="2450" y="601"/>
                    </a:cubicBez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3" name="Freeform 220"/>
              <p:cNvSpPr>
                <a:spLocks noChangeArrowheads="1"/>
              </p:cNvSpPr>
              <p:nvPr/>
            </p:nvSpPr>
            <p:spPr bwMode="auto">
              <a:xfrm>
                <a:off x="7245753" y="3714527"/>
                <a:ext cx="1567851" cy="1326643"/>
              </a:xfrm>
              <a:custGeom>
                <a:avLst/>
                <a:gdLst>
                  <a:gd name="T0" fmla="*/ 47 w 2981"/>
                  <a:gd name="T1" fmla="*/ 1929 h 2523"/>
                  <a:gd name="T2" fmla="*/ 15 w 2981"/>
                  <a:gd name="T3" fmla="*/ 1724 h 2523"/>
                  <a:gd name="T4" fmla="*/ 47 w 2981"/>
                  <a:gd name="T5" fmla="*/ 1502 h 2523"/>
                  <a:gd name="T6" fmla="*/ 166 w 2981"/>
                  <a:gd name="T7" fmla="*/ 1273 h 2523"/>
                  <a:gd name="T8" fmla="*/ 253 w 2981"/>
                  <a:gd name="T9" fmla="*/ 1186 h 2523"/>
                  <a:gd name="T10" fmla="*/ 379 w 2981"/>
                  <a:gd name="T11" fmla="*/ 870 h 2523"/>
                  <a:gd name="T12" fmla="*/ 434 w 2981"/>
                  <a:gd name="T13" fmla="*/ 744 h 2523"/>
                  <a:gd name="T14" fmla="*/ 474 w 2981"/>
                  <a:gd name="T15" fmla="*/ 601 h 2523"/>
                  <a:gd name="T16" fmla="*/ 632 w 2981"/>
                  <a:gd name="T17" fmla="*/ 182 h 2523"/>
                  <a:gd name="T18" fmla="*/ 672 w 2981"/>
                  <a:gd name="T19" fmla="*/ 87 h 2523"/>
                  <a:gd name="T20" fmla="*/ 687 w 2981"/>
                  <a:gd name="T21" fmla="*/ 0 h 2523"/>
                  <a:gd name="T22" fmla="*/ 830 w 2981"/>
                  <a:gd name="T23" fmla="*/ 95 h 2523"/>
                  <a:gd name="T24" fmla="*/ 956 w 2981"/>
                  <a:gd name="T25" fmla="*/ 182 h 2523"/>
                  <a:gd name="T26" fmla="*/ 956 w 2981"/>
                  <a:gd name="T27" fmla="*/ 420 h 2523"/>
                  <a:gd name="T28" fmla="*/ 1185 w 2981"/>
                  <a:gd name="T29" fmla="*/ 467 h 2523"/>
                  <a:gd name="T30" fmla="*/ 1312 w 2981"/>
                  <a:gd name="T31" fmla="*/ 467 h 2523"/>
                  <a:gd name="T32" fmla="*/ 1423 w 2981"/>
                  <a:gd name="T33" fmla="*/ 498 h 2523"/>
                  <a:gd name="T34" fmla="*/ 1533 w 2981"/>
                  <a:gd name="T35" fmla="*/ 538 h 2523"/>
                  <a:gd name="T36" fmla="*/ 1715 w 2981"/>
                  <a:gd name="T37" fmla="*/ 562 h 2523"/>
                  <a:gd name="T38" fmla="*/ 1968 w 2981"/>
                  <a:gd name="T39" fmla="*/ 554 h 2523"/>
                  <a:gd name="T40" fmla="*/ 2039 w 2981"/>
                  <a:gd name="T41" fmla="*/ 530 h 2523"/>
                  <a:gd name="T42" fmla="*/ 2221 w 2981"/>
                  <a:gd name="T43" fmla="*/ 546 h 2523"/>
                  <a:gd name="T44" fmla="*/ 2885 w 2981"/>
                  <a:gd name="T45" fmla="*/ 688 h 2523"/>
                  <a:gd name="T46" fmla="*/ 2893 w 2981"/>
                  <a:gd name="T47" fmla="*/ 1044 h 2523"/>
                  <a:gd name="T48" fmla="*/ 2798 w 2981"/>
                  <a:gd name="T49" fmla="*/ 1186 h 2523"/>
                  <a:gd name="T50" fmla="*/ 2672 w 2981"/>
                  <a:gd name="T51" fmla="*/ 1479 h 2523"/>
                  <a:gd name="T52" fmla="*/ 2680 w 2981"/>
                  <a:gd name="T53" fmla="*/ 1605 h 2523"/>
                  <a:gd name="T54" fmla="*/ 2442 w 2981"/>
                  <a:gd name="T55" fmla="*/ 2522 h 2523"/>
                  <a:gd name="T56" fmla="*/ 2616 w 2981"/>
                  <a:gd name="T57" fmla="*/ 1732 h 2523"/>
                  <a:gd name="T58" fmla="*/ 2672 w 2981"/>
                  <a:gd name="T59" fmla="*/ 1574 h 2523"/>
                  <a:gd name="T60" fmla="*/ 2616 w 2981"/>
                  <a:gd name="T61" fmla="*/ 1408 h 2523"/>
                  <a:gd name="T62" fmla="*/ 2798 w 2981"/>
                  <a:gd name="T63" fmla="*/ 1186 h 2523"/>
                  <a:gd name="T64" fmla="*/ 2964 w 2981"/>
                  <a:gd name="T65" fmla="*/ 925 h 2523"/>
                  <a:gd name="T66" fmla="*/ 2869 w 2981"/>
                  <a:gd name="T67" fmla="*/ 688 h 2523"/>
                  <a:gd name="T68" fmla="*/ 2150 w 2981"/>
                  <a:gd name="T69" fmla="*/ 562 h 2523"/>
                  <a:gd name="T70" fmla="*/ 2015 w 2981"/>
                  <a:gd name="T71" fmla="*/ 554 h 2523"/>
                  <a:gd name="T72" fmla="*/ 1881 w 2981"/>
                  <a:gd name="T73" fmla="*/ 562 h 2523"/>
                  <a:gd name="T74" fmla="*/ 1636 w 2981"/>
                  <a:gd name="T75" fmla="*/ 530 h 2523"/>
                  <a:gd name="T76" fmla="*/ 1486 w 2981"/>
                  <a:gd name="T77" fmla="*/ 530 h 2523"/>
                  <a:gd name="T78" fmla="*/ 1407 w 2981"/>
                  <a:gd name="T79" fmla="*/ 498 h 2523"/>
                  <a:gd name="T80" fmla="*/ 1272 w 2981"/>
                  <a:gd name="T81" fmla="*/ 459 h 2523"/>
                  <a:gd name="T82" fmla="*/ 1130 w 2981"/>
                  <a:gd name="T83" fmla="*/ 483 h 2523"/>
                  <a:gd name="T84" fmla="*/ 940 w 2981"/>
                  <a:gd name="T85" fmla="*/ 356 h 2523"/>
                  <a:gd name="T86" fmla="*/ 877 w 2981"/>
                  <a:gd name="T87" fmla="*/ 111 h 2523"/>
                  <a:gd name="T88" fmla="*/ 814 w 2981"/>
                  <a:gd name="T89" fmla="*/ 87 h 2523"/>
                  <a:gd name="T90" fmla="*/ 680 w 2981"/>
                  <a:gd name="T91" fmla="*/ 56 h 2523"/>
                  <a:gd name="T92" fmla="*/ 640 w 2981"/>
                  <a:gd name="T93" fmla="*/ 190 h 2523"/>
                  <a:gd name="T94" fmla="*/ 482 w 2981"/>
                  <a:gd name="T95" fmla="*/ 601 h 2523"/>
                  <a:gd name="T96" fmla="*/ 434 w 2981"/>
                  <a:gd name="T97" fmla="*/ 751 h 2523"/>
                  <a:gd name="T98" fmla="*/ 387 w 2981"/>
                  <a:gd name="T99" fmla="*/ 870 h 2523"/>
                  <a:gd name="T100" fmla="*/ 253 w 2981"/>
                  <a:gd name="T101" fmla="*/ 1186 h 2523"/>
                  <a:gd name="T102" fmla="*/ 174 w 2981"/>
                  <a:gd name="T103" fmla="*/ 1281 h 2523"/>
                  <a:gd name="T104" fmla="*/ 102 w 2981"/>
                  <a:gd name="T105" fmla="*/ 1400 h 2523"/>
                  <a:gd name="T106" fmla="*/ 23 w 2981"/>
                  <a:gd name="T107" fmla="*/ 1700 h 2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981" h="2523">
                    <a:moveTo>
                      <a:pt x="2442" y="2522"/>
                    </a:moveTo>
                    <a:lnTo>
                      <a:pt x="2442" y="2522"/>
                    </a:lnTo>
                    <a:lnTo>
                      <a:pt x="2442" y="2522"/>
                    </a:lnTo>
                    <a:cubicBezTo>
                      <a:pt x="1304" y="2277"/>
                      <a:pt x="387" y="2024"/>
                      <a:pt x="47" y="1929"/>
                    </a:cubicBezTo>
                    <a:lnTo>
                      <a:pt x="47" y="1929"/>
                    </a:lnTo>
                    <a:lnTo>
                      <a:pt x="47" y="1929"/>
                    </a:lnTo>
                    <a:cubicBezTo>
                      <a:pt x="47" y="1921"/>
                      <a:pt x="39" y="1906"/>
                      <a:pt x="31" y="1898"/>
                    </a:cubicBezTo>
                    <a:cubicBezTo>
                      <a:pt x="0" y="1850"/>
                      <a:pt x="8" y="1763"/>
                      <a:pt x="15" y="1724"/>
                    </a:cubicBezTo>
                    <a:cubicBezTo>
                      <a:pt x="15" y="1708"/>
                      <a:pt x="15" y="1700"/>
                      <a:pt x="15" y="1700"/>
                    </a:cubicBezTo>
                    <a:cubicBezTo>
                      <a:pt x="15" y="1668"/>
                      <a:pt x="31" y="1637"/>
                      <a:pt x="63" y="1613"/>
                    </a:cubicBezTo>
                    <a:cubicBezTo>
                      <a:pt x="71" y="1605"/>
                      <a:pt x="71" y="1589"/>
                      <a:pt x="63" y="1566"/>
                    </a:cubicBezTo>
                    <a:cubicBezTo>
                      <a:pt x="55" y="1550"/>
                      <a:pt x="47" y="1526"/>
                      <a:pt x="47" y="1502"/>
                    </a:cubicBezTo>
                    <a:cubicBezTo>
                      <a:pt x="55" y="1463"/>
                      <a:pt x="71" y="1423"/>
                      <a:pt x="95" y="1400"/>
                    </a:cubicBezTo>
                    <a:cubicBezTo>
                      <a:pt x="102" y="1400"/>
                      <a:pt x="102" y="1400"/>
                      <a:pt x="102" y="1392"/>
                    </a:cubicBezTo>
                    <a:cubicBezTo>
                      <a:pt x="118" y="1376"/>
                      <a:pt x="166" y="1328"/>
                      <a:pt x="158" y="1297"/>
                    </a:cubicBezTo>
                    <a:cubicBezTo>
                      <a:pt x="158" y="1281"/>
                      <a:pt x="158" y="1273"/>
                      <a:pt x="166" y="1273"/>
                    </a:cubicBezTo>
                    <a:cubicBezTo>
                      <a:pt x="166" y="1273"/>
                      <a:pt x="174" y="1273"/>
                      <a:pt x="181" y="1273"/>
                    </a:cubicBezTo>
                    <a:lnTo>
                      <a:pt x="181" y="1273"/>
                    </a:lnTo>
                    <a:cubicBezTo>
                      <a:pt x="189" y="1273"/>
                      <a:pt x="189" y="1273"/>
                      <a:pt x="197" y="1257"/>
                    </a:cubicBezTo>
                    <a:cubicBezTo>
                      <a:pt x="205" y="1226"/>
                      <a:pt x="221" y="1202"/>
                      <a:pt x="253" y="1186"/>
                    </a:cubicBezTo>
                    <a:cubicBezTo>
                      <a:pt x="268" y="1170"/>
                      <a:pt x="276" y="1131"/>
                      <a:pt x="284" y="1099"/>
                    </a:cubicBezTo>
                    <a:cubicBezTo>
                      <a:pt x="292" y="1091"/>
                      <a:pt x="292" y="1084"/>
                      <a:pt x="292" y="1075"/>
                    </a:cubicBezTo>
                    <a:cubicBezTo>
                      <a:pt x="300" y="1060"/>
                      <a:pt x="316" y="1028"/>
                      <a:pt x="324" y="997"/>
                    </a:cubicBezTo>
                    <a:cubicBezTo>
                      <a:pt x="348" y="957"/>
                      <a:pt x="371" y="902"/>
                      <a:pt x="379" y="870"/>
                    </a:cubicBezTo>
                    <a:cubicBezTo>
                      <a:pt x="387" y="838"/>
                      <a:pt x="395" y="831"/>
                      <a:pt x="403" y="823"/>
                    </a:cubicBezTo>
                    <a:cubicBezTo>
                      <a:pt x="411" y="823"/>
                      <a:pt x="411" y="823"/>
                      <a:pt x="411" y="807"/>
                    </a:cubicBezTo>
                    <a:cubicBezTo>
                      <a:pt x="419" y="799"/>
                      <a:pt x="419" y="791"/>
                      <a:pt x="419" y="783"/>
                    </a:cubicBezTo>
                    <a:cubicBezTo>
                      <a:pt x="419" y="767"/>
                      <a:pt x="419" y="759"/>
                      <a:pt x="434" y="744"/>
                    </a:cubicBezTo>
                    <a:cubicBezTo>
                      <a:pt x="442" y="736"/>
                      <a:pt x="442" y="728"/>
                      <a:pt x="442" y="704"/>
                    </a:cubicBezTo>
                    <a:cubicBezTo>
                      <a:pt x="442" y="696"/>
                      <a:pt x="442" y="688"/>
                      <a:pt x="442" y="680"/>
                    </a:cubicBezTo>
                    <a:cubicBezTo>
                      <a:pt x="442" y="657"/>
                      <a:pt x="442" y="649"/>
                      <a:pt x="450" y="641"/>
                    </a:cubicBezTo>
                    <a:cubicBezTo>
                      <a:pt x="458" y="633"/>
                      <a:pt x="466" y="625"/>
                      <a:pt x="474" y="601"/>
                    </a:cubicBezTo>
                    <a:cubicBezTo>
                      <a:pt x="482" y="570"/>
                      <a:pt x="490" y="546"/>
                      <a:pt x="506" y="522"/>
                    </a:cubicBezTo>
                    <a:cubicBezTo>
                      <a:pt x="521" y="506"/>
                      <a:pt x="529" y="491"/>
                      <a:pt x="537" y="467"/>
                    </a:cubicBezTo>
                    <a:cubicBezTo>
                      <a:pt x="561" y="411"/>
                      <a:pt x="585" y="340"/>
                      <a:pt x="600" y="285"/>
                    </a:cubicBezTo>
                    <a:cubicBezTo>
                      <a:pt x="608" y="253"/>
                      <a:pt x="624" y="222"/>
                      <a:pt x="632" y="182"/>
                    </a:cubicBezTo>
                    <a:cubicBezTo>
                      <a:pt x="640" y="151"/>
                      <a:pt x="656" y="127"/>
                      <a:pt x="656" y="103"/>
                    </a:cubicBezTo>
                    <a:cubicBezTo>
                      <a:pt x="664" y="87"/>
                      <a:pt x="664" y="87"/>
                      <a:pt x="664" y="87"/>
                    </a:cubicBezTo>
                    <a:lnTo>
                      <a:pt x="664" y="87"/>
                    </a:lnTo>
                    <a:cubicBezTo>
                      <a:pt x="672" y="87"/>
                      <a:pt x="672" y="87"/>
                      <a:pt x="672" y="87"/>
                    </a:cubicBezTo>
                    <a:cubicBezTo>
                      <a:pt x="672" y="72"/>
                      <a:pt x="672" y="64"/>
                      <a:pt x="672" y="56"/>
                    </a:cubicBezTo>
                    <a:cubicBezTo>
                      <a:pt x="680" y="48"/>
                      <a:pt x="680" y="32"/>
                      <a:pt x="680" y="24"/>
                    </a:cubicBezTo>
                    <a:cubicBezTo>
                      <a:pt x="680" y="16"/>
                      <a:pt x="687" y="8"/>
                      <a:pt x="687" y="8"/>
                    </a:cubicBezTo>
                    <a:cubicBezTo>
                      <a:pt x="687" y="0"/>
                      <a:pt x="687" y="0"/>
                      <a:pt x="687" y="0"/>
                    </a:cubicBezTo>
                    <a:lnTo>
                      <a:pt x="687" y="0"/>
                    </a:lnTo>
                    <a:cubicBezTo>
                      <a:pt x="743" y="24"/>
                      <a:pt x="782" y="40"/>
                      <a:pt x="790" y="40"/>
                    </a:cubicBezTo>
                    <a:cubicBezTo>
                      <a:pt x="822" y="48"/>
                      <a:pt x="822" y="56"/>
                      <a:pt x="822" y="87"/>
                    </a:cubicBezTo>
                    <a:cubicBezTo>
                      <a:pt x="822" y="87"/>
                      <a:pt x="830" y="87"/>
                      <a:pt x="830" y="95"/>
                    </a:cubicBezTo>
                    <a:cubicBezTo>
                      <a:pt x="830" y="119"/>
                      <a:pt x="838" y="119"/>
                      <a:pt x="838" y="119"/>
                    </a:cubicBezTo>
                    <a:lnTo>
                      <a:pt x="845" y="111"/>
                    </a:lnTo>
                    <a:cubicBezTo>
                      <a:pt x="854" y="111"/>
                      <a:pt x="869" y="103"/>
                      <a:pt x="877" y="103"/>
                    </a:cubicBezTo>
                    <a:cubicBezTo>
                      <a:pt x="917" y="103"/>
                      <a:pt x="932" y="143"/>
                      <a:pt x="956" y="182"/>
                    </a:cubicBezTo>
                    <a:cubicBezTo>
                      <a:pt x="964" y="182"/>
                      <a:pt x="964" y="190"/>
                      <a:pt x="972" y="190"/>
                    </a:cubicBezTo>
                    <a:cubicBezTo>
                      <a:pt x="988" y="230"/>
                      <a:pt x="972" y="277"/>
                      <a:pt x="956" y="317"/>
                    </a:cubicBezTo>
                    <a:cubicBezTo>
                      <a:pt x="956" y="333"/>
                      <a:pt x="948" y="340"/>
                      <a:pt x="948" y="356"/>
                    </a:cubicBezTo>
                    <a:cubicBezTo>
                      <a:pt x="940" y="388"/>
                      <a:pt x="948" y="411"/>
                      <a:pt x="956" y="420"/>
                    </a:cubicBezTo>
                    <a:cubicBezTo>
                      <a:pt x="964" y="427"/>
                      <a:pt x="980" y="427"/>
                      <a:pt x="988" y="427"/>
                    </a:cubicBezTo>
                    <a:cubicBezTo>
                      <a:pt x="1012" y="435"/>
                      <a:pt x="1043" y="435"/>
                      <a:pt x="1059" y="451"/>
                    </a:cubicBezTo>
                    <a:cubicBezTo>
                      <a:pt x="1075" y="467"/>
                      <a:pt x="1098" y="475"/>
                      <a:pt x="1130" y="475"/>
                    </a:cubicBezTo>
                    <a:cubicBezTo>
                      <a:pt x="1154" y="475"/>
                      <a:pt x="1170" y="475"/>
                      <a:pt x="1185" y="467"/>
                    </a:cubicBezTo>
                    <a:cubicBezTo>
                      <a:pt x="1193" y="467"/>
                      <a:pt x="1209" y="459"/>
                      <a:pt x="1209" y="459"/>
                    </a:cubicBezTo>
                    <a:cubicBezTo>
                      <a:pt x="1225" y="451"/>
                      <a:pt x="1233" y="443"/>
                      <a:pt x="1241" y="443"/>
                    </a:cubicBezTo>
                    <a:cubicBezTo>
                      <a:pt x="1249" y="443"/>
                      <a:pt x="1265" y="451"/>
                      <a:pt x="1272" y="451"/>
                    </a:cubicBezTo>
                    <a:cubicBezTo>
                      <a:pt x="1288" y="459"/>
                      <a:pt x="1304" y="467"/>
                      <a:pt x="1312" y="467"/>
                    </a:cubicBezTo>
                    <a:cubicBezTo>
                      <a:pt x="1320" y="467"/>
                      <a:pt x="1320" y="467"/>
                      <a:pt x="1328" y="459"/>
                    </a:cubicBezTo>
                    <a:cubicBezTo>
                      <a:pt x="1336" y="459"/>
                      <a:pt x="1344" y="459"/>
                      <a:pt x="1360" y="459"/>
                    </a:cubicBezTo>
                    <a:cubicBezTo>
                      <a:pt x="1391" y="459"/>
                      <a:pt x="1399" y="467"/>
                      <a:pt x="1415" y="491"/>
                    </a:cubicBezTo>
                    <a:cubicBezTo>
                      <a:pt x="1423" y="498"/>
                      <a:pt x="1423" y="498"/>
                      <a:pt x="1423" y="498"/>
                    </a:cubicBezTo>
                    <a:cubicBezTo>
                      <a:pt x="1423" y="498"/>
                      <a:pt x="1423" y="506"/>
                      <a:pt x="1431" y="506"/>
                    </a:cubicBezTo>
                    <a:cubicBezTo>
                      <a:pt x="1438" y="530"/>
                      <a:pt x="1446" y="530"/>
                      <a:pt x="1454" y="530"/>
                    </a:cubicBezTo>
                    <a:cubicBezTo>
                      <a:pt x="1462" y="530"/>
                      <a:pt x="1470" y="522"/>
                      <a:pt x="1486" y="522"/>
                    </a:cubicBezTo>
                    <a:cubicBezTo>
                      <a:pt x="1502" y="522"/>
                      <a:pt x="1525" y="530"/>
                      <a:pt x="1533" y="538"/>
                    </a:cubicBezTo>
                    <a:cubicBezTo>
                      <a:pt x="1541" y="546"/>
                      <a:pt x="1549" y="546"/>
                      <a:pt x="1557" y="546"/>
                    </a:cubicBezTo>
                    <a:cubicBezTo>
                      <a:pt x="1573" y="546"/>
                      <a:pt x="1604" y="530"/>
                      <a:pt x="1620" y="522"/>
                    </a:cubicBezTo>
                    <a:cubicBezTo>
                      <a:pt x="1620" y="522"/>
                      <a:pt x="1628" y="522"/>
                      <a:pt x="1636" y="522"/>
                    </a:cubicBezTo>
                    <a:cubicBezTo>
                      <a:pt x="1660" y="522"/>
                      <a:pt x="1691" y="530"/>
                      <a:pt x="1715" y="562"/>
                    </a:cubicBezTo>
                    <a:cubicBezTo>
                      <a:pt x="1723" y="570"/>
                      <a:pt x="1739" y="578"/>
                      <a:pt x="1755" y="578"/>
                    </a:cubicBezTo>
                    <a:cubicBezTo>
                      <a:pt x="1778" y="578"/>
                      <a:pt x="1810" y="570"/>
                      <a:pt x="1818" y="562"/>
                    </a:cubicBezTo>
                    <a:cubicBezTo>
                      <a:pt x="1826" y="554"/>
                      <a:pt x="1850" y="554"/>
                      <a:pt x="1881" y="554"/>
                    </a:cubicBezTo>
                    <a:cubicBezTo>
                      <a:pt x="1905" y="554"/>
                      <a:pt x="1937" y="554"/>
                      <a:pt x="1968" y="554"/>
                    </a:cubicBezTo>
                    <a:cubicBezTo>
                      <a:pt x="2000" y="554"/>
                      <a:pt x="2008" y="554"/>
                      <a:pt x="2008" y="554"/>
                    </a:cubicBezTo>
                    <a:lnTo>
                      <a:pt x="2008" y="554"/>
                    </a:lnTo>
                    <a:cubicBezTo>
                      <a:pt x="2008" y="554"/>
                      <a:pt x="2008" y="546"/>
                      <a:pt x="2015" y="538"/>
                    </a:cubicBezTo>
                    <a:cubicBezTo>
                      <a:pt x="2015" y="538"/>
                      <a:pt x="2023" y="530"/>
                      <a:pt x="2039" y="530"/>
                    </a:cubicBezTo>
                    <a:cubicBezTo>
                      <a:pt x="2055" y="530"/>
                      <a:pt x="2079" y="538"/>
                      <a:pt x="2102" y="546"/>
                    </a:cubicBezTo>
                    <a:cubicBezTo>
                      <a:pt x="2110" y="554"/>
                      <a:pt x="2134" y="554"/>
                      <a:pt x="2150" y="554"/>
                    </a:cubicBezTo>
                    <a:cubicBezTo>
                      <a:pt x="2174" y="554"/>
                      <a:pt x="2197" y="546"/>
                      <a:pt x="2213" y="546"/>
                    </a:cubicBezTo>
                    <a:cubicBezTo>
                      <a:pt x="2213" y="546"/>
                      <a:pt x="2213" y="546"/>
                      <a:pt x="2221" y="546"/>
                    </a:cubicBezTo>
                    <a:cubicBezTo>
                      <a:pt x="2268" y="546"/>
                      <a:pt x="2403" y="578"/>
                      <a:pt x="2450" y="601"/>
                    </a:cubicBezTo>
                    <a:cubicBezTo>
                      <a:pt x="2506" y="633"/>
                      <a:pt x="2861" y="680"/>
                      <a:pt x="2869" y="680"/>
                    </a:cubicBezTo>
                    <a:cubicBezTo>
                      <a:pt x="2885" y="680"/>
                      <a:pt x="2885" y="680"/>
                      <a:pt x="2885" y="680"/>
                    </a:cubicBezTo>
                    <a:cubicBezTo>
                      <a:pt x="2885" y="688"/>
                      <a:pt x="2885" y="688"/>
                      <a:pt x="2885" y="688"/>
                    </a:cubicBezTo>
                    <a:cubicBezTo>
                      <a:pt x="2885" y="712"/>
                      <a:pt x="2901" y="759"/>
                      <a:pt x="2925" y="783"/>
                    </a:cubicBezTo>
                    <a:cubicBezTo>
                      <a:pt x="2964" y="815"/>
                      <a:pt x="2980" y="862"/>
                      <a:pt x="2980" y="902"/>
                    </a:cubicBezTo>
                    <a:cubicBezTo>
                      <a:pt x="2980" y="910"/>
                      <a:pt x="2980" y="925"/>
                      <a:pt x="2972" y="925"/>
                    </a:cubicBezTo>
                    <a:cubicBezTo>
                      <a:pt x="2948" y="949"/>
                      <a:pt x="2893" y="1028"/>
                      <a:pt x="2893" y="1044"/>
                    </a:cubicBezTo>
                    <a:cubicBezTo>
                      <a:pt x="2893" y="1060"/>
                      <a:pt x="2869" y="1084"/>
                      <a:pt x="2846" y="1099"/>
                    </a:cubicBezTo>
                    <a:cubicBezTo>
                      <a:pt x="2838" y="1107"/>
                      <a:pt x="2830" y="1115"/>
                      <a:pt x="2814" y="1123"/>
                    </a:cubicBezTo>
                    <a:cubicBezTo>
                      <a:pt x="2790" y="1147"/>
                      <a:pt x="2798" y="1170"/>
                      <a:pt x="2798" y="1186"/>
                    </a:cubicBezTo>
                    <a:lnTo>
                      <a:pt x="2798" y="1186"/>
                    </a:lnTo>
                    <a:cubicBezTo>
                      <a:pt x="2806" y="1194"/>
                      <a:pt x="2790" y="1202"/>
                      <a:pt x="2743" y="1241"/>
                    </a:cubicBezTo>
                    <a:cubicBezTo>
                      <a:pt x="2695" y="1289"/>
                      <a:pt x="2616" y="1352"/>
                      <a:pt x="2624" y="1384"/>
                    </a:cubicBezTo>
                    <a:cubicBezTo>
                      <a:pt x="2624" y="1392"/>
                      <a:pt x="2624" y="1400"/>
                      <a:pt x="2624" y="1408"/>
                    </a:cubicBezTo>
                    <a:cubicBezTo>
                      <a:pt x="2624" y="1439"/>
                      <a:pt x="2624" y="1455"/>
                      <a:pt x="2672" y="1479"/>
                    </a:cubicBezTo>
                    <a:cubicBezTo>
                      <a:pt x="2688" y="1487"/>
                      <a:pt x="2703" y="1502"/>
                      <a:pt x="2703" y="1510"/>
                    </a:cubicBezTo>
                    <a:cubicBezTo>
                      <a:pt x="2711" y="1534"/>
                      <a:pt x="2695" y="1558"/>
                      <a:pt x="2680" y="1574"/>
                    </a:cubicBezTo>
                    <a:cubicBezTo>
                      <a:pt x="2680" y="1581"/>
                      <a:pt x="2680" y="1581"/>
                      <a:pt x="2680" y="1581"/>
                    </a:cubicBezTo>
                    <a:cubicBezTo>
                      <a:pt x="2672" y="1589"/>
                      <a:pt x="2672" y="1597"/>
                      <a:pt x="2680" y="1605"/>
                    </a:cubicBezTo>
                    <a:cubicBezTo>
                      <a:pt x="2680" y="1613"/>
                      <a:pt x="2680" y="1629"/>
                      <a:pt x="2672" y="1637"/>
                    </a:cubicBezTo>
                    <a:cubicBezTo>
                      <a:pt x="2664" y="1645"/>
                      <a:pt x="2664" y="1645"/>
                      <a:pt x="2664" y="1645"/>
                    </a:cubicBezTo>
                    <a:cubicBezTo>
                      <a:pt x="2648" y="1668"/>
                      <a:pt x="2624" y="1716"/>
                      <a:pt x="2624" y="1732"/>
                    </a:cubicBezTo>
                    <a:cubicBezTo>
                      <a:pt x="2624" y="1755"/>
                      <a:pt x="2490" y="2340"/>
                      <a:pt x="2442" y="2522"/>
                    </a:cubicBezTo>
                    <a:close/>
                    <a:moveTo>
                      <a:pt x="55" y="1921"/>
                    </a:moveTo>
                    <a:lnTo>
                      <a:pt x="55" y="1921"/>
                    </a:lnTo>
                    <a:cubicBezTo>
                      <a:pt x="395" y="2016"/>
                      <a:pt x="1304" y="2269"/>
                      <a:pt x="2442" y="2514"/>
                    </a:cubicBezTo>
                    <a:cubicBezTo>
                      <a:pt x="2521" y="2143"/>
                      <a:pt x="2616" y="1748"/>
                      <a:pt x="2616" y="1732"/>
                    </a:cubicBezTo>
                    <a:cubicBezTo>
                      <a:pt x="2616" y="1716"/>
                      <a:pt x="2640" y="1668"/>
                      <a:pt x="2656" y="1645"/>
                    </a:cubicBezTo>
                    <a:cubicBezTo>
                      <a:pt x="2664" y="1637"/>
                      <a:pt x="2664" y="1637"/>
                      <a:pt x="2664" y="1637"/>
                    </a:cubicBezTo>
                    <a:cubicBezTo>
                      <a:pt x="2672" y="1629"/>
                      <a:pt x="2672" y="1613"/>
                      <a:pt x="2672" y="1605"/>
                    </a:cubicBezTo>
                    <a:cubicBezTo>
                      <a:pt x="2664" y="1597"/>
                      <a:pt x="2664" y="1581"/>
                      <a:pt x="2672" y="1574"/>
                    </a:cubicBezTo>
                    <a:lnTo>
                      <a:pt x="2672" y="1574"/>
                    </a:lnTo>
                    <a:cubicBezTo>
                      <a:pt x="2688" y="1558"/>
                      <a:pt x="2703" y="1534"/>
                      <a:pt x="2695" y="1518"/>
                    </a:cubicBezTo>
                    <a:cubicBezTo>
                      <a:pt x="2695" y="1502"/>
                      <a:pt x="2688" y="1495"/>
                      <a:pt x="2672" y="1487"/>
                    </a:cubicBezTo>
                    <a:cubicBezTo>
                      <a:pt x="2624" y="1463"/>
                      <a:pt x="2616" y="1439"/>
                      <a:pt x="2616" y="1408"/>
                    </a:cubicBezTo>
                    <a:cubicBezTo>
                      <a:pt x="2616" y="1400"/>
                      <a:pt x="2616" y="1392"/>
                      <a:pt x="2616" y="1384"/>
                    </a:cubicBezTo>
                    <a:cubicBezTo>
                      <a:pt x="2608" y="1352"/>
                      <a:pt x="2672" y="1297"/>
                      <a:pt x="2743" y="1234"/>
                    </a:cubicBezTo>
                    <a:cubicBezTo>
                      <a:pt x="2767" y="1218"/>
                      <a:pt x="2790" y="1194"/>
                      <a:pt x="2798" y="1186"/>
                    </a:cubicBezTo>
                    <a:lnTo>
                      <a:pt x="2798" y="1186"/>
                    </a:lnTo>
                    <a:cubicBezTo>
                      <a:pt x="2790" y="1170"/>
                      <a:pt x="2782" y="1147"/>
                      <a:pt x="2814" y="1115"/>
                    </a:cubicBezTo>
                    <a:cubicBezTo>
                      <a:pt x="2822" y="1107"/>
                      <a:pt x="2830" y="1099"/>
                      <a:pt x="2838" y="1091"/>
                    </a:cubicBezTo>
                    <a:cubicBezTo>
                      <a:pt x="2861" y="1075"/>
                      <a:pt x="2885" y="1060"/>
                      <a:pt x="2885" y="1044"/>
                    </a:cubicBezTo>
                    <a:cubicBezTo>
                      <a:pt x="2885" y="1028"/>
                      <a:pt x="2948" y="941"/>
                      <a:pt x="2964" y="925"/>
                    </a:cubicBezTo>
                    <a:cubicBezTo>
                      <a:pt x="2972" y="917"/>
                      <a:pt x="2972" y="910"/>
                      <a:pt x="2972" y="902"/>
                    </a:cubicBezTo>
                    <a:cubicBezTo>
                      <a:pt x="2972" y="862"/>
                      <a:pt x="2956" y="815"/>
                      <a:pt x="2925" y="791"/>
                    </a:cubicBezTo>
                    <a:cubicBezTo>
                      <a:pt x="2893" y="767"/>
                      <a:pt x="2885" y="728"/>
                      <a:pt x="2877" y="688"/>
                    </a:cubicBezTo>
                    <a:cubicBezTo>
                      <a:pt x="2869" y="688"/>
                      <a:pt x="2869" y="688"/>
                      <a:pt x="2869" y="688"/>
                    </a:cubicBezTo>
                    <a:cubicBezTo>
                      <a:pt x="2854" y="688"/>
                      <a:pt x="2506" y="641"/>
                      <a:pt x="2450" y="609"/>
                    </a:cubicBezTo>
                    <a:cubicBezTo>
                      <a:pt x="2403" y="585"/>
                      <a:pt x="2268" y="546"/>
                      <a:pt x="2221" y="546"/>
                    </a:cubicBezTo>
                    <a:cubicBezTo>
                      <a:pt x="2213" y="546"/>
                      <a:pt x="2213" y="554"/>
                      <a:pt x="2213" y="554"/>
                    </a:cubicBezTo>
                    <a:cubicBezTo>
                      <a:pt x="2197" y="554"/>
                      <a:pt x="2182" y="562"/>
                      <a:pt x="2150" y="562"/>
                    </a:cubicBezTo>
                    <a:cubicBezTo>
                      <a:pt x="2134" y="562"/>
                      <a:pt x="2110" y="562"/>
                      <a:pt x="2102" y="554"/>
                    </a:cubicBezTo>
                    <a:cubicBezTo>
                      <a:pt x="2087" y="546"/>
                      <a:pt x="2055" y="538"/>
                      <a:pt x="2039" y="538"/>
                    </a:cubicBezTo>
                    <a:cubicBezTo>
                      <a:pt x="2023" y="538"/>
                      <a:pt x="2023" y="538"/>
                      <a:pt x="2015" y="546"/>
                    </a:cubicBezTo>
                    <a:cubicBezTo>
                      <a:pt x="2015" y="546"/>
                      <a:pt x="2015" y="546"/>
                      <a:pt x="2015" y="554"/>
                    </a:cubicBezTo>
                    <a:cubicBezTo>
                      <a:pt x="2015" y="554"/>
                      <a:pt x="2023" y="562"/>
                      <a:pt x="2015" y="562"/>
                    </a:cubicBezTo>
                    <a:cubicBezTo>
                      <a:pt x="2015" y="562"/>
                      <a:pt x="2015" y="562"/>
                      <a:pt x="2008" y="562"/>
                    </a:cubicBezTo>
                    <a:cubicBezTo>
                      <a:pt x="2000" y="562"/>
                      <a:pt x="1984" y="562"/>
                      <a:pt x="1968" y="562"/>
                    </a:cubicBezTo>
                    <a:cubicBezTo>
                      <a:pt x="1937" y="562"/>
                      <a:pt x="1905" y="562"/>
                      <a:pt x="1881" y="562"/>
                    </a:cubicBezTo>
                    <a:cubicBezTo>
                      <a:pt x="1842" y="562"/>
                      <a:pt x="1826" y="562"/>
                      <a:pt x="1818" y="570"/>
                    </a:cubicBezTo>
                    <a:cubicBezTo>
                      <a:pt x="1810" y="578"/>
                      <a:pt x="1778" y="585"/>
                      <a:pt x="1755" y="585"/>
                    </a:cubicBezTo>
                    <a:cubicBezTo>
                      <a:pt x="1731" y="585"/>
                      <a:pt x="1715" y="578"/>
                      <a:pt x="1707" y="562"/>
                    </a:cubicBezTo>
                    <a:cubicBezTo>
                      <a:pt x="1684" y="538"/>
                      <a:pt x="1652" y="530"/>
                      <a:pt x="1636" y="530"/>
                    </a:cubicBezTo>
                    <a:cubicBezTo>
                      <a:pt x="1628" y="530"/>
                      <a:pt x="1628" y="530"/>
                      <a:pt x="1620" y="530"/>
                    </a:cubicBezTo>
                    <a:cubicBezTo>
                      <a:pt x="1612" y="538"/>
                      <a:pt x="1581" y="554"/>
                      <a:pt x="1557" y="554"/>
                    </a:cubicBezTo>
                    <a:cubicBezTo>
                      <a:pt x="1541" y="554"/>
                      <a:pt x="1533" y="546"/>
                      <a:pt x="1533" y="546"/>
                    </a:cubicBezTo>
                    <a:cubicBezTo>
                      <a:pt x="1525" y="538"/>
                      <a:pt x="1510" y="530"/>
                      <a:pt x="1486" y="530"/>
                    </a:cubicBezTo>
                    <a:cubicBezTo>
                      <a:pt x="1478" y="530"/>
                      <a:pt x="1462" y="530"/>
                      <a:pt x="1454" y="538"/>
                    </a:cubicBezTo>
                    <a:cubicBezTo>
                      <a:pt x="1438" y="538"/>
                      <a:pt x="1438" y="530"/>
                      <a:pt x="1423" y="514"/>
                    </a:cubicBezTo>
                    <a:cubicBezTo>
                      <a:pt x="1423" y="506"/>
                      <a:pt x="1415" y="506"/>
                      <a:pt x="1415" y="498"/>
                    </a:cubicBezTo>
                    <a:cubicBezTo>
                      <a:pt x="1407" y="498"/>
                      <a:pt x="1407" y="498"/>
                      <a:pt x="1407" y="498"/>
                    </a:cubicBezTo>
                    <a:cubicBezTo>
                      <a:pt x="1391" y="475"/>
                      <a:pt x="1383" y="467"/>
                      <a:pt x="1360" y="467"/>
                    </a:cubicBezTo>
                    <a:cubicBezTo>
                      <a:pt x="1344" y="467"/>
                      <a:pt x="1336" y="467"/>
                      <a:pt x="1328" y="467"/>
                    </a:cubicBezTo>
                    <a:cubicBezTo>
                      <a:pt x="1328" y="467"/>
                      <a:pt x="1320" y="475"/>
                      <a:pt x="1312" y="475"/>
                    </a:cubicBezTo>
                    <a:cubicBezTo>
                      <a:pt x="1296" y="475"/>
                      <a:pt x="1288" y="467"/>
                      <a:pt x="1272" y="459"/>
                    </a:cubicBezTo>
                    <a:cubicBezTo>
                      <a:pt x="1257" y="459"/>
                      <a:pt x="1249" y="451"/>
                      <a:pt x="1241" y="451"/>
                    </a:cubicBezTo>
                    <a:cubicBezTo>
                      <a:pt x="1233" y="451"/>
                      <a:pt x="1225" y="459"/>
                      <a:pt x="1217" y="459"/>
                    </a:cubicBezTo>
                    <a:cubicBezTo>
                      <a:pt x="1209" y="467"/>
                      <a:pt x="1201" y="467"/>
                      <a:pt x="1185" y="475"/>
                    </a:cubicBezTo>
                    <a:cubicBezTo>
                      <a:pt x="1170" y="483"/>
                      <a:pt x="1154" y="483"/>
                      <a:pt x="1130" y="483"/>
                    </a:cubicBezTo>
                    <a:cubicBezTo>
                      <a:pt x="1098" y="483"/>
                      <a:pt x="1067" y="475"/>
                      <a:pt x="1051" y="459"/>
                    </a:cubicBezTo>
                    <a:cubicBezTo>
                      <a:pt x="1035" y="443"/>
                      <a:pt x="1012" y="443"/>
                      <a:pt x="988" y="435"/>
                    </a:cubicBezTo>
                    <a:cubicBezTo>
                      <a:pt x="972" y="435"/>
                      <a:pt x="964" y="435"/>
                      <a:pt x="956" y="427"/>
                    </a:cubicBezTo>
                    <a:cubicBezTo>
                      <a:pt x="940" y="411"/>
                      <a:pt x="932" y="388"/>
                      <a:pt x="940" y="356"/>
                    </a:cubicBezTo>
                    <a:cubicBezTo>
                      <a:pt x="940" y="340"/>
                      <a:pt x="948" y="325"/>
                      <a:pt x="956" y="317"/>
                    </a:cubicBezTo>
                    <a:cubicBezTo>
                      <a:pt x="964" y="277"/>
                      <a:pt x="980" y="230"/>
                      <a:pt x="964" y="198"/>
                    </a:cubicBezTo>
                    <a:cubicBezTo>
                      <a:pt x="956" y="190"/>
                      <a:pt x="956" y="190"/>
                      <a:pt x="956" y="182"/>
                    </a:cubicBezTo>
                    <a:cubicBezTo>
                      <a:pt x="932" y="143"/>
                      <a:pt x="909" y="111"/>
                      <a:pt x="877" y="111"/>
                    </a:cubicBezTo>
                    <a:cubicBezTo>
                      <a:pt x="869" y="111"/>
                      <a:pt x="861" y="119"/>
                      <a:pt x="854" y="119"/>
                    </a:cubicBezTo>
                    <a:cubicBezTo>
                      <a:pt x="845" y="119"/>
                      <a:pt x="845" y="119"/>
                      <a:pt x="838" y="119"/>
                    </a:cubicBezTo>
                    <a:cubicBezTo>
                      <a:pt x="830" y="119"/>
                      <a:pt x="822" y="111"/>
                      <a:pt x="822" y="95"/>
                    </a:cubicBezTo>
                    <a:cubicBezTo>
                      <a:pt x="822" y="95"/>
                      <a:pt x="822" y="87"/>
                      <a:pt x="814" y="87"/>
                    </a:cubicBezTo>
                    <a:cubicBezTo>
                      <a:pt x="814" y="56"/>
                      <a:pt x="814" y="56"/>
                      <a:pt x="790" y="48"/>
                    </a:cubicBezTo>
                    <a:cubicBezTo>
                      <a:pt x="774" y="40"/>
                      <a:pt x="727" y="24"/>
                      <a:pt x="687" y="8"/>
                    </a:cubicBezTo>
                    <a:cubicBezTo>
                      <a:pt x="687" y="16"/>
                      <a:pt x="687" y="16"/>
                      <a:pt x="687" y="24"/>
                    </a:cubicBezTo>
                    <a:cubicBezTo>
                      <a:pt x="687" y="40"/>
                      <a:pt x="680" y="48"/>
                      <a:pt x="680" y="56"/>
                    </a:cubicBezTo>
                    <a:cubicBezTo>
                      <a:pt x="680" y="64"/>
                      <a:pt x="680" y="72"/>
                      <a:pt x="672" y="87"/>
                    </a:cubicBezTo>
                    <a:cubicBezTo>
                      <a:pt x="672" y="95"/>
                      <a:pt x="672" y="95"/>
                      <a:pt x="672" y="95"/>
                    </a:cubicBezTo>
                    <a:cubicBezTo>
                      <a:pt x="664" y="95"/>
                      <a:pt x="664" y="103"/>
                      <a:pt x="664" y="111"/>
                    </a:cubicBezTo>
                    <a:cubicBezTo>
                      <a:pt x="664" y="127"/>
                      <a:pt x="648" y="158"/>
                      <a:pt x="640" y="190"/>
                    </a:cubicBezTo>
                    <a:cubicBezTo>
                      <a:pt x="624" y="222"/>
                      <a:pt x="616" y="253"/>
                      <a:pt x="608" y="285"/>
                    </a:cubicBezTo>
                    <a:cubicBezTo>
                      <a:pt x="592" y="340"/>
                      <a:pt x="569" y="420"/>
                      <a:pt x="545" y="467"/>
                    </a:cubicBezTo>
                    <a:cubicBezTo>
                      <a:pt x="537" y="491"/>
                      <a:pt x="521" y="506"/>
                      <a:pt x="514" y="522"/>
                    </a:cubicBezTo>
                    <a:cubicBezTo>
                      <a:pt x="498" y="546"/>
                      <a:pt x="490" y="570"/>
                      <a:pt x="482" y="601"/>
                    </a:cubicBezTo>
                    <a:cubicBezTo>
                      <a:pt x="474" y="633"/>
                      <a:pt x="466" y="641"/>
                      <a:pt x="458" y="649"/>
                    </a:cubicBezTo>
                    <a:cubicBezTo>
                      <a:pt x="450" y="657"/>
                      <a:pt x="450" y="657"/>
                      <a:pt x="450" y="680"/>
                    </a:cubicBezTo>
                    <a:cubicBezTo>
                      <a:pt x="450" y="688"/>
                      <a:pt x="450" y="696"/>
                      <a:pt x="450" y="704"/>
                    </a:cubicBezTo>
                    <a:cubicBezTo>
                      <a:pt x="450" y="728"/>
                      <a:pt x="450" y="736"/>
                      <a:pt x="434" y="751"/>
                    </a:cubicBezTo>
                    <a:cubicBezTo>
                      <a:pt x="427" y="759"/>
                      <a:pt x="427" y="767"/>
                      <a:pt x="427" y="783"/>
                    </a:cubicBezTo>
                    <a:cubicBezTo>
                      <a:pt x="427" y="791"/>
                      <a:pt x="427" y="799"/>
                      <a:pt x="419" y="815"/>
                    </a:cubicBezTo>
                    <a:cubicBezTo>
                      <a:pt x="419" y="823"/>
                      <a:pt x="411" y="831"/>
                      <a:pt x="411" y="831"/>
                    </a:cubicBezTo>
                    <a:cubicBezTo>
                      <a:pt x="403" y="831"/>
                      <a:pt x="395" y="838"/>
                      <a:pt x="387" y="870"/>
                    </a:cubicBezTo>
                    <a:cubicBezTo>
                      <a:pt x="379" y="910"/>
                      <a:pt x="355" y="957"/>
                      <a:pt x="332" y="1004"/>
                    </a:cubicBezTo>
                    <a:cubicBezTo>
                      <a:pt x="316" y="1036"/>
                      <a:pt x="308" y="1060"/>
                      <a:pt x="300" y="1075"/>
                    </a:cubicBezTo>
                    <a:cubicBezTo>
                      <a:pt x="300" y="1084"/>
                      <a:pt x="300" y="1091"/>
                      <a:pt x="292" y="1099"/>
                    </a:cubicBezTo>
                    <a:cubicBezTo>
                      <a:pt x="284" y="1139"/>
                      <a:pt x="276" y="1170"/>
                      <a:pt x="253" y="1186"/>
                    </a:cubicBezTo>
                    <a:cubicBezTo>
                      <a:pt x="229" y="1210"/>
                      <a:pt x="213" y="1226"/>
                      <a:pt x="205" y="1257"/>
                    </a:cubicBezTo>
                    <a:cubicBezTo>
                      <a:pt x="197" y="1273"/>
                      <a:pt x="197" y="1281"/>
                      <a:pt x="181" y="1281"/>
                    </a:cubicBezTo>
                    <a:cubicBezTo>
                      <a:pt x="181" y="1281"/>
                      <a:pt x="181" y="1281"/>
                      <a:pt x="174" y="1281"/>
                    </a:cubicBezTo>
                    <a:lnTo>
                      <a:pt x="174" y="1281"/>
                    </a:lnTo>
                    <a:cubicBezTo>
                      <a:pt x="174" y="1281"/>
                      <a:pt x="174" y="1281"/>
                      <a:pt x="166" y="1281"/>
                    </a:cubicBezTo>
                    <a:cubicBezTo>
                      <a:pt x="166" y="1281"/>
                      <a:pt x="166" y="1281"/>
                      <a:pt x="166" y="1297"/>
                    </a:cubicBezTo>
                    <a:cubicBezTo>
                      <a:pt x="174" y="1337"/>
                      <a:pt x="126" y="1376"/>
                      <a:pt x="110" y="1400"/>
                    </a:cubicBezTo>
                    <a:cubicBezTo>
                      <a:pt x="102" y="1400"/>
                      <a:pt x="102" y="1400"/>
                      <a:pt x="102" y="1400"/>
                    </a:cubicBezTo>
                    <a:cubicBezTo>
                      <a:pt x="79" y="1431"/>
                      <a:pt x="63" y="1463"/>
                      <a:pt x="55" y="1502"/>
                    </a:cubicBezTo>
                    <a:cubicBezTo>
                      <a:pt x="55" y="1526"/>
                      <a:pt x="63" y="1550"/>
                      <a:pt x="71" y="1566"/>
                    </a:cubicBezTo>
                    <a:cubicBezTo>
                      <a:pt x="79" y="1589"/>
                      <a:pt x="79" y="1605"/>
                      <a:pt x="63" y="1621"/>
                    </a:cubicBezTo>
                    <a:cubicBezTo>
                      <a:pt x="39" y="1645"/>
                      <a:pt x="23" y="1676"/>
                      <a:pt x="23" y="1700"/>
                    </a:cubicBezTo>
                    <a:cubicBezTo>
                      <a:pt x="23" y="1700"/>
                      <a:pt x="23" y="1708"/>
                      <a:pt x="23" y="1724"/>
                    </a:cubicBezTo>
                    <a:cubicBezTo>
                      <a:pt x="15" y="1763"/>
                      <a:pt x="8" y="1842"/>
                      <a:pt x="39" y="1890"/>
                    </a:cubicBezTo>
                    <a:cubicBezTo>
                      <a:pt x="47" y="1906"/>
                      <a:pt x="55" y="1914"/>
                      <a:pt x="55" y="1921"/>
                    </a:cubicBezTo>
                    <a:close/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4" name="Freeform 221"/>
              <p:cNvSpPr>
                <a:spLocks noChangeArrowheads="1"/>
              </p:cNvSpPr>
              <p:nvPr/>
            </p:nvSpPr>
            <p:spPr bwMode="auto">
              <a:xfrm>
                <a:off x="7593649" y="3120785"/>
                <a:ext cx="1289534" cy="955554"/>
              </a:xfrm>
              <a:custGeom>
                <a:avLst/>
                <a:gdLst>
                  <a:gd name="T0" fmla="*/ 2332 w 2451"/>
                  <a:gd name="T1" fmla="*/ 1020 h 1819"/>
                  <a:gd name="T2" fmla="*/ 656 w 2451"/>
                  <a:gd name="T3" fmla="*/ 0 h 1819"/>
                  <a:gd name="T4" fmla="*/ 719 w 2451"/>
                  <a:gd name="T5" fmla="*/ 95 h 1819"/>
                  <a:gd name="T6" fmla="*/ 767 w 2451"/>
                  <a:gd name="T7" fmla="*/ 174 h 1819"/>
                  <a:gd name="T8" fmla="*/ 743 w 2451"/>
                  <a:gd name="T9" fmla="*/ 261 h 1819"/>
                  <a:gd name="T10" fmla="*/ 703 w 2451"/>
                  <a:gd name="T11" fmla="*/ 293 h 1819"/>
                  <a:gd name="T12" fmla="*/ 759 w 2451"/>
                  <a:gd name="T13" fmla="*/ 364 h 1819"/>
                  <a:gd name="T14" fmla="*/ 759 w 2451"/>
                  <a:gd name="T15" fmla="*/ 458 h 1819"/>
                  <a:gd name="T16" fmla="*/ 727 w 2451"/>
                  <a:gd name="T17" fmla="*/ 553 h 1819"/>
                  <a:gd name="T18" fmla="*/ 672 w 2451"/>
                  <a:gd name="T19" fmla="*/ 648 h 1819"/>
                  <a:gd name="T20" fmla="*/ 664 w 2451"/>
                  <a:gd name="T21" fmla="*/ 743 h 1819"/>
                  <a:gd name="T22" fmla="*/ 577 w 2451"/>
                  <a:gd name="T23" fmla="*/ 830 h 1819"/>
                  <a:gd name="T24" fmla="*/ 443 w 2451"/>
                  <a:gd name="T25" fmla="*/ 814 h 1819"/>
                  <a:gd name="T26" fmla="*/ 506 w 2451"/>
                  <a:gd name="T27" fmla="*/ 751 h 1819"/>
                  <a:gd name="T28" fmla="*/ 529 w 2451"/>
                  <a:gd name="T29" fmla="*/ 767 h 1819"/>
                  <a:gd name="T30" fmla="*/ 569 w 2451"/>
                  <a:gd name="T31" fmla="*/ 791 h 1819"/>
                  <a:gd name="T32" fmla="*/ 616 w 2451"/>
                  <a:gd name="T33" fmla="*/ 664 h 1819"/>
                  <a:gd name="T34" fmla="*/ 624 w 2451"/>
                  <a:gd name="T35" fmla="*/ 593 h 1819"/>
                  <a:gd name="T36" fmla="*/ 640 w 2451"/>
                  <a:gd name="T37" fmla="*/ 522 h 1819"/>
                  <a:gd name="T38" fmla="*/ 616 w 2451"/>
                  <a:gd name="T39" fmla="*/ 427 h 1819"/>
                  <a:gd name="T40" fmla="*/ 545 w 2451"/>
                  <a:gd name="T41" fmla="*/ 387 h 1819"/>
                  <a:gd name="T42" fmla="*/ 419 w 2451"/>
                  <a:gd name="T43" fmla="*/ 324 h 1819"/>
                  <a:gd name="T44" fmla="*/ 71 w 2451"/>
                  <a:gd name="T45" fmla="*/ 127 h 1819"/>
                  <a:gd name="T46" fmla="*/ 23 w 2451"/>
                  <a:gd name="T47" fmla="*/ 277 h 1819"/>
                  <a:gd name="T48" fmla="*/ 63 w 2451"/>
                  <a:gd name="T49" fmla="*/ 451 h 1819"/>
                  <a:gd name="T50" fmla="*/ 79 w 2451"/>
                  <a:gd name="T51" fmla="*/ 648 h 1819"/>
                  <a:gd name="T52" fmla="*/ 47 w 2451"/>
                  <a:gd name="T53" fmla="*/ 775 h 1819"/>
                  <a:gd name="T54" fmla="*/ 110 w 2451"/>
                  <a:gd name="T55" fmla="*/ 798 h 1819"/>
                  <a:gd name="T56" fmla="*/ 94 w 2451"/>
                  <a:gd name="T57" fmla="*/ 846 h 1819"/>
                  <a:gd name="T58" fmla="*/ 55 w 2451"/>
                  <a:gd name="T59" fmla="*/ 885 h 1819"/>
                  <a:gd name="T60" fmla="*/ 110 w 2451"/>
                  <a:gd name="T61" fmla="*/ 941 h 1819"/>
                  <a:gd name="T62" fmla="*/ 71 w 2451"/>
                  <a:gd name="T63" fmla="*/ 964 h 1819"/>
                  <a:gd name="T64" fmla="*/ 47 w 2451"/>
                  <a:gd name="T65" fmla="*/ 1035 h 1819"/>
                  <a:gd name="T66" fmla="*/ 23 w 2451"/>
                  <a:gd name="T67" fmla="*/ 1012 h 1819"/>
                  <a:gd name="T68" fmla="*/ 8 w 2451"/>
                  <a:gd name="T69" fmla="*/ 1028 h 1819"/>
                  <a:gd name="T70" fmla="*/ 23 w 2451"/>
                  <a:gd name="T71" fmla="*/ 1138 h 1819"/>
                  <a:gd name="T72" fmla="*/ 158 w 2451"/>
                  <a:gd name="T73" fmla="*/ 1225 h 1819"/>
                  <a:gd name="T74" fmla="*/ 300 w 2451"/>
                  <a:gd name="T75" fmla="*/ 1328 h 1819"/>
                  <a:gd name="T76" fmla="*/ 292 w 2451"/>
                  <a:gd name="T77" fmla="*/ 1557 h 1819"/>
                  <a:gd name="T78" fmla="*/ 521 w 2451"/>
                  <a:gd name="T79" fmla="*/ 1605 h 1819"/>
                  <a:gd name="T80" fmla="*/ 696 w 2451"/>
                  <a:gd name="T81" fmla="*/ 1597 h 1819"/>
                  <a:gd name="T82" fmla="*/ 790 w 2451"/>
                  <a:gd name="T83" fmla="*/ 1660 h 1819"/>
                  <a:gd name="T84" fmla="*/ 956 w 2451"/>
                  <a:gd name="T85" fmla="*/ 1660 h 1819"/>
                  <a:gd name="T86" fmla="*/ 1154 w 2451"/>
                  <a:gd name="T87" fmla="*/ 1692 h 1819"/>
                  <a:gd name="T88" fmla="*/ 1351 w 2451"/>
                  <a:gd name="T89" fmla="*/ 1676 h 1819"/>
                  <a:gd name="T90" fmla="*/ 1549 w 2451"/>
                  <a:gd name="T91" fmla="*/ 1676 h 1819"/>
                  <a:gd name="T92" fmla="*/ 2205 w 2451"/>
                  <a:gd name="T93" fmla="*/ 1810 h 1819"/>
                  <a:gd name="T94" fmla="*/ 2213 w 2451"/>
                  <a:gd name="T95" fmla="*/ 1763 h 1819"/>
                  <a:gd name="T96" fmla="*/ 2229 w 2451"/>
                  <a:gd name="T97" fmla="*/ 1486 h 18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451" h="1819">
                    <a:moveTo>
                      <a:pt x="2332" y="1020"/>
                    </a:moveTo>
                    <a:lnTo>
                      <a:pt x="2332" y="1020"/>
                    </a:lnTo>
                    <a:cubicBezTo>
                      <a:pt x="2340" y="996"/>
                      <a:pt x="2427" y="538"/>
                      <a:pt x="2450" y="427"/>
                    </a:cubicBezTo>
                    <a:cubicBezTo>
                      <a:pt x="1351" y="198"/>
                      <a:pt x="656" y="0"/>
                      <a:pt x="656" y="0"/>
                    </a:cubicBezTo>
                    <a:cubicBezTo>
                      <a:pt x="672" y="8"/>
                      <a:pt x="687" y="0"/>
                      <a:pt x="696" y="24"/>
                    </a:cubicBezTo>
                    <a:cubicBezTo>
                      <a:pt x="703" y="40"/>
                      <a:pt x="696" y="71"/>
                      <a:pt x="719" y="95"/>
                    </a:cubicBezTo>
                    <a:cubicBezTo>
                      <a:pt x="735" y="111"/>
                      <a:pt x="751" y="111"/>
                      <a:pt x="759" y="127"/>
                    </a:cubicBezTo>
                    <a:cubicBezTo>
                      <a:pt x="767" y="142"/>
                      <a:pt x="774" y="150"/>
                      <a:pt x="767" y="174"/>
                    </a:cubicBezTo>
                    <a:cubicBezTo>
                      <a:pt x="767" y="206"/>
                      <a:pt x="759" y="221"/>
                      <a:pt x="751" y="229"/>
                    </a:cubicBezTo>
                    <a:cubicBezTo>
                      <a:pt x="743" y="237"/>
                      <a:pt x="735" y="245"/>
                      <a:pt x="743" y="261"/>
                    </a:cubicBezTo>
                    <a:cubicBezTo>
                      <a:pt x="743" y="277"/>
                      <a:pt x="743" y="277"/>
                      <a:pt x="727" y="277"/>
                    </a:cubicBezTo>
                    <a:cubicBezTo>
                      <a:pt x="703" y="277"/>
                      <a:pt x="687" y="269"/>
                      <a:pt x="703" y="293"/>
                    </a:cubicBezTo>
                    <a:cubicBezTo>
                      <a:pt x="727" y="308"/>
                      <a:pt x="727" y="316"/>
                      <a:pt x="735" y="332"/>
                    </a:cubicBezTo>
                    <a:cubicBezTo>
                      <a:pt x="743" y="340"/>
                      <a:pt x="767" y="340"/>
                      <a:pt x="759" y="364"/>
                    </a:cubicBezTo>
                    <a:cubicBezTo>
                      <a:pt x="751" y="387"/>
                      <a:pt x="735" y="380"/>
                      <a:pt x="743" y="403"/>
                    </a:cubicBezTo>
                    <a:cubicBezTo>
                      <a:pt x="743" y="427"/>
                      <a:pt x="751" y="443"/>
                      <a:pt x="759" y="458"/>
                    </a:cubicBezTo>
                    <a:cubicBezTo>
                      <a:pt x="767" y="466"/>
                      <a:pt x="767" y="498"/>
                      <a:pt x="759" y="514"/>
                    </a:cubicBezTo>
                    <a:cubicBezTo>
                      <a:pt x="751" y="538"/>
                      <a:pt x="743" y="545"/>
                      <a:pt x="727" y="553"/>
                    </a:cubicBezTo>
                    <a:cubicBezTo>
                      <a:pt x="711" y="569"/>
                      <a:pt x="703" y="585"/>
                      <a:pt x="687" y="601"/>
                    </a:cubicBezTo>
                    <a:cubicBezTo>
                      <a:pt x="672" y="617"/>
                      <a:pt x="664" y="624"/>
                      <a:pt x="672" y="648"/>
                    </a:cubicBezTo>
                    <a:cubicBezTo>
                      <a:pt x="680" y="672"/>
                      <a:pt x="680" y="680"/>
                      <a:pt x="672" y="696"/>
                    </a:cubicBezTo>
                    <a:cubicBezTo>
                      <a:pt x="664" y="711"/>
                      <a:pt x="664" y="719"/>
                      <a:pt x="664" y="743"/>
                    </a:cubicBezTo>
                    <a:cubicBezTo>
                      <a:pt x="656" y="767"/>
                      <a:pt x="656" y="767"/>
                      <a:pt x="640" y="791"/>
                    </a:cubicBezTo>
                    <a:cubicBezTo>
                      <a:pt x="616" y="814"/>
                      <a:pt x="624" y="814"/>
                      <a:pt x="577" y="830"/>
                    </a:cubicBezTo>
                    <a:cubicBezTo>
                      <a:pt x="537" y="846"/>
                      <a:pt x="553" y="870"/>
                      <a:pt x="506" y="854"/>
                    </a:cubicBezTo>
                    <a:cubicBezTo>
                      <a:pt x="458" y="838"/>
                      <a:pt x="427" y="838"/>
                      <a:pt x="443" y="814"/>
                    </a:cubicBezTo>
                    <a:cubicBezTo>
                      <a:pt x="450" y="791"/>
                      <a:pt x="474" y="783"/>
                      <a:pt x="482" y="759"/>
                    </a:cubicBezTo>
                    <a:cubicBezTo>
                      <a:pt x="498" y="735"/>
                      <a:pt x="506" y="727"/>
                      <a:pt x="506" y="751"/>
                    </a:cubicBezTo>
                    <a:cubicBezTo>
                      <a:pt x="506" y="775"/>
                      <a:pt x="482" y="798"/>
                      <a:pt x="506" y="798"/>
                    </a:cubicBezTo>
                    <a:cubicBezTo>
                      <a:pt x="529" y="798"/>
                      <a:pt x="514" y="783"/>
                      <a:pt x="529" y="767"/>
                    </a:cubicBezTo>
                    <a:cubicBezTo>
                      <a:pt x="545" y="759"/>
                      <a:pt x="537" y="735"/>
                      <a:pt x="553" y="759"/>
                    </a:cubicBezTo>
                    <a:cubicBezTo>
                      <a:pt x="561" y="775"/>
                      <a:pt x="545" y="783"/>
                      <a:pt x="569" y="791"/>
                    </a:cubicBezTo>
                    <a:cubicBezTo>
                      <a:pt x="593" y="791"/>
                      <a:pt x="608" y="759"/>
                      <a:pt x="616" y="735"/>
                    </a:cubicBezTo>
                    <a:cubicBezTo>
                      <a:pt x="616" y="704"/>
                      <a:pt x="632" y="672"/>
                      <a:pt x="616" y="664"/>
                    </a:cubicBezTo>
                    <a:cubicBezTo>
                      <a:pt x="593" y="664"/>
                      <a:pt x="577" y="656"/>
                      <a:pt x="593" y="640"/>
                    </a:cubicBezTo>
                    <a:cubicBezTo>
                      <a:pt x="616" y="624"/>
                      <a:pt x="608" y="609"/>
                      <a:pt x="624" y="593"/>
                    </a:cubicBezTo>
                    <a:cubicBezTo>
                      <a:pt x="632" y="577"/>
                      <a:pt x="664" y="585"/>
                      <a:pt x="664" y="569"/>
                    </a:cubicBezTo>
                    <a:cubicBezTo>
                      <a:pt x="664" y="545"/>
                      <a:pt x="656" y="522"/>
                      <a:pt x="640" y="522"/>
                    </a:cubicBezTo>
                    <a:cubicBezTo>
                      <a:pt x="624" y="522"/>
                      <a:pt x="624" y="530"/>
                      <a:pt x="624" y="498"/>
                    </a:cubicBezTo>
                    <a:cubicBezTo>
                      <a:pt x="616" y="466"/>
                      <a:pt x="624" y="451"/>
                      <a:pt x="616" y="427"/>
                    </a:cubicBezTo>
                    <a:cubicBezTo>
                      <a:pt x="608" y="395"/>
                      <a:pt x="593" y="380"/>
                      <a:pt x="585" y="395"/>
                    </a:cubicBezTo>
                    <a:cubicBezTo>
                      <a:pt x="569" y="411"/>
                      <a:pt x="561" y="411"/>
                      <a:pt x="545" y="387"/>
                    </a:cubicBezTo>
                    <a:cubicBezTo>
                      <a:pt x="537" y="364"/>
                      <a:pt x="521" y="348"/>
                      <a:pt x="498" y="348"/>
                    </a:cubicBezTo>
                    <a:cubicBezTo>
                      <a:pt x="474" y="348"/>
                      <a:pt x="474" y="348"/>
                      <a:pt x="419" y="324"/>
                    </a:cubicBezTo>
                    <a:cubicBezTo>
                      <a:pt x="363" y="300"/>
                      <a:pt x="174" y="269"/>
                      <a:pt x="87" y="134"/>
                    </a:cubicBezTo>
                    <a:cubicBezTo>
                      <a:pt x="87" y="134"/>
                      <a:pt x="71" y="111"/>
                      <a:pt x="71" y="127"/>
                    </a:cubicBezTo>
                    <a:cubicBezTo>
                      <a:pt x="71" y="150"/>
                      <a:pt x="79" y="142"/>
                      <a:pt x="71" y="158"/>
                    </a:cubicBezTo>
                    <a:cubicBezTo>
                      <a:pt x="63" y="174"/>
                      <a:pt x="16" y="229"/>
                      <a:pt x="23" y="277"/>
                    </a:cubicBezTo>
                    <a:cubicBezTo>
                      <a:pt x="31" y="316"/>
                      <a:pt x="55" y="332"/>
                      <a:pt x="63" y="371"/>
                    </a:cubicBezTo>
                    <a:cubicBezTo>
                      <a:pt x="71" y="411"/>
                      <a:pt x="71" y="411"/>
                      <a:pt x="63" y="451"/>
                    </a:cubicBezTo>
                    <a:cubicBezTo>
                      <a:pt x="55" y="498"/>
                      <a:pt x="63" y="561"/>
                      <a:pt x="71" y="601"/>
                    </a:cubicBezTo>
                    <a:cubicBezTo>
                      <a:pt x="79" y="640"/>
                      <a:pt x="87" y="609"/>
                      <a:pt x="79" y="648"/>
                    </a:cubicBezTo>
                    <a:cubicBezTo>
                      <a:pt x="71" y="680"/>
                      <a:pt x="71" y="704"/>
                      <a:pt x="63" y="727"/>
                    </a:cubicBezTo>
                    <a:cubicBezTo>
                      <a:pt x="55" y="751"/>
                      <a:pt x="39" y="759"/>
                      <a:pt x="47" y="775"/>
                    </a:cubicBezTo>
                    <a:cubicBezTo>
                      <a:pt x="63" y="798"/>
                      <a:pt x="63" y="775"/>
                      <a:pt x="79" y="775"/>
                    </a:cubicBezTo>
                    <a:cubicBezTo>
                      <a:pt x="87" y="783"/>
                      <a:pt x="103" y="791"/>
                      <a:pt x="110" y="798"/>
                    </a:cubicBezTo>
                    <a:cubicBezTo>
                      <a:pt x="126" y="814"/>
                      <a:pt x="142" y="814"/>
                      <a:pt x="134" y="822"/>
                    </a:cubicBezTo>
                    <a:cubicBezTo>
                      <a:pt x="118" y="830"/>
                      <a:pt x="126" y="846"/>
                      <a:pt x="94" y="846"/>
                    </a:cubicBezTo>
                    <a:cubicBezTo>
                      <a:pt x="71" y="846"/>
                      <a:pt x="55" y="814"/>
                      <a:pt x="55" y="822"/>
                    </a:cubicBezTo>
                    <a:cubicBezTo>
                      <a:pt x="55" y="838"/>
                      <a:pt x="47" y="854"/>
                      <a:pt x="55" y="885"/>
                    </a:cubicBezTo>
                    <a:cubicBezTo>
                      <a:pt x="55" y="917"/>
                      <a:pt x="23" y="933"/>
                      <a:pt x="63" y="941"/>
                    </a:cubicBezTo>
                    <a:cubicBezTo>
                      <a:pt x="103" y="941"/>
                      <a:pt x="103" y="925"/>
                      <a:pt x="110" y="941"/>
                    </a:cubicBezTo>
                    <a:cubicBezTo>
                      <a:pt x="126" y="949"/>
                      <a:pt x="126" y="957"/>
                      <a:pt x="110" y="957"/>
                    </a:cubicBezTo>
                    <a:cubicBezTo>
                      <a:pt x="94" y="957"/>
                      <a:pt x="71" y="949"/>
                      <a:pt x="71" y="964"/>
                    </a:cubicBezTo>
                    <a:cubicBezTo>
                      <a:pt x="63" y="980"/>
                      <a:pt x="63" y="988"/>
                      <a:pt x="63" y="1004"/>
                    </a:cubicBezTo>
                    <a:cubicBezTo>
                      <a:pt x="71" y="1020"/>
                      <a:pt x="55" y="1020"/>
                      <a:pt x="47" y="1035"/>
                    </a:cubicBezTo>
                    <a:cubicBezTo>
                      <a:pt x="39" y="1059"/>
                      <a:pt x="47" y="1091"/>
                      <a:pt x="31" y="1067"/>
                    </a:cubicBezTo>
                    <a:cubicBezTo>
                      <a:pt x="23" y="1044"/>
                      <a:pt x="16" y="1044"/>
                      <a:pt x="23" y="1012"/>
                    </a:cubicBezTo>
                    <a:cubicBezTo>
                      <a:pt x="31" y="972"/>
                      <a:pt x="39" y="957"/>
                      <a:pt x="23" y="972"/>
                    </a:cubicBezTo>
                    <a:cubicBezTo>
                      <a:pt x="8" y="988"/>
                      <a:pt x="0" y="1004"/>
                      <a:pt x="8" y="1028"/>
                    </a:cubicBezTo>
                    <a:cubicBezTo>
                      <a:pt x="16" y="1051"/>
                      <a:pt x="8" y="1083"/>
                      <a:pt x="16" y="1107"/>
                    </a:cubicBezTo>
                    <a:cubicBezTo>
                      <a:pt x="23" y="1123"/>
                      <a:pt x="23" y="1130"/>
                      <a:pt x="23" y="1138"/>
                    </a:cubicBezTo>
                    <a:cubicBezTo>
                      <a:pt x="63" y="1154"/>
                      <a:pt x="110" y="1170"/>
                      <a:pt x="126" y="1178"/>
                    </a:cubicBezTo>
                    <a:cubicBezTo>
                      <a:pt x="158" y="1186"/>
                      <a:pt x="150" y="1186"/>
                      <a:pt x="158" y="1225"/>
                    </a:cubicBezTo>
                    <a:cubicBezTo>
                      <a:pt x="166" y="1265"/>
                      <a:pt x="181" y="1241"/>
                      <a:pt x="213" y="1241"/>
                    </a:cubicBezTo>
                    <a:cubicBezTo>
                      <a:pt x="253" y="1241"/>
                      <a:pt x="276" y="1281"/>
                      <a:pt x="300" y="1328"/>
                    </a:cubicBezTo>
                    <a:cubicBezTo>
                      <a:pt x="332" y="1368"/>
                      <a:pt x="284" y="1447"/>
                      <a:pt x="284" y="1486"/>
                    </a:cubicBezTo>
                    <a:cubicBezTo>
                      <a:pt x="276" y="1518"/>
                      <a:pt x="276" y="1541"/>
                      <a:pt x="292" y="1557"/>
                    </a:cubicBezTo>
                    <a:cubicBezTo>
                      <a:pt x="308" y="1565"/>
                      <a:pt x="363" y="1565"/>
                      <a:pt x="395" y="1589"/>
                    </a:cubicBezTo>
                    <a:cubicBezTo>
                      <a:pt x="419" y="1613"/>
                      <a:pt x="482" y="1613"/>
                      <a:pt x="521" y="1605"/>
                    </a:cubicBezTo>
                    <a:cubicBezTo>
                      <a:pt x="561" y="1589"/>
                      <a:pt x="569" y="1565"/>
                      <a:pt x="608" y="1589"/>
                    </a:cubicBezTo>
                    <a:cubicBezTo>
                      <a:pt x="648" y="1605"/>
                      <a:pt x="656" y="1597"/>
                      <a:pt x="696" y="1597"/>
                    </a:cubicBezTo>
                    <a:cubicBezTo>
                      <a:pt x="727" y="1597"/>
                      <a:pt x="735" y="1605"/>
                      <a:pt x="751" y="1628"/>
                    </a:cubicBezTo>
                    <a:cubicBezTo>
                      <a:pt x="774" y="1652"/>
                      <a:pt x="774" y="1660"/>
                      <a:pt x="790" y="1660"/>
                    </a:cubicBezTo>
                    <a:cubicBezTo>
                      <a:pt x="806" y="1660"/>
                      <a:pt x="854" y="1652"/>
                      <a:pt x="869" y="1676"/>
                    </a:cubicBezTo>
                    <a:cubicBezTo>
                      <a:pt x="885" y="1692"/>
                      <a:pt x="940" y="1668"/>
                      <a:pt x="956" y="1660"/>
                    </a:cubicBezTo>
                    <a:cubicBezTo>
                      <a:pt x="972" y="1644"/>
                      <a:pt x="1020" y="1660"/>
                      <a:pt x="1043" y="1692"/>
                    </a:cubicBezTo>
                    <a:cubicBezTo>
                      <a:pt x="1067" y="1723"/>
                      <a:pt x="1138" y="1708"/>
                      <a:pt x="1154" y="1692"/>
                    </a:cubicBezTo>
                    <a:cubicBezTo>
                      <a:pt x="1170" y="1684"/>
                      <a:pt x="1233" y="1684"/>
                      <a:pt x="1304" y="1692"/>
                    </a:cubicBezTo>
                    <a:cubicBezTo>
                      <a:pt x="1383" y="1692"/>
                      <a:pt x="1336" y="1684"/>
                      <a:pt x="1351" y="1676"/>
                    </a:cubicBezTo>
                    <a:cubicBezTo>
                      <a:pt x="1367" y="1660"/>
                      <a:pt x="1407" y="1676"/>
                      <a:pt x="1438" y="1684"/>
                    </a:cubicBezTo>
                    <a:cubicBezTo>
                      <a:pt x="1462" y="1692"/>
                      <a:pt x="1526" y="1692"/>
                      <a:pt x="1549" y="1676"/>
                    </a:cubicBezTo>
                    <a:cubicBezTo>
                      <a:pt x="1573" y="1668"/>
                      <a:pt x="1731" y="1708"/>
                      <a:pt x="1786" y="1739"/>
                    </a:cubicBezTo>
                    <a:cubicBezTo>
                      <a:pt x="1842" y="1763"/>
                      <a:pt x="2205" y="1810"/>
                      <a:pt x="2205" y="1810"/>
                    </a:cubicBezTo>
                    <a:cubicBezTo>
                      <a:pt x="2213" y="1818"/>
                      <a:pt x="2213" y="1818"/>
                      <a:pt x="2213" y="1818"/>
                    </a:cubicBezTo>
                    <a:cubicBezTo>
                      <a:pt x="2213" y="1794"/>
                      <a:pt x="2213" y="1771"/>
                      <a:pt x="2213" y="1763"/>
                    </a:cubicBezTo>
                    <a:cubicBezTo>
                      <a:pt x="2213" y="1739"/>
                      <a:pt x="2237" y="1700"/>
                      <a:pt x="2221" y="1676"/>
                    </a:cubicBezTo>
                    <a:cubicBezTo>
                      <a:pt x="2213" y="1660"/>
                      <a:pt x="2205" y="1518"/>
                      <a:pt x="2229" y="1486"/>
                    </a:cubicBezTo>
                    <a:cubicBezTo>
                      <a:pt x="2245" y="1455"/>
                      <a:pt x="2324" y="1051"/>
                      <a:pt x="2332" y="1020"/>
                    </a:cubicBez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5" name="Freeform 222"/>
              <p:cNvSpPr>
                <a:spLocks noChangeArrowheads="1"/>
              </p:cNvSpPr>
              <p:nvPr/>
            </p:nvSpPr>
            <p:spPr bwMode="auto">
              <a:xfrm>
                <a:off x="7593649" y="3116146"/>
                <a:ext cx="1294173" cy="960193"/>
              </a:xfrm>
              <a:custGeom>
                <a:avLst/>
                <a:gdLst>
                  <a:gd name="T0" fmla="*/ 1486 w 2459"/>
                  <a:gd name="T1" fmla="*/ 1700 h 1827"/>
                  <a:gd name="T2" fmla="*/ 1304 w 2459"/>
                  <a:gd name="T3" fmla="*/ 1700 h 1827"/>
                  <a:gd name="T4" fmla="*/ 893 w 2459"/>
                  <a:gd name="T5" fmla="*/ 1692 h 1827"/>
                  <a:gd name="T6" fmla="*/ 696 w 2459"/>
                  <a:gd name="T7" fmla="*/ 1605 h 1827"/>
                  <a:gd name="T8" fmla="*/ 466 w 2459"/>
                  <a:gd name="T9" fmla="*/ 1621 h 1827"/>
                  <a:gd name="T10" fmla="*/ 292 w 2459"/>
                  <a:gd name="T11" fmla="*/ 1320 h 1827"/>
                  <a:gd name="T12" fmla="*/ 23 w 2459"/>
                  <a:gd name="T13" fmla="*/ 1146 h 1827"/>
                  <a:gd name="T14" fmla="*/ 23 w 2459"/>
                  <a:gd name="T15" fmla="*/ 972 h 1827"/>
                  <a:gd name="T16" fmla="*/ 39 w 2459"/>
                  <a:gd name="T17" fmla="*/ 1075 h 1827"/>
                  <a:gd name="T18" fmla="*/ 87 w 2459"/>
                  <a:gd name="T19" fmla="*/ 957 h 1827"/>
                  <a:gd name="T20" fmla="*/ 39 w 2459"/>
                  <a:gd name="T21" fmla="*/ 941 h 1827"/>
                  <a:gd name="T22" fmla="*/ 94 w 2459"/>
                  <a:gd name="T23" fmla="*/ 846 h 1827"/>
                  <a:gd name="T24" fmla="*/ 79 w 2459"/>
                  <a:gd name="T25" fmla="*/ 791 h 1827"/>
                  <a:gd name="T26" fmla="*/ 71 w 2459"/>
                  <a:gd name="T27" fmla="*/ 656 h 1827"/>
                  <a:gd name="T28" fmla="*/ 63 w 2459"/>
                  <a:gd name="T29" fmla="*/ 379 h 1827"/>
                  <a:gd name="T30" fmla="*/ 71 w 2459"/>
                  <a:gd name="T31" fmla="*/ 126 h 1827"/>
                  <a:gd name="T32" fmla="*/ 553 w 2459"/>
                  <a:gd name="T33" fmla="*/ 395 h 1827"/>
                  <a:gd name="T34" fmla="*/ 632 w 2459"/>
                  <a:gd name="T35" fmla="*/ 522 h 1827"/>
                  <a:gd name="T36" fmla="*/ 616 w 2459"/>
                  <a:gd name="T37" fmla="*/ 625 h 1827"/>
                  <a:gd name="T38" fmla="*/ 545 w 2459"/>
                  <a:gd name="T39" fmla="*/ 783 h 1827"/>
                  <a:gd name="T40" fmla="*/ 498 w 2459"/>
                  <a:gd name="T41" fmla="*/ 806 h 1827"/>
                  <a:gd name="T42" fmla="*/ 443 w 2459"/>
                  <a:gd name="T43" fmla="*/ 830 h 1827"/>
                  <a:gd name="T44" fmla="*/ 632 w 2459"/>
                  <a:gd name="T45" fmla="*/ 791 h 1827"/>
                  <a:gd name="T46" fmla="*/ 687 w 2459"/>
                  <a:gd name="T47" fmla="*/ 609 h 1827"/>
                  <a:gd name="T48" fmla="*/ 743 w 2459"/>
                  <a:gd name="T49" fmla="*/ 388 h 1827"/>
                  <a:gd name="T50" fmla="*/ 719 w 2459"/>
                  <a:gd name="T51" fmla="*/ 277 h 1827"/>
                  <a:gd name="T52" fmla="*/ 767 w 2459"/>
                  <a:gd name="T53" fmla="*/ 182 h 1827"/>
                  <a:gd name="T54" fmla="*/ 672 w 2459"/>
                  <a:gd name="T55" fmla="*/ 16 h 1827"/>
                  <a:gd name="T56" fmla="*/ 2340 w 2459"/>
                  <a:gd name="T57" fmla="*/ 1028 h 1827"/>
                  <a:gd name="T58" fmla="*/ 1557 w 2459"/>
                  <a:gd name="T59" fmla="*/ 1684 h 1827"/>
                  <a:gd name="T60" fmla="*/ 2221 w 2459"/>
                  <a:gd name="T61" fmla="*/ 1684 h 1827"/>
                  <a:gd name="T62" fmla="*/ 703 w 2459"/>
                  <a:gd name="T63" fmla="*/ 55 h 1827"/>
                  <a:gd name="T64" fmla="*/ 743 w 2459"/>
                  <a:gd name="T65" fmla="*/ 269 h 1827"/>
                  <a:gd name="T66" fmla="*/ 703 w 2459"/>
                  <a:gd name="T67" fmla="*/ 293 h 1827"/>
                  <a:gd name="T68" fmla="*/ 767 w 2459"/>
                  <a:gd name="T69" fmla="*/ 459 h 1827"/>
                  <a:gd name="T70" fmla="*/ 680 w 2459"/>
                  <a:gd name="T71" fmla="*/ 656 h 1827"/>
                  <a:gd name="T72" fmla="*/ 577 w 2459"/>
                  <a:gd name="T73" fmla="*/ 846 h 1827"/>
                  <a:gd name="T74" fmla="*/ 482 w 2459"/>
                  <a:gd name="T75" fmla="*/ 767 h 1827"/>
                  <a:gd name="T76" fmla="*/ 529 w 2459"/>
                  <a:gd name="T77" fmla="*/ 775 h 1827"/>
                  <a:gd name="T78" fmla="*/ 616 w 2459"/>
                  <a:gd name="T79" fmla="*/ 712 h 1827"/>
                  <a:gd name="T80" fmla="*/ 656 w 2459"/>
                  <a:gd name="T81" fmla="*/ 577 h 1827"/>
                  <a:gd name="T82" fmla="*/ 616 w 2459"/>
                  <a:gd name="T83" fmla="*/ 435 h 1827"/>
                  <a:gd name="T84" fmla="*/ 419 w 2459"/>
                  <a:gd name="T85" fmla="*/ 340 h 1827"/>
                  <a:gd name="T86" fmla="*/ 63 w 2459"/>
                  <a:gd name="T87" fmla="*/ 182 h 1827"/>
                  <a:gd name="T88" fmla="*/ 79 w 2459"/>
                  <a:gd name="T89" fmla="*/ 609 h 1827"/>
                  <a:gd name="T90" fmla="*/ 55 w 2459"/>
                  <a:gd name="T91" fmla="*/ 783 h 1827"/>
                  <a:gd name="T92" fmla="*/ 126 w 2459"/>
                  <a:gd name="T93" fmla="*/ 814 h 1827"/>
                  <a:gd name="T94" fmla="*/ 55 w 2459"/>
                  <a:gd name="T95" fmla="*/ 838 h 1827"/>
                  <a:gd name="T96" fmla="*/ 118 w 2459"/>
                  <a:gd name="T97" fmla="*/ 941 h 1827"/>
                  <a:gd name="T98" fmla="*/ 63 w 2459"/>
                  <a:gd name="T99" fmla="*/ 1036 h 1827"/>
                  <a:gd name="T100" fmla="*/ 23 w 2459"/>
                  <a:gd name="T101" fmla="*/ 996 h 1827"/>
                  <a:gd name="T102" fmla="*/ 31 w 2459"/>
                  <a:gd name="T103" fmla="*/ 1138 h 1827"/>
                  <a:gd name="T104" fmla="*/ 292 w 2459"/>
                  <a:gd name="T105" fmla="*/ 1320 h 1827"/>
                  <a:gd name="T106" fmla="*/ 466 w 2459"/>
                  <a:gd name="T107" fmla="*/ 1613 h 1827"/>
                  <a:gd name="T108" fmla="*/ 696 w 2459"/>
                  <a:gd name="T109" fmla="*/ 1597 h 1827"/>
                  <a:gd name="T110" fmla="*/ 893 w 2459"/>
                  <a:gd name="T111" fmla="*/ 1684 h 1827"/>
                  <a:gd name="T112" fmla="*/ 1304 w 2459"/>
                  <a:gd name="T113" fmla="*/ 1692 h 1827"/>
                  <a:gd name="T114" fmla="*/ 1549 w 2459"/>
                  <a:gd name="T115" fmla="*/ 1684 h 1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459" h="1827">
                    <a:moveTo>
                      <a:pt x="2221" y="1826"/>
                    </a:moveTo>
                    <a:lnTo>
                      <a:pt x="2221" y="1826"/>
                    </a:lnTo>
                    <a:cubicBezTo>
                      <a:pt x="2205" y="1826"/>
                      <a:pt x="2205" y="1826"/>
                      <a:pt x="2205" y="1826"/>
                    </a:cubicBezTo>
                    <a:cubicBezTo>
                      <a:pt x="2190" y="1826"/>
                      <a:pt x="1842" y="1779"/>
                      <a:pt x="1786" y="1747"/>
                    </a:cubicBezTo>
                    <a:cubicBezTo>
                      <a:pt x="1739" y="1723"/>
                      <a:pt x="1604" y="1684"/>
                      <a:pt x="1557" y="1684"/>
                    </a:cubicBezTo>
                    <a:cubicBezTo>
                      <a:pt x="1549" y="1684"/>
                      <a:pt x="1549" y="1692"/>
                      <a:pt x="1549" y="1692"/>
                    </a:cubicBezTo>
                    <a:cubicBezTo>
                      <a:pt x="1533" y="1692"/>
                      <a:pt x="1518" y="1700"/>
                      <a:pt x="1486" y="1700"/>
                    </a:cubicBezTo>
                    <a:cubicBezTo>
                      <a:pt x="1470" y="1700"/>
                      <a:pt x="1446" y="1700"/>
                      <a:pt x="1438" y="1692"/>
                    </a:cubicBezTo>
                    <a:cubicBezTo>
                      <a:pt x="1423" y="1684"/>
                      <a:pt x="1391" y="1676"/>
                      <a:pt x="1375" y="1676"/>
                    </a:cubicBezTo>
                    <a:cubicBezTo>
                      <a:pt x="1359" y="1676"/>
                      <a:pt x="1359" y="1676"/>
                      <a:pt x="1351" y="1684"/>
                    </a:cubicBezTo>
                    <a:cubicBezTo>
                      <a:pt x="1351" y="1684"/>
                      <a:pt x="1351" y="1684"/>
                      <a:pt x="1351" y="1692"/>
                    </a:cubicBezTo>
                    <a:cubicBezTo>
                      <a:pt x="1351" y="1692"/>
                      <a:pt x="1359" y="1700"/>
                      <a:pt x="1351" y="1700"/>
                    </a:cubicBezTo>
                    <a:cubicBezTo>
                      <a:pt x="1351" y="1700"/>
                      <a:pt x="1351" y="1700"/>
                      <a:pt x="1344" y="1700"/>
                    </a:cubicBezTo>
                    <a:cubicBezTo>
                      <a:pt x="1336" y="1700"/>
                      <a:pt x="1320" y="1700"/>
                      <a:pt x="1304" y="1700"/>
                    </a:cubicBezTo>
                    <a:cubicBezTo>
                      <a:pt x="1273" y="1700"/>
                      <a:pt x="1241" y="1700"/>
                      <a:pt x="1217" y="1700"/>
                    </a:cubicBezTo>
                    <a:cubicBezTo>
                      <a:pt x="1178" y="1700"/>
                      <a:pt x="1162" y="1700"/>
                      <a:pt x="1154" y="1708"/>
                    </a:cubicBezTo>
                    <a:cubicBezTo>
                      <a:pt x="1146" y="1716"/>
                      <a:pt x="1114" y="1723"/>
                      <a:pt x="1091" y="1723"/>
                    </a:cubicBezTo>
                    <a:cubicBezTo>
                      <a:pt x="1067" y="1723"/>
                      <a:pt x="1051" y="1716"/>
                      <a:pt x="1043" y="1700"/>
                    </a:cubicBezTo>
                    <a:cubicBezTo>
                      <a:pt x="1020" y="1676"/>
                      <a:pt x="988" y="1668"/>
                      <a:pt x="972" y="1668"/>
                    </a:cubicBezTo>
                    <a:cubicBezTo>
                      <a:pt x="964" y="1668"/>
                      <a:pt x="964" y="1668"/>
                      <a:pt x="956" y="1668"/>
                    </a:cubicBezTo>
                    <a:cubicBezTo>
                      <a:pt x="948" y="1676"/>
                      <a:pt x="917" y="1692"/>
                      <a:pt x="893" y="1692"/>
                    </a:cubicBezTo>
                    <a:cubicBezTo>
                      <a:pt x="877" y="1692"/>
                      <a:pt x="869" y="1684"/>
                      <a:pt x="869" y="1684"/>
                    </a:cubicBezTo>
                    <a:cubicBezTo>
                      <a:pt x="861" y="1676"/>
                      <a:pt x="846" y="1668"/>
                      <a:pt x="822" y="1668"/>
                    </a:cubicBezTo>
                    <a:cubicBezTo>
                      <a:pt x="814" y="1668"/>
                      <a:pt x="798" y="1668"/>
                      <a:pt x="790" y="1676"/>
                    </a:cubicBezTo>
                    <a:cubicBezTo>
                      <a:pt x="774" y="1676"/>
                      <a:pt x="774" y="1668"/>
                      <a:pt x="759" y="1652"/>
                    </a:cubicBezTo>
                    <a:cubicBezTo>
                      <a:pt x="759" y="1644"/>
                      <a:pt x="751" y="1644"/>
                      <a:pt x="751" y="1636"/>
                    </a:cubicBezTo>
                    <a:cubicBezTo>
                      <a:pt x="743" y="1636"/>
                      <a:pt x="743" y="1636"/>
                      <a:pt x="743" y="1636"/>
                    </a:cubicBezTo>
                    <a:cubicBezTo>
                      <a:pt x="727" y="1613"/>
                      <a:pt x="719" y="1605"/>
                      <a:pt x="696" y="1605"/>
                    </a:cubicBezTo>
                    <a:cubicBezTo>
                      <a:pt x="680" y="1605"/>
                      <a:pt x="672" y="1605"/>
                      <a:pt x="664" y="1605"/>
                    </a:cubicBezTo>
                    <a:cubicBezTo>
                      <a:pt x="664" y="1605"/>
                      <a:pt x="656" y="1613"/>
                      <a:pt x="648" y="1613"/>
                    </a:cubicBezTo>
                    <a:cubicBezTo>
                      <a:pt x="632" y="1613"/>
                      <a:pt x="624" y="1605"/>
                      <a:pt x="608" y="1597"/>
                    </a:cubicBezTo>
                    <a:cubicBezTo>
                      <a:pt x="593" y="1597"/>
                      <a:pt x="585" y="1589"/>
                      <a:pt x="577" y="1589"/>
                    </a:cubicBezTo>
                    <a:cubicBezTo>
                      <a:pt x="569" y="1589"/>
                      <a:pt x="561" y="1597"/>
                      <a:pt x="553" y="1597"/>
                    </a:cubicBezTo>
                    <a:cubicBezTo>
                      <a:pt x="545" y="1605"/>
                      <a:pt x="537" y="1605"/>
                      <a:pt x="521" y="1613"/>
                    </a:cubicBezTo>
                    <a:cubicBezTo>
                      <a:pt x="506" y="1621"/>
                      <a:pt x="490" y="1621"/>
                      <a:pt x="466" y="1621"/>
                    </a:cubicBezTo>
                    <a:cubicBezTo>
                      <a:pt x="434" y="1621"/>
                      <a:pt x="403" y="1613"/>
                      <a:pt x="387" y="1597"/>
                    </a:cubicBezTo>
                    <a:cubicBezTo>
                      <a:pt x="371" y="1581"/>
                      <a:pt x="348" y="1581"/>
                      <a:pt x="324" y="1573"/>
                    </a:cubicBezTo>
                    <a:cubicBezTo>
                      <a:pt x="308" y="1573"/>
                      <a:pt x="300" y="1573"/>
                      <a:pt x="292" y="1565"/>
                    </a:cubicBezTo>
                    <a:cubicBezTo>
                      <a:pt x="276" y="1549"/>
                      <a:pt x="268" y="1526"/>
                      <a:pt x="276" y="1494"/>
                    </a:cubicBezTo>
                    <a:cubicBezTo>
                      <a:pt x="276" y="1478"/>
                      <a:pt x="284" y="1463"/>
                      <a:pt x="292" y="1455"/>
                    </a:cubicBezTo>
                    <a:cubicBezTo>
                      <a:pt x="300" y="1415"/>
                      <a:pt x="316" y="1368"/>
                      <a:pt x="300" y="1336"/>
                    </a:cubicBezTo>
                    <a:cubicBezTo>
                      <a:pt x="292" y="1328"/>
                      <a:pt x="292" y="1328"/>
                      <a:pt x="292" y="1320"/>
                    </a:cubicBezTo>
                    <a:cubicBezTo>
                      <a:pt x="268" y="1281"/>
                      <a:pt x="245" y="1249"/>
                      <a:pt x="213" y="1249"/>
                    </a:cubicBezTo>
                    <a:cubicBezTo>
                      <a:pt x="205" y="1249"/>
                      <a:pt x="197" y="1257"/>
                      <a:pt x="190" y="1257"/>
                    </a:cubicBezTo>
                    <a:cubicBezTo>
                      <a:pt x="181" y="1257"/>
                      <a:pt x="181" y="1257"/>
                      <a:pt x="174" y="1257"/>
                    </a:cubicBezTo>
                    <a:cubicBezTo>
                      <a:pt x="166" y="1257"/>
                      <a:pt x="158" y="1249"/>
                      <a:pt x="158" y="1233"/>
                    </a:cubicBezTo>
                    <a:cubicBezTo>
                      <a:pt x="158" y="1233"/>
                      <a:pt x="158" y="1225"/>
                      <a:pt x="150" y="1225"/>
                    </a:cubicBezTo>
                    <a:cubicBezTo>
                      <a:pt x="150" y="1194"/>
                      <a:pt x="150" y="1194"/>
                      <a:pt x="126" y="1186"/>
                    </a:cubicBezTo>
                    <a:cubicBezTo>
                      <a:pt x="110" y="1178"/>
                      <a:pt x="63" y="1162"/>
                      <a:pt x="23" y="1146"/>
                    </a:cubicBezTo>
                    <a:lnTo>
                      <a:pt x="23" y="1146"/>
                    </a:lnTo>
                    <a:lnTo>
                      <a:pt x="23" y="1146"/>
                    </a:lnTo>
                    <a:cubicBezTo>
                      <a:pt x="23" y="1138"/>
                      <a:pt x="23" y="1138"/>
                      <a:pt x="16" y="1131"/>
                    </a:cubicBezTo>
                    <a:cubicBezTo>
                      <a:pt x="16" y="1131"/>
                      <a:pt x="16" y="1123"/>
                      <a:pt x="16" y="1115"/>
                    </a:cubicBezTo>
                    <a:cubicBezTo>
                      <a:pt x="8" y="1099"/>
                      <a:pt x="8" y="1083"/>
                      <a:pt x="8" y="1067"/>
                    </a:cubicBezTo>
                    <a:cubicBezTo>
                      <a:pt x="8" y="1059"/>
                      <a:pt x="8" y="1043"/>
                      <a:pt x="8" y="1036"/>
                    </a:cubicBezTo>
                    <a:cubicBezTo>
                      <a:pt x="0" y="1012"/>
                      <a:pt x="8" y="988"/>
                      <a:pt x="23" y="972"/>
                    </a:cubicBezTo>
                    <a:cubicBezTo>
                      <a:pt x="23" y="972"/>
                      <a:pt x="23" y="965"/>
                      <a:pt x="31" y="965"/>
                    </a:cubicBezTo>
                    <a:lnTo>
                      <a:pt x="31" y="972"/>
                    </a:lnTo>
                    <a:cubicBezTo>
                      <a:pt x="39" y="972"/>
                      <a:pt x="31" y="980"/>
                      <a:pt x="31" y="996"/>
                    </a:cubicBezTo>
                    <a:cubicBezTo>
                      <a:pt x="31" y="1004"/>
                      <a:pt x="31" y="1012"/>
                      <a:pt x="23" y="1020"/>
                    </a:cubicBezTo>
                    <a:cubicBezTo>
                      <a:pt x="23" y="1052"/>
                      <a:pt x="23" y="1052"/>
                      <a:pt x="31" y="1067"/>
                    </a:cubicBezTo>
                    <a:cubicBezTo>
                      <a:pt x="39" y="1075"/>
                      <a:pt x="39" y="1075"/>
                      <a:pt x="39" y="1075"/>
                    </a:cubicBezTo>
                    <a:lnTo>
                      <a:pt x="39" y="1075"/>
                    </a:lnTo>
                    <a:cubicBezTo>
                      <a:pt x="39" y="1075"/>
                      <a:pt x="39" y="1075"/>
                      <a:pt x="39" y="1067"/>
                    </a:cubicBezTo>
                    <a:cubicBezTo>
                      <a:pt x="39" y="1059"/>
                      <a:pt x="39" y="1052"/>
                      <a:pt x="39" y="1043"/>
                    </a:cubicBezTo>
                    <a:cubicBezTo>
                      <a:pt x="47" y="1036"/>
                      <a:pt x="47" y="1036"/>
                      <a:pt x="55" y="1028"/>
                    </a:cubicBezTo>
                    <a:cubicBezTo>
                      <a:pt x="63" y="1028"/>
                      <a:pt x="63" y="1020"/>
                      <a:pt x="63" y="1012"/>
                    </a:cubicBezTo>
                    <a:cubicBezTo>
                      <a:pt x="63" y="996"/>
                      <a:pt x="63" y="988"/>
                      <a:pt x="63" y="972"/>
                    </a:cubicBezTo>
                    <a:cubicBezTo>
                      <a:pt x="63" y="965"/>
                      <a:pt x="71" y="957"/>
                      <a:pt x="79" y="957"/>
                    </a:cubicBezTo>
                    <a:lnTo>
                      <a:pt x="87" y="957"/>
                    </a:lnTo>
                    <a:cubicBezTo>
                      <a:pt x="94" y="965"/>
                      <a:pt x="103" y="965"/>
                      <a:pt x="103" y="965"/>
                    </a:cubicBezTo>
                    <a:cubicBezTo>
                      <a:pt x="118" y="957"/>
                      <a:pt x="118" y="957"/>
                      <a:pt x="118" y="957"/>
                    </a:cubicBezTo>
                    <a:cubicBezTo>
                      <a:pt x="118" y="957"/>
                      <a:pt x="118" y="957"/>
                      <a:pt x="110" y="949"/>
                    </a:cubicBezTo>
                    <a:cubicBezTo>
                      <a:pt x="110" y="941"/>
                      <a:pt x="110" y="941"/>
                      <a:pt x="103" y="941"/>
                    </a:cubicBezTo>
                    <a:lnTo>
                      <a:pt x="103" y="949"/>
                    </a:lnTo>
                    <a:cubicBezTo>
                      <a:pt x="94" y="949"/>
                      <a:pt x="79" y="949"/>
                      <a:pt x="63" y="949"/>
                    </a:cubicBezTo>
                    <a:cubicBezTo>
                      <a:pt x="55" y="949"/>
                      <a:pt x="47" y="949"/>
                      <a:pt x="39" y="941"/>
                    </a:cubicBezTo>
                    <a:cubicBezTo>
                      <a:pt x="39" y="933"/>
                      <a:pt x="39" y="933"/>
                      <a:pt x="47" y="925"/>
                    </a:cubicBezTo>
                    <a:cubicBezTo>
                      <a:pt x="47" y="917"/>
                      <a:pt x="47" y="901"/>
                      <a:pt x="47" y="893"/>
                    </a:cubicBezTo>
                    <a:cubicBezTo>
                      <a:pt x="47" y="862"/>
                      <a:pt x="47" y="854"/>
                      <a:pt x="47" y="838"/>
                    </a:cubicBezTo>
                    <a:cubicBezTo>
                      <a:pt x="47" y="830"/>
                      <a:pt x="47" y="830"/>
                      <a:pt x="47" y="830"/>
                    </a:cubicBezTo>
                    <a:cubicBezTo>
                      <a:pt x="55" y="830"/>
                      <a:pt x="55" y="830"/>
                      <a:pt x="55" y="830"/>
                    </a:cubicBezTo>
                    <a:cubicBezTo>
                      <a:pt x="63" y="830"/>
                      <a:pt x="63" y="830"/>
                      <a:pt x="63" y="830"/>
                    </a:cubicBezTo>
                    <a:cubicBezTo>
                      <a:pt x="71" y="838"/>
                      <a:pt x="79" y="846"/>
                      <a:pt x="94" y="846"/>
                    </a:cubicBezTo>
                    <a:cubicBezTo>
                      <a:pt x="110" y="846"/>
                      <a:pt x="110" y="846"/>
                      <a:pt x="118" y="838"/>
                    </a:cubicBezTo>
                    <a:lnTo>
                      <a:pt x="126" y="830"/>
                    </a:lnTo>
                    <a:cubicBezTo>
                      <a:pt x="134" y="830"/>
                      <a:pt x="134" y="830"/>
                      <a:pt x="134" y="830"/>
                    </a:cubicBezTo>
                    <a:cubicBezTo>
                      <a:pt x="134" y="822"/>
                      <a:pt x="126" y="822"/>
                      <a:pt x="126" y="822"/>
                    </a:cubicBezTo>
                    <a:cubicBezTo>
                      <a:pt x="118" y="822"/>
                      <a:pt x="110" y="814"/>
                      <a:pt x="110" y="814"/>
                    </a:cubicBezTo>
                    <a:cubicBezTo>
                      <a:pt x="103" y="806"/>
                      <a:pt x="94" y="799"/>
                      <a:pt x="87" y="791"/>
                    </a:cubicBezTo>
                    <a:cubicBezTo>
                      <a:pt x="79" y="791"/>
                      <a:pt x="79" y="791"/>
                      <a:pt x="79" y="791"/>
                    </a:cubicBezTo>
                    <a:cubicBezTo>
                      <a:pt x="71" y="791"/>
                      <a:pt x="71" y="791"/>
                      <a:pt x="63" y="791"/>
                    </a:cubicBezTo>
                    <a:cubicBezTo>
                      <a:pt x="63" y="791"/>
                      <a:pt x="63" y="799"/>
                      <a:pt x="55" y="799"/>
                    </a:cubicBezTo>
                    <a:lnTo>
                      <a:pt x="47" y="791"/>
                    </a:lnTo>
                    <a:cubicBezTo>
                      <a:pt x="39" y="775"/>
                      <a:pt x="39" y="767"/>
                      <a:pt x="47" y="751"/>
                    </a:cubicBezTo>
                    <a:cubicBezTo>
                      <a:pt x="55" y="751"/>
                      <a:pt x="55" y="743"/>
                      <a:pt x="55" y="735"/>
                    </a:cubicBezTo>
                    <a:cubicBezTo>
                      <a:pt x="63" y="719"/>
                      <a:pt x="63" y="704"/>
                      <a:pt x="63" y="696"/>
                    </a:cubicBezTo>
                    <a:cubicBezTo>
                      <a:pt x="71" y="680"/>
                      <a:pt x="71" y="672"/>
                      <a:pt x="71" y="656"/>
                    </a:cubicBezTo>
                    <a:cubicBezTo>
                      <a:pt x="71" y="648"/>
                      <a:pt x="71" y="648"/>
                      <a:pt x="71" y="648"/>
                    </a:cubicBezTo>
                    <a:cubicBezTo>
                      <a:pt x="79" y="632"/>
                      <a:pt x="79" y="632"/>
                      <a:pt x="79" y="632"/>
                    </a:cubicBezTo>
                    <a:cubicBezTo>
                      <a:pt x="71" y="632"/>
                      <a:pt x="71" y="625"/>
                      <a:pt x="71" y="609"/>
                    </a:cubicBezTo>
                    <a:cubicBezTo>
                      <a:pt x="71" y="601"/>
                      <a:pt x="71" y="601"/>
                      <a:pt x="71" y="601"/>
                    </a:cubicBezTo>
                    <a:cubicBezTo>
                      <a:pt x="63" y="561"/>
                      <a:pt x="55" y="506"/>
                      <a:pt x="63" y="459"/>
                    </a:cubicBezTo>
                    <a:cubicBezTo>
                      <a:pt x="63" y="451"/>
                      <a:pt x="63" y="443"/>
                      <a:pt x="63" y="443"/>
                    </a:cubicBezTo>
                    <a:cubicBezTo>
                      <a:pt x="63" y="411"/>
                      <a:pt x="63" y="411"/>
                      <a:pt x="63" y="379"/>
                    </a:cubicBezTo>
                    <a:cubicBezTo>
                      <a:pt x="55" y="364"/>
                      <a:pt x="47" y="348"/>
                      <a:pt x="39" y="340"/>
                    </a:cubicBezTo>
                    <a:cubicBezTo>
                      <a:pt x="31" y="324"/>
                      <a:pt x="23" y="308"/>
                      <a:pt x="23" y="285"/>
                    </a:cubicBezTo>
                    <a:cubicBezTo>
                      <a:pt x="16" y="245"/>
                      <a:pt x="47" y="198"/>
                      <a:pt x="55" y="174"/>
                    </a:cubicBezTo>
                    <a:cubicBezTo>
                      <a:pt x="63" y="174"/>
                      <a:pt x="63" y="166"/>
                      <a:pt x="63" y="166"/>
                    </a:cubicBezTo>
                    <a:cubicBezTo>
                      <a:pt x="71" y="158"/>
                      <a:pt x="71" y="158"/>
                      <a:pt x="71" y="150"/>
                    </a:cubicBezTo>
                    <a:cubicBezTo>
                      <a:pt x="71" y="150"/>
                      <a:pt x="71" y="150"/>
                      <a:pt x="63" y="135"/>
                    </a:cubicBezTo>
                    <a:lnTo>
                      <a:pt x="71" y="126"/>
                    </a:lnTo>
                    <a:lnTo>
                      <a:pt x="71" y="126"/>
                    </a:lnTo>
                    <a:cubicBezTo>
                      <a:pt x="79" y="126"/>
                      <a:pt x="87" y="135"/>
                      <a:pt x="87" y="135"/>
                    </a:cubicBezTo>
                    <a:cubicBezTo>
                      <a:pt x="158" y="245"/>
                      <a:pt x="300" y="293"/>
                      <a:pt x="379" y="316"/>
                    </a:cubicBezTo>
                    <a:cubicBezTo>
                      <a:pt x="395" y="324"/>
                      <a:pt x="411" y="324"/>
                      <a:pt x="419" y="332"/>
                    </a:cubicBezTo>
                    <a:cubicBezTo>
                      <a:pt x="434" y="332"/>
                      <a:pt x="443" y="340"/>
                      <a:pt x="450" y="340"/>
                    </a:cubicBezTo>
                    <a:cubicBezTo>
                      <a:pt x="474" y="356"/>
                      <a:pt x="474" y="356"/>
                      <a:pt x="498" y="356"/>
                    </a:cubicBezTo>
                    <a:cubicBezTo>
                      <a:pt x="529" y="356"/>
                      <a:pt x="537" y="372"/>
                      <a:pt x="553" y="395"/>
                    </a:cubicBezTo>
                    <a:cubicBezTo>
                      <a:pt x="553" y="403"/>
                      <a:pt x="561" y="411"/>
                      <a:pt x="569" y="411"/>
                    </a:cubicBezTo>
                    <a:lnTo>
                      <a:pt x="577" y="403"/>
                    </a:lnTo>
                    <a:cubicBezTo>
                      <a:pt x="577" y="395"/>
                      <a:pt x="585" y="395"/>
                      <a:pt x="593" y="395"/>
                    </a:cubicBezTo>
                    <a:cubicBezTo>
                      <a:pt x="601" y="395"/>
                      <a:pt x="616" y="411"/>
                      <a:pt x="616" y="435"/>
                    </a:cubicBezTo>
                    <a:cubicBezTo>
                      <a:pt x="624" y="443"/>
                      <a:pt x="624" y="451"/>
                      <a:pt x="624" y="466"/>
                    </a:cubicBezTo>
                    <a:cubicBezTo>
                      <a:pt x="624" y="474"/>
                      <a:pt x="624" y="490"/>
                      <a:pt x="624" y="506"/>
                    </a:cubicBezTo>
                    <a:cubicBezTo>
                      <a:pt x="624" y="514"/>
                      <a:pt x="624" y="522"/>
                      <a:pt x="632" y="522"/>
                    </a:cubicBezTo>
                    <a:lnTo>
                      <a:pt x="632" y="522"/>
                    </a:lnTo>
                    <a:cubicBezTo>
                      <a:pt x="632" y="522"/>
                      <a:pt x="632" y="522"/>
                      <a:pt x="640" y="522"/>
                    </a:cubicBezTo>
                    <a:cubicBezTo>
                      <a:pt x="648" y="522"/>
                      <a:pt x="648" y="522"/>
                      <a:pt x="656" y="530"/>
                    </a:cubicBezTo>
                    <a:cubicBezTo>
                      <a:pt x="664" y="538"/>
                      <a:pt x="664" y="561"/>
                      <a:pt x="664" y="577"/>
                    </a:cubicBezTo>
                    <a:cubicBezTo>
                      <a:pt x="664" y="585"/>
                      <a:pt x="656" y="593"/>
                      <a:pt x="640" y="593"/>
                    </a:cubicBezTo>
                    <a:cubicBezTo>
                      <a:pt x="640" y="593"/>
                      <a:pt x="632" y="601"/>
                      <a:pt x="624" y="601"/>
                    </a:cubicBezTo>
                    <a:cubicBezTo>
                      <a:pt x="616" y="609"/>
                      <a:pt x="616" y="617"/>
                      <a:pt x="616" y="625"/>
                    </a:cubicBezTo>
                    <a:cubicBezTo>
                      <a:pt x="608" y="632"/>
                      <a:pt x="608" y="641"/>
                      <a:pt x="593" y="648"/>
                    </a:cubicBezTo>
                    <a:cubicBezTo>
                      <a:pt x="593" y="656"/>
                      <a:pt x="593" y="656"/>
                      <a:pt x="593" y="656"/>
                    </a:cubicBezTo>
                    <a:cubicBezTo>
                      <a:pt x="593" y="664"/>
                      <a:pt x="608" y="672"/>
                      <a:pt x="616" y="672"/>
                    </a:cubicBezTo>
                    <a:cubicBezTo>
                      <a:pt x="632" y="680"/>
                      <a:pt x="624" y="696"/>
                      <a:pt x="624" y="712"/>
                    </a:cubicBezTo>
                    <a:cubicBezTo>
                      <a:pt x="616" y="719"/>
                      <a:pt x="616" y="735"/>
                      <a:pt x="616" y="743"/>
                    </a:cubicBezTo>
                    <a:cubicBezTo>
                      <a:pt x="616" y="767"/>
                      <a:pt x="593" y="806"/>
                      <a:pt x="569" y="799"/>
                    </a:cubicBezTo>
                    <a:cubicBezTo>
                      <a:pt x="553" y="799"/>
                      <a:pt x="545" y="791"/>
                      <a:pt x="545" y="783"/>
                    </a:cubicBezTo>
                    <a:cubicBezTo>
                      <a:pt x="545" y="775"/>
                      <a:pt x="553" y="775"/>
                      <a:pt x="545" y="767"/>
                    </a:cubicBezTo>
                    <a:lnTo>
                      <a:pt x="545" y="759"/>
                    </a:lnTo>
                    <a:cubicBezTo>
                      <a:pt x="545" y="767"/>
                      <a:pt x="545" y="767"/>
                      <a:pt x="545" y="767"/>
                    </a:cubicBezTo>
                    <a:cubicBezTo>
                      <a:pt x="537" y="767"/>
                      <a:pt x="537" y="775"/>
                      <a:pt x="529" y="783"/>
                    </a:cubicBezTo>
                    <a:lnTo>
                      <a:pt x="521" y="791"/>
                    </a:lnTo>
                    <a:cubicBezTo>
                      <a:pt x="521" y="799"/>
                      <a:pt x="521" y="814"/>
                      <a:pt x="506" y="814"/>
                    </a:cubicBezTo>
                    <a:cubicBezTo>
                      <a:pt x="498" y="814"/>
                      <a:pt x="498" y="806"/>
                      <a:pt x="498" y="806"/>
                    </a:cubicBezTo>
                    <a:cubicBezTo>
                      <a:pt x="490" y="799"/>
                      <a:pt x="498" y="791"/>
                      <a:pt x="498" y="783"/>
                    </a:cubicBezTo>
                    <a:cubicBezTo>
                      <a:pt x="498" y="775"/>
                      <a:pt x="506" y="767"/>
                      <a:pt x="506" y="759"/>
                    </a:cubicBezTo>
                    <a:cubicBezTo>
                      <a:pt x="506" y="751"/>
                      <a:pt x="506" y="751"/>
                      <a:pt x="506" y="751"/>
                    </a:cubicBezTo>
                    <a:cubicBezTo>
                      <a:pt x="498" y="751"/>
                      <a:pt x="498" y="751"/>
                      <a:pt x="490" y="767"/>
                    </a:cubicBezTo>
                    <a:cubicBezTo>
                      <a:pt x="482" y="783"/>
                      <a:pt x="474" y="791"/>
                      <a:pt x="466" y="799"/>
                    </a:cubicBezTo>
                    <a:cubicBezTo>
                      <a:pt x="458" y="806"/>
                      <a:pt x="450" y="814"/>
                      <a:pt x="443" y="822"/>
                    </a:cubicBezTo>
                    <a:lnTo>
                      <a:pt x="443" y="830"/>
                    </a:lnTo>
                    <a:cubicBezTo>
                      <a:pt x="443" y="838"/>
                      <a:pt x="458" y="846"/>
                      <a:pt x="482" y="854"/>
                    </a:cubicBezTo>
                    <a:cubicBezTo>
                      <a:pt x="490" y="854"/>
                      <a:pt x="498" y="854"/>
                      <a:pt x="506" y="862"/>
                    </a:cubicBezTo>
                    <a:cubicBezTo>
                      <a:pt x="521" y="862"/>
                      <a:pt x="529" y="862"/>
                      <a:pt x="537" y="862"/>
                    </a:cubicBezTo>
                    <a:cubicBezTo>
                      <a:pt x="537" y="862"/>
                      <a:pt x="545" y="862"/>
                      <a:pt x="545" y="854"/>
                    </a:cubicBezTo>
                    <a:cubicBezTo>
                      <a:pt x="553" y="854"/>
                      <a:pt x="561" y="846"/>
                      <a:pt x="577" y="838"/>
                    </a:cubicBezTo>
                    <a:cubicBezTo>
                      <a:pt x="608" y="830"/>
                      <a:pt x="616" y="822"/>
                      <a:pt x="624" y="806"/>
                    </a:cubicBezTo>
                    <a:cubicBezTo>
                      <a:pt x="624" y="806"/>
                      <a:pt x="632" y="799"/>
                      <a:pt x="632" y="791"/>
                    </a:cubicBezTo>
                    <a:cubicBezTo>
                      <a:pt x="656" y="775"/>
                      <a:pt x="656" y="775"/>
                      <a:pt x="656" y="759"/>
                    </a:cubicBezTo>
                    <a:lnTo>
                      <a:pt x="656" y="751"/>
                    </a:lnTo>
                    <a:lnTo>
                      <a:pt x="656" y="743"/>
                    </a:lnTo>
                    <a:cubicBezTo>
                      <a:pt x="664" y="727"/>
                      <a:pt x="664" y="719"/>
                      <a:pt x="672" y="704"/>
                    </a:cubicBezTo>
                    <a:cubicBezTo>
                      <a:pt x="680" y="688"/>
                      <a:pt x="680" y="688"/>
                      <a:pt x="672" y="656"/>
                    </a:cubicBezTo>
                    <a:cubicBezTo>
                      <a:pt x="664" y="632"/>
                      <a:pt x="672" y="625"/>
                      <a:pt x="680" y="617"/>
                    </a:cubicBezTo>
                    <a:cubicBezTo>
                      <a:pt x="680" y="609"/>
                      <a:pt x="680" y="609"/>
                      <a:pt x="687" y="609"/>
                    </a:cubicBezTo>
                    <a:cubicBezTo>
                      <a:pt x="687" y="601"/>
                      <a:pt x="687" y="601"/>
                      <a:pt x="696" y="593"/>
                    </a:cubicBezTo>
                    <a:cubicBezTo>
                      <a:pt x="703" y="585"/>
                      <a:pt x="711" y="569"/>
                      <a:pt x="727" y="561"/>
                    </a:cubicBezTo>
                    <a:cubicBezTo>
                      <a:pt x="743" y="553"/>
                      <a:pt x="743" y="546"/>
                      <a:pt x="751" y="530"/>
                    </a:cubicBezTo>
                    <a:cubicBezTo>
                      <a:pt x="751" y="522"/>
                      <a:pt x="751" y="522"/>
                      <a:pt x="751" y="522"/>
                    </a:cubicBezTo>
                    <a:cubicBezTo>
                      <a:pt x="767" y="498"/>
                      <a:pt x="767" y="474"/>
                      <a:pt x="759" y="466"/>
                    </a:cubicBezTo>
                    <a:cubicBezTo>
                      <a:pt x="751" y="459"/>
                      <a:pt x="743" y="435"/>
                      <a:pt x="735" y="411"/>
                    </a:cubicBezTo>
                    <a:cubicBezTo>
                      <a:pt x="735" y="395"/>
                      <a:pt x="743" y="395"/>
                      <a:pt x="743" y="388"/>
                    </a:cubicBezTo>
                    <a:cubicBezTo>
                      <a:pt x="751" y="388"/>
                      <a:pt x="751" y="379"/>
                      <a:pt x="759" y="372"/>
                    </a:cubicBezTo>
                    <a:cubicBezTo>
                      <a:pt x="759" y="364"/>
                      <a:pt x="751" y="356"/>
                      <a:pt x="743" y="348"/>
                    </a:cubicBezTo>
                    <a:cubicBezTo>
                      <a:pt x="735" y="348"/>
                      <a:pt x="735" y="348"/>
                      <a:pt x="727" y="340"/>
                    </a:cubicBezTo>
                    <a:lnTo>
                      <a:pt x="727" y="332"/>
                    </a:lnTo>
                    <a:cubicBezTo>
                      <a:pt x="719" y="324"/>
                      <a:pt x="719" y="316"/>
                      <a:pt x="703" y="301"/>
                    </a:cubicBezTo>
                    <a:cubicBezTo>
                      <a:pt x="696" y="301"/>
                      <a:pt x="687" y="293"/>
                      <a:pt x="696" y="285"/>
                    </a:cubicBezTo>
                    <a:cubicBezTo>
                      <a:pt x="696" y="277"/>
                      <a:pt x="703" y="277"/>
                      <a:pt x="719" y="277"/>
                    </a:cubicBezTo>
                    <a:cubicBezTo>
                      <a:pt x="727" y="277"/>
                      <a:pt x="727" y="277"/>
                      <a:pt x="727" y="277"/>
                    </a:cubicBezTo>
                    <a:cubicBezTo>
                      <a:pt x="727" y="277"/>
                      <a:pt x="727" y="277"/>
                      <a:pt x="735" y="277"/>
                    </a:cubicBezTo>
                    <a:lnTo>
                      <a:pt x="735" y="277"/>
                    </a:lnTo>
                    <a:lnTo>
                      <a:pt x="735" y="277"/>
                    </a:lnTo>
                    <a:cubicBezTo>
                      <a:pt x="735" y="277"/>
                      <a:pt x="735" y="277"/>
                      <a:pt x="735" y="269"/>
                    </a:cubicBezTo>
                    <a:cubicBezTo>
                      <a:pt x="735" y="253"/>
                      <a:pt x="743" y="245"/>
                      <a:pt x="743" y="237"/>
                    </a:cubicBezTo>
                    <a:cubicBezTo>
                      <a:pt x="759" y="221"/>
                      <a:pt x="759" y="206"/>
                      <a:pt x="767" y="182"/>
                    </a:cubicBezTo>
                    <a:cubicBezTo>
                      <a:pt x="767" y="166"/>
                      <a:pt x="767" y="158"/>
                      <a:pt x="759" y="150"/>
                    </a:cubicBezTo>
                    <a:cubicBezTo>
                      <a:pt x="759" y="142"/>
                      <a:pt x="759" y="142"/>
                      <a:pt x="759" y="135"/>
                    </a:cubicBezTo>
                    <a:cubicBezTo>
                      <a:pt x="751" y="126"/>
                      <a:pt x="743" y="126"/>
                      <a:pt x="735" y="119"/>
                    </a:cubicBezTo>
                    <a:cubicBezTo>
                      <a:pt x="727" y="119"/>
                      <a:pt x="719" y="111"/>
                      <a:pt x="711" y="103"/>
                    </a:cubicBezTo>
                    <a:cubicBezTo>
                      <a:pt x="696" y="87"/>
                      <a:pt x="696" y="71"/>
                      <a:pt x="696" y="55"/>
                    </a:cubicBezTo>
                    <a:cubicBezTo>
                      <a:pt x="696" y="48"/>
                      <a:pt x="696" y="39"/>
                      <a:pt x="696" y="32"/>
                    </a:cubicBezTo>
                    <a:cubicBezTo>
                      <a:pt x="687" y="16"/>
                      <a:pt x="680" y="16"/>
                      <a:pt x="672" y="16"/>
                    </a:cubicBezTo>
                    <a:cubicBezTo>
                      <a:pt x="672" y="16"/>
                      <a:pt x="664" y="16"/>
                      <a:pt x="656" y="8"/>
                    </a:cubicBezTo>
                    <a:cubicBezTo>
                      <a:pt x="640" y="0"/>
                      <a:pt x="640" y="0"/>
                      <a:pt x="640" y="0"/>
                    </a:cubicBezTo>
                    <a:cubicBezTo>
                      <a:pt x="656" y="0"/>
                      <a:pt x="656" y="0"/>
                      <a:pt x="656" y="0"/>
                    </a:cubicBezTo>
                    <a:cubicBezTo>
                      <a:pt x="664" y="8"/>
                      <a:pt x="1367" y="206"/>
                      <a:pt x="2450" y="427"/>
                    </a:cubicBezTo>
                    <a:cubicBezTo>
                      <a:pt x="2458" y="435"/>
                      <a:pt x="2458" y="435"/>
                      <a:pt x="2458" y="435"/>
                    </a:cubicBezTo>
                    <a:cubicBezTo>
                      <a:pt x="2450" y="435"/>
                      <a:pt x="2450" y="435"/>
                      <a:pt x="2450" y="435"/>
                    </a:cubicBezTo>
                    <a:cubicBezTo>
                      <a:pt x="2427" y="569"/>
                      <a:pt x="2348" y="1004"/>
                      <a:pt x="2340" y="1028"/>
                    </a:cubicBezTo>
                    <a:cubicBezTo>
                      <a:pt x="2340" y="1036"/>
                      <a:pt x="2324" y="1083"/>
                      <a:pt x="2316" y="1138"/>
                    </a:cubicBezTo>
                    <a:cubicBezTo>
                      <a:pt x="2284" y="1273"/>
                      <a:pt x="2245" y="1471"/>
                      <a:pt x="2229" y="1494"/>
                    </a:cubicBezTo>
                    <a:cubicBezTo>
                      <a:pt x="2213" y="1526"/>
                      <a:pt x="2213" y="1660"/>
                      <a:pt x="2229" y="1684"/>
                    </a:cubicBezTo>
                    <a:cubicBezTo>
                      <a:pt x="2237" y="1700"/>
                      <a:pt x="2229" y="1723"/>
                      <a:pt x="2221" y="1747"/>
                    </a:cubicBezTo>
                    <a:cubicBezTo>
                      <a:pt x="2221" y="1755"/>
                      <a:pt x="2221" y="1763"/>
                      <a:pt x="2221" y="1771"/>
                    </a:cubicBezTo>
                    <a:cubicBezTo>
                      <a:pt x="2213" y="1779"/>
                      <a:pt x="2213" y="1795"/>
                      <a:pt x="2221" y="1826"/>
                    </a:cubicBezTo>
                    <a:close/>
                    <a:moveTo>
                      <a:pt x="1557" y="1684"/>
                    </a:moveTo>
                    <a:lnTo>
                      <a:pt x="1557" y="1684"/>
                    </a:lnTo>
                    <a:cubicBezTo>
                      <a:pt x="1604" y="1684"/>
                      <a:pt x="1739" y="1716"/>
                      <a:pt x="1786" y="1739"/>
                    </a:cubicBezTo>
                    <a:cubicBezTo>
                      <a:pt x="1842" y="1771"/>
                      <a:pt x="2197" y="1818"/>
                      <a:pt x="2205" y="1818"/>
                    </a:cubicBezTo>
                    <a:cubicBezTo>
                      <a:pt x="2213" y="1818"/>
                      <a:pt x="2213" y="1818"/>
                      <a:pt x="2213" y="1818"/>
                    </a:cubicBezTo>
                    <a:cubicBezTo>
                      <a:pt x="2213" y="1795"/>
                      <a:pt x="2205" y="1779"/>
                      <a:pt x="2213" y="1771"/>
                    </a:cubicBezTo>
                    <a:cubicBezTo>
                      <a:pt x="2213" y="1763"/>
                      <a:pt x="2213" y="1755"/>
                      <a:pt x="2213" y="1747"/>
                    </a:cubicBezTo>
                    <a:cubicBezTo>
                      <a:pt x="2221" y="1723"/>
                      <a:pt x="2229" y="1700"/>
                      <a:pt x="2221" y="1684"/>
                    </a:cubicBezTo>
                    <a:cubicBezTo>
                      <a:pt x="2205" y="1668"/>
                      <a:pt x="2205" y="1518"/>
                      <a:pt x="2221" y="1486"/>
                    </a:cubicBezTo>
                    <a:cubicBezTo>
                      <a:pt x="2237" y="1471"/>
                      <a:pt x="2284" y="1257"/>
                      <a:pt x="2308" y="1138"/>
                    </a:cubicBezTo>
                    <a:cubicBezTo>
                      <a:pt x="2324" y="1075"/>
                      <a:pt x="2332" y="1036"/>
                      <a:pt x="2332" y="1028"/>
                    </a:cubicBezTo>
                    <a:cubicBezTo>
                      <a:pt x="2340" y="1004"/>
                      <a:pt x="2419" y="577"/>
                      <a:pt x="2443" y="435"/>
                    </a:cubicBezTo>
                    <a:cubicBezTo>
                      <a:pt x="1518" y="245"/>
                      <a:pt x="861" y="63"/>
                      <a:pt x="696" y="24"/>
                    </a:cubicBezTo>
                    <a:lnTo>
                      <a:pt x="696" y="24"/>
                    </a:lnTo>
                    <a:cubicBezTo>
                      <a:pt x="703" y="39"/>
                      <a:pt x="703" y="48"/>
                      <a:pt x="703" y="55"/>
                    </a:cubicBezTo>
                    <a:cubicBezTo>
                      <a:pt x="703" y="71"/>
                      <a:pt x="703" y="87"/>
                      <a:pt x="719" y="95"/>
                    </a:cubicBezTo>
                    <a:cubicBezTo>
                      <a:pt x="727" y="103"/>
                      <a:pt x="735" y="111"/>
                      <a:pt x="743" y="111"/>
                    </a:cubicBezTo>
                    <a:cubicBezTo>
                      <a:pt x="751" y="119"/>
                      <a:pt x="759" y="126"/>
                      <a:pt x="759" y="135"/>
                    </a:cubicBezTo>
                    <a:cubicBezTo>
                      <a:pt x="767" y="142"/>
                      <a:pt x="767" y="142"/>
                      <a:pt x="767" y="142"/>
                    </a:cubicBezTo>
                    <a:cubicBezTo>
                      <a:pt x="767" y="150"/>
                      <a:pt x="774" y="158"/>
                      <a:pt x="774" y="182"/>
                    </a:cubicBezTo>
                    <a:cubicBezTo>
                      <a:pt x="767" y="206"/>
                      <a:pt x="767" y="221"/>
                      <a:pt x="751" y="237"/>
                    </a:cubicBezTo>
                    <a:cubicBezTo>
                      <a:pt x="751" y="245"/>
                      <a:pt x="743" y="253"/>
                      <a:pt x="743" y="269"/>
                    </a:cubicBezTo>
                    <a:cubicBezTo>
                      <a:pt x="743" y="277"/>
                      <a:pt x="743" y="277"/>
                      <a:pt x="743" y="285"/>
                    </a:cubicBezTo>
                    <a:lnTo>
                      <a:pt x="735" y="285"/>
                    </a:lnTo>
                    <a:cubicBezTo>
                      <a:pt x="735" y="285"/>
                      <a:pt x="735" y="285"/>
                      <a:pt x="727" y="285"/>
                    </a:cubicBezTo>
                    <a:lnTo>
                      <a:pt x="727" y="285"/>
                    </a:lnTo>
                    <a:cubicBezTo>
                      <a:pt x="719" y="285"/>
                      <a:pt x="719" y="285"/>
                      <a:pt x="719" y="285"/>
                    </a:cubicBezTo>
                    <a:cubicBezTo>
                      <a:pt x="703" y="285"/>
                      <a:pt x="703" y="285"/>
                      <a:pt x="703" y="285"/>
                    </a:cubicBezTo>
                    <a:lnTo>
                      <a:pt x="703" y="293"/>
                    </a:lnTo>
                    <a:cubicBezTo>
                      <a:pt x="719" y="308"/>
                      <a:pt x="727" y="316"/>
                      <a:pt x="727" y="324"/>
                    </a:cubicBezTo>
                    <a:cubicBezTo>
                      <a:pt x="735" y="332"/>
                      <a:pt x="735" y="332"/>
                      <a:pt x="735" y="340"/>
                    </a:cubicBezTo>
                    <a:cubicBezTo>
                      <a:pt x="735" y="340"/>
                      <a:pt x="743" y="340"/>
                      <a:pt x="751" y="348"/>
                    </a:cubicBezTo>
                    <a:cubicBezTo>
                      <a:pt x="759" y="348"/>
                      <a:pt x="767" y="356"/>
                      <a:pt x="759" y="372"/>
                    </a:cubicBezTo>
                    <a:cubicBezTo>
                      <a:pt x="759" y="379"/>
                      <a:pt x="751" y="388"/>
                      <a:pt x="751" y="395"/>
                    </a:cubicBezTo>
                    <a:cubicBezTo>
                      <a:pt x="743" y="395"/>
                      <a:pt x="743" y="403"/>
                      <a:pt x="743" y="411"/>
                    </a:cubicBezTo>
                    <a:cubicBezTo>
                      <a:pt x="751" y="435"/>
                      <a:pt x="759" y="451"/>
                      <a:pt x="767" y="459"/>
                    </a:cubicBezTo>
                    <a:cubicBezTo>
                      <a:pt x="774" y="474"/>
                      <a:pt x="767" y="506"/>
                      <a:pt x="759" y="522"/>
                    </a:cubicBezTo>
                    <a:cubicBezTo>
                      <a:pt x="759" y="530"/>
                      <a:pt x="759" y="530"/>
                      <a:pt x="759" y="530"/>
                    </a:cubicBezTo>
                    <a:cubicBezTo>
                      <a:pt x="751" y="546"/>
                      <a:pt x="743" y="553"/>
                      <a:pt x="727" y="569"/>
                    </a:cubicBezTo>
                    <a:cubicBezTo>
                      <a:pt x="719" y="577"/>
                      <a:pt x="711" y="585"/>
                      <a:pt x="703" y="601"/>
                    </a:cubicBezTo>
                    <a:cubicBezTo>
                      <a:pt x="696" y="601"/>
                      <a:pt x="696" y="609"/>
                      <a:pt x="687" y="609"/>
                    </a:cubicBezTo>
                    <a:cubicBezTo>
                      <a:pt x="687" y="617"/>
                      <a:pt x="687" y="617"/>
                      <a:pt x="687" y="617"/>
                    </a:cubicBezTo>
                    <a:cubicBezTo>
                      <a:pt x="672" y="632"/>
                      <a:pt x="672" y="632"/>
                      <a:pt x="680" y="656"/>
                    </a:cubicBezTo>
                    <a:cubicBezTo>
                      <a:pt x="687" y="680"/>
                      <a:pt x="687" y="688"/>
                      <a:pt x="680" y="712"/>
                    </a:cubicBezTo>
                    <a:cubicBezTo>
                      <a:pt x="672" y="719"/>
                      <a:pt x="672" y="727"/>
                      <a:pt x="664" y="743"/>
                    </a:cubicBezTo>
                    <a:lnTo>
                      <a:pt x="664" y="751"/>
                    </a:lnTo>
                    <a:cubicBezTo>
                      <a:pt x="664" y="759"/>
                      <a:pt x="664" y="759"/>
                      <a:pt x="664" y="759"/>
                    </a:cubicBezTo>
                    <a:cubicBezTo>
                      <a:pt x="664" y="775"/>
                      <a:pt x="656" y="775"/>
                      <a:pt x="640" y="799"/>
                    </a:cubicBezTo>
                    <a:cubicBezTo>
                      <a:pt x="632" y="806"/>
                      <a:pt x="632" y="806"/>
                      <a:pt x="632" y="814"/>
                    </a:cubicBezTo>
                    <a:cubicBezTo>
                      <a:pt x="616" y="822"/>
                      <a:pt x="616" y="830"/>
                      <a:pt x="577" y="846"/>
                    </a:cubicBezTo>
                    <a:cubicBezTo>
                      <a:pt x="561" y="854"/>
                      <a:pt x="553" y="854"/>
                      <a:pt x="553" y="862"/>
                    </a:cubicBezTo>
                    <a:cubicBezTo>
                      <a:pt x="545" y="870"/>
                      <a:pt x="537" y="878"/>
                      <a:pt x="506" y="862"/>
                    </a:cubicBezTo>
                    <a:cubicBezTo>
                      <a:pt x="498" y="862"/>
                      <a:pt x="490" y="862"/>
                      <a:pt x="482" y="862"/>
                    </a:cubicBezTo>
                    <a:cubicBezTo>
                      <a:pt x="458" y="854"/>
                      <a:pt x="443" y="846"/>
                      <a:pt x="434" y="838"/>
                    </a:cubicBezTo>
                    <a:cubicBezTo>
                      <a:pt x="434" y="830"/>
                      <a:pt x="434" y="822"/>
                      <a:pt x="434" y="822"/>
                    </a:cubicBezTo>
                    <a:cubicBezTo>
                      <a:pt x="443" y="806"/>
                      <a:pt x="450" y="799"/>
                      <a:pt x="458" y="791"/>
                    </a:cubicBezTo>
                    <a:cubicBezTo>
                      <a:pt x="466" y="783"/>
                      <a:pt x="474" y="783"/>
                      <a:pt x="482" y="767"/>
                    </a:cubicBezTo>
                    <a:cubicBezTo>
                      <a:pt x="482" y="759"/>
                      <a:pt x="490" y="743"/>
                      <a:pt x="506" y="743"/>
                    </a:cubicBezTo>
                    <a:cubicBezTo>
                      <a:pt x="506" y="743"/>
                      <a:pt x="514" y="743"/>
                      <a:pt x="514" y="759"/>
                    </a:cubicBezTo>
                    <a:cubicBezTo>
                      <a:pt x="514" y="767"/>
                      <a:pt x="506" y="775"/>
                      <a:pt x="506" y="783"/>
                    </a:cubicBezTo>
                    <a:cubicBezTo>
                      <a:pt x="506" y="791"/>
                      <a:pt x="498" y="799"/>
                      <a:pt x="498" y="799"/>
                    </a:cubicBezTo>
                    <a:cubicBezTo>
                      <a:pt x="506" y="806"/>
                      <a:pt x="506" y="806"/>
                      <a:pt x="506" y="806"/>
                    </a:cubicBezTo>
                    <a:cubicBezTo>
                      <a:pt x="514" y="806"/>
                      <a:pt x="514" y="799"/>
                      <a:pt x="514" y="791"/>
                    </a:cubicBezTo>
                    <a:cubicBezTo>
                      <a:pt x="514" y="791"/>
                      <a:pt x="521" y="783"/>
                      <a:pt x="529" y="775"/>
                    </a:cubicBezTo>
                    <a:cubicBezTo>
                      <a:pt x="529" y="767"/>
                      <a:pt x="537" y="767"/>
                      <a:pt x="537" y="759"/>
                    </a:cubicBezTo>
                    <a:cubicBezTo>
                      <a:pt x="537" y="759"/>
                      <a:pt x="537" y="751"/>
                      <a:pt x="545" y="751"/>
                    </a:cubicBezTo>
                    <a:cubicBezTo>
                      <a:pt x="545" y="751"/>
                      <a:pt x="553" y="759"/>
                      <a:pt x="553" y="767"/>
                    </a:cubicBezTo>
                    <a:cubicBezTo>
                      <a:pt x="553" y="775"/>
                      <a:pt x="553" y="775"/>
                      <a:pt x="553" y="783"/>
                    </a:cubicBezTo>
                    <a:cubicBezTo>
                      <a:pt x="553" y="791"/>
                      <a:pt x="553" y="791"/>
                      <a:pt x="569" y="791"/>
                    </a:cubicBezTo>
                    <a:cubicBezTo>
                      <a:pt x="593" y="799"/>
                      <a:pt x="608" y="767"/>
                      <a:pt x="608" y="743"/>
                    </a:cubicBezTo>
                    <a:cubicBezTo>
                      <a:pt x="608" y="727"/>
                      <a:pt x="616" y="719"/>
                      <a:pt x="616" y="712"/>
                    </a:cubicBezTo>
                    <a:cubicBezTo>
                      <a:pt x="624" y="688"/>
                      <a:pt x="624" y="680"/>
                      <a:pt x="616" y="680"/>
                    </a:cubicBezTo>
                    <a:cubicBezTo>
                      <a:pt x="601" y="672"/>
                      <a:pt x="585" y="672"/>
                      <a:pt x="585" y="664"/>
                    </a:cubicBezTo>
                    <a:cubicBezTo>
                      <a:pt x="585" y="656"/>
                      <a:pt x="585" y="648"/>
                      <a:pt x="593" y="648"/>
                    </a:cubicBezTo>
                    <a:cubicBezTo>
                      <a:pt x="601" y="632"/>
                      <a:pt x="608" y="625"/>
                      <a:pt x="608" y="617"/>
                    </a:cubicBezTo>
                    <a:cubicBezTo>
                      <a:pt x="608" y="609"/>
                      <a:pt x="616" y="609"/>
                      <a:pt x="616" y="601"/>
                    </a:cubicBezTo>
                    <a:cubicBezTo>
                      <a:pt x="624" y="593"/>
                      <a:pt x="632" y="593"/>
                      <a:pt x="640" y="585"/>
                    </a:cubicBezTo>
                    <a:cubicBezTo>
                      <a:pt x="656" y="585"/>
                      <a:pt x="656" y="585"/>
                      <a:pt x="656" y="577"/>
                    </a:cubicBezTo>
                    <a:cubicBezTo>
                      <a:pt x="656" y="561"/>
                      <a:pt x="656" y="538"/>
                      <a:pt x="648" y="530"/>
                    </a:cubicBezTo>
                    <a:lnTo>
                      <a:pt x="640" y="530"/>
                    </a:lnTo>
                    <a:lnTo>
                      <a:pt x="632" y="530"/>
                    </a:lnTo>
                    <a:cubicBezTo>
                      <a:pt x="632" y="530"/>
                      <a:pt x="632" y="530"/>
                      <a:pt x="624" y="530"/>
                    </a:cubicBezTo>
                    <a:cubicBezTo>
                      <a:pt x="624" y="530"/>
                      <a:pt x="616" y="522"/>
                      <a:pt x="616" y="506"/>
                    </a:cubicBezTo>
                    <a:cubicBezTo>
                      <a:pt x="616" y="490"/>
                      <a:pt x="616" y="474"/>
                      <a:pt x="616" y="466"/>
                    </a:cubicBezTo>
                    <a:cubicBezTo>
                      <a:pt x="616" y="459"/>
                      <a:pt x="616" y="443"/>
                      <a:pt x="616" y="435"/>
                    </a:cubicBezTo>
                    <a:cubicBezTo>
                      <a:pt x="608" y="411"/>
                      <a:pt x="601" y="403"/>
                      <a:pt x="593" y="403"/>
                    </a:cubicBezTo>
                    <a:cubicBezTo>
                      <a:pt x="585" y="403"/>
                      <a:pt x="585" y="403"/>
                      <a:pt x="585" y="403"/>
                    </a:cubicBezTo>
                    <a:cubicBezTo>
                      <a:pt x="577" y="419"/>
                      <a:pt x="569" y="419"/>
                      <a:pt x="569" y="419"/>
                    </a:cubicBezTo>
                    <a:cubicBezTo>
                      <a:pt x="561" y="419"/>
                      <a:pt x="553" y="411"/>
                      <a:pt x="545" y="395"/>
                    </a:cubicBezTo>
                    <a:cubicBezTo>
                      <a:pt x="529" y="372"/>
                      <a:pt x="521" y="364"/>
                      <a:pt x="498" y="364"/>
                    </a:cubicBezTo>
                    <a:cubicBezTo>
                      <a:pt x="474" y="364"/>
                      <a:pt x="474" y="364"/>
                      <a:pt x="443" y="348"/>
                    </a:cubicBezTo>
                    <a:cubicBezTo>
                      <a:pt x="434" y="348"/>
                      <a:pt x="427" y="340"/>
                      <a:pt x="419" y="340"/>
                    </a:cubicBezTo>
                    <a:cubicBezTo>
                      <a:pt x="411" y="332"/>
                      <a:pt x="395" y="332"/>
                      <a:pt x="379" y="324"/>
                    </a:cubicBezTo>
                    <a:cubicBezTo>
                      <a:pt x="300" y="301"/>
                      <a:pt x="158" y="253"/>
                      <a:pt x="87" y="142"/>
                    </a:cubicBezTo>
                    <a:cubicBezTo>
                      <a:pt x="79" y="135"/>
                      <a:pt x="79" y="135"/>
                      <a:pt x="71" y="135"/>
                    </a:cubicBezTo>
                    <a:lnTo>
                      <a:pt x="71" y="135"/>
                    </a:lnTo>
                    <a:cubicBezTo>
                      <a:pt x="71" y="142"/>
                      <a:pt x="79" y="150"/>
                      <a:pt x="79" y="150"/>
                    </a:cubicBezTo>
                    <a:cubicBezTo>
                      <a:pt x="79" y="158"/>
                      <a:pt x="79" y="158"/>
                      <a:pt x="71" y="166"/>
                    </a:cubicBezTo>
                    <a:cubicBezTo>
                      <a:pt x="71" y="174"/>
                      <a:pt x="71" y="174"/>
                      <a:pt x="63" y="182"/>
                    </a:cubicBezTo>
                    <a:cubicBezTo>
                      <a:pt x="47" y="206"/>
                      <a:pt x="23" y="245"/>
                      <a:pt x="31" y="285"/>
                    </a:cubicBezTo>
                    <a:cubicBezTo>
                      <a:pt x="31" y="301"/>
                      <a:pt x="39" y="316"/>
                      <a:pt x="47" y="332"/>
                    </a:cubicBezTo>
                    <a:cubicBezTo>
                      <a:pt x="55" y="348"/>
                      <a:pt x="63" y="356"/>
                      <a:pt x="71" y="379"/>
                    </a:cubicBezTo>
                    <a:cubicBezTo>
                      <a:pt x="71" y="411"/>
                      <a:pt x="71" y="411"/>
                      <a:pt x="71" y="443"/>
                    </a:cubicBezTo>
                    <a:cubicBezTo>
                      <a:pt x="71" y="451"/>
                      <a:pt x="71" y="451"/>
                      <a:pt x="63" y="466"/>
                    </a:cubicBezTo>
                    <a:cubicBezTo>
                      <a:pt x="63" y="506"/>
                      <a:pt x="71" y="561"/>
                      <a:pt x="71" y="601"/>
                    </a:cubicBezTo>
                    <a:cubicBezTo>
                      <a:pt x="79" y="609"/>
                      <a:pt x="79" y="609"/>
                      <a:pt x="79" y="609"/>
                    </a:cubicBezTo>
                    <a:cubicBezTo>
                      <a:pt x="79" y="625"/>
                      <a:pt x="79" y="632"/>
                      <a:pt x="79" y="632"/>
                    </a:cubicBezTo>
                    <a:cubicBezTo>
                      <a:pt x="87" y="632"/>
                      <a:pt x="87" y="632"/>
                      <a:pt x="79" y="656"/>
                    </a:cubicBezTo>
                    <a:lnTo>
                      <a:pt x="79" y="656"/>
                    </a:lnTo>
                    <a:cubicBezTo>
                      <a:pt x="79" y="672"/>
                      <a:pt x="79" y="680"/>
                      <a:pt x="71" y="696"/>
                    </a:cubicBezTo>
                    <a:cubicBezTo>
                      <a:pt x="71" y="712"/>
                      <a:pt x="71" y="719"/>
                      <a:pt x="63" y="735"/>
                    </a:cubicBezTo>
                    <a:cubicBezTo>
                      <a:pt x="63" y="743"/>
                      <a:pt x="55" y="751"/>
                      <a:pt x="55" y="759"/>
                    </a:cubicBezTo>
                    <a:cubicBezTo>
                      <a:pt x="47" y="767"/>
                      <a:pt x="47" y="775"/>
                      <a:pt x="55" y="783"/>
                    </a:cubicBezTo>
                    <a:cubicBezTo>
                      <a:pt x="55" y="791"/>
                      <a:pt x="55" y="791"/>
                      <a:pt x="55" y="791"/>
                    </a:cubicBezTo>
                    <a:cubicBezTo>
                      <a:pt x="55" y="791"/>
                      <a:pt x="63" y="791"/>
                      <a:pt x="63" y="783"/>
                    </a:cubicBezTo>
                    <a:lnTo>
                      <a:pt x="71" y="783"/>
                    </a:lnTo>
                    <a:lnTo>
                      <a:pt x="79" y="783"/>
                    </a:lnTo>
                    <a:cubicBezTo>
                      <a:pt x="79" y="783"/>
                      <a:pt x="87" y="783"/>
                      <a:pt x="87" y="791"/>
                    </a:cubicBezTo>
                    <a:cubicBezTo>
                      <a:pt x="94" y="791"/>
                      <a:pt x="110" y="799"/>
                      <a:pt x="118" y="806"/>
                    </a:cubicBezTo>
                    <a:lnTo>
                      <a:pt x="126" y="814"/>
                    </a:lnTo>
                    <a:cubicBezTo>
                      <a:pt x="134" y="822"/>
                      <a:pt x="142" y="822"/>
                      <a:pt x="142" y="830"/>
                    </a:cubicBezTo>
                    <a:cubicBezTo>
                      <a:pt x="142" y="830"/>
                      <a:pt x="134" y="830"/>
                      <a:pt x="134" y="838"/>
                    </a:cubicBezTo>
                    <a:cubicBezTo>
                      <a:pt x="126" y="838"/>
                      <a:pt x="126" y="838"/>
                      <a:pt x="126" y="846"/>
                    </a:cubicBezTo>
                    <a:cubicBezTo>
                      <a:pt x="118" y="846"/>
                      <a:pt x="118" y="854"/>
                      <a:pt x="94" y="854"/>
                    </a:cubicBezTo>
                    <a:cubicBezTo>
                      <a:pt x="79" y="854"/>
                      <a:pt x="71" y="846"/>
                      <a:pt x="63" y="838"/>
                    </a:cubicBezTo>
                    <a:cubicBezTo>
                      <a:pt x="63" y="838"/>
                      <a:pt x="63" y="838"/>
                      <a:pt x="55" y="838"/>
                    </a:cubicBezTo>
                    <a:lnTo>
                      <a:pt x="55" y="838"/>
                    </a:lnTo>
                    <a:lnTo>
                      <a:pt x="55" y="838"/>
                    </a:lnTo>
                    <a:cubicBezTo>
                      <a:pt x="55" y="854"/>
                      <a:pt x="55" y="862"/>
                      <a:pt x="55" y="893"/>
                    </a:cubicBezTo>
                    <a:cubicBezTo>
                      <a:pt x="55" y="909"/>
                      <a:pt x="55" y="917"/>
                      <a:pt x="47" y="925"/>
                    </a:cubicBezTo>
                    <a:cubicBezTo>
                      <a:pt x="47" y="933"/>
                      <a:pt x="47" y="933"/>
                      <a:pt x="47" y="941"/>
                    </a:cubicBezTo>
                    <a:cubicBezTo>
                      <a:pt x="47" y="941"/>
                      <a:pt x="55" y="941"/>
                      <a:pt x="63" y="941"/>
                    </a:cubicBezTo>
                    <a:cubicBezTo>
                      <a:pt x="79" y="941"/>
                      <a:pt x="87" y="941"/>
                      <a:pt x="94" y="941"/>
                    </a:cubicBezTo>
                    <a:cubicBezTo>
                      <a:pt x="110" y="933"/>
                      <a:pt x="110" y="933"/>
                      <a:pt x="118" y="941"/>
                    </a:cubicBezTo>
                    <a:cubicBezTo>
                      <a:pt x="126" y="949"/>
                      <a:pt x="126" y="957"/>
                      <a:pt x="126" y="965"/>
                    </a:cubicBezTo>
                    <a:cubicBezTo>
                      <a:pt x="118" y="965"/>
                      <a:pt x="110" y="965"/>
                      <a:pt x="110" y="972"/>
                    </a:cubicBezTo>
                    <a:cubicBezTo>
                      <a:pt x="103" y="972"/>
                      <a:pt x="94" y="972"/>
                      <a:pt x="87" y="965"/>
                    </a:cubicBezTo>
                    <a:lnTo>
                      <a:pt x="79" y="965"/>
                    </a:lnTo>
                    <a:cubicBezTo>
                      <a:pt x="71" y="965"/>
                      <a:pt x="71" y="965"/>
                      <a:pt x="71" y="972"/>
                    </a:cubicBezTo>
                    <a:cubicBezTo>
                      <a:pt x="71" y="988"/>
                      <a:pt x="71" y="996"/>
                      <a:pt x="71" y="1012"/>
                    </a:cubicBezTo>
                    <a:cubicBezTo>
                      <a:pt x="71" y="1028"/>
                      <a:pt x="63" y="1028"/>
                      <a:pt x="63" y="1036"/>
                    </a:cubicBezTo>
                    <a:cubicBezTo>
                      <a:pt x="55" y="1036"/>
                      <a:pt x="47" y="1043"/>
                      <a:pt x="47" y="1052"/>
                    </a:cubicBezTo>
                    <a:cubicBezTo>
                      <a:pt x="47" y="1052"/>
                      <a:pt x="47" y="1067"/>
                      <a:pt x="47" y="1075"/>
                    </a:cubicBezTo>
                    <a:cubicBezTo>
                      <a:pt x="47" y="1083"/>
                      <a:pt x="47" y="1083"/>
                      <a:pt x="39" y="1083"/>
                    </a:cubicBezTo>
                    <a:cubicBezTo>
                      <a:pt x="39" y="1083"/>
                      <a:pt x="31" y="1083"/>
                      <a:pt x="31" y="1075"/>
                    </a:cubicBezTo>
                    <a:cubicBezTo>
                      <a:pt x="23" y="1075"/>
                      <a:pt x="23" y="1075"/>
                      <a:pt x="23" y="1075"/>
                    </a:cubicBezTo>
                    <a:cubicBezTo>
                      <a:pt x="16" y="1052"/>
                      <a:pt x="16" y="1052"/>
                      <a:pt x="23" y="1020"/>
                    </a:cubicBezTo>
                    <a:cubicBezTo>
                      <a:pt x="23" y="1012"/>
                      <a:pt x="23" y="1004"/>
                      <a:pt x="23" y="996"/>
                    </a:cubicBezTo>
                    <a:cubicBezTo>
                      <a:pt x="23" y="988"/>
                      <a:pt x="23" y="980"/>
                      <a:pt x="23" y="980"/>
                    </a:cubicBezTo>
                    <a:lnTo>
                      <a:pt x="23" y="980"/>
                    </a:lnTo>
                    <a:cubicBezTo>
                      <a:pt x="16" y="996"/>
                      <a:pt x="8" y="1012"/>
                      <a:pt x="8" y="1036"/>
                    </a:cubicBezTo>
                    <a:cubicBezTo>
                      <a:pt x="16" y="1043"/>
                      <a:pt x="16" y="1059"/>
                      <a:pt x="16" y="1067"/>
                    </a:cubicBezTo>
                    <a:cubicBezTo>
                      <a:pt x="16" y="1083"/>
                      <a:pt x="16" y="1099"/>
                      <a:pt x="23" y="1115"/>
                    </a:cubicBezTo>
                    <a:cubicBezTo>
                      <a:pt x="23" y="1123"/>
                      <a:pt x="23" y="1131"/>
                      <a:pt x="23" y="1131"/>
                    </a:cubicBezTo>
                    <a:cubicBezTo>
                      <a:pt x="23" y="1138"/>
                      <a:pt x="31" y="1138"/>
                      <a:pt x="31" y="1138"/>
                    </a:cubicBezTo>
                    <a:cubicBezTo>
                      <a:pt x="79" y="1162"/>
                      <a:pt x="118" y="1178"/>
                      <a:pt x="126" y="1178"/>
                    </a:cubicBezTo>
                    <a:cubicBezTo>
                      <a:pt x="158" y="1186"/>
                      <a:pt x="158" y="1194"/>
                      <a:pt x="158" y="1225"/>
                    </a:cubicBezTo>
                    <a:cubicBezTo>
                      <a:pt x="158" y="1225"/>
                      <a:pt x="166" y="1225"/>
                      <a:pt x="166" y="1233"/>
                    </a:cubicBezTo>
                    <a:cubicBezTo>
                      <a:pt x="166" y="1257"/>
                      <a:pt x="174" y="1257"/>
                      <a:pt x="174" y="1257"/>
                    </a:cubicBezTo>
                    <a:lnTo>
                      <a:pt x="181" y="1249"/>
                    </a:lnTo>
                    <a:cubicBezTo>
                      <a:pt x="190" y="1249"/>
                      <a:pt x="205" y="1241"/>
                      <a:pt x="213" y="1241"/>
                    </a:cubicBezTo>
                    <a:cubicBezTo>
                      <a:pt x="253" y="1241"/>
                      <a:pt x="268" y="1281"/>
                      <a:pt x="292" y="1320"/>
                    </a:cubicBezTo>
                    <a:cubicBezTo>
                      <a:pt x="300" y="1320"/>
                      <a:pt x="300" y="1328"/>
                      <a:pt x="308" y="1328"/>
                    </a:cubicBezTo>
                    <a:cubicBezTo>
                      <a:pt x="324" y="1368"/>
                      <a:pt x="308" y="1415"/>
                      <a:pt x="292" y="1455"/>
                    </a:cubicBezTo>
                    <a:cubicBezTo>
                      <a:pt x="292" y="1471"/>
                      <a:pt x="284" y="1478"/>
                      <a:pt x="284" y="1494"/>
                    </a:cubicBezTo>
                    <a:cubicBezTo>
                      <a:pt x="276" y="1526"/>
                      <a:pt x="284" y="1549"/>
                      <a:pt x="292" y="1558"/>
                    </a:cubicBezTo>
                    <a:cubicBezTo>
                      <a:pt x="300" y="1565"/>
                      <a:pt x="316" y="1565"/>
                      <a:pt x="324" y="1565"/>
                    </a:cubicBezTo>
                    <a:cubicBezTo>
                      <a:pt x="348" y="1573"/>
                      <a:pt x="379" y="1573"/>
                      <a:pt x="395" y="1589"/>
                    </a:cubicBezTo>
                    <a:cubicBezTo>
                      <a:pt x="411" y="1605"/>
                      <a:pt x="434" y="1613"/>
                      <a:pt x="466" y="1613"/>
                    </a:cubicBezTo>
                    <a:cubicBezTo>
                      <a:pt x="490" y="1613"/>
                      <a:pt x="506" y="1613"/>
                      <a:pt x="521" y="1605"/>
                    </a:cubicBezTo>
                    <a:cubicBezTo>
                      <a:pt x="529" y="1605"/>
                      <a:pt x="545" y="1597"/>
                      <a:pt x="545" y="1597"/>
                    </a:cubicBezTo>
                    <a:cubicBezTo>
                      <a:pt x="561" y="1589"/>
                      <a:pt x="569" y="1581"/>
                      <a:pt x="577" y="1581"/>
                    </a:cubicBezTo>
                    <a:cubicBezTo>
                      <a:pt x="585" y="1581"/>
                      <a:pt x="601" y="1589"/>
                      <a:pt x="608" y="1589"/>
                    </a:cubicBezTo>
                    <a:cubicBezTo>
                      <a:pt x="624" y="1597"/>
                      <a:pt x="640" y="1605"/>
                      <a:pt x="648" y="1605"/>
                    </a:cubicBezTo>
                    <a:cubicBezTo>
                      <a:pt x="656" y="1605"/>
                      <a:pt x="656" y="1605"/>
                      <a:pt x="664" y="1597"/>
                    </a:cubicBezTo>
                    <a:cubicBezTo>
                      <a:pt x="672" y="1597"/>
                      <a:pt x="680" y="1597"/>
                      <a:pt x="696" y="1597"/>
                    </a:cubicBezTo>
                    <a:cubicBezTo>
                      <a:pt x="727" y="1597"/>
                      <a:pt x="735" y="1605"/>
                      <a:pt x="751" y="1629"/>
                    </a:cubicBezTo>
                    <a:cubicBezTo>
                      <a:pt x="759" y="1636"/>
                      <a:pt x="759" y="1636"/>
                      <a:pt x="759" y="1636"/>
                    </a:cubicBezTo>
                    <a:cubicBezTo>
                      <a:pt x="759" y="1636"/>
                      <a:pt x="759" y="1644"/>
                      <a:pt x="767" y="1644"/>
                    </a:cubicBezTo>
                    <a:cubicBezTo>
                      <a:pt x="774" y="1668"/>
                      <a:pt x="782" y="1668"/>
                      <a:pt x="790" y="1668"/>
                    </a:cubicBezTo>
                    <a:cubicBezTo>
                      <a:pt x="798" y="1668"/>
                      <a:pt x="806" y="1660"/>
                      <a:pt x="822" y="1660"/>
                    </a:cubicBezTo>
                    <a:cubicBezTo>
                      <a:pt x="838" y="1660"/>
                      <a:pt x="861" y="1668"/>
                      <a:pt x="869" y="1676"/>
                    </a:cubicBezTo>
                    <a:cubicBezTo>
                      <a:pt x="877" y="1684"/>
                      <a:pt x="885" y="1684"/>
                      <a:pt x="893" y="1684"/>
                    </a:cubicBezTo>
                    <a:cubicBezTo>
                      <a:pt x="909" y="1684"/>
                      <a:pt x="940" y="1668"/>
                      <a:pt x="956" y="1660"/>
                    </a:cubicBezTo>
                    <a:cubicBezTo>
                      <a:pt x="956" y="1660"/>
                      <a:pt x="964" y="1660"/>
                      <a:pt x="972" y="1660"/>
                    </a:cubicBezTo>
                    <a:cubicBezTo>
                      <a:pt x="996" y="1660"/>
                      <a:pt x="1027" y="1668"/>
                      <a:pt x="1051" y="1700"/>
                    </a:cubicBezTo>
                    <a:cubicBezTo>
                      <a:pt x="1059" y="1708"/>
                      <a:pt x="1075" y="1716"/>
                      <a:pt x="1091" y="1716"/>
                    </a:cubicBezTo>
                    <a:cubicBezTo>
                      <a:pt x="1114" y="1716"/>
                      <a:pt x="1146" y="1708"/>
                      <a:pt x="1154" y="1700"/>
                    </a:cubicBezTo>
                    <a:cubicBezTo>
                      <a:pt x="1162" y="1692"/>
                      <a:pt x="1186" y="1692"/>
                      <a:pt x="1217" y="1692"/>
                    </a:cubicBezTo>
                    <a:cubicBezTo>
                      <a:pt x="1241" y="1692"/>
                      <a:pt x="1273" y="1692"/>
                      <a:pt x="1304" y="1692"/>
                    </a:cubicBezTo>
                    <a:cubicBezTo>
                      <a:pt x="1336" y="1692"/>
                      <a:pt x="1344" y="1692"/>
                      <a:pt x="1344" y="1692"/>
                    </a:cubicBezTo>
                    <a:lnTo>
                      <a:pt x="1344" y="1692"/>
                    </a:lnTo>
                    <a:cubicBezTo>
                      <a:pt x="1344" y="1692"/>
                      <a:pt x="1344" y="1684"/>
                      <a:pt x="1351" y="1676"/>
                    </a:cubicBezTo>
                    <a:cubicBezTo>
                      <a:pt x="1351" y="1676"/>
                      <a:pt x="1359" y="1668"/>
                      <a:pt x="1375" y="1668"/>
                    </a:cubicBezTo>
                    <a:cubicBezTo>
                      <a:pt x="1391" y="1668"/>
                      <a:pt x="1415" y="1676"/>
                      <a:pt x="1438" y="1684"/>
                    </a:cubicBezTo>
                    <a:cubicBezTo>
                      <a:pt x="1446" y="1692"/>
                      <a:pt x="1470" y="1692"/>
                      <a:pt x="1486" y="1692"/>
                    </a:cubicBezTo>
                    <a:cubicBezTo>
                      <a:pt x="1510" y="1692"/>
                      <a:pt x="1533" y="1684"/>
                      <a:pt x="1549" y="1684"/>
                    </a:cubicBezTo>
                    <a:cubicBezTo>
                      <a:pt x="1549" y="1684"/>
                      <a:pt x="1549" y="1684"/>
                      <a:pt x="1557" y="1684"/>
                    </a:cubicBezTo>
                    <a:close/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6" name="Freeform 261"/>
              <p:cNvSpPr>
                <a:spLocks noChangeArrowheads="1"/>
              </p:cNvSpPr>
              <p:nvPr/>
            </p:nvSpPr>
            <p:spPr bwMode="auto">
              <a:xfrm>
                <a:off x="8516733" y="3345758"/>
                <a:ext cx="1185166" cy="1897192"/>
              </a:xfrm>
              <a:custGeom>
                <a:avLst/>
                <a:gdLst>
                  <a:gd name="T0" fmla="*/ 2213 w 2254"/>
                  <a:gd name="T1" fmla="*/ 2364 h 3606"/>
                  <a:gd name="T2" fmla="*/ 2213 w 2254"/>
                  <a:gd name="T3" fmla="*/ 2364 h 3606"/>
                  <a:gd name="T4" fmla="*/ 2142 w 2254"/>
                  <a:gd name="T5" fmla="*/ 2292 h 3606"/>
                  <a:gd name="T6" fmla="*/ 2079 w 2254"/>
                  <a:gd name="T7" fmla="*/ 2395 h 3606"/>
                  <a:gd name="T8" fmla="*/ 2039 w 2254"/>
                  <a:gd name="T9" fmla="*/ 2371 h 3606"/>
                  <a:gd name="T10" fmla="*/ 1992 w 2254"/>
                  <a:gd name="T11" fmla="*/ 2371 h 3606"/>
                  <a:gd name="T12" fmla="*/ 1897 w 2254"/>
                  <a:gd name="T13" fmla="*/ 2348 h 3606"/>
                  <a:gd name="T14" fmla="*/ 1834 w 2254"/>
                  <a:gd name="T15" fmla="*/ 2340 h 3606"/>
                  <a:gd name="T16" fmla="*/ 1778 w 2254"/>
                  <a:gd name="T17" fmla="*/ 2371 h 3606"/>
                  <a:gd name="T18" fmla="*/ 1707 w 2254"/>
                  <a:gd name="T19" fmla="*/ 2348 h 3606"/>
                  <a:gd name="T20" fmla="*/ 1652 w 2254"/>
                  <a:gd name="T21" fmla="*/ 2387 h 3606"/>
                  <a:gd name="T22" fmla="*/ 1620 w 2254"/>
                  <a:gd name="T23" fmla="*/ 2355 h 3606"/>
                  <a:gd name="T24" fmla="*/ 1589 w 2254"/>
                  <a:gd name="T25" fmla="*/ 2229 h 3606"/>
                  <a:gd name="T26" fmla="*/ 1518 w 2254"/>
                  <a:gd name="T27" fmla="*/ 2158 h 3606"/>
                  <a:gd name="T28" fmla="*/ 1494 w 2254"/>
                  <a:gd name="T29" fmla="*/ 2079 h 3606"/>
                  <a:gd name="T30" fmla="*/ 1478 w 2254"/>
                  <a:gd name="T31" fmla="*/ 1960 h 3606"/>
                  <a:gd name="T32" fmla="*/ 1423 w 2254"/>
                  <a:gd name="T33" fmla="*/ 1850 h 3606"/>
                  <a:gd name="T34" fmla="*/ 1439 w 2254"/>
                  <a:gd name="T35" fmla="*/ 1739 h 3606"/>
                  <a:gd name="T36" fmla="*/ 1352 w 2254"/>
                  <a:gd name="T37" fmla="*/ 1747 h 3606"/>
                  <a:gd name="T38" fmla="*/ 1257 w 2254"/>
                  <a:gd name="T39" fmla="*/ 1794 h 3606"/>
                  <a:gd name="T40" fmla="*/ 1225 w 2254"/>
                  <a:gd name="T41" fmla="*/ 1771 h 3606"/>
                  <a:gd name="T42" fmla="*/ 1186 w 2254"/>
                  <a:gd name="T43" fmla="*/ 1739 h 3606"/>
                  <a:gd name="T44" fmla="*/ 1194 w 2254"/>
                  <a:gd name="T45" fmla="*/ 1668 h 3606"/>
                  <a:gd name="T46" fmla="*/ 1241 w 2254"/>
                  <a:gd name="T47" fmla="*/ 1644 h 3606"/>
                  <a:gd name="T48" fmla="*/ 1257 w 2254"/>
                  <a:gd name="T49" fmla="*/ 1565 h 3606"/>
                  <a:gd name="T50" fmla="*/ 1257 w 2254"/>
                  <a:gd name="T51" fmla="*/ 1454 h 3606"/>
                  <a:gd name="T52" fmla="*/ 1304 w 2254"/>
                  <a:gd name="T53" fmla="*/ 1367 h 3606"/>
                  <a:gd name="T54" fmla="*/ 1336 w 2254"/>
                  <a:gd name="T55" fmla="*/ 1249 h 3606"/>
                  <a:gd name="T56" fmla="*/ 1272 w 2254"/>
                  <a:gd name="T57" fmla="*/ 1249 h 3606"/>
                  <a:gd name="T58" fmla="*/ 1194 w 2254"/>
                  <a:gd name="T59" fmla="*/ 1162 h 3606"/>
                  <a:gd name="T60" fmla="*/ 1170 w 2254"/>
                  <a:gd name="T61" fmla="*/ 1083 h 3606"/>
                  <a:gd name="T62" fmla="*/ 1114 w 2254"/>
                  <a:gd name="T63" fmla="*/ 1012 h 3606"/>
                  <a:gd name="T64" fmla="*/ 1091 w 2254"/>
                  <a:gd name="T65" fmla="*/ 917 h 3606"/>
                  <a:gd name="T66" fmla="*/ 1035 w 2254"/>
                  <a:gd name="T67" fmla="*/ 870 h 3606"/>
                  <a:gd name="T68" fmla="*/ 980 w 2254"/>
                  <a:gd name="T69" fmla="*/ 798 h 3606"/>
                  <a:gd name="T70" fmla="*/ 1004 w 2254"/>
                  <a:gd name="T71" fmla="*/ 696 h 3606"/>
                  <a:gd name="T72" fmla="*/ 925 w 2254"/>
                  <a:gd name="T73" fmla="*/ 545 h 3606"/>
                  <a:gd name="T74" fmla="*/ 941 w 2254"/>
                  <a:gd name="T75" fmla="*/ 450 h 3606"/>
                  <a:gd name="T76" fmla="*/ 972 w 2254"/>
                  <a:gd name="T77" fmla="*/ 292 h 3606"/>
                  <a:gd name="T78" fmla="*/ 996 w 2254"/>
                  <a:gd name="T79" fmla="*/ 126 h 3606"/>
                  <a:gd name="T80" fmla="*/ 1004 w 2254"/>
                  <a:gd name="T81" fmla="*/ 63 h 3606"/>
                  <a:gd name="T82" fmla="*/ 672 w 2254"/>
                  <a:gd name="T83" fmla="*/ 0 h 3606"/>
                  <a:gd name="T84" fmla="*/ 553 w 2254"/>
                  <a:gd name="T85" fmla="*/ 593 h 3606"/>
                  <a:gd name="T86" fmla="*/ 450 w 2254"/>
                  <a:gd name="T87" fmla="*/ 1051 h 3606"/>
                  <a:gd name="T88" fmla="*/ 442 w 2254"/>
                  <a:gd name="T89" fmla="*/ 1249 h 3606"/>
                  <a:gd name="T90" fmla="*/ 435 w 2254"/>
                  <a:gd name="T91" fmla="*/ 1328 h 3606"/>
                  <a:gd name="T92" fmla="*/ 482 w 2254"/>
                  <a:gd name="T93" fmla="*/ 1486 h 3606"/>
                  <a:gd name="T94" fmla="*/ 522 w 2254"/>
                  <a:gd name="T95" fmla="*/ 1628 h 3606"/>
                  <a:gd name="T96" fmla="*/ 442 w 2254"/>
                  <a:gd name="T97" fmla="*/ 1747 h 3606"/>
                  <a:gd name="T98" fmla="*/ 371 w 2254"/>
                  <a:gd name="T99" fmla="*/ 1818 h 3606"/>
                  <a:gd name="T100" fmla="*/ 355 w 2254"/>
                  <a:gd name="T101" fmla="*/ 1889 h 3606"/>
                  <a:gd name="T102" fmla="*/ 174 w 2254"/>
                  <a:gd name="T103" fmla="*/ 2079 h 3606"/>
                  <a:gd name="T104" fmla="*/ 229 w 2254"/>
                  <a:gd name="T105" fmla="*/ 2182 h 3606"/>
                  <a:gd name="T106" fmla="*/ 229 w 2254"/>
                  <a:gd name="T107" fmla="*/ 2277 h 3606"/>
                  <a:gd name="T108" fmla="*/ 221 w 2254"/>
                  <a:gd name="T109" fmla="*/ 2340 h 3606"/>
                  <a:gd name="T110" fmla="*/ 174 w 2254"/>
                  <a:gd name="T111" fmla="*/ 2435 h 3606"/>
                  <a:gd name="T112" fmla="*/ 0 w 2254"/>
                  <a:gd name="T113" fmla="*/ 3217 h 3606"/>
                  <a:gd name="T114" fmla="*/ 2063 w 2254"/>
                  <a:gd name="T115" fmla="*/ 3605 h 3606"/>
                  <a:gd name="T116" fmla="*/ 2253 w 2254"/>
                  <a:gd name="T117" fmla="*/ 2427 h 3606"/>
                  <a:gd name="T118" fmla="*/ 2213 w 2254"/>
                  <a:gd name="T119" fmla="*/ 2364 h 36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254" h="3606">
                    <a:moveTo>
                      <a:pt x="2213" y="2364"/>
                    </a:moveTo>
                    <a:lnTo>
                      <a:pt x="2213" y="2364"/>
                    </a:lnTo>
                    <a:cubicBezTo>
                      <a:pt x="2205" y="2316"/>
                      <a:pt x="2174" y="2316"/>
                      <a:pt x="2142" y="2292"/>
                    </a:cubicBezTo>
                    <a:cubicBezTo>
                      <a:pt x="2111" y="2277"/>
                      <a:pt x="2126" y="2348"/>
                      <a:pt x="2079" y="2395"/>
                    </a:cubicBezTo>
                    <a:cubicBezTo>
                      <a:pt x="2031" y="2435"/>
                      <a:pt x="2079" y="2395"/>
                      <a:pt x="2039" y="2371"/>
                    </a:cubicBezTo>
                    <a:cubicBezTo>
                      <a:pt x="2000" y="2348"/>
                      <a:pt x="2024" y="2364"/>
                      <a:pt x="1992" y="2371"/>
                    </a:cubicBezTo>
                    <a:cubicBezTo>
                      <a:pt x="1952" y="2379"/>
                      <a:pt x="1929" y="2371"/>
                      <a:pt x="1897" y="2348"/>
                    </a:cubicBezTo>
                    <a:cubicBezTo>
                      <a:pt x="1865" y="2324"/>
                      <a:pt x="1850" y="2332"/>
                      <a:pt x="1834" y="2340"/>
                    </a:cubicBezTo>
                    <a:cubicBezTo>
                      <a:pt x="1818" y="2348"/>
                      <a:pt x="1802" y="2371"/>
                      <a:pt x="1778" y="2371"/>
                    </a:cubicBezTo>
                    <a:cubicBezTo>
                      <a:pt x="1747" y="2364"/>
                      <a:pt x="1739" y="2355"/>
                      <a:pt x="1707" y="2348"/>
                    </a:cubicBezTo>
                    <a:cubicBezTo>
                      <a:pt x="1676" y="2332"/>
                      <a:pt x="1676" y="2355"/>
                      <a:pt x="1652" y="2387"/>
                    </a:cubicBezTo>
                    <a:cubicBezTo>
                      <a:pt x="1628" y="2411"/>
                      <a:pt x="1628" y="2371"/>
                      <a:pt x="1620" y="2355"/>
                    </a:cubicBezTo>
                    <a:cubicBezTo>
                      <a:pt x="1605" y="2332"/>
                      <a:pt x="1589" y="2269"/>
                      <a:pt x="1589" y="2229"/>
                    </a:cubicBezTo>
                    <a:cubicBezTo>
                      <a:pt x="1589" y="2190"/>
                      <a:pt x="1573" y="2166"/>
                      <a:pt x="1518" y="2158"/>
                    </a:cubicBezTo>
                    <a:cubicBezTo>
                      <a:pt x="1454" y="2142"/>
                      <a:pt x="1478" y="2126"/>
                      <a:pt x="1494" y="2079"/>
                    </a:cubicBezTo>
                    <a:cubicBezTo>
                      <a:pt x="1510" y="2031"/>
                      <a:pt x="1502" y="2000"/>
                      <a:pt x="1478" y="1960"/>
                    </a:cubicBezTo>
                    <a:cubicBezTo>
                      <a:pt x="1446" y="1921"/>
                      <a:pt x="1439" y="1889"/>
                      <a:pt x="1423" y="1850"/>
                    </a:cubicBezTo>
                    <a:cubicBezTo>
                      <a:pt x="1407" y="1818"/>
                      <a:pt x="1439" y="1787"/>
                      <a:pt x="1439" y="1739"/>
                    </a:cubicBezTo>
                    <a:cubicBezTo>
                      <a:pt x="1431" y="1700"/>
                      <a:pt x="1383" y="1723"/>
                      <a:pt x="1352" y="1747"/>
                    </a:cubicBezTo>
                    <a:cubicBezTo>
                      <a:pt x="1328" y="1778"/>
                      <a:pt x="1312" y="1778"/>
                      <a:pt x="1257" y="1794"/>
                    </a:cubicBezTo>
                    <a:cubicBezTo>
                      <a:pt x="1194" y="1802"/>
                      <a:pt x="1257" y="1794"/>
                      <a:pt x="1225" y="1771"/>
                    </a:cubicBezTo>
                    <a:cubicBezTo>
                      <a:pt x="1194" y="1747"/>
                      <a:pt x="1178" y="1747"/>
                      <a:pt x="1186" y="1739"/>
                    </a:cubicBezTo>
                    <a:cubicBezTo>
                      <a:pt x="1194" y="1723"/>
                      <a:pt x="1201" y="1700"/>
                      <a:pt x="1194" y="1668"/>
                    </a:cubicBezTo>
                    <a:cubicBezTo>
                      <a:pt x="1194" y="1636"/>
                      <a:pt x="1217" y="1644"/>
                      <a:pt x="1241" y="1644"/>
                    </a:cubicBezTo>
                    <a:cubicBezTo>
                      <a:pt x="1257" y="1644"/>
                      <a:pt x="1265" y="1581"/>
                      <a:pt x="1257" y="1565"/>
                    </a:cubicBezTo>
                    <a:cubicBezTo>
                      <a:pt x="1257" y="1541"/>
                      <a:pt x="1241" y="1502"/>
                      <a:pt x="1257" y="1454"/>
                    </a:cubicBezTo>
                    <a:cubicBezTo>
                      <a:pt x="1265" y="1415"/>
                      <a:pt x="1296" y="1383"/>
                      <a:pt x="1304" y="1367"/>
                    </a:cubicBezTo>
                    <a:cubicBezTo>
                      <a:pt x="1320" y="1344"/>
                      <a:pt x="1344" y="1296"/>
                      <a:pt x="1336" y="1249"/>
                    </a:cubicBezTo>
                    <a:cubicBezTo>
                      <a:pt x="1328" y="1201"/>
                      <a:pt x="1304" y="1257"/>
                      <a:pt x="1272" y="1249"/>
                    </a:cubicBezTo>
                    <a:cubicBezTo>
                      <a:pt x="1233" y="1241"/>
                      <a:pt x="1233" y="1194"/>
                      <a:pt x="1194" y="1162"/>
                    </a:cubicBezTo>
                    <a:cubicBezTo>
                      <a:pt x="1146" y="1130"/>
                      <a:pt x="1178" y="1130"/>
                      <a:pt x="1170" y="1083"/>
                    </a:cubicBezTo>
                    <a:cubicBezTo>
                      <a:pt x="1162" y="1036"/>
                      <a:pt x="1154" y="1036"/>
                      <a:pt x="1114" y="1012"/>
                    </a:cubicBezTo>
                    <a:cubicBezTo>
                      <a:pt x="1075" y="988"/>
                      <a:pt x="1099" y="956"/>
                      <a:pt x="1091" y="917"/>
                    </a:cubicBezTo>
                    <a:cubicBezTo>
                      <a:pt x="1083" y="877"/>
                      <a:pt x="1051" y="893"/>
                      <a:pt x="1035" y="870"/>
                    </a:cubicBezTo>
                    <a:cubicBezTo>
                      <a:pt x="1012" y="838"/>
                      <a:pt x="980" y="838"/>
                      <a:pt x="980" y="798"/>
                    </a:cubicBezTo>
                    <a:cubicBezTo>
                      <a:pt x="980" y="767"/>
                      <a:pt x="1004" y="735"/>
                      <a:pt x="1004" y="696"/>
                    </a:cubicBezTo>
                    <a:cubicBezTo>
                      <a:pt x="996" y="656"/>
                      <a:pt x="941" y="577"/>
                      <a:pt x="925" y="545"/>
                    </a:cubicBezTo>
                    <a:cubicBezTo>
                      <a:pt x="917" y="514"/>
                      <a:pt x="933" y="482"/>
                      <a:pt x="941" y="450"/>
                    </a:cubicBezTo>
                    <a:cubicBezTo>
                      <a:pt x="941" y="419"/>
                      <a:pt x="964" y="332"/>
                      <a:pt x="972" y="292"/>
                    </a:cubicBezTo>
                    <a:cubicBezTo>
                      <a:pt x="988" y="253"/>
                      <a:pt x="996" y="158"/>
                      <a:pt x="996" y="126"/>
                    </a:cubicBezTo>
                    <a:cubicBezTo>
                      <a:pt x="996" y="111"/>
                      <a:pt x="996" y="79"/>
                      <a:pt x="1004" y="63"/>
                    </a:cubicBezTo>
                    <a:cubicBezTo>
                      <a:pt x="885" y="39"/>
                      <a:pt x="775" y="16"/>
                      <a:pt x="672" y="0"/>
                    </a:cubicBezTo>
                    <a:cubicBezTo>
                      <a:pt x="648" y="111"/>
                      <a:pt x="561" y="561"/>
                      <a:pt x="553" y="593"/>
                    </a:cubicBezTo>
                    <a:cubicBezTo>
                      <a:pt x="545" y="617"/>
                      <a:pt x="466" y="1020"/>
                      <a:pt x="450" y="1051"/>
                    </a:cubicBezTo>
                    <a:cubicBezTo>
                      <a:pt x="427" y="1083"/>
                      <a:pt x="427" y="1225"/>
                      <a:pt x="442" y="1249"/>
                    </a:cubicBezTo>
                    <a:cubicBezTo>
                      <a:pt x="450" y="1265"/>
                      <a:pt x="435" y="1312"/>
                      <a:pt x="435" y="1328"/>
                    </a:cubicBezTo>
                    <a:cubicBezTo>
                      <a:pt x="427" y="1352"/>
                      <a:pt x="435" y="1454"/>
                      <a:pt x="482" y="1486"/>
                    </a:cubicBezTo>
                    <a:cubicBezTo>
                      <a:pt x="529" y="1526"/>
                      <a:pt x="545" y="1613"/>
                      <a:pt x="522" y="1628"/>
                    </a:cubicBezTo>
                    <a:cubicBezTo>
                      <a:pt x="506" y="1644"/>
                      <a:pt x="442" y="1731"/>
                      <a:pt x="442" y="1747"/>
                    </a:cubicBezTo>
                    <a:cubicBezTo>
                      <a:pt x="442" y="1771"/>
                      <a:pt x="395" y="1794"/>
                      <a:pt x="371" y="1818"/>
                    </a:cubicBezTo>
                    <a:cubicBezTo>
                      <a:pt x="348" y="1850"/>
                      <a:pt x="348" y="1873"/>
                      <a:pt x="355" y="1889"/>
                    </a:cubicBezTo>
                    <a:cubicBezTo>
                      <a:pt x="355" y="1897"/>
                      <a:pt x="166" y="2040"/>
                      <a:pt x="174" y="2079"/>
                    </a:cubicBezTo>
                    <a:cubicBezTo>
                      <a:pt x="182" y="2126"/>
                      <a:pt x="166" y="2158"/>
                      <a:pt x="229" y="2182"/>
                    </a:cubicBezTo>
                    <a:cubicBezTo>
                      <a:pt x="284" y="2213"/>
                      <a:pt x="245" y="2253"/>
                      <a:pt x="229" y="2277"/>
                    </a:cubicBezTo>
                    <a:cubicBezTo>
                      <a:pt x="221" y="2292"/>
                      <a:pt x="237" y="2316"/>
                      <a:pt x="221" y="2340"/>
                    </a:cubicBezTo>
                    <a:cubicBezTo>
                      <a:pt x="205" y="2364"/>
                      <a:pt x="174" y="2411"/>
                      <a:pt x="174" y="2435"/>
                    </a:cubicBezTo>
                    <a:cubicBezTo>
                      <a:pt x="174" y="2458"/>
                      <a:pt x="31" y="3075"/>
                      <a:pt x="0" y="3217"/>
                    </a:cubicBezTo>
                    <a:cubicBezTo>
                      <a:pt x="640" y="3360"/>
                      <a:pt x="1352" y="3494"/>
                      <a:pt x="2063" y="3605"/>
                    </a:cubicBezTo>
                    <a:cubicBezTo>
                      <a:pt x="2253" y="2427"/>
                      <a:pt x="2253" y="2427"/>
                      <a:pt x="2253" y="2427"/>
                    </a:cubicBezTo>
                    <a:cubicBezTo>
                      <a:pt x="2229" y="2411"/>
                      <a:pt x="2221" y="2395"/>
                      <a:pt x="2213" y="2364"/>
                    </a:cubicBez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7" name="Freeform 262"/>
              <p:cNvSpPr>
                <a:spLocks noChangeArrowheads="1"/>
              </p:cNvSpPr>
              <p:nvPr/>
            </p:nvSpPr>
            <p:spPr bwMode="auto">
              <a:xfrm>
                <a:off x="8514414" y="3341119"/>
                <a:ext cx="1194442" cy="1901831"/>
              </a:xfrm>
              <a:custGeom>
                <a:avLst/>
                <a:gdLst>
                  <a:gd name="T0" fmla="*/ 8 w 2270"/>
                  <a:gd name="T1" fmla="*/ 3233 h 3614"/>
                  <a:gd name="T2" fmla="*/ 221 w 2270"/>
                  <a:gd name="T3" fmla="*/ 2356 h 3614"/>
                  <a:gd name="T4" fmla="*/ 237 w 2270"/>
                  <a:gd name="T5" fmla="*/ 2277 h 3614"/>
                  <a:gd name="T6" fmla="*/ 182 w 2270"/>
                  <a:gd name="T7" fmla="*/ 2087 h 3614"/>
                  <a:gd name="T8" fmla="*/ 379 w 2270"/>
                  <a:gd name="T9" fmla="*/ 1826 h 3614"/>
                  <a:gd name="T10" fmla="*/ 537 w 2270"/>
                  <a:gd name="T11" fmla="*/ 1605 h 3614"/>
                  <a:gd name="T12" fmla="*/ 450 w 2270"/>
                  <a:gd name="T13" fmla="*/ 1257 h 3614"/>
                  <a:gd name="T14" fmla="*/ 672 w 2270"/>
                  <a:gd name="T15" fmla="*/ 0 h 3614"/>
                  <a:gd name="T16" fmla="*/ 1012 w 2270"/>
                  <a:gd name="T17" fmla="*/ 71 h 3614"/>
                  <a:gd name="T18" fmla="*/ 949 w 2270"/>
                  <a:gd name="T19" fmla="*/ 458 h 3614"/>
                  <a:gd name="T20" fmla="*/ 1012 w 2270"/>
                  <a:gd name="T21" fmla="*/ 704 h 3614"/>
                  <a:gd name="T22" fmla="*/ 1043 w 2270"/>
                  <a:gd name="T23" fmla="*/ 869 h 3614"/>
                  <a:gd name="T24" fmla="*/ 1122 w 2270"/>
                  <a:gd name="T25" fmla="*/ 1012 h 3614"/>
                  <a:gd name="T26" fmla="*/ 1202 w 2270"/>
                  <a:gd name="T27" fmla="*/ 1170 h 3614"/>
                  <a:gd name="T28" fmla="*/ 1312 w 2270"/>
                  <a:gd name="T29" fmla="*/ 1241 h 3614"/>
                  <a:gd name="T30" fmla="*/ 1312 w 2270"/>
                  <a:gd name="T31" fmla="*/ 1375 h 3614"/>
                  <a:gd name="T32" fmla="*/ 1249 w 2270"/>
                  <a:gd name="T33" fmla="*/ 1652 h 3614"/>
                  <a:gd name="T34" fmla="*/ 1209 w 2270"/>
                  <a:gd name="T35" fmla="*/ 1676 h 3614"/>
                  <a:gd name="T36" fmla="*/ 1233 w 2270"/>
                  <a:gd name="T37" fmla="*/ 1771 h 3614"/>
                  <a:gd name="T38" fmla="*/ 1360 w 2270"/>
                  <a:gd name="T39" fmla="*/ 1755 h 3614"/>
                  <a:gd name="T40" fmla="*/ 1439 w 2270"/>
                  <a:gd name="T41" fmla="*/ 1858 h 3614"/>
                  <a:gd name="T42" fmla="*/ 1494 w 2270"/>
                  <a:gd name="T43" fmla="*/ 2111 h 3614"/>
                  <a:gd name="T44" fmla="*/ 1628 w 2270"/>
                  <a:gd name="T45" fmla="*/ 2356 h 3614"/>
                  <a:gd name="T46" fmla="*/ 1668 w 2270"/>
                  <a:gd name="T47" fmla="*/ 2372 h 3614"/>
                  <a:gd name="T48" fmla="*/ 1826 w 2270"/>
                  <a:gd name="T49" fmla="*/ 2356 h 3614"/>
                  <a:gd name="T50" fmla="*/ 1913 w 2270"/>
                  <a:gd name="T51" fmla="*/ 2356 h 3614"/>
                  <a:gd name="T52" fmla="*/ 2024 w 2270"/>
                  <a:gd name="T53" fmla="*/ 2363 h 3614"/>
                  <a:gd name="T54" fmla="*/ 2119 w 2270"/>
                  <a:gd name="T55" fmla="*/ 2332 h 3614"/>
                  <a:gd name="T56" fmla="*/ 2221 w 2270"/>
                  <a:gd name="T57" fmla="*/ 2372 h 3614"/>
                  <a:gd name="T58" fmla="*/ 8 w 2270"/>
                  <a:gd name="T59" fmla="*/ 3225 h 3614"/>
                  <a:gd name="T60" fmla="*/ 2213 w 2270"/>
                  <a:gd name="T61" fmla="*/ 2372 h 3614"/>
                  <a:gd name="T62" fmla="*/ 2126 w 2270"/>
                  <a:gd name="T63" fmla="*/ 2332 h 3614"/>
                  <a:gd name="T64" fmla="*/ 2055 w 2270"/>
                  <a:gd name="T65" fmla="*/ 2419 h 3614"/>
                  <a:gd name="T66" fmla="*/ 2024 w 2270"/>
                  <a:gd name="T67" fmla="*/ 2372 h 3614"/>
                  <a:gd name="T68" fmla="*/ 1873 w 2270"/>
                  <a:gd name="T69" fmla="*/ 2348 h 3614"/>
                  <a:gd name="T70" fmla="*/ 1786 w 2270"/>
                  <a:gd name="T71" fmla="*/ 2379 h 3614"/>
                  <a:gd name="T72" fmla="*/ 1676 w 2270"/>
                  <a:gd name="T73" fmla="*/ 2372 h 3614"/>
                  <a:gd name="T74" fmla="*/ 1620 w 2270"/>
                  <a:gd name="T75" fmla="*/ 2363 h 3614"/>
                  <a:gd name="T76" fmla="*/ 1486 w 2270"/>
                  <a:gd name="T77" fmla="*/ 2111 h 3614"/>
                  <a:gd name="T78" fmla="*/ 1431 w 2270"/>
                  <a:gd name="T79" fmla="*/ 1866 h 3614"/>
                  <a:gd name="T80" fmla="*/ 1367 w 2270"/>
                  <a:gd name="T81" fmla="*/ 1763 h 3614"/>
                  <a:gd name="T82" fmla="*/ 1233 w 2270"/>
                  <a:gd name="T83" fmla="*/ 1795 h 3614"/>
                  <a:gd name="T84" fmla="*/ 1194 w 2270"/>
                  <a:gd name="T85" fmla="*/ 1747 h 3614"/>
                  <a:gd name="T86" fmla="*/ 1233 w 2270"/>
                  <a:gd name="T87" fmla="*/ 1644 h 3614"/>
                  <a:gd name="T88" fmla="*/ 1257 w 2270"/>
                  <a:gd name="T89" fmla="*/ 1462 h 3614"/>
                  <a:gd name="T90" fmla="*/ 1336 w 2270"/>
                  <a:gd name="T91" fmla="*/ 1241 h 3614"/>
                  <a:gd name="T92" fmla="*/ 1241 w 2270"/>
                  <a:gd name="T93" fmla="*/ 1225 h 3614"/>
                  <a:gd name="T94" fmla="*/ 1138 w 2270"/>
                  <a:gd name="T95" fmla="*/ 1036 h 3614"/>
                  <a:gd name="T96" fmla="*/ 1067 w 2270"/>
                  <a:gd name="T97" fmla="*/ 893 h 3614"/>
                  <a:gd name="T98" fmla="*/ 996 w 2270"/>
                  <a:gd name="T99" fmla="*/ 767 h 3614"/>
                  <a:gd name="T100" fmla="*/ 933 w 2270"/>
                  <a:gd name="T101" fmla="*/ 490 h 3614"/>
                  <a:gd name="T102" fmla="*/ 1004 w 2270"/>
                  <a:gd name="T103" fmla="*/ 71 h 3614"/>
                  <a:gd name="T104" fmla="*/ 458 w 2270"/>
                  <a:gd name="T105" fmla="*/ 1059 h 3614"/>
                  <a:gd name="T106" fmla="*/ 490 w 2270"/>
                  <a:gd name="T107" fmla="*/ 1494 h 3614"/>
                  <a:gd name="T108" fmla="*/ 411 w 2270"/>
                  <a:gd name="T109" fmla="*/ 1810 h 3614"/>
                  <a:gd name="T110" fmla="*/ 308 w 2270"/>
                  <a:gd name="T111" fmla="*/ 1952 h 3614"/>
                  <a:gd name="T112" fmla="*/ 269 w 2270"/>
                  <a:gd name="T113" fmla="*/ 2221 h 3614"/>
                  <a:gd name="T114" fmla="*/ 237 w 2270"/>
                  <a:gd name="T115" fmla="*/ 2348 h 36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270" h="3614">
                    <a:moveTo>
                      <a:pt x="2071" y="3613"/>
                    </a:moveTo>
                    <a:lnTo>
                      <a:pt x="2071" y="3613"/>
                    </a:lnTo>
                    <a:lnTo>
                      <a:pt x="2071" y="3613"/>
                    </a:lnTo>
                    <a:cubicBezTo>
                      <a:pt x="1431" y="3518"/>
                      <a:pt x="735" y="3391"/>
                      <a:pt x="8" y="3233"/>
                    </a:cubicBezTo>
                    <a:cubicBezTo>
                      <a:pt x="0" y="3233"/>
                      <a:pt x="0" y="3233"/>
                      <a:pt x="0" y="3233"/>
                    </a:cubicBezTo>
                    <a:cubicBezTo>
                      <a:pt x="0" y="3225"/>
                      <a:pt x="0" y="3225"/>
                      <a:pt x="0" y="3225"/>
                    </a:cubicBezTo>
                    <a:cubicBezTo>
                      <a:pt x="87" y="2854"/>
                      <a:pt x="182" y="2459"/>
                      <a:pt x="182" y="2443"/>
                    </a:cubicBezTo>
                    <a:cubicBezTo>
                      <a:pt x="182" y="2419"/>
                      <a:pt x="205" y="2379"/>
                      <a:pt x="221" y="2356"/>
                    </a:cubicBezTo>
                    <a:cubicBezTo>
                      <a:pt x="229" y="2348"/>
                      <a:pt x="229" y="2348"/>
                      <a:pt x="229" y="2348"/>
                    </a:cubicBezTo>
                    <a:cubicBezTo>
                      <a:pt x="237" y="2332"/>
                      <a:pt x="237" y="2324"/>
                      <a:pt x="229" y="2316"/>
                    </a:cubicBezTo>
                    <a:cubicBezTo>
                      <a:pt x="229" y="2300"/>
                      <a:pt x="229" y="2292"/>
                      <a:pt x="237" y="2285"/>
                    </a:cubicBezTo>
                    <a:cubicBezTo>
                      <a:pt x="237" y="2277"/>
                      <a:pt x="237" y="2277"/>
                      <a:pt x="237" y="2277"/>
                    </a:cubicBezTo>
                    <a:cubicBezTo>
                      <a:pt x="245" y="2269"/>
                      <a:pt x="269" y="2245"/>
                      <a:pt x="261" y="2221"/>
                    </a:cubicBezTo>
                    <a:cubicBezTo>
                      <a:pt x="261" y="2213"/>
                      <a:pt x="245" y="2206"/>
                      <a:pt x="229" y="2198"/>
                    </a:cubicBezTo>
                    <a:cubicBezTo>
                      <a:pt x="182" y="2174"/>
                      <a:pt x="182" y="2142"/>
                      <a:pt x="182" y="2111"/>
                    </a:cubicBezTo>
                    <a:cubicBezTo>
                      <a:pt x="182" y="2103"/>
                      <a:pt x="182" y="2095"/>
                      <a:pt x="182" y="2087"/>
                    </a:cubicBezTo>
                    <a:cubicBezTo>
                      <a:pt x="174" y="2063"/>
                      <a:pt x="237" y="2008"/>
                      <a:pt x="308" y="1945"/>
                    </a:cubicBezTo>
                    <a:cubicBezTo>
                      <a:pt x="332" y="1921"/>
                      <a:pt x="356" y="1897"/>
                      <a:pt x="356" y="1897"/>
                    </a:cubicBezTo>
                    <a:lnTo>
                      <a:pt x="356" y="1897"/>
                    </a:lnTo>
                    <a:cubicBezTo>
                      <a:pt x="356" y="1881"/>
                      <a:pt x="348" y="1850"/>
                      <a:pt x="379" y="1826"/>
                    </a:cubicBezTo>
                    <a:cubicBezTo>
                      <a:pt x="387" y="1818"/>
                      <a:pt x="395" y="1810"/>
                      <a:pt x="403" y="1802"/>
                    </a:cubicBezTo>
                    <a:cubicBezTo>
                      <a:pt x="427" y="1786"/>
                      <a:pt x="443" y="1771"/>
                      <a:pt x="443" y="1755"/>
                    </a:cubicBezTo>
                    <a:cubicBezTo>
                      <a:pt x="443" y="1731"/>
                      <a:pt x="506" y="1652"/>
                      <a:pt x="530" y="1628"/>
                    </a:cubicBezTo>
                    <a:cubicBezTo>
                      <a:pt x="537" y="1628"/>
                      <a:pt x="537" y="1621"/>
                      <a:pt x="537" y="1605"/>
                    </a:cubicBezTo>
                    <a:cubicBezTo>
                      <a:pt x="537" y="1573"/>
                      <a:pt x="514" y="1526"/>
                      <a:pt x="490" y="1502"/>
                    </a:cubicBezTo>
                    <a:cubicBezTo>
                      <a:pt x="443" y="1462"/>
                      <a:pt x="435" y="1360"/>
                      <a:pt x="435" y="1336"/>
                    </a:cubicBezTo>
                    <a:cubicBezTo>
                      <a:pt x="435" y="1328"/>
                      <a:pt x="443" y="1328"/>
                      <a:pt x="443" y="1320"/>
                    </a:cubicBezTo>
                    <a:cubicBezTo>
                      <a:pt x="450" y="1296"/>
                      <a:pt x="450" y="1273"/>
                      <a:pt x="450" y="1257"/>
                    </a:cubicBezTo>
                    <a:cubicBezTo>
                      <a:pt x="435" y="1233"/>
                      <a:pt x="435" y="1091"/>
                      <a:pt x="450" y="1059"/>
                    </a:cubicBezTo>
                    <a:cubicBezTo>
                      <a:pt x="466" y="1036"/>
                      <a:pt x="506" y="830"/>
                      <a:pt x="537" y="704"/>
                    </a:cubicBezTo>
                    <a:cubicBezTo>
                      <a:pt x="545" y="648"/>
                      <a:pt x="561" y="609"/>
                      <a:pt x="561" y="593"/>
                    </a:cubicBezTo>
                    <a:cubicBezTo>
                      <a:pt x="569" y="577"/>
                      <a:pt x="624" y="277"/>
                      <a:pt x="672" y="0"/>
                    </a:cubicBezTo>
                    <a:lnTo>
                      <a:pt x="672" y="0"/>
                    </a:lnTo>
                    <a:cubicBezTo>
                      <a:pt x="680" y="0"/>
                      <a:pt x="680" y="0"/>
                      <a:pt x="680" y="0"/>
                    </a:cubicBezTo>
                    <a:cubicBezTo>
                      <a:pt x="783" y="24"/>
                      <a:pt x="893" y="47"/>
                      <a:pt x="1012" y="71"/>
                    </a:cubicBezTo>
                    <a:lnTo>
                      <a:pt x="1012" y="71"/>
                    </a:lnTo>
                    <a:lnTo>
                      <a:pt x="1012" y="71"/>
                    </a:lnTo>
                    <a:cubicBezTo>
                      <a:pt x="1012" y="95"/>
                      <a:pt x="1004" y="119"/>
                      <a:pt x="1004" y="134"/>
                    </a:cubicBezTo>
                    <a:cubicBezTo>
                      <a:pt x="1004" y="166"/>
                      <a:pt x="1004" y="261"/>
                      <a:pt x="988" y="300"/>
                    </a:cubicBezTo>
                    <a:cubicBezTo>
                      <a:pt x="972" y="340"/>
                      <a:pt x="956" y="427"/>
                      <a:pt x="949" y="458"/>
                    </a:cubicBezTo>
                    <a:cubicBezTo>
                      <a:pt x="949" y="466"/>
                      <a:pt x="949" y="482"/>
                      <a:pt x="941" y="490"/>
                    </a:cubicBezTo>
                    <a:cubicBezTo>
                      <a:pt x="933" y="514"/>
                      <a:pt x="933" y="530"/>
                      <a:pt x="941" y="553"/>
                    </a:cubicBezTo>
                    <a:cubicBezTo>
                      <a:pt x="941" y="569"/>
                      <a:pt x="956" y="585"/>
                      <a:pt x="964" y="601"/>
                    </a:cubicBezTo>
                    <a:cubicBezTo>
                      <a:pt x="988" y="640"/>
                      <a:pt x="1012" y="680"/>
                      <a:pt x="1012" y="704"/>
                    </a:cubicBezTo>
                    <a:cubicBezTo>
                      <a:pt x="1012" y="727"/>
                      <a:pt x="1012" y="743"/>
                      <a:pt x="1004" y="767"/>
                    </a:cubicBezTo>
                    <a:cubicBezTo>
                      <a:pt x="996" y="783"/>
                      <a:pt x="996" y="798"/>
                      <a:pt x="996" y="806"/>
                    </a:cubicBezTo>
                    <a:cubicBezTo>
                      <a:pt x="996" y="830"/>
                      <a:pt x="1004" y="838"/>
                      <a:pt x="1020" y="854"/>
                    </a:cubicBezTo>
                    <a:cubicBezTo>
                      <a:pt x="1027" y="854"/>
                      <a:pt x="1036" y="862"/>
                      <a:pt x="1043" y="869"/>
                    </a:cubicBezTo>
                    <a:cubicBezTo>
                      <a:pt x="1051" y="885"/>
                      <a:pt x="1059" y="885"/>
                      <a:pt x="1067" y="885"/>
                    </a:cubicBezTo>
                    <a:cubicBezTo>
                      <a:pt x="1083" y="893"/>
                      <a:pt x="1099" y="893"/>
                      <a:pt x="1107" y="925"/>
                    </a:cubicBezTo>
                    <a:cubicBezTo>
                      <a:pt x="1107" y="933"/>
                      <a:pt x="1107" y="949"/>
                      <a:pt x="1107" y="964"/>
                    </a:cubicBezTo>
                    <a:cubicBezTo>
                      <a:pt x="1099" y="980"/>
                      <a:pt x="1099" y="1004"/>
                      <a:pt x="1122" y="1012"/>
                    </a:cubicBezTo>
                    <a:cubicBezTo>
                      <a:pt x="1130" y="1020"/>
                      <a:pt x="1138" y="1020"/>
                      <a:pt x="1146" y="1028"/>
                    </a:cubicBezTo>
                    <a:cubicBezTo>
                      <a:pt x="1170" y="1044"/>
                      <a:pt x="1178" y="1051"/>
                      <a:pt x="1186" y="1091"/>
                    </a:cubicBezTo>
                    <a:cubicBezTo>
                      <a:pt x="1186" y="1107"/>
                      <a:pt x="1186" y="1122"/>
                      <a:pt x="1178" y="1131"/>
                    </a:cubicBezTo>
                    <a:cubicBezTo>
                      <a:pt x="1178" y="1146"/>
                      <a:pt x="1178" y="1146"/>
                      <a:pt x="1202" y="1170"/>
                    </a:cubicBezTo>
                    <a:cubicBezTo>
                      <a:pt x="1225" y="1186"/>
                      <a:pt x="1233" y="1202"/>
                      <a:pt x="1249" y="1217"/>
                    </a:cubicBezTo>
                    <a:cubicBezTo>
                      <a:pt x="1257" y="1233"/>
                      <a:pt x="1265" y="1249"/>
                      <a:pt x="1280" y="1249"/>
                    </a:cubicBezTo>
                    <a:cubicBezTo>
                      <a:pt x="1280" y="1257"/>
                      <a:pt x="1280" y="1257"/>
                      <a:pt x="1289" y="1257"/>
                    </a:cubicBezTo>
                    <a:cubicBezTo>
                      <a:pt x="1296" y="1257"/>
                      <a:pt x="1304" y="1249"/>
                      <a:pt x="1312" y="1241"/>
                    </a:cubicBezTo>
                    <a:cubicBezTo>
                      <a:pt x="1320" y="1241"/>
                      <a:pt x="1328" y="1233"/>
                      <a:pt x="1336" y="1233"/>
                    </a:cubicBezTo>
                    <a:cubicBezTo>
                      <a:pt x="1344" y="1233"/>
                      <a:pt x="1344" y="1249"/>
                      <a:pt x="1344" y="1257"/>
                    </a:cubicBezTo>
                    <a:cubicBezTo>
                      <a:pt x="1352" y="1296"/>
                      <a:pt x="1336" y="1352"/>
                      <a:pt x="1320" y="1375"/>
                    </a:cubicBezTo>
                    <a:cubicBezTo>
                      <a:pt x="1312" y="1375"/>
                      <a:pt x="1312" y="1375"/>
                      <a:pt x="1312" y="1375"/>
                    </a:cubicBezTo>
                    <a:cubicBezTo>
                      <a:pt x="1296" y="1399"/>
                      <a:pt x="1273" y="1431"/>
                      <a:pt x="1265" y="1462"/>
                    </a:cubicBezTo>
                    <a:cubicBezTo>
                      <a:pt x="1257" y="1502"/>
                      <a:pt x="1265" y="1542"/>
                      <a:pt x="1273" y="1565"/>
                    </a:cubicBezTo>
                    <a:cubicBezTo>
                      <a:pt x="1273" y="1589"/>
                      <a:pt x="1273" y="1628"/>
                      <a:pt x="1257" y="1644"/>
                    </a:cubicBezTo>
                    <a:cubicBezTo>
                      <a:pt x="1257" y="1652"/>
                      <a:pt x="1249" y="1652"/>
                      <a:pt x="1249" y="1652"/>
                    </a:cubicBezTo>
                    <a:cubicBezTo>
                      <a:pt x="1241" y="1652"/>
                      <a:pt x="1241" y="1652"/>
                      <a:pt x="1241" y="1652"/>
                    </a:cubicBezTo>
                    <a:cubicBezTo>
                      <a:pt x="1233" y="1652"/>
                      <a:pt x="1233" y="1652"/>
                      <a:pt x="1233" y="1652"/>
                    </a:cubicBezTo>
                    <a:cubicBezTo>
                      <a:pt x="1225" y="1652"/>
                      <a:pt x="1217" y="1652"/>
                      <a:pt x="1209" y="1660"/>
                    </a:cubicBezTo>
                    <a:cubicBezTo>
                      <a:pt x="1209" y="1660"/>
                      <a:pt x="1209" y="1668"/>
                      <a:pt x="1209" y="1676"/>
                    </a:cubicBezTo>
                    <a:cubicBezTo>
                      <a:pt x="1209" y="1708"/>
                      <a:pt x="1202" y="1731"/>
                      <a:pt x="1194" y="1747"/>
                    </a:cubicBezTo>
                    <a:lnTo>
                      <a:pt x="1194" y="1747"/>
                    </a:lnTo>
                    <a:cubicBezTo>
                      <a:pt x="1194" y="1755"/>
                      <a:pt x="1194" y="1755"/>
                      <a:pt x="1202" y="1755"/>
                    </a:cubicBezTo>
                    <a:cubicBezTo>
                      <a:pt x="1209" y="1763"/>
                      <a:pt x="1217" y="1763"/>
                      <a:pt x="1233" y="1771"/>
                    </a:cubicBezTo>
                    <a:cubicBezTo>
                      <a:pt x="1241" y="1779"/>
                      <a:pt x="1241" y="1786"/>
                      <a:pt x="1241" y="1786"/>
                    </a:cubicBezTo>
                    <a:cubicBezTo>
                      <a:pt x="1241" y="1795"/>
                      <a:pt x="1241" y="1795"/>
                      <a:pt x="1241" y="1802"/>
                    </a:cubicBezTo>
                    <a:cubicBezTo>
                      <a:pt x="1241" y="1795"/>
                      <a:pt x="1249" y="1795"/>
                      <a:pt x="1257" y="1795"/>
                    </a:cubicBezTo>
                    <a:cubicBezTo>
                      <a:pt x="1320" y="1786"/>
                      <a:pt x="1336" y="1779"/>
                      <a:pt x="1360" y="1755"/>
                    </a:cubicBezTo>
                    <a:cubicBezTo>
                      <a:pt x="1375" y="1739"/>
                      <a:pt x="1407" y="1723"/>
                      <a:pt x="1423" y="1723"/>
                    </a:cubicBezTo>
                    <a:cubicBezTo>
                      <a:pt x="1431" y="1723"/>
                      <a:pt x="1447" y="1731"/>
                      <a:pt x="1447" y="1747"/>
                    </a:cubicBezTo>
                    <a:cubicBezTo>
                      <a:pt x="1447" y="1771"/>
                      <a:pt x="1447" y="1786"/>
                      <a:pt x="1439" y="1802"/>
                    </a:cubicBezTo>
                    <a:cubicBezTo>
                      <a:pt x="1431" y="1818"/>
                      <a:pt x="1431" y="1842"/>
                      <a:pt x="1439" y="1858"/>
                    </a:cubicBezTo>
                    <a:cubicBezTo>
                      <a:pt x="1439" y="1866"/>
                      <a:pt x="1439" y="1866"/>
                      <a:pt x="1439" y="1873"/>
                    </a:cubicBezTo>
                    <a:cubicBezTo>
                      <a:pt x="1454" y="1905"/>
                      <a:pt x="1462" y="1929"/>
                      <a:pt x="1486" y="1961"/>
                    </a:cubicBezTo>
                    <a:cubicBezTo>
                      <a:pt x="1518" y="2000"/>
                      <a:pt x="1518" y="2039"/>
                      <a:pt x="1510" y="2087"/>
                    </a:cubicBezTo>
                    <a:cubicBezTo>
                      <a:pt x="1502" y="2095"/>
                      <a:pt x="1502" y="2103"/>
                      <a:pt x="1494" y="2111"/>
                    </a:cubicBezTo>
                    <a:cubicBezTo>
                      <a:pt x="1494" y="2126"/>
                      <a:pt x="1486" y="2134"/>
                      <a:pt x="1486" y="2142"/>
                    </a:cubicBezTo>
                    <a:cubicBezTo>
                      <a:pt x="1494" y="2150"/>
                      <a:pt x="1502" y="2158"/>
                      <a:pt x="1526" y="2158"/>
                    </a:cubicBezTo>
                    <a:cubicBezTo>
                      <a:pt x="1581" y="2174"/>
                      <a:pt x="1597" y="2190"/>
                      <a:pt x="1597" y="2237"/>
                    </a:cubicBezTo>
                    <a:cubicBezTo>
                      <a:pt x="1597" y="2277"/>
                      <a:pt x="1620" y="2340"/>
                      <a:pt x="1628" y="2356"/>
                    </a:cubicBezTo>
                    <a:cubicBezTo>
                      <a:pt x="1636" y="2363"/>
                      <a:pt x="1636" y="2372"/>
                      <a:pt x="1636" y="2379"/>
                    </a:cubicBezTo>
                    <a:cubicBezTo>
                      <a:pt x="1644" y="2387"/>
                      <a:pt x="1644" y="2395"/>
                      <a:pt x="1652" y="2395"/>
                    </a:cubicBezTo>
                    <a:cubicBezTo>
                      <a:pt x="1652" y="2395"/>
                      <a:pt x="1652" y="2395"/>
                      <a:pt x="1660" y="2387"/>
                    </a:cubicBezTo>
                    <a:cubicBezTo>
                      <a:pt x="1668" y="2379"/>
                      <a:pt x="1668" y="2372"/>
                      <a:pt x="1668" y="2372"/>
                    </a:cubicBezTo>
                    <a:cubicBezTo>
                      <a:pt x="1684" y="2348"/>
                      <a:pt x="1692" y="2340"/>
                      <a:pt x="1715" y="2348"/>
                    </a:cubicBezTo>
                    <a:cubicBezTo>
                      <a:pt x="1731" y="2356"/>
                      <a:pt x="1739" y="2356"/>
                      <a:pt x="1747" y="2363"/>
                    </a:cubicBezTo>
                    <a:cubicBezTo>
                      <a:pt x="1763" y="2372"/>
                      <a:pt x="1771" y="2372"/>
                      <a:pt x="1786" y="2372"/>
                    </a:cubicBezTo>
                    <a:cubicBezTo>
                      <a:pt x="1802" y="2379"/>
                      <a:pt x="1810" y="2363"/>
                      <a:pt x="1826" y="2356"/>
                    </a:cubicBezTo>
                    <a:cubicBezTo>
                      <a:pt x="1826" y="2356"/>
                      <a:pt x="1834" y="2348"/>
                      <a:pt x="1842" y="2348"/>
                    </a:cubicBezTo>
                    <a:lnTo>
                      <a:pt x="1842" y="2348"/>
                    </a:lnTo>
                    <a:cubicBezTo>
                      <a:pt x="1850" y="2340"/>
                      <a:pt x="1858" y="2340"/>
                      <a:pt x="1873" y="2340"/>
                    </a:cubicBezTo>
                    <a:cubicBezTo>
                      <a:pt x="1881" y="2340"/>
                      <a:pt x="1897" y="2340"/>
                      <a:pt x="1913" y="2356"/>
                    </a:cubicBezTo>
                    <a:cubicBezTo>
                      <a:pt x="1937" y="2372"/>
                      <a:pt x="1953" y="2379"/>
                      <a:pt x="1976" y="2379"/>
                    </a:cubicBezTo>
                    <a:cubicBezTo>
                      <a:pt x="1984" y="2379"/>
                      <a:pt x="1984" y="2379"/>
                      <a:pt x="1992" y="2379"/>
                    </a:cubicBezTo>
                    <a:cubicBezTo>
                      <a:pt x="2008" y="2372"/>
                      <a:pt x="2016" y="2372"/>
                      <a:pt x="2016" y="2372"/>
                    </a:cubicBezTo>
                    <a:cubicBezTo>
                      <a:pt x="2016" y="2363"/>
                      <a:pt x="2024" y="2363"/>
                      <a:pt x="2024" y="2363"/>
                    </a:cubicBezTo>
                    <a:cubicBezTo>
                      <a:pt x="2032" y="2363"/>
                      <a:pt x="2039" y="2363"/>
                      <a:pt x="2047" y="2372"/>
                    </a:cubicBezTo>
                    <a:cubicBezTo>
                      <a:pt x="2071" y="2387"/>
                      <a:pt x="2063" y="2403"/>
                      <a:pt x="2063" y="2411"/>
                    </a:cubicBezTo>
                    <a:cubicBezTo>
                      <a:pt x="2071" y="2411"/>
                      <a:pt x="2071" y="2403"/>
                      <a:pt x="2079" y="2395"/>
                    </a:cubicBezTo>
                    <a:cubicBezTo>
                      <a:pt x="2103" y="2379"/>
                      <a:pt x="2111" y="2348"/>
                      <a:pt x="2119" y="2332"/>
                    </a:cubicBezTo>
                    <a:cubicBezTo>
                      <a:pt x="2126" y="2308"/>
                      <a:pt x="2134" y="2300"/>
                      <a:pt x="2142" y="2300"/>
                    </a:cubicBezTo>
                    <a:cubicBezTo>
                      <a:pt x="2150" y="2300"/>
                      <a:pt x="2150" y="2300"/>
                      <a:pt x="2150" y="2300"/>
                    </a:cubicBezTo>
                    <a:cubicBezTo>
                      <a:pt x="2158" y="2300"/>
                      <a:pt x="2166" y="2308"/>
                      <a:pt x="2166" y="2308"/>
                    </a:cubicBezTo>
                    <a:cubicBezTo>
                      <a:pt x="2197" y="2324"/>
                      <a:pt x="2213" y="2332"/>
                      <a:pt x="2221" y="2372"/>
                    </a:cubicBezTo>
                    <a:cubicBezTo>
                      <a:pt x="2229" y="2403"/>
                      <a:pt x="2237" y="2419"/>
                      <a:pt x="2261" y="2427"/>
                    </a:cubicBezTo>
                    <a:cubicBezTo>
                      <a:pt x="2269" y="2427"/>
                      <a:pt x="2269" y="2427"/>
                      <a:pt x="2269" y="2427"/>
                    </a:cubicBezTo>
                    <a:lnTo>
                      <a:pt x="2071" y="3613"/>
                    </a:lnTo>
                    <a:close/>
                    <a:moveTo>
                      <a:pt x="8" y="3225"/>
                    </a:moveTo>
                    <a:lnTo>
                      <a:pt x="8" y="3225"/>
                    </a:lnTo>
                    <a:cubicBezTo>
                      <a:pt x="743" y="3383"/>
                      <a:pt x="1431" y="3510"/>
                      <a:pt x="2063" y="3605"/>
                    </a:cubicBezTo>
                    <a:cubicBezTo>
                      <a:pt x="2261" y="2435"/>
                      <a:pt x="2261" y="2435"/>
                      <a:pt x="2261" y="2435"/>
                    </a:cubicBezTo>
                    <a:cubicBezTo>
                      <a:pt x="2237" y="2419"/>
                      <a:pt x="2221" y="2403"/>
                      <a:pt x="2213" y="2372"/>
                    </a:cubicBezTo>
                    <a:cubicBezTo>
                      <a:pt x="2213" y="2340"/>
                      <a:pt x="2190" y="2324"/>
                      <a:pt x="2166" y="2316"/>
                    </a:cubicBezTo>
                    <a:cubicBezTo>
                      <a:pt x="2158" y="2316"/>
                      <a:pt x="2158" y="2308"/>
                      <a:pt x="2150" y="2308"/>
                    </a:cubicBezTo>
                    <a:lnTo>
                      <a:pt x="2142" y="2308"/>
                    </a:lnTo>
                    <a:cubicBezTo>
                      <a:pt x="2134" y="2308"/>
                      <a:pt x="2134" y="2316"/>
                      <a:pt x="2126" y="2332"/>
                    </a:cubicBezTo>
                    <a:cubicBezTo>
                      <a:pt x="2119" y="2356"/>
                      <a:pt x="2111" y="2379"/>
                      <a:pt x="2087" y="2403"/>
                    </a:cubicBezTo>
                    <a:cubicBezTo>
                      <a:pt x="2071" y="2419"/>
                      <a:pt x="2063" y="2427"/>
                      <a:pt x="2063" y="2427"/>
                    </a:cubicBezTo>
                    <a:lnTo>
                      <a:pt x="2063" y="2427"/>
                    </a:lnTo>
                    <a:cubicBezTo>
                      <a:pt x="2055" y="2419"/>
                      <a:pt x="2055" y="2419"/>
                      <a:pt x="2055" y="2419"/>
                    </a:cubicBezTo>
                    <a:cubicBezTo>
                      <a:pt x="2055" y="2419"/>
                      <a:pt x="2055" y="2419"/>
                      <a:pt x="2055" y="2411"/>
                    </a:cubicBezTo>
                    <a:cubicBezTo>
                      <a:pt x="2063" y="2403"/>
                      <a:pt x="2063" y="2387"/>
                      <a:pt x="2047" y="2379"/>
                    </a:cubicBezTo>
                    <a:cubicBezTo>
                      <a:pt x="2032" y="2372"/>
                      <a:pt x="2024" y="2372"/>
                      <a:pt x="2024" y="2372"/>
                    </a:cubicBezTo>
                    <a:lnTo>
                      <a:pt x="2024" y="2372"/>
                    </a:lnTo>
                    <a:cubicBezTo>
                      <a:pt x="2016" y="2379"/>
                      <a:pt x="2008" y="2379"/>
                      <a:pt x="2000" y="2387"/>
                    </a:cubicBezTo>
                    <a:cubicBezTo>
                      <a:pt x="1992" y="2387"/>
                      <a:pt x="1984" y="2387"/>
                      <a:pt x="1976" y="2387"/>
                    </a:cubicBezTo>
                    <a:cubicBezTo>
                      <a:pt x="1953" y="2387"/>
                      <a:pt x="1929" y="2379"/>
                      <a:pt x="1905" y="2356"/>
                    </a:cubicBezTo>
                    <a:cubicBezTo>
                      <a:pt x="1897" y="2348"/>
                      <a:pt x="1881" y="2348"/>
                      <a:pt x="1873" y="2348"/>
                    </a:cubicBezTo>
                    <a:cubicBezTo>
                      <a:pt x="1866" y="2348"/>
                      <a:pt x="1850" y="2348"/>
                      <a:pt x="1850" y="2348"/>
                    </a:cubicBezTo>
                    <a:cubicBezTo>
                      <a:pt x="1842" y="2348"/>
                      <a:pt x="1842" y="2356"/>
                      <a:pt x="1842" y="2356"/>
                    </a:cubicBezTo>
                    <a:cubicBezTo>
                      <a:pt x="1834" y="2356"/>
                      <a:pt x="1834" y="2356"/>
                      <a:pt x="1826" y="2363"/>
                    </a:cubicBezTo>
                    <a:cubicBezTo>
                      <a:pt x="1818" y="2372"/>
                      <a:pt x="1802" y="2379"/>
                      <a:pt x="1786" y="2379"/>
                    </a:cubicBezTo>
                    <a:cubicBezTo>
                      <a:pt x="1763" y="2379"/>
                      <a:pt x="1755" y="2372"/>
                      <a:pt x="1747" y="2372"/>
                    </a:cubicBezTo>
                    <a:cubicBezTo>
                      <a:pt x="1739" y="2363"/>
                      <a:pt x="1731" y="2363"/>
                      <a:pt x="1715" y="2356"/>
                    </a:cubicBezTo>
                    <a:cubicBezTo>
                      <a:pt x="1707" y="2356"/>
                      <a:pt x="1700" y="2356"/>
                      <a:pt x="1700" y="2356"/>
                    </a:cubicBezTo>
                    <a:cubicBezTo>
                      <a:pt x="1692" y="2356"/>
                      <a:pt x="1684" y="2356"/>
                      <a:pt x="1676" y="2372"/>
                    </a:cubicBezTo>
                    <a:cubicBezTo>
                      <a:pt x="1676" y="2379"/>
                      <a:pt x="1668" y="2387"/>
                      <a:pt x="1668" y="2395"/>
                    </a:cubicBezTo>
                    <a:cubicBezTo>
                      <a:pt x="1660" y="2403"/>
                      <a:pt x="1652" y="2403"/>
                      <a:pt x="1652" y="2403"/>
                    </a:cubicBezTo>
                    <a:cubicBezTo>
                      <a:pt x="1636" y="2403"/>
                      <a:pt x="1636" y="2395"/>
                      <a:pt x="1628" y="2379"/>
                    </a:cubicBezTo>
                    <a:cubicBezTo>
                      <a:pt x="1628" y="2372"/>
                      <a:pt x="1628" y="2363"/>
                      <a:pt x="1620" y="2363"/>
                    </a:cubicBezTo>
                    <a:cubicBezTo>
                      <a:pt x="1613" y="2348"/>
                      <a:pt x="1589" y="2277"/>
                      <a:pt x="1589" y="2237"/>
                    </a:cubicBezTo>
                    <a:cubicBezTo>
                      <a:pt x="1589" y="2198"/>
                      <a:pt x="1581" y="2174"/>
                      <a:pt x="1518" y="2166"/>
                    </a:cubicBezTo>
                    <a:cubicBezTo>
                      <a:pt x="1502" y="2166"/>
                      <a:pt x="1486" y="2158"/>
                      <a:pt x="1486" y="2150"/>
                    </a:cubicBezTo>
                    <a:cubicBezTo>
                      <a:pt x="1478" y="2134"/>
                      <a:pt x="1486" y="2126"/>
                      <a:pt x="1486" y="2111"/>
                    </a:cubicBezTo>
                    <a:cubicBezTo>
                      <a:pt x="1494" y="2103"/>
                      <a:pt x="1494" y="2095"/>
                      <a:pt x="1502" y="2087"/>
                    </a:cubicBezTo>
                    <a:cubicBezTo>
                      <a:pt x="1510" y="2039"/>
                      <a:pt x="1510" y="2008"/>
                      <a:pt x="1478" y="1968"/>
                    </a:cubicBezTo>
                    <a:cubicBezTo>
                      <a:pt x="1454" y="1929"/>
                      <a:pt x="1447" y="1905"/>
                      <a:pt x="1431" y="1873"/>
                    </a:cubicBezTo>
                    <a:lnTo>
                      <a:pt x="1431" y="1866"/>
                    </a:lnTo>
                    <a:cubicBezTo>
                      <a:pt x="1423" y="1842"/>
                      <a:pt x="1423" y="1818"/>
                      <a:pt x="1431" y="1802"/>
                    </a:cubicBezTo>
                    <a:cubicBezTo>
                      <a:pt x="1439" y="1786"/>
                      <a:pt x="1439" y="1771"/>
                      <a:pt x="1439" y="1747"/>
                    </a:cubicBezTo>
                    <a:cubicBezTo>
                      <a:pt x="1439" y="1739"/>
                      <a:pt x="1431" y="1731"/>
                      <a:pt x="1423" y="1731"/>
                    </a:cubicBezTo>
                    <a:cubicBezTo>
                      <a:pt x="1407" y="1731"/>
                      <a:pt x="1383" y="1747"/>
                      <a:pt x="1367" y="1763"/>
                    </a:cubicBezTo>
                    <a:cubicBezTo>
                      <a:pt x="1336" y="1786"/>
                      <a:pt x="1320" y="1795"/>
                      <a:pt x="1265" y="1802"/>
                    </a:cubicBezTo>
                    <a:cubicBezTo>
                      <a:pt x="1249" y="1802"/>
                      <a:pt x="1241" y="1810"/>
                      <a:pt x="1233" y="1810"/>
                    </a:cubicBezTo>
                    <a:lnTo>
                      <a:pt x="1233" y="1802"/>
                    </a:lnTo>
                    <a:cubicBezTo>
                      <a:pt x="1225" y="1802"/>
                      <a:pt x="1233" y="1802"/>
                      <a:pt x="1233" y="1795"/>
                    </a:cubicBezTo>
                    <a:cubicBezTo>
                      <a:pt x="1233" y="1795"/>
                      <a:pt x="1233" y="1795"/>
                      <a:pt x="1233" y="1786"/>
                    </a:cubicBezTo>
                    <a:cubicBezTo>
                      <a:pt x="1233" y="1786"/>
                      <a:pt x="1233" y="1779"/>
                      <a:pt x="1225" y="1779"/>
                    </a:cubicBezTo>
                    <a:cubicBezTo>
                      <a:pt x="1217" y="1771"/>
                      <a:pt x="1209" y="1763"/>
                      <a:pt x="1202" y="1763"/>
                    </a:cubicBezTo>
                    <a:cubicBezTo>
                      <a:pt x="1194" y="1755"/>
                      <a:pt x="1186" y="1755"/>
                      <a:pt x="1194" y="1747"/>
                    </a:cubicBezTo>
                    <a:cubicBezTo>
                      <a:pt x="1194" y="1739"/>
                      <a:pt x="1194" y="1739"/>
                      <a:pt x="1194" y="1739"/>
                    </a:cubicBezTo>
                    <a:cubicBezTo>
                      <a:pt x="1194" y="1731"/>
                      <a:pt x="1202" y="1708"/>
                      <a:pt x="1202" y="1676"/>
                    </a:cubicBezTo>
                    <a:cubicBezTo>
                      <a:pt x="1202" y="1668"/>
                      <a:pt x="1202" y="1660"/>
                      <a:pt x="1209" y="1652"/>
                    </a:cubicBezTo>
                    <a:cubicBezTo>
                      <a:pt x="1209" y="1644"/>
                      <a:pt x="1225" y="1644"/>
                      <a:pt x="1233" y="1644"/>
                    </a:cubicBezTo>
                    <a:cubicBezTo>
                      <a:pt x="1233" y="1644"/>
                      <a:pt x="1233" y="1644"/>
                      <a:pt x="1241" y="1644"/>
                    </a:cubicBezTo>
                    <a:cubicBezTo>
                      <a:pt x="1241" y="1644"/>
                      <a:pt x="1249" y="1644"/>
                      <a:pt x="1257" y="1644"/>
                    </a:cubicBezTo>
                    <a:cubicBezTo>
                      <a:pt x="1265" y="1628"/>
                      <a:pt x="1265" y="1589"/>
                      <a:pt x="1265" y="1573"/>
                    </a:cubicBezTo>
                    <a:cubicBezTo>
                      <a:pt x="1257" y="1542"/>
                      <a:pt x="1249" y="1502"/>
                      <a:pt x="1257" y="1462"/>
                    </a:cubicBezTo>
                    <a:cubicBezTo>
                      <a:pt x="1265" y="1423"/>
                      <a:pt x="1296" y="1391"/>
                      <a:pt x="1312" y="1375"/>
                    </a:cubicBezTo>
                    <a:cubicBezTo>
                      <a:pt x="1312" y="1368"/>
                      <a:pt x="1312" y="1368"/>
                      <a:pt x="1312" y="1368"/>
                    </a:cubicBezTo>
                    <a:cubicBezTo>
                      <a:pt x="1328" y="1352"/>
                      <a:pt x="1344" y="1304"/>
                      <a:pt x="1344" y="1257"/>
                    </a:cubicBezTo>
                    <a:cubicBezTo>
                      <a:pt x="1336" y="1249"/>
                      <a:pt x="1336" y="1241"/>
                      <a:pt x="1336" y="1241"/>
                    </a:cubicBezTo>
                    <a:cubicBezTo>
                      <a:pt x="1328" y="1241"/>
                      <a:pt x="1328" y="1241"/>
                      <a:pt x="1320" y="1249"/>
                    </a:cubicBezTo>
                    <a:cubicBezTo>
                      <a:pt x="1312" y="1257"/>
                      <a:pt x="1296" y="1257"/>
                      <a:pt x="1289" y="1257"/>
                    </a:cubicBezTo>
                    <a:cubicBezTo>
                      <a:pt x="1280" y="1257"/>
                      <a:pt x="1280" y="1257"/>
                      <a:pt x="1280" y="1257"/>
                    </a:cubicBezTo>
                    <a:cubicBezTo>
                      <a:pt x="1257" y="1257"/>
                      <a:pt x="1249" y="1241"/>
                      <a:pt x="1241" y="1225"/>
                    </a:cubicBezTo>
                    <a:cubicBezTo>
                      <a:pt x="1233" y="1209"/>
                      <a:pt x="1217" y="1186"/>
                      <a:pt x="1194" y="1178"/>
                    </a:cubicBezTo>
                    <a:cubicBezTo>
                      <a:pt x="1170" y="1154"/>
                      <a:pt x="1170" y="1146"/>
                      <a:pt x="1170" y="1131"/>
                    </a:cubicBezTo>
                    <a:cubicBezTo>
                      <a:pt x="1178" y="1115"/>
                      <a:pt x="1178" y="1107"/>
                      <a:pt x="1178" y="1091"/>
                    </a:cubicBezTo>
                    <a:cubicBezTo>
                      <a:pt x="1170" y="1051"/>
                      <a:pt x="1162" y="1051"/>
                      <a:pt x="1138" y="1036"/>
                    </a:cubicBezTo>
                    <a:cubicBezTo>
                      <a:pt x="1130" y="1028"/>
                      <a:pt x="1130" y="1028"/>
                      <a:pt x="1122" y="1020"/>
                    </a:cubicBezTo>
                    <a:cubicBezTo>
                      <a:pt x="1091" y="1004"/>
                      <a:pt x="1091" y="980"/>
                      <a:pt x="1099" y="964"/>
                    </a:cubicBezTo>
                    <a:cubicBezTo>
                      <a:pt x="1099" y="949"/>
                      <a:pt x="1099" y="933"/>
                      <a:pt x="1099" y="925"/>
                    </a:cubicBezTo>
                    <a:cubicBezTo>
                      <a:pt x="1091" y="901"/>
                      <a:pt x="1083" y="901"/>
                      <a:pt x="1067" y="893"/>
                    </a:cubicBezTo>
                    <a:cubicBezTo>
                      <a:pt x="1059" y="893"/>
                      <a:pt x="1043" y="885"/>
                      <a:pt x="1036" y="878"/>
                    </a:cubicBezTo>
                    <a:cubicBezTo>
                      <a:pt x="1027" y="869"/>
                      <a:pt x="1020" y="862"/>
                      <a:pt x="1020" y="854"/>
                    </a:cubicBezTo>
                    <a:cubicBezTo>
                      <a:pt x="1004" y="846"/>
                      <a:pt x="988" y="830"/>
                      <a:pt x="988" y="806"/>
                    </a:cubicBezTo>
                    <a:cubicBezTo>
                      <a:pt x="988" y="791"/>
                      <a:pt x="996" y="783"/>
                      <a:pt x="996" y="767"/>
                    </a:cubicBezTo>
                    <a:cubicBezTo>
                      <a:pt x="1004" y="743"/>
                      <a:pt x="1004" y="727"/>
                      <a:pt x="1004" y="704"/>
                    </a:cubicBezTo>
                    <a:cubicBezTo>
                      <a:pt x="1004" y="680"/>
                      <a:pt x="980" y="640"/>
                      <a:pt x="956" y="609"/>
                    </a:cubicBezTo>
                    <a:cubicBezTo>
                      <a:pt x="949" y="585"/>
                      <a:pt x="933" y="569"/>
                      <a:pt x="933" y="553"/>
                    </a:cubicBezTo>
                    <a:cubicBezTo>
                      <a:pt x="925" y="538"/>
                      <a:pt x="933" y="514"/>
                      <a:pt x="933" y="490"/>
                    </a:cubicBezTo>
                    <a:cubicBezTo>
                      <a:pt x="941" y="482"/>
                      <a:pt x="941" y="466"/>
                      <a:pt x="941" y="458"/>
                    </a:cubicBezTo>
                    <a:cubicBezTo>
                      <a:pt x="949" y="427"/>
                      <a:pt x="964" y="340"/>
                      <a:pt x="980" y="300"/>
                    </a:cubicBezTo>
                    <a:cubicBezTo>
                      <a:pt x="996" y="261"/>
                      <a:pt x="996" y="158"/>
                      <a:pt x="996" y="134"/>
                    </a:cubicBezTo>
                    <a:cubicBezTo>
                      <a:pt x="996" y="119"/>
                      <a:pt x="1004" y="95"/>
                      <a:pt x="1004" y="71"/>
                    </a:cubicBezTo>
                    <a:cubicBezTo>
                      <a:pt x="893" y="55"/>
                      <a:pt x="783" y="32"/>
                      <a:pt x="680" y="8"/>
                    </a:cubicBezTo>
                    <a:cubicBezTo>
                      <a:pt x="656" y="142"/>
                      <a:pt x="577" y="577"/>
                      <a:pt x="569" y="601"/>
                    </a:cubicBezTo>
                    <a:cubicBezTo>
                      <a:pt x="561" y="609"/>
                      <a:pt x="553" y="648"/>
                      <a:pt x="545" y="711"/>
                    </a:cubicBezTo>
                    <a:cubicBezTo>
                      <a:pt x="514" y="838"/>
                      <a:pt x="474" y="1044"/>
                      <a:pt x="458" y="1059"/>
                    </a:cubicBezTo>
                    <a:cubicBezTo>
                      <a:pt x="443" y="1091"/>
                      <a:pt x="443" y="1233"/>
                      <a:pt x="450" y="1257"/>
                    </a:cubicBezTo>
                    <a:cubicBezTo>
                      <a:pt x="458" y="1273"/>
                      <a:pt x="458" y="1296"/>
                      <a:pt x="450" y="1320"/>
                    </a:cubicBezTo>
                    <a:cubicBezTo>
                      <a:pt x="450" y="1328"/>
                      <a:pt x="443" y="1336"/>
                      <a:pt x="443" y="1336"/>
                    </a:cubicBezTo>
                    <a:cubicBezTo>
                      <a:pt x="443" y="1360"/>
                      <a:pt x="450" y="1462"/>
                      <a:pt x="490" y="1494"/>
                    </a:cubicBezTo>
                    <a:cubicBezTo>
                      <a:pt x="522" y="1518"/>
                      <a:pt x="545" y="1573"/>
                      <a:pt x="545" y="1605"/>
                    </a:cubicBezTo>
                    <a:cubicBezTo>
                      <a:pt x="545" y="1621"/>
                      <a:pt x="537" y="1628"/>
                      <a:pt x="537" y="1636"/>
                    </a:cubicBezTo>
                    <a:cubicBezTo>
                      <a:pt x="514" y="1652"/>
                      <a:pt x="450" y="1739"/>
                      <a:pt x="450" y="1755"/>
                    </a:cubicBezTo>
                    <a:cubicBezTo>
                      <a:pt x="450" y="1771"/>
                      <a:pt x="435" y="1786"/>
                      <a:pt x="411" y="1810"/>
                    </a:cubicBezTo>
                    <a:cubicBezTo>
                      <a:pt x="403" y="1818"/>
                      <a:pt x="387" y="1826"/>
                      <a:pt x="379" y="1834"/>
                    </a:cubicBezTo>
                    <a:cubicBezTo>
                      <a:pt x="356" y="1858"/>
                      <a:pt x="363" y="1881"/>
                      <a:pt x="363" y="1889"/>
                    </a:cubicBezTo>
                    <a:cubicBezTo>
                      <a:pt x="363" y="1897"/>
                      <a:pt x="363" y="1897"/>
                      <a:pt x="363" y="1897"/>
                    </a:cubicBezTo>
                    <a:cubicBezTo>
                      <a:pt x="363" y="1897"/>
                      <a:pt x="356" y="1913"/>
                      <a:pt x="308" y="1952"/>
                    </a:cubicBezTo>
                    <a:cubicBezTo>
                      <a:pt x="261" y="1992"/>
                      <a:pt x="182" y="2063"/>
                      <a:pt x="190" y="2087"/>
                    </a:cubicBezTo>
                    <a:cubicBezTo>
                      <a:pt x="190" y="2095"/>
                      <a:pt x="190" y="2103"/>
                      <a:pt x="190" y="2111"/>
                    </a:cubicBezTo>
                    <a:cubicBezTo>
                      <a:pt x="190" y="2142"/>
                      <a:pt x="190" y="2166"/>
                      <a:pt x="237" y="2190"/>
                    </a:cubicBezTo>
                    <a:cubicBezTo>
                      <a:pt x="253" y="2198"/>
                      <a:pt x="261" y="2206"/>
                      <a:pt x="269" y="2221"/>
                    </a:cubicBezTo>
                    <a:cubicBezTo>
                      <a:pt x="277" y="2245"/>
                      <a:pt x="253" y="2269"/>
                      <a:pt x="245" y="2285"/>
                    </a:cubicBezTo>
                    <a:lnTo>
                      <a:pt x="245" y="2285"/>
                    </a:lnTo>
                    <a:cubicBezTo>
                      <a:pt x="237" y="2292"/>
                      <a:pt x="237" y="2300"/>
                      <a:pt x="237" y="2316"/>
                    </a:cubicBezTo>
                    <a:cubicBezTo>
                      <a:pt x="237" y="2324"/>
                      <a:pt x="245" y="2332"/>
                      <a:pt x="237" y="2348"/>
                    </a:cubicBezTo>
                    <a:cubicBezTo>
                      <a:pt x="229" y="2356"/>
                      <a:pt x="229" y="2356"/>
                      <a:pt x="229" y="2356"/>
                    </a:cubicBezTo>
                    <a:cubicBezTo>
                      <a:pt x="213" y="2379"/>
                      <a:pt x="190" y="2427"/>
                      <a:pt x="190" y="2443"/>
                    </a:cubicBezTo>
                    <a:cubicBezTo>
                      <a:pt x="190" y="2459"/>
                      <a:pt x="55" y="3043"/>
                      <a:pt x="8" y="3225"/>
                    </a:cubicBezTo>
                    <a:close/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8" name="Freeform 263"/>
              <p:cNvSpPr>
                <a:spLocks noChangeArrowheads="1"/>
              </p:cNvSpPr>
              <p:nvPr/>
            </p:nvSpPr>
            <p:spPr bwMode="auto">
              <a:xfrm>
                <a:off x="8999148" y="3378228"/>
                <a:ext cx="2020116" cy="1268660"/>
              </a:xfrm>
              <a:custGeom>
                <a:avLst/>
                <a:gdLst>
                  <a:gd name="T0" fmla="*/ 87 w 3843"/>
                  <a:gd name="T1" fmla="*/ 0 h 2412"/>
                  <a:gd name="T2" fmla="*/ 87 w 3843"/>
                  <a:gd name="T3" fmla="*/ 0 h 2412"/>
                  <a:gd name="T4" fmla="*/ 79 w 3843"/>
                  <a:gd name="T5" fmla="*/ 63 h 2412"/>
                  <a:gd name="T6" fmla="*/ 55 w 3843"/>
                  <a:gd name="T7" fmla="*/ 229 h 2412"/>
                  <a:gd name="T8" fmla="*/ 24 w 3843"/>
                  <a:gd name="T9" fmla="*/ 387 h 2412"/>
                  <a:gd name="T10" fmla="*/ 8 w 3843"/>
                  <a:gd name="T11" fmla="*/ 482 h 2412"/>
                  <a:gd name="T12" fmla="*/ 87 w 3843"/>
                  <a:gd name="T13" fmla="*/ 633 h 2412"/>
                  <a:gd name="T14" fmla="*/ 63 w 3843"/>
                  <a:gd name="T15" fmla="*/ 735 h 2412"/>
                  <a:gd name="T16" fmla="*/ 118 w 3843"/>
                  <a:gd name="T17" fmla="*/ 807 h 2412"/>
                  <a:gd name="T18" fmla="*/ 174 w 3843"/>
                  <a:gd name="T19" fmla="*/ 854 h 2412"/>
                  <a:gd name="T20" fmla="*/ 197 w 3843"/>
                  <a:gd name="T21" fmla="*/ 949 h 2412"/>
                  <a:gd name="T22" fmla="*/ 253 w 3843"/>
                  <a:gd name="T23" fmla="*/ 1020 h 2412"/>
                  <a:gd name="T24" fmla="*/ 277 w 3843"/>
                  <a:gd name="T25" fmla="*/ 1099 h 2412"/>
                  <a:gd name="T26" fmla="*/ 355 w 3843"/>
                  <a:gd name="T27" fmla="*/ 1186 h 2412"/>
                  <a:gd name="T28" fmla="*/ 419 w 3843"/>
                  <a:gd name="T29" fmla="*/ 1186 h 2412"/>
                  <a:gd name="T30" fmla="*/ 387 w 3843"/>
                  <a:gd name="T31" fmla="*/ 1304 h 2412"/>
                  <a:gd name="T32" fmla="*/ 340 w 3843"/>
                  <a:gd name="T33" fmla="*/ 1391 h 2412"/>
                  <a:gd name="T34" fmla="*/ 340 w 3843"/>
                  <a:gd name="T35" fmla="*/ 1502 h 2412"/>
                  <a:gd name="T36" fmla="*/ 324 w 3843"/>
                  <a:gd name="T37" fmla="*/ 1581 h 2412"/>
                  <a:gd name="T38" fmla="*/ 277 w 3843"/>
                  <a:gd name="T39" fmla="*/ 1605 h 2412"/>
                  <a:gd name="T40" fmla="*/ 269 w 3843"/>
                  <a:gd name="T41" fmla="*/ 1676 h 2412"/>
                  <a:gd name="T42" fmla="*/ 308 w 3843"/>
                  <a:gd name="T43" fmla="*/ 1708 h 2412"/>
                  <a:gd name="T44" fmla="*/ 340 w 3843"/>
                  <a:gd name="T45" fmla="*/ 1731 h 2412"/>
                  <a:gd name="T46" fmla="*/ 435 w 3843"/>
                  <a:gd name="T47" fmla="*/ 1684 h 2412"/>
                  <a:gd name="T48" fmla="*/ 522 w 3843"/>
                  <a:gd name="T49" fmla="*/ 1676 h 2412"/>
                  <a:gd name="T50" fmla="*/ 506 w 3843"/>
                  <a:gd name="T51" fmla="*/ 1787 h 2412"/>
                  <a:gd name="T52" fmla="*/ 561 w 3843"/>
                  <a:gd name="T53" fmla="*/ 1897 h 2412"/>
                  <a:gd name="T54" fmla="*/ 577 w 3843"/>
                  <a:gd name="T55" fmla="*/ 2016 h 2412"/>
                  <a:gd name="T56" fmla="*/ 601 w 3843"/>
                  <a:gd name="T57" fmla="*/ 2095 h 2412"/>
                  <a:gd name="T58" fmla="*/ 672 w 3843"/>
                  <a:gd name="T59" fmla="*/ 2166 h 2412"/>
                  <a:gd name="T60" fmla="*/ 703 w 3843"/>
                  <a:gd name="T61" fmla="*/ 2292 h 2412"/>
                  <a:gd name="T62" fmla="*/ 735 w 3843"/>
                  <a:gd name="T63" fmla="*/ 2324 h 2412"/>
                  <a:gd name="T64" fmla="*/ 790 w 3843"/>
                  <a:gd name="T65" fmla="*/ 2285 h 2412"/>
                  <a:gd name="T66" fmla="*/ 861 w 3843"/>
                  <a:gd name="T67" fmla="*/ 2308 h 2412"/>
                  <a:gd name="T68" fmla="*/ 917 w 3843"/>
                  <a:gd name="T69" fmla="*/ 2277 h 2412"/>
                  <a:gd name="T70" fmla="*/ 980 w 3843"/>
                  <a:gd name="T71" fmla="*/ 2285 h 2412"/>
                  <a:gd name="T72" fmla="*/ 1075 w 3843"/>
                  <a:gd name="T73" fmla="*/ 2308 h 2412"/>
                  <a:gd name="T74" fmla="*/ 1122 w 3843"/>
                  <a:gd name="T75" fmla="*/ 2308 h 2412"/>
                  <a:gd name="T76" fmla="*/ 1162 w 3843"/>
                  <a:gd name="T77" fmla="*/ 2332 h 2412"/>
                  <a:gd name="T78" fmla="*/ 1225 w 3843"/>
                  <a:gd name="T79" fmla="*/ 2229 h 2412"/>
                  <a:gd name="T80" fmla="*/ 1296 w 3843"/>
                  <a:gd name="T81" fmla="*/ 2301 h 2412"/>
                  <a:gd name="T82" fmla="*/ 1336 w 3843"/>
                  <a:gd name="T83" fmla="*/ 2364 h 2412"/>
                  <a:gd name="T84" fmla="*/ 1367 w 3843"/>
                  <a:gd name="T85" fmla="*/ 2182 h 2412"/>
                  <a:gd name="T86" fmla="*/ 1391 w 3843"/>
                  <a:gd name="T87" fmla="*/ 2135 h 2412"/>
                  <a:gd name="T88" fmla="*/ 3700 w 3843"/>
                  <a:gd name="T89" fmla="*/ 2380 h 2412"/>
                  <a:gd name="T90" fmla="*/ 3842 w 3843"/>
                  <a:gd name="T91" fmla="*/ 522 h 2412"/>
                  <a:gd name="T92" fmla="*/ 87 w 3843"/>
                  <a:gd name="T93" fmla="*/ 0 h 2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843" h="2412">
                    <a:moveTo>
                      <a:pt x="87" y="0"/>
                    </a:moveTo>
                    <a:lnTo>
                      <a:pt x="87" y="0"/>
                    </a:lnTo>
                    <a:cubicBezTo>
                      <a:pt x="79" y="16"/>
                      <a:pt x="79" y="48"/>
                      <a:pt x="79" y="63"/>
                    </a:cubicBezTo>
                    <a:cubicBezTo>
                      <a:pt x="79" y="95"/>
                      <a:pt x="71" y="190"/>
                      <a:pt x="55" y="229"/>
                    </a:cubicBezTo>
                    <a:cubicBezTo>
                      <a:pt x="47" y="269"/>
                      <a:pt x="24" y="356"/>
                      <a:pt x="24" y="387"/>
                    </a:cubicBezTo>
                    <a:cubicBezTo>
                      <a:pt x="16" y="419"/>
                      <a:pt x="0" y="451"/>
                      <a:pt x="8" y="482"/>
                    </a:cubicBezTo>
                    <a:cubicBezTo>
                      <a:pt x="24" y="514"/>
                      <a:pt x="79" y="593"/>
                      <a:pt x="87" y="633"/>
                    </a:cubicBezTo>
                    <a:cubicBezTo>
                      <a:pt x="87" y="672"/>
                      <a:pt x="63" y="704"/>
                      <a:pt x="63" y="735"/>
                    </a:cubicBezTo>
                    <a:cubicBezTo>
                      <a:pt x="63" y="775"/>
                      <a:pt x="95" y="775"/>
                      <a:pt x="118" y="807"/>
                    </a:cubicBezTo>
                    <a:cubicBezTo>
                      <a:pt x="134" y="830"/>
                      <a:pt x="166" y="814"/>
                      <a:pt x="174" y="854"/>
                    </a:cubicBezTo>
                    <a:cubicBezTo>
                      <a:pt x="182" y="893"/>
                      <a:pt x="158" y="925"/>
                      <a:pt x="197" y="949"/>
                    </a:cubicBezTo>
                    <a:cubicBezTo>
                      <a:pt x="237" y="973"/>
                      <a:pt x="245" y="973"/>
                      <a:pt x="253" y="1020"/>
                    </a:cubicBezTo>
                    <a:cubicBezTo>
                      <a:pt x="261" y="1067"/>
                      <a:pt x="229" y="1067"/>
                      <a:pt x="277" y="1099"/>
                    </a:cubicBezTo>
                    <a:cubicBezTo>
                      <a:pt x="316" y="1131"/>
                      <a:pt x="316" y="1178"/>
                      <a:pt x="355" y="1186"/>
                    </a:cubicBezTo>
                    <a:cubicBezTo>
                      <a:pt x="387" y="1194"/>
                      <a:pt x="411" y="1138"/>
                      <a:pt x="419" y="1186"/>
                    </a:cubicBezTo>
                    <a:cubicBezTo>
                      <a:pt x="427" y="1233"/>
                      <a:pt x="403" y="1281"/>
                      <a:pt x="387" y="1304"/>
                    </a:cubicBezTo>
                    <a:cubicBezTo>
                      <a:pt x="379" y="1320"/>
                      <a:pt x="348" y="1352"/>
                      <a:pt x="340" y="1391"/>
                    </a:cubicBezTo>
                    <a:cubicBezTo>
                      <a:pt x="324" y="1439"/>
                      <a:pt x="340" y="1478"/>
                      <a:pt x="340" y="1502"/>
                    </a:cubicBezTo>
                    <a:cubicBezTo>
                      <a:pt x="348" y="1518"/>
                      <a:pt x="340" y="1581"/>
                      <a:pt x="324" y="1581"/>
                    </a:cubicBezTo>
                    <a:cubicBezTo>
                      <a:pt x="300" y="1581"/>
                      <a:pt x="277" y="1573"/>
                      <a:pt x="277" y="1605"/>
                    </a:cubicBezTo>
                    <a:cubicBezTo>
                      <a:pt x="284" y="1637"/>
                      <a:pt x="277" y="1660"/>
                      <a:pt x="269" y="1676"/>
                    </a:cubicBezTo>
                    <a:cubicBezTo>
                      <a:pt x="261" y="1684"/>
                      <a:pt x="277" y="1684"/>
                      <a:pt x="308" y="1708"/>
                    </a:cubicBezTo>
                    <a:cubicBezTo>
                      <a:pt x="340" y="1731"/>
                      <a:pt x="277" y="1739"/>
                      <a:pt x="340" y="1731"/>
                    </a:cubicBezTo>
                    <a:cubicBezTo>
                      <a:pt x="395" y="1715"/>
                      <a:pt x="411" y="1715"/>
                      <a:pt x="435" y="1684"/>
                    </a:cubicBezTo>
                    <a:cubicBezTo>
                      <a:pt x="466" y="1660"/>
                      <a:pt x="514" y="1637"/>
                      <a:pt x="522" y="1676"/>
                    </a:cubicBezTo>
                    <a:cubicBezTo>
                      <a:pt x="522" y="1724"/>
                      <a:pt x="490" y="1755"/>
                      <a:pt x="506" y="1787"/>
                    </a:cubicBezTo>
                    <a:cubicBezTo>
                      <a:pt x="522" y="1826"/>
                      <a:pt x="529" y="1858"/>
                      <a:pt x="561" y="1897"/>
                    </a:cubicBezTo>
                    <a:cubicBezTo>
                      <a:pt x="585" y="1937"/>
                      <a:pt x="593" y="1968"/>
                      <a:pt x="577" y="2016"/>
                    </a:cubicBezTo>
                    <a:cubicBezTo>
                      <a:pt x="561" y="2063"/>
                      <a:pt x="537" y="2079"/>
                      <a:pt x="601" y="2095"/>
                    </a:cubicBezTo>
                    <a:cubicBezTo>
                      <a:pt x="656" y="2103"/>
                      <a:pt x="672" y="2127"/>
                      <a:pt x="672" y="2166"/>
                    </a:cubicBezTo>
                    <a:cubicBezTo>
                      <a:pt x="672" y="2206"/>
                      <a:pt x="688" y="2269"/>
                      <a:pt x="703" y="2292"/>
                    </a:cubicBezTo>
                    <a:cubicBezTo>
                      <a:pt x="711" y="2308"/>
                      <a:pt x="711" y="2348"/>
                      <a:pt x="735" y="2324"/>
                    </a:cubicBezTo>
                    <a:cubicBezTo>
                      <a:pt x="759" y="2292"/>
                      <a:pt x="759" y="2269"/>
                      <a:pt x="790" y="2285"/>
                    </a:cubicBezTo>
                    <a:cubicBezTo>
                      <a:pt x="822" y="2292"/>
                      <a:pt x="830" y="2301"/>
                      <a:pt x="861" y="2308"/>
                    </a:cubicBezTo>
                    <a:cubicBezTo>
                      <a:pt x="885" y="2308"/>
                      <a:pt x="901" y="2285"/>
                      <a:pt x="917" y="2277"/>
                    </a:cubicBezTo>
                    <a:cubicBezTo>
                      <a:pt x="933" y="2269"/>
                      <a:pt x="948" y="2261"/>
                      <a:pt x="980" y="2285"/>
                    </a:cubicBezTo>
                    <a:cubicBezTo>
                      <a:pt x="1012" y="2308"/>
                      <a:pt x="1035" y="2316"/>
                      <a:pt x="1075" y="2308"/>
                    </a:cubicBezTo>
                    <a:cubicBezTo>
                      <a:pt x="1107" y="2301"/>
                      <a:pt x="1083" y="2285"/>
                      <a:pt x="1122" y="2308"/>
                    </a:cubicBezTo>
                    <a:cubicBezTo>
                      <a:pt x="1162" y="2332"/>
                      <a:pt x="1114" y="2372"/>
                      <a:pt x="1162" y="2332"/>
                    </a:cubicBezTo>
                    <a:cubicBezTo>
                      <a:pt x="1209" y="2285"/>
                      <a:pt x="1194" y="2214"/>
                      <a:pt x="1225" y="2229"/>
                    </a:cubicBezTo>
                    <a:cubicBezTo>
                      <a:pt x="1257" y="2253"/>
                      <a:pt x="1288" y="2253"/>
                      <a:pt x="1296" y="2301"/>
                    </a:cubicBezTo>
                    <a:cubicBezTo>
                      <a:pt x="1304" y="2332"/>
                      <a:pt x="1312" y="2348"/>
                      <a:pt x="1336" y="2364"/>
                    </a:cubicBezTo>
                    <a:cubicBezTo>
                      <a:pt x="1367" y="2182"/>
                      <a:pt x="1367" y="2182"/>
                      <a:pt x="1367" y="2182"/>
                    </a:cubicBezTo>
                    <a:cubicBezTo>
                      <a:pt x="1367" y="2182"/>
                      <a:pt x="1367" y="2135"/>
                      <a:pt x="1391" y="2135"/>
                    </a:cubicBezTo>
                    <a:cubicBezTo>
                      <a:pt x="1415" y="2135"/>
                      <a:pt x="3486" y="2411"/>
                      <a:pt x="3700" y="2380"/>
                    </a:cubicBezTo>
                    <a:cubicBezTo>
                      <a:pt x="3842" y="522"/>
                      <a:pt x="3842" y="522"/>
                      <a:pt x="3842" y="522"/>
                    </a:cubicBezTo>
                    <a:cubicBezTo>
                      <a:pt x="2443" y="419"/>
                      <a:pt x="1122" y="206"/>
                      <a:pt x="87" y="0"/>
                    </a:cubicBez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9" name="Freeform 264"/>
              <p:cNvSpPr>
                <a:spLocks noChangeArrowheads="1"/>
              </p:cNvSpPr>
              <p:nvPr/>
            </p:nvSpPr>
            <p:spPr bwMode="auto">
              <a:xfrm>
                <a:off x="8999148" y="3373590"/>
                <a:ext cx="2024755" cy="1261702"/>
              </a:xfrm>
              <a:custGeom>
                <a:avLst/>
                <a:gdLst>
                  <a:gd name="T0" fmla="*/ 3644 w 3851"/>
                  <a:gd name="T1" fmla="*/ 2396 h 2397"/>
                  <a:gd name="T2" fmla="*/ 1367 w 3851"/>
                  <a:gd name="T3" fmla="*/ 2190 h 2397"/>
                  <a:gd name="T4" fmla="*/ 1288 w 3851"/>
                  <a:gd name="T5" fmla="*/ 2309 h 2397"/>
                  <a:gd name="T6" fmla="*/ 1217 w 3851"/>
                  <a:gd name="T7" fmla="*/ 2245 h 2397"/>
                  <a:gd name="T8" fmla="*/ 1138 w 3851"/>
                  <a:gd name="T9" fmla="*/ 2364 h 2397"/>
                  <a:gd name="T10" fmla="*/ 1130 w 3851"/>
                  <a:gd name="T11" fmla="*/ 2348 h 2397"/>
                  <a:gd name="T12" fmla="*/ 1099 w 3851"/>
                  <a:gd name="T13" fmla="*/ 2309 h 2397"/>
                  <a:gd name="T14" fmla="*/ 980 w 3851"/>
                  <a:gd name="T15" fmla="*/ 2293 h 2397"/>
                  <a:gd name="T16" fmla="*/ 917 w 3851"/>
                  <a:gd name="T17" fmla="*/ 2293 h 2397"/>
                  <a:gd name="T18" fmla="*/ 822 w 3851"/>
                  <a:gd name="T19" fmla="*/ 2309 h 2397"/>
                  <a:gd name="T20" fmla="*/ 751 w 3851"/>
                  <a:gd name="T21" fmla="*/ 2309 h 2397"/>
                  <a:gd name="T22" fmla="*/ 703 w 3851"/>
                  <a:gd name="T23" fmla="*/ 2316 h 2397"/>
                  <a:gd name="T24" fmla="*/ 593 w 3851"/>
                  <a:gd name="T25" fmla="*/ 2103 h 2397"/>
                  <a:gd name="T26" fmla="*/ 577 w 3851"/>
                  <a:gd name="T27" fmla="*/ 2024 h 2397"/>
                  <a:gd name="T28" fmla="*/ 506 w 3851"/>
                  <a:gd name="T29" fmla="*/ 1803 h 2397"/>
                  <a:gd name="T30" fmla="*/ 498 w 3851"/>
                  <a:gd name="T31" fmla="*/ 1668 h 2397"/>
                  <a:gd name="T32" fmla="*/ 308 w 3851"/>
                  <a:gd name="T33" fmla="*/ 1747 h 2397"/>
                  <a:gd name="T34" fmla="*/ 308 w 3851"/>
                  <a:gd name="T35" fmla="*/ 1723 h 2397"/>
                  <a:gd name="T36" fmla="*/ 269 w 3851"/>
                  <a:gd name="T37" fmla="*/ 1684 h 2397"/>
                  <a:gd name="T38" fmla="*/ 284 w 3851"/>
                  <a:gd name="T39" fmla="*/ 1589 h 2397"/>
                  <a:gd name="T40" fmla="*/ 332 w 3851"/>
                  <a:gd name="T41" fmla="*/ 1581 h 2397"/>
                  <a:gd name="T42" fmla="*/ 387 w 3851"/>
                  <a:gd name="T43" fmla="*/ 1312 h 2397"/>
                  <a:gd name="T44" fmla="*/ 411 w 3851"/>
                  <a:gd name="T45" fmla="*/ 1178 h 2397"/>
                  <a:gd name="T46" fmla="*/ 355 w 3851"/>
                  <a:gd name="T47" fmla="*/ 1194 h 2397"/>
                  <a:gd name="T48" fmla="*/ 245 w 3851"/>
                  <a:gd name="T49" fmla="*/ 1068 h 2397"/>
                  <a:gd name="T50" fmla="*/ 197 w 3851"/>
                  <a:gd name="T51" fmla="*/ 957 h 2397"/>
                  <a:gd name="T52" fmla="*/ 142 w 3851"/>
                  <a:gd name="T53" fmla="*/ 830 h 2397"/>
                  <a:gd name="T54" fmla="*/ 63 w 3851"/>
                  <a:gd name="T55" fmla="*/ 743 h 2397"/>
                  <a:gd name="T56" fmla="*/ 31 w 3851"/>
                  <a:gd name="T57" fmla="*/ 546 h 2397"/>
                  <a:gd name="T58" fmla="*/ 16 w 3851"/>
                  <a:gd name="T59" fmla="*/ 395 h 2397"/>
                  <a:gd name="T60" fmla="*/ 79 w 3851"/>
                  <a:gd name="T61" fmla="*/ 8 h 2397"/>
                  <a:gd name="T62" fmla="*/ 3842 w 3851"/>
                  <a:gd name="T63" fmla="*/ 530 h 2397"/>
                  <a:gd name="T64" fmla="*/ 3700 w 3851"/>
                  <a:gd name="T65" fmla="*/ 2388 h 2397"/>
                  <a:gd name="T66" fmla="*/ 1391 w 3851"/>
                  <a:gd name="T67" fmla="*/ 2143 h 2397"/>
                  <a:gd name="T68" fmla="*/ 3700 w 3851"/>
                  <a:gd name="T69" fmla="*/ 2380 h 2397"/>
                  <a:gd name="T70" fmla="*/ 79 w 3851"/>
                  <a:gd name="T71" fmla="*/ 71 h 2397"/>
                  <a:gd name="T72" fmla="*/ 16 w 3851"/>
                  <a:gd name="T73" fmla="*/ 427 h 2397"/>
                  <a:gd name="T74" fmla="*/ 87 w 3851"/>
                  <a:gd name="T75" fmla="*/ 641 h 2397"/>
                  <a:gd name="T76" fmla="*/ 95 w 3851"/>
                  <a:gd name="T77" fmla="*/ 791 h 2397"/>
                  <a:gd name="T78" fmla="*/ 182 w 3851"/>
                  <a:gd name="T79" fmla="*/ 862 h 2397"/>
                  <a:gd name="T80" fmla="*/ 221 w 3851"/>
                  <a:gd name="T81" fmla="*/ 965 h 2397"/>
                  <a:gd name="T82" fmla="*/ 277 w 3851"/>
                  <a:gd name="T83" fmla="*/ 1107 h 2397"/>
                  <a:gd name="T84" fmla="*/ 364 w 3851"/>
                  <a:gd name="T85" fmla="*/ 1194 h 2397"/>
                  <a:gd name="T86" fmla="*/ 419 w 3851"/>
                  <a:gd name="T87" fmla="*/ 1194 h 2397"/>
                  <a:gd name="T88" fmla="*/ 340 w 3851"/>
                  <a:gd name="T89" fmla="*/ 1399 h 2397"/>
                  <a:gd name="T90" fmla="*/ 324 w 3851"/>
                  <a:gd name="T91" fmla="*/ 1589 h 2397"/>
                  <a:gd name="T92" fmla="*/ 284 w 3851"/>
                  <a:gd name="T93" fmla="*/ 1597 h 2397"/>
                  <a:gd name="T94" fmla="*/ 269 w 3851"/>
                  <a:gd name="T95" fmla="*/ 1684 h 2397"/>
                  <a:gd name="T96" fmla="*/ 316 w 3851"/>
                  <a:gd name="T97" fmla="*/ 1723 h 2397"/>
                  <a:gd name="T98" fmla="*/ 435 w 3851"/>
                  <a:gd name="T99" fmla="*/ 1692 h 2397"/>
                  <a:gd name="T100" fmla="*/ 514 w 3851"/>
                  <a:gd name="T101" fmla="*/ 1739 h 2397"/>
                  <a:gd name="T102" fmla="*/ 561 w 3851"/>
                  <a:gd name="T103" fmla="*/ 1898 h 2397"/>
                  <a:gd name="T104" fmla="*/ 561 w 3851"/>
                  <a:gd name="T105" fmla="*/ 2079 h 2397"/>
                  <a:gd name="T106" fmla="*/ 703 w 3851"/>
                  <a:gd name="T107" fmla="*/ 2293 h 2397"/>
                  <a:gd name="T108" fmla="*/ 735 w 3851"/>
                  <a:gd name="T109" fmla="*/ 2324 h 2397"/>
                  <a:gd name="T110" fmla="*/ 822 w 3851"/>
                  <a:gd name="T111" fmla="*/ 2300 h 2397"/>
                  <a:gd name="T112" fmla="*/ 917 w 3851"/>
                  <a:gd name="T113" fmla="*/ 2285 h 2397"/>
                  <a:gd name="T114" fmla="*/ 988 w 3851"/>
                  <a:gd name="T115" fmla="*/ 2293 h 2397"/>
                  <a:gd name="T116" fmla="*/ 1091 w 3851"/>
                  <a:gd name="T117" fmla="*/ 2309 h 2397"/>
                  <a:gd name="T118" fmla="*/ 1138 w 3851"/>
                  <a:gd name="T119" fmla="*/ 2348 h 2397"/>
                  <a:gd name="T120" fmla="*/ 1217 w 3851"/>
                  <a:gd name="T121" fmla="*/ 2237 h 2397"/>
                  <a:gd name="T122" fmla="*/ 1296 w 3851"/>
                  <a:gd name="T123" fmla="*/ 2309 h 2397"/>
                  <a:gd name="T124" fmla="*/ 1391 w 3851"/>
                  <a:gd name="T125" fmla="*/ 2143 h 2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851" h="2397">
                    <a:moveTo>
                      <a:pt x="3644" y="2396"/>
                    </a:moveTo>
                    <a:lnTo>
                      <a:pt x="3644" y="2396"/>
                    </a:lnTo>
                    <a:lnTo>
                      <a:pt x="3644" y="2396"/>
                    </a:lnTo>
                    <a:cubicBezTo>
                      <a:pt x="3328" y="2396"/>
                      <a:pt x="2047" y="2229"/>
                      <a:pt x="1565" y="2166"/>
                    </a:cubicBezTo>
                    <a:cubicBezTo>
                      <a:pt x="1462" y="2158"/>
                      <a:pt x="1391" y="2150"/>
                      <a:pt x="1391" y="2150"/>
                    </a:cubicBezTo>
                    <a:cubicBezTo>
                      <a:pt x="1375" y="2150"/>
                      <a:pt x="1367" y="2182"/>
                      <a:pt x="1367" y="2190"/>
                    </a:cubicBezTo>
                    <a:cubicBezTo>
                      <a:pt x="1336" y="2372"/>
                      <a:pt x="1336" y="2372"/>
                      <a:pt x="1336" y="2372"/>
                    </a:cubicBezTo>
                    <a:lnTo>
                      <a:pt x="1336" y="2372"/>
                    </a:lnTo>
                    <a:cubicBezTo>
                      <a:pt x="1312" y="2364"/>
                      <a:pt x="1296" y="2340"/>
                      <a:pt x="1288" y="2309"/>
                    </a:cubicBezTo>
                    <a:cubicBezTo>
                      <a:pt x="1288" y="2277"/>
                      <a:pt x="1265" y="2261"/>
                      <a:pt x="1241" y="2253"/>
                    </a:cubicBezTo>
                    <a:cubicBezTo>
                      <a:pt x="1233" y="2253"/>
                      <a:pt x="1233" y="2245"/>
                      <a:pt x="1225" y="2245"/>
                    </a:cubicBezTo>
                    <a:lnTo>
                      <a:pt x="1217" y="2245"/>
                    </a:lnTo>
                    <a:cubicBezTo>
                      <a:pt x="1209" y="2245"/>
                      <a:pt x="1209" y="2253"/>
                      <a:pt x="1201" y="2269"/>
                    </a:cubicBezTo>
                    <a:cubicBezTo>
                      <a:pt x="1194" y="2293"/>
                      <a:pt x="1186" y="2316"/>
                      <a:pt x="1162" y="2340"/>
                    </a:cubicBezTo>
                    <a:cubicBezTo>
                      <a:pt x="1146" y="2356"/>
                      <a:pt x="1138" y="2364"/>
                      <a:pt x="1138" y="2364"/>
                    </a:cubicBezTo>
                    <a:lnTo>
                      <a:pt x="1138" y="2364"/>
                    </a:lnTo>
                    <a:cubicBezTo>
                      <a:pt x="1130" y="2356"/>
                      <a:pt x="1130" y="2356"/>
                      <a:pt x="1130" y="2356"/>
                    </a:cubicBezTo>
                    <a:cubicBezTo>
                      <a:pt x="1130" y="2356"/>
                      <a:pt x="1130" y="2356"/>
                      <a:pt x="1130" y="2348"/>
                    </a:cubicBezTo>
                    <a:cubicBezTo>
                      <a:pt x="1138" y="2340"/>
                      <a:pt x="1138" y="2324"/>
                      <a:pt x="1122" y="2316"/>
                    </a:cubicBezTo>
                    <a:cubicBezTo>
                      <a:pt x="1107" y="2309"/>
                      <a:pt x="1099" y="2309"/>
                      <a:pt x="1099" y="2309"/>
                    </a:cubicBezTo>
                    <a:lnTo>
                      <a:pt x="1099" y="2309"/>
                    </a:lnTo>
                    <a:cubicBezTo>
                      <a:pt x="1091" y="2316"/>
                      <a:pt x="1083" y="2316"/>
                      <a:pt x="1075" y="2324"/>
                    </a:cubicBezTo>
                    <a:cubicBezTo>
                      <a:pt x="1067" y="2324"/>
                      <a:pt x="1059" y="2324"/>
                      <a:pt x="1051" y="2324"/>
                    </a:cubicBezTo>
                    <a:cubicBezTo>
                      <a:pt x="1028" y="2324"/>
                      <a:pt x="1004" y="2316"/>
                      <a:pt x="980" y="2293"/>
                    </a:cubicBezTo>
                    <a:cubicBezTo>
                      <a:pt x="972" y="2285"/>
                      <a:pt x="956" y="2285"/>
                      <a:pt x="948" y="2285"/>
                    </a:cubicBezTo>
                    <a:cubicBezTo>
                      <a:pt x="941" y="2285"/>
                      <a:pt x="925" y="2285"/>
                      <a:pt x="925" y="2285"/>
                    </a:cubicBezTo>
                    <a:cubicBezTo>
                      <a:pt x="917" y="2285"/>
                      <a:pt x="917" y="2293"/>
                      <a:pt x="917" y="2293"/>
                    </a:cubicBezTo>
                    <a:cubicBezTo>
                      <a:pt x="909" y="2293"/>
                      <a:pt x="909" y="2293"/>
                      <a:pt x="901" y="2300"/>
                    </a:cubicBezTo>
                    <a:cubicBezTo>
                      <a:pt x="893" y="2309"/>
                      <a:pt x="877" y="2316"/>
                      <a:pt x="861" y="2316"/>
                    </a:cubicBezTo>
                    <a:cubicBezTo>
                      <a:pt x="838" y="2316"/>
                      <a:pt x="830" y="2309"/>
                      <a:pt x="822" y="2309"/>
                    </a:cubicBezTo>
                    <a:cubicBezTo>
                      <a:pt x="814" y="2300"/>
                      <a:pt x="806" y="2300"/>
                      <a:pt x="790" y="2293"/>
                    </a:cubicBezTo>
                    <a:cubicBezTo>
                      <a:pt x="782" y="2293"/>
                      <a:pt x="775" y="2293"/>
                      <a:pt x="775" y="2293"/>
                    </a:cubicBezTo>
                    <a:cubicBezTo>
                      <a:pt x="767" y="2293"/>
                      <a:pt x="759" y="2293"/>
                      <a:pt x="751" y="2309"/>
                    </a:cubicBezTo>
                    <a:cubicBezTo>
                      <a:pt x="751" y="2316"/>
                      <a:pt x="743" y="2324"/>
                      <a:pt x="743" y="2332"/>
                    </a:cubicBezTo>
                    <a:cubicBezTo>
                      <a:pt x="735" y="2340"/>
                      <a:pt x="727" y="2340"/>
                      <a:pt x="727" y="2340"/>
                    </a:cubicBezTo>
                    <a:cubicBezTo>
                      <a:pt x="711" y="2340"/>
                      <a:pt x="711" y="2332"/>
                      <a:pt x="703" y="2316"/>
                    </a:cubicBezTo>
                    <a:cubicBezTo>
                      <a:pt x="703" y="2309"/>
                      <a:pt x="703" y="2300"/>
                      <a:pt x="695" y="2300"/>
                    </a:cubicBezTo>
                    <a:cubicBezTo>
                      <a:pt x="688" y="2285"/>
                      <a:pt x="664" y="2214"/>
                      <a:pt x="664" y="2174"/>
                    </a:cubicBezTo>
                    <a:cubicBezTo>
                      <a:pt x="664" y="2135"/>
                      <a:pt x="656" y="2111"/>
                      <a:pt x="593" y="2103"/>
                    </a:cubicBezTo>
                    <a:cubicBezTo>
                      <a:pt x="577" y="2103"/>
                      <a:pt x="561" y="2095"/>
                      <a:pt x="561" y="2087"/>
                    </a:cubicBezTo>
                    <a:cubicBezTo>
                      <a:pt x="553" y="2071"/>
                      <a:pt x="561" y="2063"/>
                      <a:pt x="561" y="2048"/>
                    </a:cubicBezTo>
                    <a:cubicBezTo>
                      <a:pt x="569" y="2040"/>
                      <a:pt x="569" y="2032"/>
                      <a:pt x="577" y="2024"/>
                    </a:cubicBezTo>
                    <a:cubicBezTo>
                      <a:pt x="585" y="1976"/>
                      <a:pt x="585" y="1945"/>
                      <a:pt x="553" y="1905"/>
                    </a:cubicBezTo>
                    <a:cubicBezTo>
                      <a:pt x="529" y="1866"/>
                      <a:pt x="522" y="1842"/>
                      <a:pt x="506" y="1810"/>
                    </a:cubicBezTo>
                    <a:lnTo>
                      <a:pt x="506" y="1803"/>
                    </a:lnTo>
                    <a:cubicBezTo>
                      <a:pt x="498" y="1779"/>
                      <a:pt x="498" y="1755"/>
                      <a:pt x="506" y="1739"/>
                    </a:cubicBezTo>
                    <a:cubicBezTo>
                      <a:pt x="514" y="1723"/>
                      <a:pt x="514" y="1708"/>
                      <a:pt x="514" y="1684"/>
                    </a:cubicBezTo>
                    <a:cubicBezTo>
                      <a:pt x="514" y="1668"/>
                      <a:pt x="506" y="1668"/>
                      <a:pt x="498" y="1668"/>
                    </a:cubicBezTo>
                    <a:cubicBezTo>
                      <a:pt x="482" y="1668"/>
                      <a:pt x="458" y="1684"/>
                      <a:pt x="442" y="1700"/>
                    </a:cubicBezTo>
                    <a:cubicBezTo>
                      <a:pt x="411" y="1723"/>
                      <a:pt x="395" y="1732"/>
                      <a:pt x="340" y="1739"/>
                    </a:cubicBezTo>
                    <a:cubicBezTo>
                      <a:pt x="324" y="1739"/>
                      <a:pt x="316" y="1747"/>
                      <a:pt x="308" y="1747"/>
                    </a:cubicBezTo>
                    <a:lnTo>
                      <a:pt x="308" y="1739"/>
                    </a:lnTo>
                    <a:cubicBezTo>
                      <a:pt x="300" y="1739"/>
                      <a:pt x="308" y="1739"/>
                      <a:pt x="308" y="1732"/>
                    </a:cubicBezTo>
                    <a:cubicBezTo>
                      <a:pt x="308" y="1732"/>
                      <a:pt x="308" y="1732"/>
                      <a:pt x="308" y="1723"/>
                    </a:cubicBezTo>
                    <a:cubicBezTo>
                      <a:pt x="308" y="1723"/>
                      <a:pt x="308" y="1716"/>
                      <a:pt x="300" y="1716"/>
                    </a:cubicBezTo>
                    <a:cubicBezTo>
                      <a:pt x="292" y="1708"/>
                      <a:pt x="284" y="1700"/>
                      <a:pt x="277" y="1700"/>
                    </a:cubicBezTo>
                    <a:cubicBezTo>
                      <a:pt x="269" y="1692"/>
                      <a:pt x="261" y="1692"/>
                      <a:pt x="269" y="1684"/>
                    </a:cubicBezTo>
                    <a:cubicBezTo>
                      <a:pt x="269" y="1676"/>
                      <a:pt x="269" y="1676"/>
                      <a:pt x="269" y="1676"/>
                    </a:cubicBezTo>
                    <a:cubicBezTo>
                      <a:pt x="269" y="1668"/>
                      <a:pt x="277" y="1645"/>
                      <a:pt x="277" y="1613"/>
                    </a:cubicBezTo>
                    <a:cubicBezTo>
                      <a:pt x="277" y="1605"/>
                      <a:pt x="277" y="1597"/>
                      <a:pt x="284" y="1589"/>
                    </a:cubicBezTo>
                    <a:cubicBezTo>
                      <a:pt x="284" y="1581"/>
                      <a:pt x="300" y="1581"/>
                      <a:pt x="308" y="1581"/>
                    </a:cubicBezTo>
                    <a:cubicBezTo>
                      <a:pt x="308" y="1581"/>
                      <a:pt x="308" y="1581"/>
                      <a:pt x="316" y="1581"/>
                    </a:cubicBezTo>
                    <a:cubicBezTo>
                      <a:pt x="316" y="1581"/>
                      <a:pt x="324" y="1581"/>
                      <a:pt x="332" y="1581"/>
                    </a:cubicBezTo>
                    <a:cubicBezTo>
                      <a:pt x="340" y="1565"/>
                      <a:pt x="340" y="1526"/>
                      <a:pt x="340" y="1510"/>
                    </a:cubicBezTo>
                    <a:cubicBezTo>
                      <a:pt x="332" y="1479"/>
                      <a:pt x="324" y="1439"/>
                      <a:pt x="332" y="1399"/>
                    </a:cubicBezTo>
                    <a:cubicBezTo>
                      <a:pt x="340" y="1360"/>
                      <a:pt x="371" y="1328"/>
                      <a:pt x="387" y="1312"/>
                    </a:cubicBezTo>
                    <a:cubicBezTo>
                      <a:pt x="387" y="1305"/>
                      <a:pt x="387" y="1305"/>
                      <a:pt x="387" y="1305"/>
                    </a:cubicBezTo>
                    <a:cubicBezTo>
                      <a:pt x="403" y="1289"/>
                      <a:pt x="419" y="1241"/>
                      <a:pt x="419" y="1194"/>
                    </a:cubicBezTo>
                    <a:cubicBezTo>
                      <a:pt x="411" y="1186"/>
                      <a:pt x="411" y="1178"/>
                      <a:pt x="411" y="1178"/>
                    </a:cubicBezTo>
                    <a:cubicBezTo>
                      <a:pt x="403" y="1178"/>
                      <a:pt x="403" y="1178"/>
                      <a:pt x="395" y="1186"/>
                    </a:cubicBezTo>
                    <a:cubicBezTo>
                      <a:pt x="387" y="1194"/>
                      <a:pt x="371" y="1194"/>
                      <a:pt x="364" y="1194"/>
                    </a:cubicBezTo>
                    <a:cubicBezTo>
                      <a:pt x="355" y="1194"/>
                      <a:pt x="355" y="1194"/>
                      <a:pt x="355" y="1194"/>
                    </a:cubicBezTo>
                    <a:cubicBezTo>
                      <a:pt x="332" y="1194"/>
                      <a:pt x="324" y="1178"/>
                      <a:pt x="316" y="1162"/>
                    </a:cubicBezTo>
                    <a:cubicBezTo>
                      <a:pt x="308" y="1146"/>
                      <a:pt x="292" y="1123"/>
                      <a:pt x="269" y="1115"/>
                    </a:cubicBezTo>
                    <a:cubicBezTo>
                      <a:pt x="245" y="1091"/>
                      <a:pt x="245" y="1083"/>
                      <a:pt x="245" y="1068"/>
                    </a:cubicBezTo>
                    <a:cubicBezTo>
                      <a:pt x="253" y="1052"/>
                      <a:pt x="253" y="1044"/>
                      <a:pt x="253" y="1028"/>
                    </a:cubicBezTo>
                    <a:cubicBezTo>
                      <a:pt x="245" y="988"/>
                      <a:pt x="237" y="988"/>
                      <a:pt x="213" y="973"/>
                    </a:cubicBezTo>
                    <a:cubicBezTo>
                      <a:pt x="205" y="965"/>
                      <a:pt x="205" y="965"/>
                      <a:pt x="197" y="957"/>
                    </a:cubicBezTo>
                    <a:cubicBezTo>
                      <a:pt x="166" y="941"/>
                      <a:pt x="166" y="917"/>
                      <a:pt x="174" y="901"/>
                    </a:cubicBezTo>
                    <a:cubicBezTo>
                      <a:pt x="174" y="886"/>
                      <a:pt x="174" y="870"/>
                      <a:pt x="174" y="862"/>
                    </a:cubicBezTo>
                    <a:cubicBezTo>
                      <a:pt x="166" y="838"/>
                      <a:pt x="158" y="838"/>
                      <a:pt x="142" y="830"/>
                    </a:cubicBezTo>
                    <a:cubicBezTo>
                      <a:pt x="134" y="830"/>
                      <a:pt x="118" y="822"/>
                      <a:pt x="111" y="815"/>
                    </a:cubicBezTo>
                    <a:cubicBezTo>
                      <a:pt x="102" y="806"/>
                      <a:pt x="95" y="799"/>
                      <a:pt x="95" y="791"/>
                    </a:cubicBezTo>
                    <a:cubicBezTo>
                      <a:pt x="79" y="783"/>
                      <a:pt x="63" y="767"/>
                      <a:pt x="63" y="743"/>
                    </a:cubicBezTo>
                    <a:cubicBezTo>
                      <a:pt x="63" y="728"/>
                      <a:pt x="71" y="720"/>
                      <a:pt x="71" y="704"/>
                    </a:cubicBezTo>
                    <a:cubicBezTo>
                      <a:pt x="79" y="680"/>
                      <a:pt x="79" y="664"/>
                      <a:pt x="79" y="641"/>
                    </a:cubicBezTo>
                    <a:cubicBezTo>
                      <a:pt x="79" y="617"/>
                      <a:pt x="55" y="577"/>
                      <a:pt x="31" y="546"/>
                    </a:cubicBezTo>
                    <a:cubicBezTo>
                      <a:pt x="24" y="522"/>
                      <a:pt x="8" y="506"/>
                      <a:pt x="8" y="490"/>
                    </a:cubicBezTo>
                    <a:cubicBezTo>
                      <a:pt x="0" y="475"/>
                      <a:pt x="8" y="451"/>
                      <a:pt x="8" y="427"/>
                    </a:cubicBezTo>
                    <a:cubicBezTo>
                      <a:pt x="16" y="419"/>
                      <a:pt x="16" y="403"/>
                      <a:pt x="16" y="395"/>
                    </a:cubicBezTo>
                    <a:cubicBezTo>
                      <a:pt x="24" y="364"/>
                      <a:pt x="39" y="277"/>
                      <a:pt x="55" y="237"/>
                    </a:cubicBezTo>
                    <a:cubicBezTo>
                      <a:pt x="71" y="198"/>
                      <a:pt x="71" y="95"/>
                      <a:pt x="71" y="71"/>
                    </a:cubicBezTo>
                    <a:cubicBezTo>
                      <a:pt x="71" y="56"/>
                      <a:pt x="79" y="32"/>
                      <a:pt x="79" y="8"/>
                    </a:cubicBezTo>
                    <a:cubicBezTo>
                      <a:pt x="79" y="0"/>
                      <a:pt x="79" y="0"/>
                      <a:pt x="79" y="0"/>
                    </a:cubicBezTo>
                    <a:cubicBezTo>
                      <a:pt x="87" y="8"/>
                      <a:pt x="87" y="8"/>
                      <a:pt x="87" y="8"/>
                    </a:cubicBezTo>
                    <a:cubicBezTo>
                      <a:pt x="1391" y="261"/>
                      <a:pt x="2656" y="443"/>
                      <a:pt x="3842" y="530"/>
                    </a:cubicBezTo>
                    <a:cubicBezTo>
                      <a:pt x="3850" y="530"/>
                      <a:pt x="3850" y="530"/>
                      <a:pt x="3850" y="530"/>
                    </a:cubicBezTo>
                    <a:cubicBezTo>
                      <a:pt x="3707" y="2388"/>
                      <a:pt x="3707" y="2388"/>
                      <a:pt x="3707" y="2388"/>
                    </a:cubicBezTo>
                    <a:cubicBezTo>
                      <a:pt x="3700" y="2388"/>
                      <a:pt x="3700" y="2388"/>
                      <a:pt x="3700" y="2388"/>
                    </a:cubicBezTo>
                    <a:cubicBezTo>
                      <a:pt x="3692" y="2388"/>
                      <a:pt x="3668" y="2396"/>
                      <a:pt x="3644" y="2396"/>
                    </a:cubicBezTo>
                    <a:close/>
                    <a:moveTo>
                      <a:pt x="1391" y="2143"/>
                    </a:moveTo>
                    <a:lnTo>
                      <a:pt x="1391" y="2143"/>
                    </a:lnTo>
                    <a:cubicBezTo>
                      <a:pt x="1391" y="2143"/>
                      <a:pt x="1447" y="2150"/>
                      <a:pt x="1565" y="2158"/>
                    </a:cubicBezTo>
                    <a:cubicBezTo>
                      <a:pt x="2047" y="2222"/>
                      <a:pt x="3328" y="2388"/>
                      <a:pt x="3644" y="2388"/>
                    </a:cubicBezTo>
                    <a:cubicBezTo>
                      <a:pt x="3668" y="2388"/>
                      <a:pt x="3684" y="2380"/>
                      <a:pt x="3700" y="2380"/>
                    </a:cubicBezTo>
                    <a:cubicBezTo>
                      <a:pt x="3842" y="538"/>
                      <a:pt x="3842" y="538"/>
                      <a:pt x="3842" y="538"/>
                    </a:cubicBezTo>
                    <a:cubicBezTo>
                      <a:pt x="2656" y="451"/>
                      <a:pt x="1391" y="269"/>
                      <a:pt x="87" y="16"/>
                    </a:cubicBezTo>
                    <a:cubicBezTo>
                      <a:pt x="79" y="32"/>
                      <a:pt x="79" y="63"/>
                      <a:pt x="79" y="71"/>
                    </a:cubicBezTo>
                    <a:cubicBezTo>
                      <a:pt x="79" y="103"/>
                      <a:pt x="79" y="198"/>
                      <a:pt x="63" y="237"/>
                    </a:cubicBezTo>
                    <a:cubicBezTo>
                      <a:pt x="47" y="277"/>
                      <a:pt x="31" y="364"/>
                      <a:pt x="24" y="395"/>
                    </a:cubicBezTo>
                    <a:cubicBezTo>
                      <a:pt x="24" y="403"/>
                      <a:pt x="24" y="419"/>
                      <a:pt x="16" y="427"/>
                    </a:cubicBezTo>
                    <a:cubicBezTo>
                      <a:pt x="8" y="451"/>
                      <a:pt x="8" y="467"/>
                      <a:pt x="16" y="490"/>
                    </a:cubicBezTo>
                    <a:cubicBezTo>
                      <a:pt x="16" y="506"/>
                      <a:pt x="31" y="522"/>
                      <a:pt x="39" y="538"/>
                    </a:cubicBezTo>
                    <a:cubicBezTo>
                      <a:pt x="63" y="577"/>
                      <a:pt x="87" y="617"/>
                      <a:pt x="87" y="641"/>
                    </a:cubicBezTo>
                    <a:cubicBezTo>
                      <a:pt x="87" y="664"/>
                      <a:pt x="87" y="680"/>
                      <a:pt x="79" y="704"/>
                    </a:cubicBezTo>
                    <a:cubicBezTo>
                      <a:pt x="71" y="720"/>
                      <a:pt x="71" y="735"/>
                      <a:pt x="71" y="743"/>
                    </a:cubicBezTo>
                    <a:cubicBezTo>
                      <a:pt x="71" y="767"/>
                      <a:pt x="79" y="775"/>
                      <a:pt x="95" y="791"/>
                    </a:cubicBezTo>
                    <a:cubicBezTo>
                      <a:pt x="102" y="791"/>
                      <a:pt x="111" y="799"/>
                      <a:pt x="118" y="806"/>
                    </a:cubicBezTo>
                    <a:cubicBezTo>
                      <a:pt x="126" y="822"/>
                      <a:pt x="134" y="822"/>
                      <a:pt x="142" y="822"/>
                    </a:cubicBezTo>
                    <a:cubicBezTo>
                      <a:pt x="158" y="830"/>
                      <a:pt x="174" y="830"/>
                      <a:pt x="182" y="862"/>
                    </a:cubicBezTo>
                    <a:cubicBezTo>
                      <a:pt x="182" y="870"/>
                      <a:pt x="182" y="886"/>
                      <a:pt x="182" y="901"/>
                    </a:cubicBezTo>
                    <a:cubicBezTo>
                      <a:pt x="174" y="917"/>
                      <a:pt x="174" y="941"/>
                      <a:pt x="197" y="949"/>
                    </a:cubicBezTo>
                    <a:cubicBezTo>
                      <a:pt x="205" y="957"/>
                      <a:pt x="213" y="957"/>
                      <a:pt x="221" y="965"/>
                    </a:cubicBezTo>
                    <a:cubicBezTo>
                      <a:pt x="245" y="981"/>
                      <a:pt x="253" y="988"/>
                      <a:pt x="261" y="1028"/>
                    </a:cubicBezTo>
                    <a:cubicBezTo>
                      <a:pt x="261" y="1044"/>
                      <a:pt x="261" y="1059"/>
                      <a:pt x="253" y="1068"/>
                    </a:cubicBezTo>
                    <a:cubicBezTo>
                      <a:pt x="253" y="1083"/>
                      <a:pt x="253" y="1083"/>
                      <a:pt x="277" y="1107"/>
                    </a:cubicBezTo>
                    <a:cubicBezTo>
                      <a:pt x="300" y="1123"/>
                      <a:pt x="308" y="1139"/>
                      <a:pt x="324" y="1154"/>
                    </a:cubicBezTo>
                    <a:cubicBezTo>
                      <a:pt x="332" y="1170"/>
                      <a:pt x="340" y="1186"/>
                      <a:pt x="355" y="1186"/>
                    </a:cubicBezTo>
                    <a:cubicBezTo>
                      <a:pt x="355" y="1194"/>
                      <a:pt x="355" y="1194"/>
                      <a:pt x="364" y="1194"/>
                    </a:cubicBezTo>
                    <a:cubicBezTo>
                      <a:pt x="371" y="1194"/>
                      <a:pt x="379" y="1186"/>
                      <a:pt x="387" y="1178"/>
                    </a:cubicBezTo>
                    <a:cubicBezTo>
                      <a:pt x="395" y="1178"/>
                      <a:pt x="403" y="1170"/>
                      <a:pt x="411" y="1170"/>
                    </a:cubicBezTo>
                    <a:cubicBezTo>
                      <a:pt x="419" y="1170"/>
                      <a:pt x="419" y="1186"/>
                      <a:pt x="419" y="1194"/>
                    </a:cubicBezTo>
                    <a:cubicBezTo>
                      <a:pt x="427" y="1233"/>
                      <a:pt x="411" y="1289"/>
                      <a:pt x="395" y="1312"/>
                    </a:cubicBezTo>
                    <a:cubicBezTo>
                      <a:pt x="387" y="1312"/>
                      <a:pt x="387" y="1312"/>
                      <a:pt x="387" y="1312"/>
                    </a:cubicBezTo>
                    <a:cubicBezTo>
                      <a:pt x="371" y="1336"/>
                      <a:pt x="348" y="1368"/>
                      <a:pt x="340" y="1399"/>
                    </a:cubicBezTo>
                    <a:cubicBezTo>
                      <a:pt x="332" y="1439"/>
                      <a:pt x="340" y="1479"/>
                      <a:pt x="348" y="1502"/>
                    </a:cubicBezTo>
                    <a:cubicBezTo>
                      <a:pt x="348" y="1526"/>
                      <a:pt x="348" y="1565"/>
                      <a:pt x="332" y="1581"/>
                    </a:cubicBezTo>
                    <a:cubicBezTo>
                      <a:pt x="332" y="1589"/>
                      <a:pt x="324" y="1589"/>
                      <a:pt x="324" y="1589"/>
                    </a:cubicBezTo>
                    <a:cubicBezTo>
                      <a:pt x="316" y="1589"/>
                      <a:pt x="316" y="1589"/>
                      <a:pt x="316" y="1589"/>
                    </a:cubicBezTo>
                    <a:cubicBezTo>
                      <a:pt x="308" y="1589"/>
                      <a:pt x="308" y="1589"/>
                      <a:pt x="308" y="1589"/>
                    </a:cubicBezTo>
                    <a:cubicBezTo>
                      <a:pt x="300" y="1589"/>
                      <a:pt x="292" y="1589"/>
                      <a:pt x="284" y="1597"/>
                    </a:cubicBezTo>
                    <a:cubicBezTo>
                      <a:pt x="284" y="1597"/>
                      <a:pt x="284" y="1605"/>
                      <a:pt x="284" y="1613"/>
                    </a:cubicBezTo>
                    <a:cubicBezTo>
                      <a:pt x="284" y="1645"/>
                      <a:pt x="277" y="1668"/>
                      <a:pt x="269" y="1684"/>
                    </a:cubicBezTo>
                    <a:lnTo>
                      <a:pt x="269" y="1684"/>
                    </a:lnTo>
                    <a:cubicBezTo>
                      <a:pt x="269" y="1692"/>
                      <a:pt x="269" y="1692"/>
                      <a:pt x="277" y="1692"/>
                    </a:cubicBezTo>
                    <a:cubicBezTo>
                      <a:pt x="284" y="1700"/>
                      <a:pt x="292" y="1700"/>
                      <a:pt x="308" y="1708"/>
                    </a:cubicBezTo>
                    <a:cubicBezTo>
                      <a:pt x="316" y="1716"/>
                      <a:pt x="316" y="1723"/>
                      <a:pt x="316" y="1723"/>
                    </a:cubicBezTo>
                    <a:cubicBezTo>
                      <a:pt x="316" y="1732"/>
                      <a:pt x="316" y="1732"/>
                      <a:pt x="316" y="1739"/>
                    </a:cubicBezTo>
                    <a:cubicBezTo>
                      <a:pt x="316" y="1732"/>
                      <a:pt x="324" y="1732"/>
                      <a:pt x="332" y="1732"/>
                    </a:cubicBezTo>
                    <a:cubicBezTo>
                      <a:pt x="395" y="1723"/>
                      <a:pt x="411" y="1716"/>
                      <a:pt x="435" y="1692"/>
                    </a:cubicBezTo>
                    <a:cubicBezTo>
                      <a:pt x="450" y="1676"/>
                      <a:pt x="482" y="1660"/>
                      <a:pt x="498" y="1660"/>
                    </a:cubicBezTo>
                    <a:cubicBezTo>
                      <a:pt x="506" y="1660"/>
                      <a:pt x="522" y="1668"/>
                      <a:pt x="522" y="1684"/>
                    </a:cubicBezTo>
                    <a:cubicBezTo>
                      <a:pt x="522" y="1708"/>
                      <a:pt x="522" y="1723"/>
                      <a:pt x="514" y="1739"/>
                    </a:cubicBezTo>
                    <a:cubicBezTo>
                      <a:pt x="506" y="1755"/>
                      <a:pt x="506" y="1779"/>
                      <a:pt x="514" y="1795"/>
                    </a:cubicBezTo>
                    <a:cubicBezTo>
                      <a:pt x="514" y="1803"/>
                      <a:pt x="514" y="1803"/>
                      <a:pt x="514" y="1810"/>
                    </a:cubicBezTo>
                    <a:cubicBezTo>
                      <a:pt x="529" y="1842"/>
                      <a:pt x="537" y="1866"/>
                      <a:pt x="561" y="1898"/>
                    </a:cubicBezTo>
                    <a:cubicBezTo>
                      <a:pt x="593" y="1937"/>
                      <a:pt x="593" y="1976"/>
                      <a:pt x="585" y="2024"/>
                    </a:cubicBezTo>
                    <a:cubicBezTo>
                      <a:pt x="577" y="2032"/>
                      <a:pt x="577" y="2040"/>
                      <a:pt x="569" y="2048"/>
                    </a:cubicBezTo>
                    <a:cubicBezTo>
                      <a:pt x="569" y="2063"/>
                      <a:pt x="561" y="2071"/>
                      <a:pt x="561" y="2079"/>
                    </a:cubicBezTo>
                    <a:cubicBezTo>
                      <a:pt x="569" y="2087"/>
                      <a:pt x="577" y="2095"/>
                      <a:pt x="601" y="2095"/>
                    </a:cubicBezTo>
                    <a:cubicBezTo>
                      <a:pt x="656" y="2111"/>
                      <a:pt x="672" y="2127"/>
                      <a:pt x="672" y="2174"/>
                    </a:cubicBezTo>
                    <a:cubicBezTo>
                      <a:pt x="672" y="2214"/>
                      <a:pt x="695" y="2277"/>
                      <a:pt x="703" y="2293"/>
                    </a:cubicBezTo>
                    <a:cubicBezTo>
                      <a:pt x="711" y="2300"/>
                      <a:pt x="711" y="2309"/>
                      <a:pt x="711" y="2316"/>
                    </a:cubicBezTo>
                    <a:cubicBezTo>
                      <a:pt x="719" y="2324"/>
                      <a:pt x="719" y="2332"/>
                      <a:pt x="727" y="2332"/>
                    </a:cubicBezTo>
                    <a:cubicBezTo>
                      <a:pt x="727" y="2332"/>
                      <a:pt x="727" y="2332"/>
                      <a:pt x="735" y="2324"/>
                    </a:cubicBezTo>
                    <a:cubicBezTo>
                      <a:pt x="743" y="2316"/>
                      <a:pt x="743" y="2309"/>
                      <a:pt x="743" y="2309"/>
                    </a:cubicBezTo>
                    <a:cubicBezTo>
                      <a:pt x="759" y="2285"/>
                      <a:pt x="767" y="2277"/>
                      <a:pt x="790" y="2285"/>
                    </a:cubicBezTo>
                    <a:cubicBezTo>
                      <a:pt x="806" y="2293"/>
                      <a:pt x="814" y="2293"/>
                      <a:pt x="822" y="2300"/>
                    </a:cubicBezTo>
                    <a:cubicBezTo>
                      <a:pt x="838" y="2309"/>
                      <a:pt x="846" y="2309"/>
                      <a:pt x="861" y="2309"/>
                    </a:cubicBezTo>
                    <a:cubicBezTo>
                      <a:pt x="877" y="2316"/>
                      <a:pt x="885" y="2300"/>
                      <a:pt x="901" y="2293"/>
                    </a:cubicBezTo>
                    <a:cubicBezTo>
                      <a:pt x="901" y="2293"/>
                      <a:pt x="909" y="2285"/>
                      <a:pt x="917" y="2285"/>
                    </a:cubicBezTo>
                    <a:lnTo>
                      <a:pt x="917" y="2285"/>
                    </a:lnTo>
                    <a:cubicBezTo>
                      <a:pt x="925" y="2277"/>
                      <a:pt x="933" y="2277"/>
                      <a:pt x="948" y="2277"/>
                    </a:cubicBezTo>
                    <a:cubicBezTo>
                      <a:pt x="956" y="2277"/>
                      <a:pt x="972" y="2277"/>
                      <a:pt x="988" y="2293"/>
                    </a:cubicBezTo>
                    <a:cubicBezTo>
                      <a:pt x="1012" y="2309"/>
                      <a:pt x="1028" y="2316"/>
                      <a:pt x="1051" y="2316"/>
                    </a:cubicBezTo>
                    <a:cubicBezTo>
                      <a:pt x="1059" y="2316"/>
                      <a:pt x="1059" y="2316"/>
                      <a:pt x="1067" y="2316"/>
                    </a:cubicBezTo>
                    <a:cubicBezTo>
                      <a:pt x="1083" y="2309"/>
                      <a:pt x="1091" y="2309"/>
                      <a:pt x="1091" y="2309"/>
                    </a:cubicBezTo>
                    <a:cubicBezTo>
                      <a:pt x="1091" y="2300"/>
                      <a:pt x="1099" y="2300"/>
                      <a:pt x="1099" y="2300"/>
                    </a:cubicBezTo>
                    <a:cubicBezTo>
                      <a:pt x="1107" y="2300"/>
                      <a:pt x="1114" y="2300"/>
                      <a:pt x="1122" y="2309"/>
                    </a:cubicBezTo>
                    <a:cubicBezTo>
                      <a:pt x="1146" y="2324"/>
                      <a:pt x="1138" y="2340"/>
                      <a:pt x="1138" y="2348"/>
                    </a:cubicBezTo>
                    <a:cubicBezTo>
                      <a:pt x="1146" y="2348"/>
                      <a:pt x="1146" y="2340"/>
                      <a:pt x="1154" y="2332"/>
                    </a:cubicBezTo>
                    <a:cubicBezTo>
                      <a:pt x="1178" y="2316"/>
                      <a:pt x="1186" y="2285"/>
                      <a:pt x="1194" y="2269"/>
                    </a:cubicBezTo>
                    <a:cubicBezTo>
                      <a:pt x="1201" y="2245"/>
                      <a:pt x="1209" y="2237"/>
                      <a:pt x="1217" y="2237"/>
                    </a:cubicBezTo>
                    <a:cubicBezTo>
                      <a:pt x="1225" y="2237"/>
                      <a:pt x="1225" y="2237"/>
                      <a:pt x="1225" y="2237"/>
                    </a:cubicBezTo>
                    <a:cubicBezTo>
                      <a:pt x="1233" y="2237"/>
                      <a:pt x="1241" y="2245"/>
                      <a:pt x="1241" y="2245"/>
                    </a:cubicBezTo>
                    <a:cubicBezTo>
                      <a:pt x="1272" y="2261"/>
                      <a:pt x="1288" y="2269"/>
                      <a:pt x="1296" y="2309"/>
                    </a:cubicBezTo>
                    <a:cubicBezTo>
                      <a:pt x="1304" y="2340"/>
                      <a:pt x="1312" y="2356"/>
                      <a:pt x="1336" y="2364"/>
                    </a:cubicBezTo>
                    <a:cubicBezTo>
                      <a:pt x="1360" y="2190"/>
                      <a:pt x="1360" y="2190"/>
                      <a:pt x="1360" y="2190"/>
                    </a:cubicBezTo>
                    <a:cubicBezTo>
                      <a:pt x="1360" y="2182"/>
                      <a:pt x="1367" y="2143"/>
                      <a:pt x="1391" y="2143"/>
                    </a:cubicBezTo>
                    <a:close/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0" name="Freeform 289"/>
              <p:cNvSpPr>
                <a:spLocks noChangeArrowheads="1"/>
              </p:cNvSpPr>
              <p:nvPr/>
            </p:nvSpPr>
            <p:spPr bwMode="auto">
              <a:xfrm>
                <a:off x="9565059" y="4500772"/>
                <a:ext cx="1382306" cy="1127183"/>
              </a:xfrm>
              <a:custGeom>
                <a:avLst/>
                <a:gdLst>
                  <a:gd name="T0" fmla="*/ 316 w 2626"/>
                  <a:gd name="T1" fmla="*/ 0 h 2143"/>
                  <a:gd name="T2" fmla="*/ 316 w 2626"/>
                  <a:gd name="T3" fmla="*/ 0 h 2143"/>
                  <a:gd name="T4" fmla="*/ 292 w 2626"/>
                  <a:gd name="T5" fmla="*/ 47 h 2143"/>
                  <a:gd name="T6" fmla="*/ 71 w 2626"/>
                  <a:gd name="T7" fmla="*/ 1407 h 2143"/>
                  <a:gd name="T8" fmla="*/ 0 w 2626"/>
                  <a:gd name="T9" fmla="*/ 1857 h 2143"/>
                  <a:gd name="T10" fmla="*/ 696 w 2626"/>
                  <a:gd name="T11" fmla="*/ 1944 h 2143"/>
                  <a:gd name="T12" fmla="*/ 719 w 2626"/>
                  <a:gd name="T13" fmla="*/ 1968 h 2143"/>
                  <a:gd name="T14" fmla="*/ 719 w 2626"/>
                  <a:gd name="T15" fmla="*/ 1944 h 2143"/>
                  <a:gd name="T16" fmla="*/ 2498 w 2626"/>
                  <a:gd name="T17" fmla="*/ 2142 h 2143"/>
                  <a:gd name="T18" fmla="*/ 2625 w 2626"/>
                  <a:gd name="T19" fmla="*/ 245 h 2143"/>
                  <a:gd name="T20" fmla="*/ 316 w 2626"/>
                  <a:gd name="T21" fmla="*/ 0 h 2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26" h="2143">
                    <a:moveTo>
                      <a:pt x="316" y="0"/>
                    </a:moveTo>
                    <a:lnTo>
                      <a:pt x="316" y="0"/>
                    </a:lnTo>
                    <a:cubicBezTo>
                      <a:pt x="292" y="0"/>
                      <a:pt x="292" y="47"/>
                      <a:pt x="292" y="47"/>
                    </a:cubicBezTo>
                    <a:cubicBezTo>
                      <a:pt x="71" y="1407"/>
                      <a:pt x="71" y="1407"/>
                      <a:pt x="71" y="1407"/>
                    </a:cubicBezTo>
                    <a:cubicBezTo>
                      <a:pt x="0" y="1857"/>
                      <a:pt x="0" y="1857"/>
                      <a:pt x="0" y="1857"/>
                    </a:cubicBezTo>
                    <a:cubicBezTo>
                      <a:pt x="696" y="1944"/>
                      <a:pt x="696" y="1944"/>
                      <a:pt x="696" y="1944"/>
                    </a:cubicBezTo>
                    <a:cubicBezTo>
                      <a:pt x="719" y="1968"/>
                      <a:pt x="719" y="1968"/>
                      <a:pt x="719" y="1968"/>
                    </a:cubicBezTo>
                    <a:cubicBezTo>
                      <a:pt x="719" y="1944"/>
                      <a:pt x="719" y="1944"/>
                      <a:pt x="719" y="1944"/>
                    </a:cubicBezTo>
                    <a:cubicBezTo>
                      <a:pt x="719" y="1944"/>
                      <a:pt x="1771" y="2087"/>
                      <a:pt x="2498" y="2142"/>
                    </a:cubicBezTo>
                    <a:cubicBezTo>
                      <a:pt x="2625" y="245"/>
                      <a:pt x="2625" y="245"/>
                      <a:pt x="2625" y="245"/>
                    </a:cubicBezTo>
                    <a:cubicBezTo>
                      <a:pt x="2411" y="276"/>
                      <a:pt x="340" y="0"/>
                      <a:pt x="316" y="0"/>
                    </a:cubicBezTo>
                  </a:path>
                </a:pathLst>
              </a:custGeom>
              <a:solidFill>
                <a:schemeClr val="accent3"/>
              </a:solidFill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1" name="Freeform 290"/>
              <p:cNvSpPr>
                <a:spLocks noChangeArrowheads="1"/>
              </p:cNvSpPr>
              <p:nvPr/>
            </p:nvSpPr>
            <p:spPr bwMode="auto">
              <a:xfrm>
                <a:off x="9565059" y="4500772"/>
                <a:ext cx="1384626" cy="1131821"/>
              </a:xfrm>
              <a:custGeom>
                <a:avLst/>
                <a:gdLst>
                  <a:gd name="T0" fmla="*/ 2498 w 2633"/>
                  <a:gd name="T1" fmla="*/ 2150 h 2151"/>
                  <a:gd name="T2" fmla="*/ 2498 w 2633"/>
                  <a:gd name="T3" fmla="*/ 2150 h 2151"/>
                  <a:gd name="T4" fmla="*/ 2498 w 2633"/>
                  <a:gd name="T5" fmla="*/ 2150 h 2151"/>
                  <a:gd name="T6" fmla="*/ 719 w 2633"/>
                  <a:gd name="T7" fmla="*/ 1944 h 2151"/>
                  <a:gd name="T8" fmla="*/ 719 w 2633"/>
                  <a:gd name="T9" fmla="*/ 1976 h 2151"/>
                  <a:gd name="T10" fmla="*/ 696 w 2633"/>
                  <a:gd name="T11" fmla="*/ 1944 h 2151"/>
                  <a:gd name="T12" fmla="*/ 0 w 2633"/>
                  <a:gd name="T13" fmla="*/ 1865 h 2151"/>
                  <a:gd name="T14" fmla="*/ 63 w 2633"/>
                  <a:gd name="T15" fmla="*/ 1407 h 2151"/>
                  <a:gd name="T16" fmla="*/ 285 w 2633"/>
                  <a:gd name="T17" fmla="*/ 47 h 2151"/>
                  <a:gd name="T18" fmla="*/ 316 w 2633"/>
                  <a:gd name="T19" fmla="*/ 0 h 2151"/>
                  <a:gd name="T20" fmla="*/ 490 w 2633"/>
                  <a:gd name="T21" fmla="*/ 15 h 2151"/>
                  <a:gd name="T22" fmla="*/ 2569 w 2633"/>
                  <a:gd name="T23" fmla="*/ 245 h 2151"/>
                  <a:gd name="T24" fmla="*/ 2625 w 2633"/>
                  <a:gd name="T25" fmla="*/ 237 h 2151"/>
                  <a:gd name="T26" fmla="*/ 2632 w 2633"/>
                  <a:gd name="T27" fmla="*/ 237 h 2151"/>
                  <a:gd name="T28" fmla="*/ 2632 w 2633"/>
                  <a:gd name="T29" fmla="*/ 245 h 2151"/>
                  <a:gd name="T30" fmla="*/ 2498 w 2633"/>
                  <a:gd name="T31" fmla="*/ 2150 h 2151"/>
                  <a:gd name="T32" fmla="*/ 719 w 2633"/>
                  <a:gd name="T33" fmla="*/ 1936 h 2151"/>
                  <a:gd name="T34" fmla="*/ 719 w 2633"/>
                  <a:gd name="T35" fmla="*/ 1936 h 2151"/>
                  <a:gd name="T36" fmla="*/ 719 w 2633"/>
                  <a:gd name="T37" fmla="*/ 1936 h 2151"/>
                  <a:gd name="T38" fmla="*/ 2490 w 2633"/>
                  <a:gd name="T39" fmla="*/ 2142 h 2151"/>
                  <a:gd name="T40" fmla="*/ 2625 w 2633"/>
                  <a:gd name="T41" fmla="*/ 245 h 2151"/>
                  <a:gd name="T42" fmla="*/ 2569 w 2633"/>
                  <a:gd name="T43" fmla="*/ 253 h 2151"/>
                  <a:gd name="T44" fmla="*/ 490 w 2633"/>
                  <a:gd name="T45" fmla="*/ 23 h 2151"/>
                  <a:gd name="T46" fmla="*/ 316 w 2633"/>
                  <a:gd name="T47" fmla="*/ 7 h 2151"/>
                  <a:gd name="T48" fmla="*/ 292 w 2633"/>
                  <a:gd name="T49" fmla="*/ 47 h 2151"/>
                  <a:gd name="T50" fmla="*/ 71 w 2633"/>
                  <a:gd name="T51" fmla="*/ 1407 h 2151"/>
                  <a:gd name="T52" fmla="*/ 8 w 2633"/>
                  <a:gd name="T53" fmla="*/ 1857 h 2151"/>
                  <a:gd name="T54" fmla="*/ 696 w 2633"/>
                  <a:gd name="T55" fmla="*/ 1936 h 2151"/>
                  <a:gd name="T56" fmla="*/ 712 w 2633"/>
                  <a:gd name="T57" fmla="*/ 1960 h 2151"/>
                  <a:gd name="T58" fmla="*/ 719 w 2633"/>
                  <a:gd name="T59" fmla="*/ 1936 h 2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633" h="2151">
                    <a:moveTo>
                      <a:pt x="2498" y="2150"/>
                    </a:moveTo>
                    <a:lnTo>
                      <a:pt x="2498" y="2150"/>
                    </a:lnTo>
                    <a:lnTo>
                      <a:pt x="2498" y="2150"/>
                    </a:lnTo>
                    <a:cubicBezTo>
                      <a:pt x="1795" y="2087"/>
                      <a:pt x="790" y="1960"/>
                      <a:pt x="719" y="1944"/>
                    </a:cubicBezTo>
                    <a:cubicBezTo>
                      <a:pt x="719" y="1976"/>
                      <a:pt x="719" y="1976"/>
                      <a:pt x="719" y="1976"/>
                    </a:cubicBezTo>
                    <a:cubicBezTo>
                      <a:pt x="696" y="1944"/>
                      <a:pt x="696" y="1944"/>
                      <a:pt x="696" y="1944"/>
                    </a:cubicBezTo>
                    <a:cubicBezTo>
                      <a:pt x="0" y="1865"/>
                      <a:pt x="0" y="1865"/>
                      <a:pt x="0" y="1865"/>
                    </a:cubicBezTo>
                    <a:cubicBezTo>
                      <a:pt x="63" y="1407"/>
                      <a:pt x="63" y="1407"/>
                      <a:pt x="63" y="1407"/>
                    </a:cubicBezTo>
                    <a:cubicBezTo>
                      <a:pt x="285" y="47"/>
                      <a:pt x="285" y="47"/>
                      <a:pt x="285" y="47"/>
                    </a:cubicBezTo>
                    <a:cubicBezTo>
                      <a:pt x="285" y="39"/>
                      <a:pt x="292" y="0"/>
                      <a:pt x="316" y="0"/>
                    </a:cubicBezTo>
                    <a:cubicBezTo>
                      <a:pt x="316" y="0"/>
                      <a:pt x="372" y="7"/>
                      <a:pt x="490" y="15"/>
                    </a:cubicBezTo>
                    <a:cubicBezTo>
                      <a:pt x="972" y="79"/>
                      <a:pt x="2253" y="245"/>
                      <a:pt x="2569" y="245"/>
                    </a:cubicBezTo>
                    <a:cubicBezTo>
                      <a:pt x="2593" y="245"/>
                      <a:pt x="2617" y="237"/>
                      <a:pt x="2625" y="237"/>
                    </a:cubicBezTo>
                    <a:cubicBezTo>
                      <a:pt x="2632" y="237"/>
                      <a:pt x="2632" y="237"/>
                      <a:pt x="2632" y="237"/>
                    </a:cubicBezTo>
                    <a:cubicBezTo>
                      <a:pt x="2632" y="245"/>
                      <a:pt x="2632" y="245"/>
                      <a:pt x="2632" y="245"/>
                    </a:cubicBezTo>
                    <a:lnTo>
                      <a:pt x="2498" y="2150"/>
                    </a:lnTo>
                    <a:close/>
                    <a:moveTo>
                      <a:pt x="719" y="1936"/>
                    </a:moveTo>
                    <a:lnTo>
                      <a:pt x="719" y="1936"/>
                    </a:lnTo>
                    <a:lnTo>
                      <a:pt x="719" y="1936"/>
                    </a:lnTo>
                    <a:cubicBezTo>
                      <a:pt x="727" y="1944"/>
                      <a:pt x="1771" y="2079"/>
                      <a:pt x="2490" y="2142"/>
                    </a:cubicBezTo>
                    <a:cubicBezTo>
                      <a:pt x="2625" y="245"/>
                      <a:pt x="2625" y="245"/>
                      <a:pt x="2625" y="245"/>
                    </a:cubicBezTo>
                    <a:cubicBezTo>
                      <a:pt x="2609" y="245"/>
                      <a:pt x="2593" y="253"/>
                      <a:pt x="2569" y="253"/>
                    </a:cubicBezTo>
                    <a:cubicBezTo>
                      <a:pt x="2253" y="253"/>
                      <a:pt x="972" y="86"/>
                      <a:pt x="490" y="23"/>
                    </a:cubicBezTo>
                    <a:cubicBezTo>
                      <a:pt x="387" y="15"/>
                      <a:pt x="316" y="7"/>
                      <a:pt x="316" y="7"/>
                    </a:cubicBezTo>
                    <a:cubicBezTo>
                      <a:pt x="300" y="7"/>
                      <a:pt x="292" y="39"/>
                      <a:pt x="292" y="47"/>
                    </a:cubicBezTo>
                    <a:cubicBezTo>
                      <a:pt x="71" y="1407"/>
                      <a:pt x="71" y="1407"/>
                      <a:pt x="71" y="1407"/>
                    </a:cubicBezTo>
                    <a:cubicBezTo>
                      <a:pt x="8" y="1857"/>
                      <a:pt x="8" y="1857"/>
                      <a:pt x="8" y="1857"/>
                    </a:cubicBezTo>
                    <a:cubicBezTo>
                      <a:pt x="696" y="1936"/>
                      <a:pt x="696" y="1936"/>
                      <a:pt x="696" y="1936"/>
                    </a:cubicBezTo>
                    <a:cubicBezTo>
                      <a:pt x="712" y="1960"/>
                      <a:pt x="712" y="1960"/>
                      <a:pt x="712" y="1960"/>
                    </a:cubicBezTo>
                    <a:lnTo>
                      <a:pt x="719" y="1936"/>
                    </a:lnTo>
                    <a:close/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2" name="Freeform 307"/>
              <p:cNvSpPr>
                <a:spLocks noChangeArrowheads="1"/>
              </p:cNvSpPr>
              <p:nvPr/>
            </p:nvSpPr>
            <p:spPr bwMode="auto">
              <a:xfrm>
                <a:off x="10961281" y="3651906"/>
                <a:ext cx="1301131" cy="807118"/>
              </a:xfrm>
              <a:custGeom>
                <a:avLst/>
                <a:gdLst>
                  <a:gd name="T0" fmla="*/ 2466 w 2475"/>
                  <a:gd name="T1" fmla="*/ 1518 h 1534"/>
                  <a:gd name="T2" fmla="*/ 2466 w 2475"/>
                  <a:gd name="T3" fmla="*/ 1518 h 1534"/>
                  <a:gd name="T4" fmla="*/ 2466 w 2475"/>
                  <a:gd name="T5" fmla="*/ 1486 h 1534"/>
                  <a:gd name="T6" fmla="*/ 2458 w 2475"/>
                  <a:gd name="T7" fmla="*/ 1320 h 1534"/>
                  <a:gd name="T8" fmla="*/ 2411 w 2475"/>
                  <a:gd name="T9" fmla="*/ 1265 h 1534"/>
                  <a:gd name="T10" fmla="*/ 2380 w 2475"/>
                  <a:gd name="T11" fmla="*/ 1043 h 1534"/>
                  <a:gd name="T12" fmla="*/ 2372 w 2475"/>
                  <a:gd name="T13" fmla="*/ 893 h 1534"/>
                  <a:gd name="T14" fmla="*/ 2372 w 2475"/>
                  <a:gd name="T15" fmla="*/ 711 h 1534"/>
                  <a:gd name="T16" fmla="*/ 2285 w 2475"/>
                  <a:gd name="T17" fmla="*/ 466 h 1534"/>
                  <a:gd name="T18" fmla="*/ 2301 w 2475"/>
                  <a:gd name="T19" fmla="*/ 253 h 1534"/>
                  <a:gd name="T20" fmla="*/ 2285 w 2475"/>
                  <a:gd name="T21" fmla="*/ 174 h 1534"/>
                  <a:gd name="T22" fmla="*/ 2253 w 2475"/>
                  <a:gd name="T23" fmla="*/ 63 h 1534"/>
                  <a:gd name="T24" fmla="*/ 111 w 2475"/>
                  <a:gd name="T25" fmla="*/ 0 h 1534"/>
                  <a:gd name="T26" fmla="*/ 0 w 2475"/>
                  <a:gd name="T27" fmla="*/ 1423 h 1534"/>
                  <a:gd name="T28" fmla="*/ 2466 w 2475"/>
                  <a:gd name="T29" fmla="*/ 1518 h 15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75" h="1534">
                    <a:moveTo>
                      <a:pt x="2466" y="1518"/>
                    </a:moveTo>
                    <a:lnTo>
                      <a:pt x="2466" y="1518"/>
                    </a:lnTo>
                    <a:cubicBezTo>
                      <a:pt x="2466" y="1502"/>
                      <a:pt x="2474" y="1494"/>
                      <a:pt x="2466" y="1486"/>
                    </a:cubicBezTo>
                    <a:cubicBezTo>
                      <a:pt x="2458" y="1439"/>
                      <a:pt x="2474" y="1336"/>
                      <a:pt x="2458" y="1320"/>
                    </a:cubicBezTo>
                    <a:cubicBezTo>
                      <a:pt x="2443" y="1296"/>
                      <a:pt x="2411" y="1296"/>
                      <a:pt x="2411" y="1265"/>
                    </a:cubicBezTo>
                    <a:cubicBezTo>
                      <a:pt x="2411" y="1225"/>
                      <a:pt x="2380" y="1099"/>
                      <a:pt x="2380" y="1043"/>
                    </a:cubicBezTo>
                    <a:cubicBezTo>
                      <a:pt x="2380" y="996"/>
                      <a:pt x="2364" y="964"/>
                      <a:pt x="2372" y="893"/>
                    </a:cubicBezTo>
                    <a:cubicBezTo>
                      <a:pt x="2380" y="822"/>
                      <a:pt x="2396" y="743"/>
                      <a:pt x="2372" y="711"/>
                    </a:cubicBezTo>
                    <a:cubicBezTo>
                      <a:pt x="2356" y="680"/>
                      <a:pt x="2316" y="561"/>
                      <a:pt x="2285" y="466"/>
                    </a:cubicBezTo>
                    <a:cubicBezTo>
                      <a:pt x="2253" y="371"/>
                      <a:pt x="2293" y="269"/>
                      <a:pt x="2301" y="253"/>
                    </a:cubicBezTo>
                    <a:cubicBezTo>
                      <a:pt x="2309" y="229"/>
                      <a:pt x="2309" y="205"/>
                      <a:pt x="2285" y="174"/>
                    </a:cubicBezTo>
                    <a:cubicBezTo>
                      <a:pt x="2269" y="158"/>
                      <a:pt x="2253" y="103"/>
                      <a:pt x="2253" y="63"/>
                    </a:cubicBezTo>
                    <a:cubicBezTo>
                      <a:pt x="1542" y="79"/>
                      <a:pt x="814" y="55"/>
                      <a:pt x="111" y="0"/>
                    </a:cubicBezTo>
                    <a:cubicBezTo>
                      <a:pt x="0" y="1423"/>
                      <a:pt x="0" y="1423"/>
                      <a:pt x="0" y="1423"/>
                    </a:cubicBezTo>
                    <a:cubicBezTo>
                      <a:pt x="222" y="1439"/>
                      <a:pt x="1850" y="1533"/>
                      <a:pt x="2466" y="1518"/>
                    </a:cubicBez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3" name="Freeform 308"/>
              <p:cNvSpPr>
                <a:spLocks noChangeArrowheads="1"/>
              </p:cNvSpPr>
              <p:nvPr/>
            </p:nvSpPr>
            <p:spPr bwMode="auto">
              <a:xfrm>
                <a:off x="10961281" y="3651906"/>
                <a:ext cx="1301131" cy="802480"/>
              </a:xfrm>
              <a:custGeom>
                <a:avLst/>
                <a:gdLst>
                  <a:gd name="T0" fmla="*/ 2340 w 2475"/>
                  <a:gd name="T1" fmla="*/ 1526 h 1527"/>
                  <a:gd name="T2" fmla="*/ 2340 w 2475"/>
                  <a:gd name="T3" fmla="*/ 1526 h 1527"/>
                  <a:gd name="T4" fmla="*/ 2340 w 2475"/>
                  <a:gd name="T5" fmla="*/ 1526 h 1527"/>
                  <a:gd name="T6" fmla="*/ 0 w 2475"/>
                  <a:gd name="T7" fmla="*/ 1431 h 1527"/>
                  <a:gd name="T8" fmla="*/ 0 w 2475"/>
                  <a:gd name="T9" fmla="*/ 1431 h 1527"/>
                  <a:gd name="T10" fmla="*/ 111 w 2475"/>
                  <a:gd name="T11" fmla="*/ 0 h 1527"/>
                  <a:gd name="T12" fmla="*/ 111 w 2475"/>
                  <a:gd name="T13" fmla="*/ 0 h 1527"/>
                  <a:gd name="T14" fmla="*/ 1771 w 2475"/>
                  <a:gd name="T15" fmla="*/ 63 h 1527"/>
                  <a:gd name="T16" fmla="*/ 2253 w 2475"/>
                  <a:gd name="T17" fmla="*/ 55 h 1527"/>
                  <a:gd name="T18" fmla="*/ 2261 w 2475"/>
                  <a:gd name="T19" fmla="*/ 55 h 1527"/>
                  <a:gd name="T20" fmla="*/ 2261 w 2475"/>
                  <a:gd name="T21" fmla="*/ 63 h 1527"/>
                  <a:gd name="T22" fmla="*/ 2285 w 2475"/>
                  <a:gd name="T23" fmla="*/ 174 h 1527"/>
                  <a:gd name="T24" fmla="*/ 2301 w 2475"/>
                  <a:gd name="T25" fmla="*/ 253 h 1527"/>
                  <a:gd name="T26" fmla="*/ 2293 w 2475"/>
                  <a:gd name="T27" fmla="*/ 466 h 1527"/>
                  <a:gd name="T28" fmla="*/ 2380 w 2475"/>
                  <a:gd name="T29" fmla="*/ 711 h 1527"/>
                  <a:gd name="T30" fmla="*/ 2380 w 2475"/>
                  <a:gd name="T31" fmla="*/ 893 h 1527"/>
                  <a:gd name="T32" fmla="*/ 2380 w 2475"/>
                  <a:gd name="T33" fmla="*/ 988 h 1527"/>
                  <a:gd name="T34" fmla="*/ 2388 w 2475"/>
                  <a:gd name="T35" fmla="*/ 1043 h 1527"/>
                  <a:gd name="T36" fmla="*/ 2403 w 2475"/>
                  <a:gd name="T37" fmla="*/ 1170 h 1527"/>
                  <a:gd name="T38" fmla="*/ 2419 w 2475"/>
                  <a:gd name="T39" fmla="*/ 1265 h 1527"/>
                  <a:gd name="T40" fmla="*/ 2443 w 2475"/>
                  <a:gd name="T41" fmla="*/ 1304 h 1527"/>
                  <a:gd name="T42" fmla="*/ 2458 w 2475"/>
                  <a:gd name="T43" fmla="*/ 1312 h 1527"/>
                  <a:gd name="T44" fmla="*/ 2474 w 2475"/>
                  <a:gd name="T45" fmla="*/ 1407 h 1527"/>
                  <a:gd name="T46" fmla="*/ 2474 w 2475"/>
                  <a:gd name="T47" fmla="*/ 1478 h 1527"/>
                  <a:gd name="T48" fmla="*/ 2474 w 2475"/>
                  <a:gd name="T49" fmla="*/ 1518 h 1527"/>
                  <a:gd name="T50" fmla="*/ 2466 w 2475"/>
                  <a:gd name="T51" fmla="*/ 1518 h 1527"/>
                  <a:gd name="T52" fmla="*/ 2466 w 2475"/>
                  <a:gd name="T53" fmla="*/ 1518 h 1527"/>
                  <a:gd name="T54" fmla="*/ 2340 w 2475"/>
                  <a:gd name="T55" fmla="*/ 1526 h 1527"/>
                  <a:gd name="T56" fmla="*/ 8 w 2475"/>
                  <a:gd name="T57" fmla="*/ 1423 h 1527"/>
                  <a:gd name="T58" fmla="*/ 8 w 2475"/>
                  <a:gd name="T59" fmla="*/ 1423 h 1527"/>
                  <a:gd name="T60" fmla="*/ 2340 w 2475"/>
                  <a:gd name="T61" fmla="*/ 1518 h 1527"/>
                  <a:gd name="T62" fmla="*/ 2340 w 2475"/>
                  <a:gd name="T63" fmla="*/ 1518 h 1527"/>
                  <a:gd name="T64" fmla="*/ 2466 w 2475"/>
                  <a:gd name="T65" fmla="*/ 1518 h 1527"/>
                  <a:gd name="T66" fmla="*/ 2466 w 2475"/>
                  <a:gd name="T67" fmla="*/ 1486 h 1527"/>
                  <a:gd name="T68" fmla="*/ 2466 w 2475"/>
                  <a:gd name="T69" fmla="*/ 1407 h 1527"/>
                  <a:gd name="T70" fmla="*/ 2458 w 2475"/>
                  <a:gd name="T71" fmla="*/ 1320 h 1527"/>
                  <a:gd name="T72" fmla="*/ 2443 w 2475"/>
                  <a:gd name="T73" fmla="*/ 1304 h 1527"/>
                  <a:gd name="T74" fmla="*/ 2411 w 2475"/>
                  <a:gd name="T75" fmla="*/ 1265 h 1527"/>
                  <a:gd name="T76" fmla="*/ 2396 w 2475"/>
                  <a:gd name="T77" fmla="*/ 1170 h 1527"/>
                  <a:gd name="T78" fmla="*/ 2380 w 2475"/>
                  <a:gd name="T79" fmla="*/ 1043 h 1527"/>
                  <a:gd name="T80" fmla="*/ 2372 w 2475"/>
                  <a:gd name="T81" fmla="*/ 996 h 1527"/>
                  <a:gd name="T82" fmla="*/ 2372 w 2475"/>
                  <a:gd name="T83" fmla="*/ 893 h 1527"/>
                  <a:gd name="T84" fmla="*/ 2372 w 2475"/>
                  <a:gd name="T85" fmla="*/ 711 h 1527"/>
                  <a:gd name="T86" fmla="*/ 2285 w 2475"/>
                  <a:gd name="T87" fmla="*/ 466 h 1527"/>
                  <a:gd name="T88" fmla="*/ 2293 w 2475"/>
                  <a:gd name="T89" fmla="*/ 245 h 1527"/>
                  <a:gd name="T90" fmla="*/ 2285 w 2475"/>
                  <a:gd name="T91" fmla="*/ 182 h 1527"/>
                  <a:gd name="T92" fmla="*/ 2253 w 2475"/>
                  <a:gd name="T93" fmla="*/ 63 h 1527"/>
                  <a:gd name="T94" fmla="*/ 1771 w 2475"/>
                  <a:gd name="T95" fmla="*/ 71 h 1527"/>
                  <a:gd name="T96" fmla="*/ 119 w 2475"/>
                  <a:gd name="T97" fmla="*/ 8 h 1527"/>
                  <a:gd name="T98" fmla="*/ 8 w 2475"/>
                  <a:gd name="T99" fmla="*/ 1423 h 15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475" h="1527">
                    <a:moveTo>
                      <a:pt x="2340" y="1526"/>
                    </a:moveTo>
                    <a:lnTo>
                      <a:pt x="2340" y="1526"/>
                    </a:lnTo>
                    <a:lnTo>
                      <a:pt x="2340" y="1526"/>
                    </a:lnTo>
                    <a:cubicBezTo>
                      <a:pt x="1652" y="1526"/>
                      <a:pt x="174" y="1439"/>
                      <a:pt x="0" y="1431"/>
                    </a:cubicBezTo>
                    <a:lnTo>
                      <a:pt x="0" y="1431"/>
                    </a:lnTo>
                    <a:cubicBezTo>
                      <a:pt x="111" y="0"/>
                      <a:pt x="111" y="0"/>
                      <a:pt x="111" y="0"/>
                    </a:cubicBezTo>
                    <a:lnTo>
                      <a:pt x="111" y="0"/>
                    </a:lnTo>
                    <a:cubicBezTo>
                      <a:pt x="688" y="39"/>
                      <a:pt x="1249" y="63"/>
                      <a:pt x="1771" y="63"/>
                    </a:cubicBezTo>
                    <a:cubicBezTo>
                      <a:pt x="1937" y="63"/>
                      <a:pt x="2095" y="63"/>
                      <a:pt x="2253" y="55"/>
                    </a:cubicBezTo>
                    <a:cubicBezTo>
                      <a:pt x="2261" y="55"/>
                      <a:pt x="2261" y="55"/>
                      <a:pt x="2261" y="55"/>
                    </a:cubicBezTo>
                    <a:cubicBezTo>
                      <a:pt x="2261" y="63"/>
                      <a:pt x="2261" y="63"/>
                      <a:pt x="2261" y="63"/>
                    </a:cubicBezTo>
                    <a:cubicBezTo>
                      <a:pt x="2261" y="103"/>
                      <a:pt x="2269" y="158"/>
                      <a:pt x="2285" y="174"/>
                    </a:cubicBezTo>
                    <a:cubicBezTo>
                      <a:pt x="2316" y="205"/>
                      <a:pt x="2309" y="229"/>
                      <a:pt x="2301" y="253"/>
                    </a:cubicBezTo>
                    <a:cubicBezTo>
                      <a:pt x="2301" y="253"/>
                      <a:pt x="2253" y="363"/>
                      <a:pt x="2293" y="466"/>
                    </a:cubicBezTo>
                    <a:cubicBezTo>
                      <a:pt x="2316" y="553"/>
                      <a:pt x="2364" y="672"/>
                      <a:pt x="2380" y="711"/>
                    </a:cubicBezTo>
                    <a:cubicBezTo>
                      <a:pt x="2396" y="743"/>
                      <a:pt x="2388" y="822"/>
                      <a:pt x="2380" y="893"/>
                    </a:cubicBezTo>
                    <a:cubicBezTo>
                      <a:pt x="2372" y="941"/>
                      <a:pt x="2380" y="964"/>
                      <a:pt x="2380" y="988"/>
                    </a:cubicBezTo>
                    <a:cubicBezTo>
                      <a:pt x="2388" y="1012"/>
                      <a:pt x="2388" y="1028"/>
                      <a:pt x="2388" y="1043"/>
                    </a:cubicBezTo>
                    <a:cubicBezTo>
                      <a:pt x="2388" y="1075"/>
                      <a:pt x="2396" y="1122"/>
                      <a:pt x="2403" y="1170"/>
                    </a:cubicBezTo>
                    <a:cubicBezTo>
                      <a:pt x="2411" y="1209"/>
                      <a:pt x="2419" y="1241"/>
                      <a:pt x="2419" y="1265"/>
                    </a:cubicBezTo>
                    <a:cubicBezTo>
                      <a:pt x="2419" y="1288"/>
                      <a:pt x="2427" y="1296"/>
                      <a:pt x="2443" y="1304"/>
                    </a:cubicBezTo>
                    <a:cubicBezTo>
                      <a:pt x="2451" y="1304"/>
                      <a:pt x="2458" y="1312"/>
                      <a:pt x="2458" y="1312"/>
                    </a:cubicBezTo>
                    <a:cubicBezTo>
                      <a:pt x="2474" y="1328"/>
                      <a:pt x="2474" y="1359"/>
                      <a:pt x="2474" y="1407"/>
                    </a:cubicBezTo>
                    <a:cubicBezTo>
                      <a:pt x="2466" y="1431"/>
                      <a:pt x="2466" y="1462"/>
                      <a:pt x="2474" y="1478"/>
                    </a:cubicBezTo>
                    <a:cubicBezTo>
                      <a:pt x="2474" y="1494"/>
                      <a:pt x="2474" y="1502"/>
                      <a:pt x="2474" y="1518"/>
                    </a:cubicBezTo>
                    <a:cubicBezTo>
                      <a:pt x="2466" y="1518"/>
                      <a:pt x="2466" y="1518"/>
                      <a:pt x="2466" y="1518"/>
                    </a:cubicBezTo>
                    <a:lnTo>
                      <a:pt x="2466" y="1518"/>
                    </a:lnTo>
                    <a:cubicBezTo>
                      <a:pt x="2427" y="1526"/>
                      <a:pt x="2388" y="1526"/>
                      <a:pt x="2340" y="1526"/>
                    </a:cubicBezTo>
                    <a:close/>
                    <a:moveTo>
                      <a:pt x="8" y="1423"/>
                    </a:moveTo>
                    <a:lnTo>
                      <a:pt x="8" y="1423"/>
                    </a:lnTo>
                    <a:cubicBezTo>
                      <a:pt x="190" y="1431"/>
                      <a:pt x="1660" y="1518"/>
                      <a:pt x="2340" y="1518"/>
                    </a:cubicBezTo>
                    <a:lnTo>
                      <a:pt x="2340" y="1518"/>
                    </a:lnTo>
                    <a:cubicBezTo>
                      <a:pt x="2388" y="1518"/>
                      <a:pt x="2427" y="1518"/>
                      <a:pt x="2466" y="1518"/>
                    </a:cubicBezTo>
                    <a:cubicBezTo>
                      <a:pt x="2466" y="1502"/>
                      <a:pt x="2466" y="1494"/>
                      <a:pt x="2466" y="1486"/>
                    </a:cubicBezTo>
                    <a:cubicBezTo>
                      <a:pt x="2458" y="1462"/>
                      <a:pt x="2458" y="1431"/>
                      <a:pt x="2466" y="1407"/>
                    </a:cubicBezTo>
                    <a:cubicBezTo>
                      <a:pt x="2466" y="1368"/>
                      <a:pt x="2466" y="1328"/>
                      <a:pt x="2458" y="1320"/>
                    </a:cubicBezTo>
                    <a:cubicBezTo>
                      <a:pt x="2450" y="1312"/>
                      <a:pt x="2443" y="1312"/>
                      <a:pt x="2443" y="1304"/>
                    </a:cubicBezTo>
                    <a:cubicBezTo>
                      <a:pt x="2427" y="1296"/>
                      <a:pt x="2411" y="1288"/>
                      <a:pt x="2411" y="1265"/>
                    </a:cubicBezTo>
                    <a:cubicBezTo>
                      <a:pt x="2411" y="1241"/>
                      <a:pt x="2403" y="1209"/>
                      <a:pt x="2396" y="1170"/>
                    </a:cubicBezTo>
                    <a:cubicBezTo>
                      <a:pt x="2388" y="1122"/>
                      <a:pt x="2380" y="1075"/>
                      <a:pt x="2380" y="1043"/>
                    </a:cubicBezTo>
                    <a:cubicBezTo>
                      <a:pt x="2380" y="1028"/>
                      <a:pt x="2380" y="1012"/>
                      <a:pt x="2372" y="996"/>
                    </a:cubicBezTo>
                    <a:cubicBezTo>
                      <a:pt x="2372" y="964"/>
                      <a:pt x="2364" y="941"/>
                      <a:pt x="2372" y="893"/>
                    </a:cubicBezTo>
                    <a:cubicBezTo>
                      <a:pt x="2380" y="830"/>
                      <a:pt x="2388" y="743"/>
                      <a:pt x="2372" y="711"/>
                    </a:cubicBezTo>
                    <a:cubicBezTo>
                      <a:pt x="2356" y="680"/>
                      <a:pt x="2309" y="553"/>
                      <a:pt x="2285" y="466"/>
                    </a:cubicBezTo>
                    <a:cubicBezTo>
                      <a:pt x="2245" y="363"/>
                      <a:pt x="2293" y="253"/>
                      <a:pt x="2293" y="245"/>
                    </a:cubicBezTo>
                    <a:cubicBezTo>
                      <a:pt x="2309" y="221"/>
                      <a:pt x="2301" y="198"/>
                      <a:pt x="2285" y="182"/>
                    </a:cubicBezTo>
                    <a:cubicBezTo>
                      <a:pt x="2269" y="158"/>
                      <a:pt x="2253" y="103"/>
                      <a:pt x="2253" y="63"/>
                    </a:cubicBezTo>
                    <a:cubicBezTo>
                      <a:pt x="2095" y="71"/>
                      <a:pt x="1937" y="71"/>
                      <a:pt x="1771" y="71"/>
                    </a:cubicBezTo>
                    <a:cubicBezTo>
                      <a:pt x="1249" y="71"/>
                      <a:pt x="688" y="47"/>
                      <a:pt x="119" y="8"/>
                    </a:cubicBezTo>
                    <a:lnTo>
                      <a:pt x="8" y="1423"/>
                    </a:lnTo>
                    <a:close/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" name="Freeform 330"/>
              <p:cNvSpPr>
                <a:spLocks noChangeArrowheads="1"/>
              </p:cNvSpPr>
              <p:nvPr/>
            </p:nvSpPr>
            <p:spPr bwMode="auto">
              <a:xfrm>
                <a:off x="10912576" y="4401041"/>
                <a:ext cx="1384625" cy="911488"/>
              </a:xfrm>
              <a:custGeom>
                <a:avLst/>
                <a:gdLst>
                  <a:gd name="T0" fmla="*/ 1921 w 2633"/>
                  <a:gd name="T1" fmla="*/ 1470 h 1732"/>
                  <a:gd name="T2" fmla="*/ 1921 w 2633"/>
                  <a:gd name="T3" fmla="*/ 1470 h 1732"/>
                  <a:gd name="T4" fmla="*/ 1977 w 2633"/>
                  <a:gd name="T5" fmla="*/ 1518 h 1732"/>
                  <a:gd name="T6" fmla="*/ 2024 w 2633"/>
                  <a:gd name="T7" fmla="*/ 1549 h 1732"/>
                  <a:gd name="T8" fmla="*/ 2080 w 2633"/>
                  <a:gd name="T9" fmla="*/ 1581 h 1732"/>
                  <a:gd name="T10" fmla="*/ 2111 w 2633"/>
                  <a:gd name="T11" fmla="*/ 1565 h 1732"/>
                  <a:gd name="T12" fmla="*/ 2151 w 2633"/>
                  <a:gd name="T13" fmla="*/ 1533 h 1732"/>
                  <a:gd name="T14" fmla="*/ 2332 w 2633"/>
                  <a:gd name="T15" fmla="*/ 1541 h 1732"/>
                  <a:gd name="T16" fmla="*/ 2372 w 2633"/>
                  <a:gd name="T17" fmla="*/ 1573 h 1732"/>
                  <a:gd name="T18" fmla="*/ 2483 w 2633"/>
                  <a:gd name="T19" fmla="*/ 1620 h 1732"/>
                  <a:gd name="T20" fmla="*/ 2538 w 2633"/>
                  <a:gd name="T21" fmla="*/ 1668 h 1732"/>
                  <a:gd name="T22" fmla="*/ 2600 w 2633"/>
                  <a:gd name="T23" fmla="*/ 1723 h 1732"/>
                  <a:gd name="T24" fmla="*/ 2624 w 2633"/>
                  <a:gd name="T25" fmla="*/ 1723 h 1732"/>
                  <a:gd name="T26" fmla="*/ 2600 w 2633"/>
                  <a:gd name="T27" fmla="*/ 1652 h 1732"/>
                  <a:gd name="T28" fmla="*/ 2546 w 2633"/>
                  <a:gd name="T29" fmla="*/ 1565 h 1732"/>
                  <a:gd name="T30" fmla="*/ 2600 w 2633"/>
                  <a:gd name="T31" fmla="*/ 1486 h 1732"/>
                  <a:gd name="T32" fmla="*/ 2616 w 2633"/>
                  <a:gd name="T33" fmla="*/ 1415 h 1732"/>
                  <a:gd name="T34" fmla="*/ 2584 w 2633"/>
                  <a:gd name="T35" fmla="*/ 1367 h 1732"/>
                  <a:gd name="T36" fmla="*/ 2569 w 2633"/>
                  <a:gd name="T37" fmla="*/ 1320 h 1732"/>
                  <a:gd name="T38" fmla="*/ 2569 w 2633"/>
                  <a:gd name="T39" fmla="*/ 1241 h 1732"/>
                  <a:gd name="T40" fmla="*/ 2608 w 2633"/>
                  <a:gd name="T41" fmla="*/ 1225 h 1732"/>
                  <a:gd name="T42" fmla="*/ 2608 w 2633"/>
                  <a:gd name="T43" fmla="*/ 371 h 1732"/>
                  <a:gd name="T44" fmla="*/ 2553 w 2633"/>
                  <a:gd name="T45" fmla="*/ 356 h 1732"/>
                  <a:gd name="T46" fmla="*/ 2506 w 2633"/>
                  <a:gd name="T47" fmla="*/ 316 h 1732"/>
                  <a:gd name="T48" fmla="*/ 2483 w 2633"/>
                  <a:gd name="T49" fmla="*/ 261 h 1732"/>
                  <a:gd name="T50" fmla="*/ 2506 w 2633"/>
                  <a:gd name="T51" fmla="*/ 197 h 1732"/>
                  <a:gd name="T52" fmla="*/ 2561 w 2633"/>
                  <a:gd name="T53" fmla="*/ 95 h 1732"/>
                  <a:gd name="T54" fmla="*/ 95 w 2633"/>
                  <a:gd name="T55" fmla="*/ 0 h 1732"/>
                  <a:gd name="T56" fmla="*/ 64 w 2633"/>
                  <a:gd name="T57" fmla="*/ 435 h 1732"/>
                  <a:gd name="T58" fmla="*/ 0 w 2633"/>
                  <a:gd name="T59" fmla="*/ 1375 h 1732"/>
                  <a:gd name="T60" fmla="*/ 1921 w 2633"/>
                  <a:gd name="T61" fmla="*/ 1470 h 17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633" h="1732">
                    <a:moveTo>
                      <a:pt x="1921" y="1470"/>
                    </a:moveTo>
                    <a:lnTo>
                      <a:pt x="1921" y="1470"/>
                    </a:lnTo>
                    <a:cubicBezTo>
                      <a:pt x="1921" y="1470"/>
                      <a:pt x="1969" y="1494"/>
                      <a:pt x="1977" y="1518"/>
                    </a:cubicBezTo>
                    <a:cubicBezTo>
                      <a:pt x="1985" y="1533"/>
                      <a:pt x="1985" y="1549"/>
                      <a:pt x="2024" y="1549"/>
                    </a:cubicBezTo>
                    <a:cubicBezTo>
                      <a:pt x="2056" y="1557"/>
                      <a:pt x="2072" y="1573"/>
                      <a:pt x="2080" y="1581"/>
                    </a:cubicBezTo>
                    <a:cubicBezTo>
                      <a:pt x="2087" y="1597"/>
                      <a:pt x="2087" y="1589"/>
                      <a:pt x="2111" y="1565"/>
                    </a:cubicBezTo>
                    <a:cubicBezTo>
                      <a:pt x="2127" y="1541"/>
                      <a:pt x="2127" y="1526"/>
                      <a:pt x="2151" y="1533"/>
                    </a:cubicBezTo>
                    <a:cubicBezTo>
                      <a:pt x="2182" y="1533"/>
                      <a:pt x="2309" y="1518"/>
                      <a:pt x="2332" y="1541"/>
                    </a:cubicBezTo>
                    <a:cubicBezTo>
                      <a:pt x="2348" y="1557"/>
                      <a:pt x="2340" y="1573"/>
                      <a:pt x="2372" y="1573"/>
                    </a:cubicBezTo>
                    <a:cubicBezTo>
                      <a:pt x="2404" y="1573"/>
                      <a:pt x="2467" y="1597"/>
                      <a:pt x="2483" y="1620"/>
                    </a:cubicBezTo>
                    <a:cubicBezTo>
                      <a:pt x="2498" y="1644"/>
                      <a:pt x="2530" y="1668"/>
                      <a:pt x="2538" y="1668"/>
                    </a:cubicBezTo>
                    <a:cubicBezTo>
                      <a:pt x="2546" y="1668"/>
                      <a:pt x="2561" y="1731"/>
                      <a:pt x="2600" y="1723"/>
                    </a:cubicBezTo>
                    <a:cubicBezTo>
                      <a:pt x="2608" y="1723"/>
                      <a:pt x="2616" y="1723"/>
                      <a:pt x="2624" y="1723"/>
                    </a:cubicBezTo>
                    <a:cubicBezTo>
                      <a:pt x="2616" y="1707"/>
                      <a:pt x="2608" y="1684"/>
                      <a:pt x="2600" y="1652"/>
                    </a:cubicBezTo>
                    <a:cubicBezTo>
                      <a:pt x="2569" y="1597"/>
                      <a:pt x="2522" y="1613"/>
                      <a:pt x="2546" y="1565"/>
                    </a:cubicBezTo>
                    <a:cubicBezTo>
                      <a:pt x="2561" y="1526"/>
                      <a:pt x="2592" y="1541"/>
                      <a:pt x="2600" y="1486"/>
                    </a:cubicBezTo>
                    <a:cubicBezTo>
                      <a:pt x="2608" y="1439"/>
                      <a:pt x="2600" y="1439"/>
                      <a:pt x="2616" y="1415"/>
                    </a:cubicBezTo>
                    <a:cubicBezTo>
                      <a:pt x="2632" y="1391"/>
                      <a:pt x="2616" y="1383"/>
                      <a:pt x="2584" y="1367"/>
                    </a:cubicBezTo>
                    <a:cubicBezTo>
                      <a:pt x="2561" y="1352"/>
                      <a:pt x="2538" y="1336"/>
                      <a:pt x="2569" y="1320"/>
                    </a:cubicBezTo>
                    <a:cubicBezTo>
                      <a:pt x="2600" y="1304"/>
                      <a:pt x="2553" y="1265"/>
                      <a:pt x="2569" y="1241"/>
                    </a:cubicBezTo>
                    <a:cubicBezTo>
                      <a:pt x="2584" y="1217"/>
                      <a:pt x="2608" y="1225"/>
                      <a:pt x="2608" y="1225"/>
                    </a:cubicBezTo>
                    <a:cubicBezTo>
                      <a:pt x="2608" y="371"/>
                      <a:pt x="2608" y="371"/>
                      <a:pt x="2608" y="371"/>
                    </a:cubicBezTo>
                    <a:cubicBezTo>
                      <a:pt x="2608" y="371"/>
                      <a:pt x="2577" y="356"/>
                      <a:pt x="2553" y="356"/>
                    </a:cubicBezTo>
                    <a:cubicBezTo>
                      <a:pt x="2530" y="356"/>
                      <a:pt x="2506" y="347"/>
                      <a:pt x="2506" y="316"/>
                    </a:cubicBezTo>
                    <a:cubicBezTo>
                      <a:pt x="2506" y="276"/>
                      <a:pt x="2498" y="276"/>
                      <a:pt x="2483" y="261"/>
                    </a:cubicBezTo>
                    <a:cubicBezTo>
                      <a:pt x="2467" y="245"/>
                      <a:pt x="2475" y="213"/>
                      <a:pt x="2506" y="197"/>
                    </a:cubicBezTo>
                    <a:cubicBezTo>
                      <a:pt x="2530" y="190"/>
                      <a:pt x="2553" y="134"/>
                      <a:pt x="2561" y="95"/>
                    </a:cubicBezTo>
                    <a:cubicBezTo>
                      <a:pt x="1945" y="110"/>
                      <a:pt x="317" y="16"/>
                      <a:pt x="95" y="0"/>
                    </a:cubicBezTo>
                    <a:cubicBezTo>
                      <a:pt x="64" y="435"/>
                      <a:pt x="64" y="435"/>
                      <a:pt x="64" y="435"/>
                    </a:cubicBezTo>
                    <a:cubicBezTo>
                      <a:pt x="0" y="1375"/>
                      <a:pt x="0" y="1375"/>
                      <a:pt x="0" y="1375"/>
                    </a:cubicBezTo>
                    <a:cubicBezTo>
                      <a:pt x="222" y="1391"/>
                      <a:pt x="1542" y="1486"/>
                      <a:pt x="1921" y="1470"/>
                    </a:cubicBez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5" name="Freeform 331"/>
              <p:cNvSpPr>
                <a:spLocks noChangeArrowheads="1"/>
              </p:cNvSpPr>
              <p:nvPr/>
            </p:nvSpPr>
            <p:spPr bwMode="auto">
              <a:xfrm>
                <a:off x="10912576" y="4401041"/>
                <a:ext cx="1384625" cy="911488"/>
              </a:xfrm>
              <a:custGeom>
                <a:avLst/>
                <a:gdLst>
                  <a:gd name="T0" fmla="*/ 2592 w 2633"/>
                  <a:gd name="T1" fmla="*/ 1731 h 1732"/>
                  <a:gd name="T2" fmla="*/ 2538 w 2633"/>
                  <a:gd name="T3" fmla="*/ 1668 h 1732"/>
                  <a:gd name="T4" fmla="*/ 2372 w 2633"/>
                  <a:gd name="T5" fmla="*/ 1581 h 1732"/>
                  <a:gd name="T6" fmla="*/ 2324 w 2633"/>
                  <a:gd name="T7" fmla="*/ 1541 h 1732"/>
                  <a:gd name="T8" fmla="*/ 2206 w 2633"/>
                  <a:gd name="T9" fmla="*/ 1533 h 1732"/>
                  <a:gd name="T10" fmla="*/ 2119 w 2633"/>
                  <a:gd name="T11" fmla="*/ 1557 h 1732"/>
                  <a:gd name="T12" fmla="*/ 2087 w 2633"/>
                  <a:gd name="T13" fmla="*/ 1597 h 1732"/>
                  <a:gd name="T14" fmla="*/ 2072 w 2633"/>
                  <a:gd name="T15" fmla="*/ 1581 h 1732"/>
                  <a:gd name="T16" fmla="*/ 1977 w 2633"/>
                  <a:gd name="T17" fmla="*/ 1526 h 1732"/>
                  <a:gd name="T18" fmla="*/ 1913 w 2633"/>
                  <a:gd name="T19" fmla="*/ 1470 h 1732"/>
                  <a:gd name="T20" fmla="*/ 1803 w 2633"/>
                  <a:gd name="T21" fmla="*/ 1470 h 1732"/>
                  <a:gd name="T22" fmla="*/ 0 w 2633"/>
                  <a:gd name="T23" fmla="*/ 1375 h 1732"/>
                  <a:gd name="T24" fmla="*/ 95 w 2633"/>
                  <a:gd name="T25" fmla="*/ 0 h 1732"/>
                  <a:gd name="T26" fmla="*/ 2435 w 2633"/>
                  <a:gd name="T27" fmla="*/ 95 h 1732"/>
                  <a:gd name="T28" fmla="*/ 2569 w 2633"/>
                  <a:gd name="T29" fmla="*/ 95 h 1732"/>
                  <a:gd name="T30" fmla="*/ 2506 w 2633"/>
                  <a:gd name="T31" fmla="*/ 205 h 1732"/>
                  <a:gd name="T32" fmla="*/ 2483 w 2633"/>
                  <a:gd name="T33" fmla="*/ 261 h 1732"/>
                  <a:gd name="T34" fmla="*/ 2514 w 2633"/>
                  <a:gd name="T35" fmla="*/ 316 h 1732"/>
                  <a:gd name="T36" fmla="*/ 2608 w 2633"/>
                  <a:gd name="T37" fmla="*/ 371 h 1732"/>
                  <a:gd name="T38" fmla="*/ 2608 w 2633"/>
                  <a:gd name="T39" fmla="*/ 1233 h 1732"/>
                  <a:gd name="T40" fmla="*/ 2600 w 2633"/>
                  <a:gd name="T41" fmla="*/ 1225 h 1732"/>
                  <a:gd name="T42" fmla="*/ 2577 w 2633"/>
                  <a:gd name="T43" fmla="*/ 1280 h 1732"/>
                  <a:gd name="T44" fmla="*/ 2561 w 2633"/>
                  <a:gd name="T45" fmla="*/ 1336 h 1732"/>
                  <a:gd name="T46" fmla="*/ 2592 w 2633"/>
                  <a:gd name="T47" fmla="*/ 1367 h 1732"/>
                  <a:gd name="T48" fmla="*/ 2624 w 2633"/>
                  <a:gd name="T49" fmla="*/ 1399 h 1732"/>
                  <a:gd name="T50" fmla="*/ 2608 w 2633"/>
                  <a:gd name="T51" fmla="*/ 1446 h 1732"/>
                  <a:gd name="T52" fmla="*/ 2577 w 2633"/>
                  <a:gd name="T53" fmla="*/ 1533 h 1732"/>
                  <a:gd name="T54" fmla="*/ 2561 w 2633"/>
                  <a:gd name="T55" fmla="*/ 1604 h 1732"/>
                  <a:gd name="T56" fmla="*/ 2632 w 2633"/>
                  <a:gd name="T57" fmla="*/ 1723 h 1732"/>
                  <a:gd name="T58" fmla="*/ 2624 w 2633"/>
                  <a:gd name="T59" fmla="*/ 1731 h 1732"/>
                  <a:gd name="T60" fmla="*/ 2592 w 2633"/>
                  <a:gd name="T61" fmla="*/ 1731 h 1732"/>
                  <a:gd name="T62" fmla="*/ 2261 w 2633"/>
                  <a:gd name="T63" fmla="*/ 1526 h 1732"/>
                  <a:gd name="T64" fmla="*/ 2340 w 2633"/>
                  <a:gd name="T65" fmla="*/ 1557 h 1732"/>
                  <a:gd name="T66" fmla="*/ 2483 w 2633"/>
                  <a:gd name="T67" fmla="*/ 1620 h 1732"/>
                  <a:gd name="T68" fmla="*/ 2553 w 2633"/>
                  <a:gd name="T69" fmla="*/ 1676 h 1732"/>
                  <a:gd name="T70" fmla="*/ 2600 w 2633"/>
                  <a:gd name="T71" fmla="*/ 1723 h 1732"/>
                  <a:gd name="T72" fmla="*/ 2592 w 2633"/>
                  <a:gd name="T73" fmla="*/ 1652 h 1732"/>
                  <a:gd name="T74" fmla="*/ 2538 w 2633"/>
                  <a:gd name="T75" fmla="*/ 1565 h 1732"/>
                  <a:gd name="T76" fmla="*/ 2600 w 2633"/>
                  <a:gd name="T77" fmla="*/ 1486 h 1732"/>
                  <a:gd name="T78" fmla="*/ 2608 w 2633"/>
                  <a:gd name="T79" fmla="*/ 1415 h 1732"/>
                  <a:gd name="T80" fmla="*/ 2592 w 2633"/>
                  <a:gd name="T81" fmla="*/ 1375 h 1732"/>
                  <a:gd name="T82" fmla="*/ 2577 w 2633"/>
                  <a:gd name="T83" fmla="*/ 1367 h 1732"/>
                  <a:gd name="T84" fmla="*/ 2569 w 2633"/>
                  <a:gd name="T85" fmla="*/ 1320 h 1732"/>
                  <a:gd name="T86" fmla="*/ 2569 w 2633"/>
                  <a:gd name="T87" fmla="*/ 1241 h 1732"/>
                  <a:gd name="T88" fmla="*/ 2600 w 2633"/>
                  <a:gd name="T89" fmla="*/ 371 h 1732"/>
                  <a:gd name="T90" fmla="*/ 2506 w 2633"/>
                  <a:gd name="T91" fmla="*/ 316 h 1732"/>
                  <a:gd name="T92" fmla="*/ 2483 w 2633"/>
                  <a:gd name="T93" fmla="*/ 269 h 1732"/>
                  <a:gd name="T94" fmla="*/ 2498 w 2633"/>
                  <a:gd name="T95" fmla="*/ 197 h 1732"/>
                  <a:gd name="T96" fmla="*/ 2435 w 2633"/>
                  <a:gd name="T97" fmla="*/ 103 h 1732"/>
                  <a:gd name="T98" fmla="*/ 71 w 2633"/>
                  <a:gd name="T99" fmla="*/ 435 h 1732"/>
                  <a:gd name="T100" fmla="*/ 1803 w 2633"/>
                  <a:gd name="T101" fmla="*/ 1462 h 1732"/>
                  <a:gd name="T102" fmla="*/ 1921 w 2633"/>
                  <a:gd name="T103" fmla="*/ 1462 h 1732"/>
                  <a:gd name="T104" fmla="*/ 1921 w 2633"/>
                  <a:gd name="T105" fmla="*/ 1462 h 1732"/>
                  <a:gd name="T106" fmla="*/ 1977 w 2633"/>
                  <a:gd name="T107" fmla="*/ 1518 h 1732"/>
                  <a:gd name="T108" fmla="*/ 2080 w 2633"/>
                  <a:gd name="T109" fmla="*/ 1581 h 1732"/>
                  <a:gd name="T110" fmla="*/ 2087 w 2633"/>
                  <a:gd name="T111" fmla="*/ 1589 h 1732"/>
                  <a:gd name="T112" fmla="*/ 2111 w 2633"/>
                  <a:gd name="T113" fmla="*/ 1549 h 1732"/>
                  <a:gd name="T114" fmla="*/ 2198 w 2633"/>
                  <a:gd name="T115" fmla="*/ 1526 h 17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633" h="1732">
                    <a:moveTo>
                      <a:pt x="2592" y="1731"/>
                    </a:moveTo>
                    <a:lnTo>
                      <a:pt x="2592" y="1731"/>
                    </a:lnTo>
                    <a:cubicBezTo>
                      <a:pt x="2569" y="1731"/>
                      <a:pt x="2553" y="1699"/>
                      <a:pt x="2546" y="1684"/>
                    </a:cubicBezTo>
                    <a:cubicBezTo>
                      <a:pt x="2546" y="1676"/>
                      <a:pt x="2538" y="1668"/>
                      <a:pt x="2538" y="1668"/>
                    </a:cubicBezTo>
                    <a:cubicBezTo>
                      <a:pt x="2530" y="1668"/>
                      <a:pt x="2498" y="1644"/>
                      <a:pt x="2483" y="1620"/>
                    </a:cubicBezTo>
                    <a:cubicBezTo>
                      <a:pt x="2467" y="1597"/>
                      <a:pt x="2404" y="1581"/>
                      <a:pt x="2372" y="1581"/>
                    </a:cubicBezTo>
                    <a:cubicBezTo>
                      <a:pt x="2348" y="1581"/>
                      <a:pt x="2348" y="1573"/>
                      <a:pt x="2340" y="1557"/>
                    </a:cubicBezTo>
                    <a:cubicBezTo>
                      <a:pt x="2332" y="1557"/>
                      <a:pt x="2332" y="1549"/>
                      <a:pt x="2324" y="1541"/>
                    </a:cubicBezTo>
                    <a:cubicBezTo>
                      <a:pt x="2324" y="1541"/>
                      <a:pt x="2309" y="1533"/>
                      <a:pt x="2261" y="1533"/>
                    </a:cubicBezTo>
                    <a:cubicBezTo>
                      <a:pt x="2245" y="1533"/>
                      <a:pt x="2222" y="1533"/>
                      <a:pt x="2206" y="1533"/>
                    </a:cubicBezTo>
                    <a:cubicBezTo>
                      <a:pt x="2182" y="1533"/>
                      <a:pt x="2158" y="1533"/>
                      <a:pt x="2151" y="1533"/>
                    </a:cubicBezTo>
                    <a:cubicBezTo>
                      <a:pt x="2135" y="1533"/>
                      <a:pt x="2127" y="1541"/>
                      <a:pt x="2119" y="1557"/>
                    </a:cubicBezTo>
                    <a:lnTo>
                      <a:pt x="2111" y="1565"/>
                    </a:lnTo>
                    <a:cubicBezTo>
                      <a:pt x="2095" y="1589"/>
                      <a:pt x="2095" y="1597"/>
                      <a:pt x="2087" y="1597"/>
                    </a:cubicBezTo>
                    <a:cubicBezTo>
                      <a:pt x="2080" y="1597"/>
                      <a:pt x="2080" y="1589"/>
                      <a:pt x="2080" y="1589"/>
                    </a:cubicBezTo>
                    <a:cubicBezTo>
                      <a:pt x="2080" y="1589"/>
                      <a:pt x="2072" y="1589"/>
                      <a:pt x="2072" y="1581"/>
                    </a:cubicBezTo>
                    <a:cubicBezTo>
                      <a:pt x="2064" y="1573"/>
                      <a:pt x="2048" y="1557"/>
                      <a:pt x="2016" y="1557"/>
                    </a:cubicBezTo>
                    <a:cubicBezTo>
                      <a:pt x="1985" y="1549"/>
                      <a:pt x="1977" y="1541"/>
                      <a:pt x="1977" y="1526"/>
                    </a:cubicBezTo>
                    <a:cubicBezTo>
                      <a:pt x="1969" y="1518"/>
                      <a:pt x="1969" y="1518"/>
                      <a:pt x="1969" y="1518"/>
                    </a:cubicBezTo>
                    <a:cubicBezTo>
                      <a:pt x="1961" y="1502"/>
                      <a:pt x="1921" y="1478"/>
                      <a:pt x="1913" y="1470"/>
                    </a:cubicBezTo>
                    <a:cubicBezTo>
                      <a:pt x="1890" y="1470"/>
                      <a:pt x="1850" y="1470"/>
                      <a:pt x="1803" y="1470"/>
                    </a:cubicBezTo>
                    <a:lnTo>
                      <a:pt x="1803" y="1470"/>
                    </a:lnTo>
                    <a:cubicBezTo>
                      <a:pt x="1328" y="1470"/>
                      <a:pt x="222" y="1391"/>
                      <a:pt x="0" y="1375"/>
                    </a:cubicBezTo>
                    <a:lnTo>
                      <a:pt x="0" y="1375"/>
                    </a:lnTo>
                    <a:cubicBezTo>
                      <a:pt x="64" y="435"/>
                      <a:pt x="64" y="435"/>
                      <a:pt x="64" y="435"/>
                    </a:cubicBezTo>
                    <a:cubicBezTo>
                      <a:pt x="95" y="0"/>
                      <a:pt x="95" y="0"/>
                      <a:pt x="95" y="0"/>
                    </a:cubicBezTo>
                    <a:lnTo>
                      <a:pt x="95" y="0"/>
                    </a:lnTo>
                    <a:cubicBezTo>
                      <a:pt x="269" y="8"/>
                      <a:pt x="1747" y="95"/>
                      <a:pt x="2435" y="95"/>
                    </a:cubicBezTo>
                    <a:cubicBezTo>
                      <a:pt x="2483" y="95"/>
                      <a:pt x="2522" y="95"/>
                      <a:pt x="2561" y="95"/>
                    </a:cubicBezTo>
                    <a:cubicBezTo>
                      <a:pt x="2569" y="95"/>
                      <a:pt x="2569" y="95"/>
                      <a:pt x="2569" y="95"/>
                    </a:cubicBezTo>
                    <a:lnTo>
                      <a:pt x="2569" y="95"/>
                    </a:lnTo>
                    <a:cubicBezTo>
                      <a:pt x="2553" y="142"/>
                      <a:pt x="2530" y="190"/>
                      <a:pt x="2506" y="205"/>
                    </a:cubicBezTo>
                    <a:cubicBezTo>
                      <a:pt x="2491" y="213"/>
                      <a:pt x="2483" y="221"/>
                      <a:pt x="2483" y="237"/>
                    </a:cubicBezTo>
                    <a:cubicBezTo>
                      <a:pt x="2475" y="245"/>
                      <a:pt x="2483" y="253"/>
                      <a:pt x="2483" y="261"/>
                    </a:cubicBezTo>
                    <a:cubicBezTo>
                      <a:pt x="2491" y="269"/>
                      <a:pt x="2491" y="269"/>
                      <a:pt x="2498" y="269"/>
                    </a:cubicBezTo>
                    <a:cubicBezTo>
                      <a:pt x="2506" y="276"/>
                      <a:pt x="2514" y="284"/>
                      <a:pt x="2514" y="316"/>
                    </a:cubicBezTo>
                    <a:cubicBezTo>
                      <a:pt x="2514" y="347"/>
                      <a:pt x="2530" y="347"/>
                      <a:pt x="2553" y="347"/>
                    </a:cubicBezTo>
                    <a:cubicBezTo>
                      <a:pt x="2577" y="347"/>
                      <a:pt x="2608" y="371"/>
                      <a:pt x="2608" y="371"/>
                    </a:cubicBezTo>
                    <a:lnTo>
                      <a:pt x="2608" y="371"/>
                    </a:lnTo>
                    <a:cubicBezTo>
                      <a:pt x="2608" y="1233"/>
                      <a:pt x="2608" y="1233"/>
                      <a:pt x="2608" y="1233"/>
                    </a:cubicBezTo>
                    <a:cubicBezTo>
                      <a:pt x="2600" y="1225"/>
                      <a:pt x="2600" y="1225"/>
                      <a:pt x="2600" y="1225"/>
                    </a:cubicBezTo>
                    <a:lnTo>
                      <a:pt x="2600" y="1225"/>
                    </a:lnTo>
                    <a:cubicBezTo>
                      <a:pt x="2592" y="1225"/>
                      <a:pt x="2584" y="1233"/>
                      <a:pt x="2577" y="1241"/>
                    </a:cubicBezTo>
                    <a:cubicBezTo>
                      <a:pt x="2569" y="1257"/>
                      <a:pt x="2569" y="1265"/>
                      <a:pt x="2577" y="1280"/>
                    </a:cubicBezTo>
                    <a:cubicBezTo>
                      <a:pt x="2584" y="1296"/>
                      <a:pt x="2584" y="1312"/>
                      <a:pt x="2569" y="1328"/>
                    </a:cubicBezTo>
                    <a:cubicBezTo>
                      <a:pt x="2561" y="1328"/>
                      <a:pt x="2561" y="1336"/>
                      <a:pt x="2561" y="1336"/>
                    </a:cubicBezTo>
                    <a:cubicBezTo>
                      <a:pt x="2561" y="1344"/>
                      <a:pt x="2569" y="1352"/>
                      <a:pt x="2584" y="1360"/>
                    </a:cubicBezTo>
                    <a:cubicBezTo>
                      <a:pt x="2584" y="1360"/>
                      <a:pt x="2584" y="1367"/>
                      <a:pt x="2592" y="1367"/>
                    </a:cubicBezTo>
                    <a:lnTo>
                      <a:pt x="2592" y="1367"/>
                    </a:lnTo>
                    <a:cubicBezTo>
                      <a:pt x="2608" y="1383"/>
                      <a:pt x="2624" y="1383"/>
                      <a:pt x="2624" y="1399"/>
                    </a:cubicBezTo>
                    <a:cubicBezTo>
                      <a:pt x="2624" y="1407"/>
                      <a:pt x="2624" y="1407"/>
                      <a:pt x="2616" y="1415"/>
                    </a:cubicBezTo>
                    <a:cubicBezTo>
                      <a:pt x="2608" y="1431"/>
                      <a:pt x="2608" y="1431"/>
                      <a:pt x="2608" y="1446"/>
                    </a:cubicBezTo>
                    <a:cubicBezTo>
                      <a:pt x="2608" y="1454"/>
                      <a:pt x="2608" y="1462"/>
                      <a:pt x="2608" y="1486"/>
                    </a:cubicBezTo>
                    <a:cubicBezTo>
                      <a:pt x="2600" y="1518"/>
                      <a:pt x="2584" y="1526"/>
                      <a:pt x="2577" y="1533"/>
                    </a:cubicBezTo>
                    <a:cubicBezTo>
                      <a:pt x="2561" y="1541"/>
                      <a:pt x="2553" y="1549"/>
                      <a:pt x="2546" y="1573"/>
                    </a:cubicBezTo>
                    <a:cubicBezTo>
                      <a:pt x="2538" y="1589"/>
                      <a:pt x="2546" y="1597"/>
                      <a:pt x="2561" y="1604"/>
                    </a:cubicBezTo>
                    <a:cubicBezTo>
                      <a:pt x="2569" y="1613"/>
                      <a:pt x="2584" y="1620"/>
                      <a:pt x="2600" y="1644"/>
                    </a:cubicBezTo>
                    <a:cubicBezTo>
                      <a:pt x="2616" y="1676"/>
                      <a:pt x="2624" y="1699"/>
                      <a:pt x="2632" y="1723"/>
                    </a:cubicBezTo>
                    <a:cubicBezTo>
                      <a:pt x="2632" y="1731"/>
                      <a:pt x="2632" y="1731"/>
                      <a:pt x="2632" y="1731"/>
                    </a:cubicBezTo>
                    <a:cubicBezTo>
                      <a:pt x="2624" y="1731"/>
                      <a:pt x="2624" y="1731"/>
                      <a:pt x="2624" y="1731"/>
                    </a:cubicBezTo>
                    <a:cubicBezTo>
                      <a:pt x="2616" y="1731"/>
                      <a:pt x="2608" y="1731"/>
                      <a:pt x="2600" y="1731"/>
                    </a:cubicBezTo>
                    <a:cubicBezTo>
                      <a:pt x="2600" y="1731"/>
                      <a:pt x="2600" y="1731"/>
                      <a:pt x="2592" y="1731"/>
                    </a:cubicBezTo>
                    <a:close/>
                    <a:moveTo>
                      <a:pt x="2261" y="1526"/>
                    </a:moveTo>
                    <a:lnTo>
                      <a:pt x="2261" y="1526"/>
                    </a:lnTo>
                    <a:cubicBezTo>
                      <a:pt x="2301" y="1526"/>
                      <a:pt x="2324" y="1526"/>
                      <a:pt x="2332" y="1533"/>
                    </a:cubicBezTo>
                    <a:cubicBezTo>
                      <a:pt x="2340" y="1541"/>
                      <a:pt x="2340" y="1549"/>
                      <a:pt x="2340" y="1557"/>
                    </a:cubicBezTo>
                    <a:cubicBezTo>
                      <a:pt x="2348" y="1565"/>
                      <a:pt x="2356" y="1573"/>
                      <a:pt x="2372" y="1573"/>
                    </a:cubicBezTo>
                    <a:cubicBezTo>
                      <a:pt x="2404" y="1573"/>
                      <a:pt x="2467" y="1589"/>
                      <a:pt x="2483" y="1620"/>
                    </a:cubicBezTo>
                    <a:cubicBezTo>
                      <a:pt x="2506" y="1644"/>
                      <a:pt x="2530" y="1660"/>
                      <a:pt x="2538" y="1660"/>
                    </a:cubicBezTo>
                    <a:cubicBezTo>
                      <a:pt x="2546" y="1660"/>
                      <a:pt x="2545" y="1668"/>
                      <a:pt x="2553" y="1676"/>
                    </a:cubicBezTo>
                    <a:cubicBezTo>
                      <a:pt x="2561" y="1699"/>
                      <a:pt x="2577" y="1723"/>
                      <a:pt x="2592" y="1723"/>
                    </a:cubicBezTo>
                    <a:cubicBezTo>
                      <a:pt x="2600" y="1723"/>
                      <a:pt x="2600" y="1723"/>
                      <a:pt x="2600" y="1723"/>
                    </a:cubicBezTo>
                    <a:cubicBezTo>
                      <a:pt x="2608" y="1723"/>
                      <a:pt x="2616" y="1723"/>
                      <a:pt x="2624" y="1723"/>
                    </a:cubicBezTo>
                    <a:cubicBezTo>
                      <a:pt x="2616" y="1699"/>
                      <a:pt x="2608" y="1676"/>
                      <a:pt x="2592" y="1652"/>
                    </a:cubicBezTo>
                    <a:cubicBezTo>
                      <a:pt x="2584" y="1628"/>
                      <a:pt x="2569" y="1613"/>
                      <a:pt x="2553" y="1604"/>
                    </a:cubicBezTo>
                    <a:cubicBezTo>
                      <a:pt x="2538" y="1597"/>
                      <a:pt x="2530" y="1589"/>
                      <a:pt x="2538" y="1565"/>
                    </a:cubicBezTo>
                    <a:cubicBezTo>
                      <a:pt x="2546" y="1549"/>
                      <a:pt x="2561" y="1541"/>
                      <a:pt x="2569" y="1533"/>
                    </a:cubicBezTo>
                    <a:cubicBezTo>
                      <a:pt x="2584" y="1518"/>
                      <a:pt x="2592" y="1510"/>
                      <a:pt x="2600" y="1486"/>
                    </a:cubicBezTo>
                    <a:cubicBezTo>
                      <a:pt x="2600" y="1462"/>
                      <a:pt x="2600" y="1454"/>
                      <a:pt x="2600" y="1446"/>
                    </a:cubicBezTo>
                    <a:cubicBezTo>
                      <a:pt x="2600" y="1431"/>
                      <a:pt x="2600" y="1423"/>
                      <a:pt x="2608" y="1415"/>
                    </a:cubicBezTo>
                    <a:cubicBezTo>
                      <a:pt x="2616" y="1407"/>
                      <a:pt x="2616" y="1399"/>
                      <a:pt x="2616" y="1399"/>
                    </a:cubicBezTo>
                    <a:cubicBezTo>
                      <a:pt x="2616" y="1391"/>
                      <a:pt x="2608" y="1383"/>
                      <a:pt x="2592" y="1375"/>
                    </a:cubicBezTo>
                    <a:cubicBezTo>
                      <a:pt x="2584" y="1375"/>
                      <a:pt x="2584" y="1375"/>
                      <a:pt x="2584" y="1375"/>
                    </a:cubicBezTo>
                    <a:cubicBezTo>
                      <a:pt x="2584" y="1367"/>
                      <a:pt x="2584" y="1367"/>
                      <a:pt x="2577" y="1367"/>
                    </a:cubicBezTo>
                    <a:cubicBezTo>
                      <a:pt x="2561" y="1360"/>
                      <a:pt x="2553" y="1352"/>
                      <a:pt x="2553" y="1336"/>
                    </a:cubicBezTo>
                    <a:cubicBezTo>
                      <a:pt x="2553" y="1328"/>
                      <a:pt x="2553" y="1328"/>
                      <a:pt x="2569" y="1320"/>
                    </a:cubicBezTo>
                    <a:cubicBezTo>
                      <a:pt x="2577" y="1312"/>
                      <a:pt x="2577" y="1304"/>
                      <a:pt x="2569" y="1280"/>
                    </a:cubicBezTo>
                    <a:cubicBezTo>
                      <a:pt x="2561" y="1265"/>
                      <a:pt x="2561" y="1249"/>
                      <a:pt x="2569" y="1241"/>
                    </a:cubicBezTo>
                    <a:cubicBezTo>
                      <a:pt x="2584" y="1217"/>
                      <a:pt x="2592" y="1217"/>
                      <a:pt x="2600" y="1217"/>
                    </a:cubicBezTo>
                    <a:cubicBezTo>
                      <a:pt x="2600" y="371"/>
                      <a:pt x="2600" y="371"/>
                      <a:pt x="2600" y="371"/>
                    </a:cubicBezTo>
                    <a:cubicBezTo>
                      <a:pt x="2592" y="371"/>
                      <a:pt x="2569" y="356"/>
                      <a:pt x="2553" y="356"/>
                    </a:cubicBezTo>
                    <a:cubicBezTo>
                      <a:pt x="2530" y="356"/>
                      <a:pt x="2506" y="347"/>
                      <a:pt x="2506" y="316"/>
                    </a:cubicBezTo>
                    <a:cubicBezTo>
                      <a:pt x="2506" y="292"/>
                      <a:pt x="2498" y="284"/>
                      <a:pt x="2491" y="276"/>
                    </a:cubicBezTo>
                    <a:lnTo>
                      <a:pt x="2483" y="269"/>
                    </a:lnTo>
                    <a:cubicBezTo>
                      <a:pt x="2475" y="253"/>
                      <a:pt x="2475" y="245"/>
                      <a:pt x="2475" y="229"/>
                    </a:cubicBezTo>
                    <a:cubicBezTo>
                      <a:pt x="2475" y="221"/>
                      <a:pt x="2491" y="205"/>
                      <a:pt x="2498" y="197"/>
                    </a:cubicBezTo>
                    <a:cubicBezTo>
                      <a:pt x="2522" y="182"/>
                      <a:pt x="2546" y="142"/>
                      <a:pt x="2561" y="95"/>
                    </a:cubicBezTo>
                    <a:cubicBezTo>
                      <a:pt x="2522" y="103"/>
                      <a:pt x="2483" y="103"/>
                      <a:pt x="2435" y="103"/>
                    </a:cubicBezTo>
                    <a:cubicBezTo>
                      <a:pt x="1755" y="103"/>
                      <a:pt x="285" y="16"/>
                      <a:pt x="103" y="8"/>
                    </a:cubicBezTo>
                    <a:cubicBezTo>
                      <a:pt x="71" y="435"/>
                      <a:pt x="71" y="435"/>
                      <a:pt x="71" y="435"/>
                    </a:cubicBezTo>
                    <a:cubicBezTo>
                      <a:pt x="8" y="1367"/>
                      <a:pt x="8" y="1367"/>
                      <a:pt x="8" y="1367"/>
                    </a:cubicBezTo>
                    <a:cubicBezTo>
                      <a:pt x="229" y="1383"/>
                      <a:pt x="1328" y="1462"/>
                      <a:pt x="1803" y="1462"/>
                    </a:cubicBezTo>
                    <a:lnTo>
                      <a:pt x="1803" y="1462"/>
                    </a:lnTo>
                    <a:cubicBezTo>
                      <a:pt x="1850" y="1462"/>
                      <a:pt x="1890" y="1462"/>
                      <a:pt x="1921" y="1462"/>
                    </a:cubicBezTo>
                    <a:lnTo>
                      <a:pt x="1921" y="1462"/>
                    </a:lnTo>
                    <a:lnTo>
                      <a:pt x="1921" y="1462"/>
                    </a:lnTo>
                    <a:cubicBezTo>
                      <a:pt x="1921" y="1462"/>
                      <a:pt x="1969" y="1494"/>
                      <a:pt x="1977" y="1518"/>
                    </a:cubicBezTo>
                    <a:lnTo>
                      <a:pt x="1977" y="1518"/>
                    </a:lnTo>
                    <a:cubicBezTo>
                      <a:pt x="1985" y="1533"/>
                      <a:pt x="1992" y="1541"/>
                      <a:pt x="2024" y="1549"/>
                    </a:cubicBezTo>
                    <a:cubicBezTo>
                      <a:pt x="2056" y="1549"/>
                      <a:pt x="2072" y="1565"/>
                      <a:pt x="2080" y="1581"/>
                    </a:cubicBezTo>
                    <a:lnTo>
                      <a:pt x="2080" y="1581"/>
                    </a:lnTo>
                    <a:lnTo>
                      <a:pt x="2087" y="1589"/>
                    </a:lnTo>
                    <a:cubicBezTo>
                      <a:pt x="2087" y="1589"/>
                      <a:pt x="2095" y="1573"/>
                      <a:pt x="2103" y="1565"/>
                    </a:cubicBezTo>
                    <a:cubicBezTo>
                      <a:pt x="2111" y="1557"/>
                      <a:pt x="2111" y="1557"/>
                      <a:pt x="2111" y="1549"/>
                    </a:cubicBezTo>
                    <a:cubicBezTo>
                      <a:pt x="2127" y="1533"/>
                      <a:pt x="2127" y="1526"/>
                      <a:pt x="2151" y="1526"/>
                    </a:cubicBezTo>
                    <a:cubicBezTo>
                      <a:pt x="2158" y="1526"/>
                      <a:pt x="2182" y="1526"/>
                      <a:pt x="2198" y="1526"/>
                    </a:cubicBezTo>
                    <a:cubicBezTo>
                      <a:pt x="2222" y="1526"/>
                      <a:pt x="2245" y="1526"/>
                      <a:pt x="2261" y="1526"/>
                    </a:cubicBezTo>
                    <a:close/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6" name="Freeform 350"/>
              <p:cNvSpPr>
                <a:spLocks noChangeArrowheads="1"/>
              </p:cNvSpPr>
              <p:nvPr/>
            </p:nvSpPr>
            <p:spPr bwMode="auto">
              <a:xfrm>
                <a:off x="10880106" y="5124665"/>
                <a:ext cx="1630471" cy="816396"/>
              </a:xfrm>
              <a:custGeom>
                <a:avLst/>
                <a:gdLst>
                  <a:gd name="T0" fmla="*/ 3098 w 3099"/>
                  <a:gd name="T1" fmla="*/ 1510 h 1551"/>
                  <a:gd name="T2" fmla="*/ 3098 w 3099"/>
                  <a:gd name="T3" fmla="*/ 1510 h 1551"/>
                  <a:gd name="T4" fmla="*/ 3082 w 3099"/>
                  <a:gd name="T5" fmla="*/ 1494 h 1551"/>
                  <a:gd name="T6" fmla="*/ 3035 w 3099"/>
                  <a:gd name="T7" fmla="*/ 1463 h 1551"/>
                  <a:gd name="T8" fmla="*/ 3027 w 3099"/>
                  <a:gd name="T9" fmla="*/ 1384 h 1551"/>
                  <a:gd name="T10" fmla="*/ 2948 w 3099"/>
                  <a:gd name="T11" fmla="*/ 1305 h 1551"/>
                  <a:gd name="T12" fmla="*/ 2940 w 3099"/>
                  <a:gd name="T13" fmla="*/ 1265 h 1551"/>
                  <a:gd name="T14" fmla="*/ 2916 w 3099"/>
                  <a:gd name="T15" fmla="*/ 1194 h 1551"/>
                  <a:gd name="T16" fmla="*/ 2885 w 3099"/>
                  <a:gd name="T17" fmla="*/ 1186 h 1551"/>
                  <a:gd name="T18" fmla="*/ 2900 w 3099"/>
                  <a:gd name="T19" fmla="*/ 1044 h 1551"/>
                  <a:gd name="T20" fmla="*/ 2885 w 3099"/>
                  <a:gd name="T21" fmla="*/ 988 h 1551"/>
                  <a:gd name="T22" fmla="*/ 2885 w 3099"/>
                  <a:gd name="T23" fmla="*/ 925 h 1551"/>
                  <a:gd name="T24" fmla="*/ 2877 w 3099"/>
                  <a:gd name="T25" fmla="*/ 878 h 1551"/>
                  <a:gd name="T26" fmla="*/ 2853 w 3099"/>
                  <a:gd name="T27" fmla="*/ 846 h 1551"/>
                  <a:gd name="T28" fmla="*/ 2853 w 3099"/>
                  <a:gd name="T29" fmla="*/ 807 h 1551"/>
                  <a:gd name="T30" fmla="*/ 2821 w 3099"/>
                  <a:gd name="T31" fmla="*/ 783 h 1551"/>
                  <a:gd name="T32" fmla="*/ 2806 w 3099"/>
                  <a:gd name="T33" fmla="*/ 767 h 1551"/>
                  <a:gd name="T34" fmla="*/ 2790 w 3099"/>
                  <a:gd name="T35" fmla="*/ 617 h 1551"/>
                  <a:gd name="T36" fmla="*/ 2750 w 3099"/>
                  <a:gd name="T37" fmla="*/ 530 h 1551"/>
                  <a:gd name="T38" fmla="*/ 2719 w 3099"/>
                  <a:gd name="T39" fmla="*/ 459 h 1551"/>
                  <a:gd name="T40" fmla="*/ 2703 w 3099"/>
                  <a:gd name="T41" fmla="*/ 380 h 1551"/>
                  <a:gd name="T42" fmla="*/ 2687 w 3099"/>
                  <a:gd name="T43" fmla="*/ 348 h 1551"/>
                  <a:gd name="T44" fmla="*/ 2663 w 3099"/>
                  <a:gd name="T45" fmla="*/ 348 h 1551"/>
                  <a:gd name="T46" fmla="*/ 2601 w 3099"/>
                  <a:gd name="T47" fmla="*/ 293 h 1551"/>
                  <a:gd name="T48" fmla="*/ 2546 w 3099"/>
                  <a:gd name="T49" fmla="*/ 245 h 1551"/>
                  <a:gd name="T50" fmla="*/ 2435 w 3099"/>
                  <a:gd name="T51" fmla="*/ 198 h 1551"/>
                  <a:gd name="T52" fmla="*/ 2395 w 3099"/>
                  <a:gd name="T53" fmla="*/ 166 h 1551"/>
                  <a:gd name="T54" fmla="*/ 2214 w 3099"/>
                  <a:gd name="T55" fmla="*/ 158 h 1551"/>
                  <a:gd name="T56" fmla="*/ 2174 w 3099"/>
                  <a:gd name="T57" fmla="*/ 190 h 1551"/>
                  <a:gd name="T58" fmla="*/ 2143 w 3099"/>
                  <a:gd name="T59" fmla="*/ 206 h 1551"/>
                  <a:gd name="T60" fmla="*/ 2087 w 3099"/>
                  <a:gd name="T61" fmla="*/ 174 h 1551"/>
                  <a:gd name="T62" fmla="*/ 2040 w 3099"/>
                  <a:gd name="T63" fmla="*/ 143 h 1551"/>
                  <a:gd name="T64" fmla="*/ 1984 w 3099"/>
                  <a:gd name="T65" fmla="*/ 95 h 1551"/>
                  <a:gd name="T66" fmla="*/ 63 w 3099"/>
                  <a:gd name="T67" fmla="*/ 0 h 1551"/>
                  <a:gd name="T68" fmla="*/ 0 w 3099"/>
                  <a:gd name="T69" fmla="*/ 957 h 1551"/>
                  <a:gd name="T70" fmla="*/ 625 w 3099"/>
                  <a:gd name="T71" fmla="*/ 981 h 1551"/>
                  <a:gd name="T72" fmla="*/ 696 w 3099"/>
                  <a:gd name="T73" fmla="*/ 1028 h 1551"/>
                  <a:gd name="T74" fmla="*/ 680 w 3099"/>
                  <a:gd name="T75" fmla="*/ 1463 h 1551"/>
                  <a:gd name="T76" fmla="*/ 3098 w 3099"/>
                  <a:gd name="T77" fmla="*/ 1510 h 15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099" h="1551">
                    <a:moveTo>
                      <a:pt x="3098" y="1510"/>
                    </a:moveTo>
                    <a:lnTo>
                      <a:pt x="3098" y="1510"/>
                    </a:lnTo>
                    <a:cubicBezTo>
                      <a:pt x="3090" y="1502"/>
                      <a:pt x="3082" y="1502"/>
                      <a:pt x="3082" y="1494"/>
                    </a:cubicBezTo>
                    <a:cubicBezTo>
                      <a:pt x="3066" y="1486"/>
                      <a:pt x="3035" y="1494"/>
                      <a:pt x="3035" y="1463"/>
                    </a:cubicBezTo>
                    <a:cubicBezTo>
                      <a:pt x="3035" y="1431"/>
                      <a:pt x="3059" y="1415"/>
                      <a:pt x="3027" y="1384"/>
                    </a:cubicBezTo>
                    <a:cubicBezTo>
                      <a:pt x="2987" y="1352"/>
                      <a:pt x="2956" y="1336"/>
                      <a:pt x="2948" y="1305"/>
                    </a:cubicBezTo>
                    <a:cubicBezTo>
                      <a:pt x="2940" y="1265"/>
                      <a:pt x="2964" y="1297"/>
                      <a:pt x="2940" y="1265"/>
                    </a:cubicBezTo>
                    <a:cubicBezTo>
                      <a:pt x="2924" y="1241"/>
                      <a:pt x="2932" y="1194"/>
                      <a:pt x="2916" y="1194"/>
                    </a:cubicBezTo>
                    <a:cubicBezTo>
                      <a:pt x="2900" y="1194"/>
                      <a:pt x="2885" y="1210"/>
                      <a:pt x="2885" y="1186"/>
                    </a:cubicBezTo>
                    <a:cubicBezTo>
                      <a:pt x="2885" y="1162"/>
                      <a:pt x="2932" y="1083"/>
                      <a:pt x="2900" y="1044"/>
                    </a:cubicBezTo>
                    <a:cubicBezTo>
                      <a:pt x="2877" y="1012"/>
                      <a:pt x="2869" y="1012"/>
                      <a:pt x="2885" y="988"/>
                    </a:cubicBezTo>
                    <a:cubicBezTo>
                      <a:pt x="2900" y="965"/>
                      <a:pt x="2900" y="933"/>
                      <a:pt x="2885" y="925"/>
                    </a:cubicBezTo>
                    <a:cubicBezTo>
                      <a:pt x="2877" y="917"/>
                      <a:pt x="2877" y="902"/>
                      <a:pt x="2877" y="878"/>
                    </a:cubicBezTo>
                    <a:cubicBezTo>
                      <a:pt x="2885" y="862"/>
                      <a:pt x="2853" y="870"/>
                      <a:pt x="2853" y="846"/>
                    </a:cubicBezTo>
                    <a:cubicBezTo>
                      <a:pt x="2861" y="830"/>
                      <a:pt x="2853" y="807"/>
                      <a:pt x="2853" y="807"/>
                    </a:cubicBezTo>
                    <a:cubicBezTo>
                      <a:pt x="2853" y="807"/>
                      <a:pt x="2845" y="775"/>
                      <a:pt x="2821" y="783"/>
                    </a:cubicBezTo>
                    <a:cubicBezTo>
                      <a:pt x="2806" y="783"/>
                      <a:pt x="2806" y="783"/>
                      <a:pt x="2806" y="767"/>
                    </a:cubicBezTo>
                    <a:cubicBezTo>
                      <a:pt x="2806" y="744"/>
                      <a:pt x="2813" y="649"/>
                      <a:pt x="2790" y="617"/>
                    </a:cubicBezTo>
                    <a:cubicBezTo>
                      <a:pt x="2758" y="585"/>
                      <a:pt x="2766" y="554"/>
                      <a:pt x="2750" y="530"/>
                    </a:cubicBezTo>
                    <a:cubicBezTo>
                      <a:pt x="2726" y="498"/>
                      <a:pt x="2734" y="491"/>
                      <a:pt x="2719" y="459"/>
                    </a:cubicBezTo>
                    <a:cubicBezTo>
                      <a:pt x="2703" y="427"/>
                      <a:pt x="2711" y="396"/>
                      <a:pt x="2703" y="380"/>
                    </a:cubicBezTo>
                    <a:cubicBezTo>
                      <a:pt x="2695" y="372"/>
                      <a:pt x="2695" y="364"/>
                      <a:pt x="2687" y="348"/>
                    </a:cubicBezTo>
                    <a:cubicBezTo>
                      <a:pt x="2679" y="348"/>
                      <a:pt x="2671" y="348"/>
                      <a:pt x="2663" y="348"/>
                    </a:cubicBezTo>
                    <a:cubicBezTo>
                      <a:pt x="2624" y="356"/>
                      <a:pt x="2609" y="293"/>
                      <a:pt x="2601" y="293"/>
                    </a:cubicBezTo>
                    <a:cubicBezTo>
                      <a:pt x="2593" y="293"/>
                      <a:pt x="2561" y="269"/>
                      <a:pt x="2546" y="245"/>
                    </a:cubicBezTo>
                    <a:cubicBezTo>
                      <a:pt x="2530" y="222"/>
                      <a:pt x="2467" y="198"/>
                      <a:pt x="2435" y="198"/>
                    </a:cubicBezTo>
                    <a:cubicBezTo>
                      <a:pt x="2403" y="198"/>
                      <a:pt x="2411" y="182"/>
                      <a:pt x="2395" y="166"/>
                    </a:cubicBezTo>
                    <a:cubicBezTo>
                      <a:pt x="2372" y="143"/>
                      <a:pt x="2245" y="158"/>
                      <a:pt x="2214" y="158"/>
                    </a:cubicBezTo>
                    <a:cubicBezTo>
                      <a:pt x="2190" y="151"/>
                      <a:pt x="2190" y="166"/>
                      <a:pt x="2174" y="190"/>
                    </a:cubicBezTo>
                    <a:cubicBezTo>
                      <a:pt x="2150" y="214"/>
                      <a:pt x="2150" y="222"/>
                      <a:pt x="2143" y="206"/>
                    </a:cubicBezTo>
                    <a:cubicBezTo>
                      <a:pt x="2135" y="198"/>
                      <a:pt x="2119" y="182"/>
                      <a:pt x="2087" y="174"/>
                    </a:cubicBezTo>
                    <a:cubicBezTo>
                      <a:pt x="2048" y="174"/>
                      <a:pt x="2048" y="158"/>
                      <a:pt x="2040" y="143"/>
                    </a:cubicBezTo>
                    <a:cubicBezTo>
                      <a:pt x="2032" y="119"/>
                      <a:pt x="1984" y="95"/>
                      <a:pt x="1984" y="95"/>
                    </a:cubicBezTo>
                    <a:cubicBezTo>
                      <a:pt x="1605" y="111"/>
                      <a:pt x="285" y="16"/>
                      <a:pt x="63" y="0"/>
                    </a:cubicBezTo>
                    <a:cubicBezTo>
                      <a:pt x="0" y="957"/>
                      <a:pt x="0" y="957"/>
                      <a:pt x="0" y="957"/>
                    </a:cubicBezTo>
                    <a:cubicBezTo>
                      <a:pt x="285" y="981"/>
                      <a:pt x="514" y="996"/>
                      <a:pt x="625" y="981"/>
                    </a:cubicBezTo>
                    <a:cubicBezTo>
                      <a:pt x="625" y="981"/>
                      <a:pt x="688" y="965"/>
                      <a:pt x="696" y="1028"/>
                    </a:cubicBezTo>
                    <a:cubicBezTo>
                      <a:pt x="704" y="1044"/>
                      <a:pt x="696" y="1218"/>
                      <a:pt x="680" y="1463"/>
                    </a:cubicBezTo>
                    <a:cubicBezTo>
                      <a:pt x="909" y="1471"/>
                      <a:pt x="2474" y="1550"/>
                      <a:pt x="3098" y="1510"/>
                    </a:cubicBez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7" name="Freeform 351"/>
              <p:cNvSpPr>
                <a:spLocks noChangeArrowheads="1"/>
              </p:cNvSpPr>
              <p:nvPr/>
            </p:nvSpPr>
            <p:spPr bwMode="auto">
              <a:xfrm>
                <a:off x="10875467" y="5120026"/>
                <a:ext cx="1637430" cy="807118"/>
              </a:xfrm>
              <a:custGeom>
                <a:avLst/>
                <a:gdLst>
                  <a:gd name="T0" fmla="*/ 2648 w 3115"/>
                  <a:gd name="T1" fmla="*/ 1534 h 1535"/>
                  <a:gd name="T2" fmla="*/ 688 w 3115"/>
                  <a:gd name="T3" fmla="*/ 1471 h 1535"/>
                  <a:gd name="T4" fmla="*/ 633 w 3115"/>
                  <a:gd name="T5" fmla="*/ 989 h 1535"/>
                  <a:gd name="T6" fmla="*/ 0 w 3115"/>
                  <a:gd name="T7" fmla="*/ 973 h 1535"/>
                  <a:gd name="T8" fmla="*/ 71 w 3115"/>
                  <a:gd name="T9" fmla="*/ 0 h 1535"/>
                  <a:gd name="T10" fmla="*/ 1992 w 3115"/>
                  <a:gd name="T11" fmla="*/ 95 h 1535"/>
                  <a:gd name="T12" fmla="*/ 2048 w 3115"/>
                  <a:gd name="T13" fmla="*/ 151 h 1535"/>
                  <a:gd name="T14" fmla="*/ 2151 w 3115"/>
                  <a:gd name="T15" fmla="*/ 214 h 1535"/>
                  <a:gd name="T16" fmla="*/ 2182 w 3115"/>
                  <a:gd name="T17" fmla="*/ 182 h 1535"/>
                  <a:gd name="T18" fmla="*/ 2332 w 3115"/>
                  <a:gd name="T19" fmla="*/ 159 h 1535"/>
                  <a:gd name="T20" fmla="*/ 2443 w 3115"/>
                  <a:gd name="T21" fmla="*/ 206 h 1535"/>
                  <a:gd name="T22" fmla="*/ 2624 w 3115"/>
                  <a:gd name="T23" fmla="*/ 309 h 1535"/>
                  <a:gd name="T24" fmla="*/ 2695 w 3115"/>
                  <a:gd name="T25" fmla="*/ 356 h 1535"/>
                  <a:gd name="T26" fmla="*/ 2711 w 3115"/>
                  <a:gd name="T27" fmla="*/ 388 h 1535"/>
                  <a:gd name="T28" fmla="*/ 2742 w 3115"/>
                  <a:gd name="T29" fmla="*/ 490 h 1535"/>
                  <a:gd name="T30" fmla="*/ 2798 w 3115"/>
                  <a:gd name="T31" fmla="*/ 625 h 1535"/>
                  <a:gd name="T32" fmla="*/ 2814 w 3115"/>
                  <a:gd name="T33" fmla="*/ 783 h 1535"/>
                  <a:gd name="T34" fmla="*/ 2837 w 3115"/>
                  <a:gd name="T35" fmla="*/ 783 h 1535"/>
                  <a:gd name="T36" fmla="*/ 2869 w 3115"/>
                  <a:gd name="T37" fmla="*/ 854 h 1535"/>
                  <a:gd name="T38" fmla="*/ 2893 w 3115"/>
                  <a:gd name="T39" fmla="*/ 933 h 1535"/>
                  <a:gd name="T40" fmla="*/ 2916 w 3115"/>
                  <a:gd name="T41" fmla="*/ 1052 h 1535"/>
                  <a:gd name="T42" fmla="*/ 2901 w 3115"/>
                  <a:gd name="T43" fmla="*/ 1202 h 1535"/>
                  <a:gd name="T44" fmla="*/ 2924 w 3115"/>
                  <a:gd name="T45" fmla="*/ 1202 h 1535"/>
                  <a:gd name="T46" fmla="*/ 2964 w 3115"/>
                  <a:gd name="T47" fmla="*/ 1289 h 1535"/>
                  <a:gd name="T48" fmla="*/ 3003 w 3115"/>
                  <a:gd name="T49" fmla="*/ 1360 h 1535"/>
                  <a:gd name="T50" fmla="*/ 3051 w 3115"/>
                  <a:gd name="T51" fmla="*/ 1471 h 1535"/>
                  <a:gd name="T52" fmla="*/ 3114 w 3115"/>
                  <a:gd name="T53" fmla="*/ 1526 h 1535"/>
                  <a:gd name="T54" fmla="*/ 696 w 3115"/>
                  <a:gd name="T55" fmla="*/ 1463 h 1535"/>
                  <a:gd name="T56" fmla="*/ 2648 w 3115"/>
                  <a:gd name="T57" fmla="*/ 1526 h 1535"/>
                  <a:gd name="T58" fmla="*/ 3074 w 3115"/>
                  <a:gd name="T59" fmla="*/ 1502 h 1535"/>
                  <a:gd name="T60" fmla="*/ 3027 w 3115"/>
                  <a:gd name="T61" fmla="*/ 1400 h 1535"/>
                  <a:gd name="T62" fmla="*/ 2956 w 3115"/>
                  <a:gd name="T63" fmla="*/ 1289 h 1535"/>
                  <a:gd name="T64" fmla="*/ 2924 w 3115"/>
                  <a:gd name="T65" fmla="*/ 1210 h 1535"/>
                  <a:gd name="T66" fmla="*/ 2893 w 3115"/>
                  <a:gd name="T67" fmla="*/ 1210 h 1535"/>
                  <a:gd name="T68" fmla="*/ 2908 w 3115"/>
                  <a:gd name="T69" fmla="*/ 1060 h 1535"/>
                  <a:gd name="T70" fmla="*/ 2893 w 3115"/>
                  <a:gd name="T71" fmla="*/ 941 h 1535"/>
                  <a:gd name="T72" fmla="*/ 2861 w 3115"/>
                  <a:gd name="T73" fmla="*/ 854 h 1535"/>
                  <a:gd name="T74" fmla="*/ 2829 w 3115"/>
                  <a:gd name="T75" fmla="*/ 791 h 1535"/>
                  <a:gd name="T76" fmla="*/ 2805 w 3115"/>
                  <a:gd name="T77" fmla="*/ 775 h 1535"/>
                  <a:gd name="T78" fmla="*/ 2766 w 3115"/>
                  <a:gd name="T79" fmla="*/ 570 h 1535"/>
                  <a:gd name="T80" fmla="*/ 2719 w 3115"/>
                  <a:gd name="T81" fmla="*/ 467 h 1535"/>
                  <a:gd name="T82" fmla="*/ 2695 w 3115"/>
                  <a:gd name="T83" fmla="*/ 364 h 1535"/>
                  <a:gd name="T84" fmla="*/ 2663 w 3115"/>
                  <a:gd name="T85" fmla="*/ 364 h 1535"/>
                  <a:gd name="T86" fmla="*/ 2554 w 3115"/>
                  <a:gd name="T87" fmla="*/ 253 h 1535"/>
                  <a:gd name="T88" fmla="*/ 2395 w 3115"/>
                  <a:gd name="T89" fmla="*/ 174 h 1535"/>
                  <a:gd name="T90" fmla="*/ 2222 w 3115"/>
                  <a:gd name="T91" fmla="*/ 166 h 1535"/>
                  <a:gd name="T92" fmla="*/ 2158 w 3115"/>
                  <a:gd name="T93" fmla="*/ 230 h 1535"/>
                  <a:gd name="T94" fmla="*/ 2087 w 3115"/>
                  <a:gd name="T95" fmla="*/ 190 h 1535"/>
                  <a:gd name="T96" fmla="*/ 1984 w 3115"/>
                  <a:gd name="T97" fmla="*/ 103 h 1535"/>
                  <a:gd name="T98" fmla="*/ 8 w 3115"/>
                  <a:gd name="T99" fmla="*/ 965 h 1535"/>
                  <a:gd name="T100" fmla="*/ 648 w 3115"/>
                  <a:gd name="T101" fmla="*/ 981 h 1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115" h="1535">
                    <a:moveTo>
                      <a:pt x="2648" y="1534"/>
                    </a:moveTo>
                    <a:lnTo>
                      <a:pt x="2648" y="1534"/>
                    </a:lnTo>
                    <a:lnTo>
                      <a:pt x="2648" y="1534"/>
                    </a:lnTo>
                    <a:cubicBezTo>
                      <a:pt x="1921" y="1534"/>
                      <a:pt x="886" y="1487"/>
                      <a:pt x="688" y="1471"/>
                    </a:cubicBezTo>
                    <a:lnTo>
                      <a:pt x="688" y="1471"/>
                    </a:lnTo>
                    <a:lnTo>
                      <a:pt x="688" y="1471"/>
                    </a:lnTo>
                    <a:cubicBezTo>
                      <a:pt x="696" y="1202"/>
                      <a:pt x="704" y="1052"/>
                      <a:pt x="704" y="1036"/>
                    </a:cubicBezTo>
                    <a:cubicBezTo>
                      <a:pt x="696" y="996"/>
                      <a:pt x="672" y="989"/>
                      <a:pt x="648" y="989"/>
                    </a:cubicBezTo>
                    <a:cubicBezTo>
                      <a:pt x="640" y="989"/>
                      <a:pt x="633" y="989"/>
                      <a:pt x="633" y="989"/>
                    </a:cubicBezTo>
                    <a:cubicBezTo>
                      <a:pt x="601" y="996"/>
                      <a:pt x="553" y="996"/>
                      <a:pt x="498" y="996"/>
                    </a:cubicBezTo>
                    <a:cubicBezTo>
                      <a:pt x="388" y="996"/>
                      <a:pt x="222" y="989"/>
                      <a:pt x="8" y="973"/>
                    </a:cubicBezTo>
                    <a:cubicBezTo>
                      <a:pt x="0" y="973"/>
                      <a:pt x="0" y="973"/>
                      <a:pt x="0" y="973"/>
                    </a:cubicBezTo>
                    <a:cubicBezTo>
                      <a:pt x="0" y="965"/>
                      <a:pt x="0" y="965"/>
                      <a:pt x="0" y="965"/>
                    </a:cubicBezTo>
                    <a:cubicBezTo>
                      <a:pt x="71" y="0"/>
                      <a:pt x="71" y="0"/>
                      <a:pt x="71" y="0"/>
                    </a:cubicBezTo>
                    <a:lnTo>
                      <a:pt x="71" y="0"/>
                    </a:lnTo>
                    <a:cubicBezTo>
                      <a:pt x="293" y="16"/>
                      <a:pt x="1399" y="95"/>
                      <a:pt x="1874" y="95"/>
                    </a:cubicBezTo>
                    <a:cubicBezTo>
                      <a:pt x="1921" y="95"/>
                      <a:pt x="1961" y="95"/>
                      <a:pt x="1992" y="95"/>
                    </a:cubicBezTo>
                    <a:lnTo>
                      <a:pt x="1992" y="95"/>
                    </a:lnTo>
                    <a:lnTo>
                      <a:pt x="1992" y="95"/>
                    </a:lnTo>
                    <a:cubicBezTo>
                      <a:pt x="1992" y="95"/>
                      <a:pt x="2040" y="127"/>
                      <a:pt x="2048" y="151"/>
                    </a:cubicBezTo>
                    <a:lnTo>
                      <a:pt x="2048" y="151"/>
                    </a:lnTo>
                    <a:cubicBezTo>
                      <a:pt x="2056" y="166"/>
                      <a:pt x="2063" y="174"/>
                      <a:pt x="2095" y="182"/>
                    </a:cubicBezTo>
                    <a:cubicBezTo>
                      <a:pt x="2127" y="182"/>
                      <a:pt x="2143" y="198"/>
                      <a:pt x="2151" y="214"/>
                    </a:cubicBezTo>
                    <a:lnTo>
                      <a:pt x="2151" y="214"/>
                    </a:lnTo>
                    <a:lnTo>
                      <a:pt x="2158" y="222"/>
                    </a:lnTo>
                    <a:cubicBezTo>
                      <a:pt x="2158" y="222"/>
                      <a:pt x="2166" y="206"/>
                      <a:pt x="2174" y="198"/>
                    </a:cubicBezTo>
                    <a:cubicBezTo>
                      <a:pt x="2182" y="190"/>
                      <a:pt x="2182" y="190"/>
                      <a:pt x="2182" y="182"/>
                    </a:cubicBezTo>
                    <a:cubicBezTo>
                      <a:pt x="2198" y="166"/>
                      <a:pt x="2198" y="159"/>
                      <a:pt x="2222" y="159"/>
                    </a:cubicBezTo>
                    <a:cubicBezTo>
                      <a:pt x="2229" y="159"/>
                      <a:pt x="2253" y="159"/>
                      <a:pt x="2269" y="159"/>
                    </a:cubicBezTo>
                    <a:cubicBezTo>
                      <a:pt x="2293" y="159"/>
                      <a:pt x="2316" y="159"/>
                      <a:pt x="2332" y="159"/>
                    </a:cubicBezTo>
                    <a:cubicBezTo>
                      <a:pt x="2372" y="159"/>
                      <a:pt x="2395" y="159"/>
                      <a:pt x="2403" y="166"/>
                    </a:cubicBezTo>
                    <a:cubicBezTo>
                      <a:pt x="2411" y="174"/>
                      <a:pt x="2411" y="182"/>
                      <a:pt x="2411" y="190"/>
                    </a:cubicBezTo>
                    <a:cubicBezTo>
                      <a:pt x="2419" y="198"/>
                      <a:pt x="2427" y="206"/>
                      <a:pt x="2443" y="206"/>
                    </a:cubicBezTo>
                    <a:cubicBezTo>
                      <a:pt x="2475" y="206"/>
                      <a:pt x="2538" y="222"/>
                      <a:pt x="2554" y="253"/>
                    </a:cubicBezTo>
                    <a:cubicBezTo>
                      <a:pt x="2577" y="277"/>
                      <a:pt x="2601" y="293"/>
                      <a:pt x="2609" y="293"/>
                    </a:cubicBezTo>
                    <a:cubicBezTo>
                      <a:pt x="2617" y="293"/>
                      <a:pt x="2616" y="301"/>
                      <a:pt x="2624" y="309"/>
                    </a:cubicBezTo>
                    <a:cubicBezTo>
                      <a:pt x="2632" y="332"/>
                      <a:pt x="2648" y="356"/>
                      <a:pt x="2663" y="356"/>
                    </a:cubicBezTo>
                    <a:cubicBezTo>
                      <a:pt x="2671" y="356"/>
                      <a:pt x="2671" y="356"/>
                      <a:pt x="2671" y="356"/>
                    </a:cubicBezTo>
                    <a:cubicBezTo>
                      <a:pt x="2679" y="356"/>
                      <a:pt x="2687" y="356"/>
                      <a:pt x="2695" y="356"/>
                    </a:cubicBezTo>
                    <a:cubicBezTo>
                      <a:pt x="2703" y="356"/>
                      <a:pt x="2703" y="356"/>
                      <a:pt x="2703" y="356"/>
                    </a:cubicBezTo>
                    <a:cubicBezTo>
                      <a:pt x="2703" y="364"/>
                      <a:pt x="2703" y="364"/>
                      <a:pt x="2703" y="364"/>
                    </a:cubicBezTo>
                    <a:cubicBezTo>
                      <a:pt x="2703" y="372"/>
                      <a:pt x="2711" y="380"/>
                      <a:pt x="2711" y="388"/>
                    </a:cubicBezTo>
                    <a:cubicBezTo>
                      <a:pt x="2719" y="396"/>
                      <a:pt x="2719" y="404"/>
                      <a:pt x="2719" y="419"/>
                    </a:cubicBezTo>
                    <a:cubicBezTo>
                      <a:pt x="2719" y="427"/>
                      <a:pt x="2719" y="443"/>
                      <a:pt x="2727" y="467"/>
                    </a:cubicBezTo>
                    <a:cubicBezTo>
                      <a:pt x="2734" y="475"/>
                      <a:pt x="2734" y="483"/>
                      <a:pt x="2742" y="490"/>
                    </a:cubicBezTo>
                    <a:cubicBezTo>
                      <a:pt x="2742" y="506"/>
                      <a:pt x="2750" y="514"/>
                      <a:pt x="2758" y="530"/>
                    </a:cubicBezTo>
                    <a:cubicBezTo>
                      <a:pt x="2766" y="546"/>
                      <a:pt x="2774" y="562"/>
                      <a:pt x="2774" y="570"/>
                    </a:cubicBezTo>
                    <a:cubicBezTo>
                      <a:pt x="2782" y="585"/>
                      <a:pt x="2782" y="601"/>
                      <a:pt x="2798" y="625"/>
                    </a:cubicBezTo>
                    <a:cubicBezTo>
                      <a:pt x="2821" y="649"/>
                      <a:pt x="2814" y="720"/>
                      <a:pt x="2814" y="759"/>
                    </a:cubicBezTo>
                    <a:cubicBezTo>
                      <a:pt x="2814" y="767"/>
                      <a:pt x="2814" y="767"/>
                      <a:pt x="2814" y="775"/>
                    </a:cubicBezTo>
                    <a:lnTo>
                      <a:pt x="2814" y="783"/>
                    </a:lnTo>
                    <a:cubicBezTo>
                      <a:pt x="2814" y="791"/>
                      <a:pt x="2814" y="791"/>
                      <a:pt x="2821" y="791"/>
                    </a:cubicBezTo>
                    <a:lnTo>
                      <a:pt x="2829" y="783"/>
                    </a:lnTo>
                    <a:lnTo>
                      <a:pt x="2837" y="783"/>
                    </a:lnTo>
                    <a:cubicBezTo>
                      <a:pt x="2853" y="783"/>
                      <a:pt x="2869" y="815"/>
                      <a:pt x="2869" y="815"/>
                    </a:cubicBezTo>
                    <a:lnTo>
                      <a:pt x="2869" y="815"/>
                    </a:lnTo>
                    <a:cubicBezTo>
                      <a:pt x="2869" y="815"/>
                      <a:pt x="2869" y="838"/>
                      <a:pt x="2869" y="854"/>
                    </a:cubicBezTo>
                    <a:cubicBezTo>
                      <a:pt x="2861" y="862"/>
                      <a:pt x="2869" y="862"/>
                      <a:pt x="2877" y="870"/>
                    </a:cubicBezTo>
                    <a:cubicBezTo>
                      <a:pt x="2885" y="870"/>
                      <a:pt x="2893" y="878"/>
                      <a:pt x="2893" y="886"/>
                    </a:cubicBezTo>
                    <a:cubicBezTo>
                      <a:pt x="2885" y="910"/>
                      <a:pt x="2885" y="925"/>
                      <a:pt x="2893" y="933"/>
                    </a:cubicBezTo>
                    <a:cubicBezTo>
                      <a:pt x="2908" y="941"/>
                      <a:pt x="2908" y="973"/>
                      <a:pt x="2893" y="996"/>
                    </a:cubicBezTo>
                    <a:cubicBezTo>
                      <a:pt x="2885" y="1020"/>
                      <a:pt x="2885" y="1020"/>
                      <a:pt x="2901" y="1036"/>
                    </a:cubicBezTo>
                    <a:cubicBezTo>
                      <a:pt x="2908" y="1044"/>
                      <a:pt x="2908" y="1044"/>
                      <a:pt x="2916" y="1052"/>
                    </a:cubicBezTo>
                    <a:cubicBezTo>
                      <a:pt x="2932" y="1076"/>
                      <a:pt x="2916" y="1123"/>
                      <a:pt x="2908" y="1154"/>
                    </a:cubicBezTo>
                    <a:cubicBezTo>
                      <a:pt x="2901" y="1170"/>
                      <a:pt x="2901" y="1186"/>
                      <a:pt x="2901" y="1194"/>
                    </a:cubicBezTo>
                    <a:cubicBezTo>
                      <a:pt x="2901" y="1202"/>
                      <a:pt x="2901" y="1202"/>
                      <a:pt x="2901" y="1202"/>
                    </a:cubicBezTo>
                    <a:lnTo>
                      <a:pt x="2901" y="1202"/>
                    </a:lnTo>
                    <a:cubicBezTo>
                      <a:pt x="2908" y="1202"/>
                      <a:pt x="2908" y="1202"/>
                      <a:pt x="2908" y="1202"/>
                    </a:cubicBezTo>
                    <a:cubicBezTo>
                      <a:pt x="2916" y="1202"/>
                      <a:pt x="2916" y="1202"/>
                      <a:pt x="2924" y="1202"/>
                    </a:cubicBezTo>
                    <a:cubicBezTo>
                      <a:pt x="2932" y="1202"/>
                      <a:pt x="2940" y="1210"/>
                      <a:pt x="2940" y="1226"/>
                    </a:cubicBezTo>
                    <a:cubicBezTo>
                      <a:pt x="2940" y="1242"/>
                      <a:pt x="2940" y="1257"/>
                      <a:pt x="2956" y="1273"/>
                    </a:cubicBezTo>
                    <a:cubicBezTo>
                      <a:pt x="2964" y="1289"/>
                      <a:pt x="2964" y="1289"/>
                      <a:pt x="2964" y="1289"/>
                    </a:cubicBezTo>
                    <a:lnTo>
                      <a:pt x="2964" y="1289"/>
                    </a:lnTo>
                    <a:cubicBezTo>
                      <a:pt x="2956" y="1297"/>
                      <a:pt x="2956" y="1305"/>
                      <a:pt x="2956" y="1313"/>
                    </a:cubicBezTo>
                    <a:cubicBezTo>
                      <a:pt x="2964" y="1336"/>
                      <a:pt x="2980" y="1344"/>
                      <a:pt x="3003" y="1360"/>
                    </a:cubicBezTo>
                    <a:cubicBezTo>
                      <a:pt x="3011" y="1368"/>
                      <a:pt x="3027" y="1376"/>
                      <a:pt x="3035" y="1392"/>
                    </a:cubicBezTo>
                    <a:cubicBezTo>
                      <a:pt x="3059" y="1416"/>
                      <a:pt x="3059" y="1431"/>
                      <a:pt x="3051" y="1447"/>
                    </a:cubicBezTo>
                    <a:cubicBezTo>
                      <a:pt x="3051" y="1455"/>
                      <a:pt x="3051" y="1463"/>
                      <a:pt x="3051" y="1471"/>
                    </a:cubicBezTo>
                    <a:cubicBezTo>
                      <a:pt x="3051" y="1487"/>
                      <a:pt x="3059" y="1494"/>
                      <a:pt x="3074" y="1494"/>
                    </a:cubicBezTo>
                    <a:cubicBezTo>
                      <a:pt x="3082" y="1494"/>
                      <a:pt x="3090" y="1502"/>
                      <a:pt x="3090" y="1502"/>
                    </a:cubicBezTo>
                    <a:cubicBezTo>
                      <a:pt x="3114" y="1526"/>
                      <a:pt x="3114" y="1526"/>
                      <a:pt x="3114" y="1526"/>
                    </a:cubicBezTo>
                    <a:cubicBezTo>
                      <a:pt x="3106" y="1526"/>
                      <a:pt x="3106" y="1526"/>
                      <a:pt x="3106" y="1526"/>
                    </a:cubicBezTo>
                    <a:cubicBezTo>
                      <a:pt x="2987" y="1526"/>
                      <a:pt x="2837" y="1534"/>
                      <a:pt x="2648" y="1534"/>
                    </a:cubicBezTo>
                    <a:close/>
                    <a:moveTo>
                      <a:pt x="696" y="1463"/>
                    </a:moveTo>
                    <a:lnTo>
                      <a:pt x="696" y="1463"/>
                    </a:lnTo>
                    <a:cubicBezTo>
                      <a:pt x="901" y="1479"/>
                      <a:pt x="1929" y="1526"/>
                      <a:pt x="2648" y="1526"/>
                    </a:cubicBezTo>
                    <a:lnTo>
                      <a:pt x="2648" y="1526"/>
                    </a:lnTo>
                    <a:cubicBezTo>
                      <a:pt x="2829" y="1526"/>
                      <a:pt x="2980" y="1526"/>
                      <a:pt x="3090" y="1518"/>
                    </a:cubicBezTo>
                    <a:cubicBezTo>
                      <a:pt x="3090" y="1510"/>
                      <a:pt x="3090" y="1510"/>
                      <a:pt x="3090" y="1510"/>
                    </a:cubicBezTo>
                    <a:cubicBezTo>
                      <a:pt x="3082" y="1502"/>
                      <a:pt x="3074" y="1502"/>
                      <a:pt x="3074" y="1502"/>
                    </a:cubicBezTo>
                    <a:cubicBezTo>
                      <a:pt x="3059" y="1502"/>
                      <a:pt x="3043" y="1494"/>
                      <a:pt x="3043" y="1471"/>
                    </a:cubicBezTo>
                    <a:cubicBezTo>
                      <a:pt x="3043" y="1463"/>
                      <a:pt x="3043" y="1455"/>
                      <a:pt x="3043" y="1447"/>
                    </a:cubicBezTo>
                    <a:cubicBezTo>
                      <a:pt x="3051" y="1431"/>
                      <a:pt x="3051" y="1416"/>
                      <a:pt x="3027" y="1400"/>
                    </a:cubicBezTo>
                    <a:cubicBezTo>
                      <a:pt x="3019" y="1384"/>
                      <a:pt x="3003" y="1376"/>
                      <a:pt x="2995" y="1368"/>
                    </a:cubicBezTo>
                    <a:cubicBezTo>
                      <a:pt x="2972" y="1352"/>
                      <a:pt x="2956" y="1336"/>
                      <a:pt x="2956" y="1313"/>
                    </a:cubicBezTo>
                    <a:cubicBezTo>
                      <a:pt x="2948" y="1297"/>
                      <a:pt x="2948" y="1289"/>
                      <a:pt x="2956" y="1289"/>
                    </a:cubicBezTo>
                    <a:cubicBezTo>
                      <a:pt x="2956" y="1289"/>
                      <a:pt x="2948" y="1281"/>
                      <a:pt x="2948" y="1273"/>
                    </a:cubicBezTo>
                    <a:cubicBezTo>
                      <a:pt x="2940" y="1265"/>
                      <a:pt x="2932" y="1242"/>
                      <a:pt x="2932" y="1226"/>
                    </a:cubicBezTo>
                    <a:cubicBezTo>
                      <a:pt x="2932" y="1218"/>
                      <a:pt x="2932" y="1210"/>
                      <a:pt x="2924" y="1210"/>
                    </a:cubicBezTo>
                    <a:lnTo>
                      <a:pt x="2916" y="1210"/>
                    </a:lnTo>
                    <a:cubicBezTo>
                      <a:pt x="2908" y="1210"/>
                      <a:pt x="2908" y="1210"/>
                      <a:pt x="2901" y="1210"/>
                    </a:cubicBezTo>
                    <a:cubicBezTo>
                      <a:pt x="2901" y="1210"/>
                      <a:pt x="2901" y="1210"/>
                      <a:pt x="2893" y="1210"/>
                    </a:cubicBezTo>
                    <a:cubicBezTo>
                      <a:pt x="2893" y="1202"/>
                      <a:pt x="2893" y="1202"/>
                      <a:pt x="2893" y="1194"/>
                    </a:cubicBezTo>
                    <a:cubicBezTo>
                      <a:pt x="2893" y="1186"/>
                      <a:pt x="2901" y="1170"/>
                      <a:pt x="2901" y="1154"/>
                    </a:cubicBezTo>
                    <a:cubicBezTo>
                      <a:pt x="2908" y="1123"/>
                      <a:pt x="2924" y="1083"/>
                      <a:pt x="2908" y="1060"/>
                    </a:cubicBezTo>
                    <a:cubicBezTo>
                      <a:pt x="2901" y="1052"/>
                      <a:pt x="2901" y="1044"/>
                      <a:pt x="2901" y="1044"/>
                    </a:cubicBezTo>
                    <a:cubicBezTo>
                      <a:pt x="2877" y="1020"/>
                      <a:pt x="2877" y="1020"/>
                      <a:pt x="2893" y="996"/>
                    </a:cubicBezTo>
                    <a:cubicBezTo>
                      <a:pt x="2901" y="973"/>
                      <a:pt x="2901" y="949"/>
                      <a:pt x="2893" y="941"/>
                    </a:cubicBezTo>
                    <a:cubicBezTo>
                      <a:pt x="2877" y="933"/>
                      <a:pt x="2877" y="910"/>
                      <a:pt x="2885" y="886"/>
                    </a:cubicBezTo>
                    <a:cubicBezTo>
                      <a:pt x="2885" y="878"/>
                      <a:pt x="2885" y="878"/>
                      <a:pt x="2877" y="878"/>
                    </a:cubicBezTo>
                    <a:cubicBezTo>
                      <a:pt x="2869" y="870"/>
                      <a:pt x="2853" y="870"/>
                      <a:pt x="2861" y="854"/>
                    </a:cubicBezTo>
                    <a:cubicBezTo>
                      <a:pt x="2861" y="838"/>
                      <a:pt x="2861" y="815"/>
                      <a:pt x="2861" y="815"/>
                    </a:cubicBezTo>
                    <a:cubicBezTo>
                      <a:pt x="2853" y="807"/>
                      <a:pt x="2845" y="791"/>
                      <a:pt x="2837" y="791"/>
                    </a:cubicBezTo>
                    <a:lnTo>
                      <a:pt x="2829" y="791"/>
                    </a:lnTo>
                    <a:cubicBezTo>
                      <a:pt x="2821" y="791"/>
                      <a:pt x="2821" y="791"/>
                      <a:pt x="2821" y="791"/>
                    </a:cubicBezTo>
                    <a:cubicBezTo>
                      <a:pt x="2814" y="791"/>
                      <a:pt x="2814" y="791"/>
                      <a:pt x="2805" y="791"/>
                    </a:cubicBezTo>
                    <a:cubicBezTo>
                      <a:pt x="2805" y="783"/>
                      <a:pt x="2805" y="775"/>
                      <a:pt x="2805" y="775"/>
                    </a:cubicBezTo>
                    <a:cubicBezTo>
                      <a:pt x="2805" y="767"/>
                      <a:pt x="2805" y="759"/>
                      <a:pt x="2805" y="759"/>
                    </a:cubicBezTo>
                    <a:cubicBezTo>
                      <a:pt x="2814" y="720"/>
                      <a:pt x="2814" y="657"/>
                      <a:pt x="2790" y="625"/>
                    </a:cubicBezTo>
                    <a:cubicBezTo>
                      <a:pt x="2774" y="609"/>
                      <a:pt x="2774" y="593"/>
                      <a:pt x="2766" y="570"/>
                    </a:cubicBezTo>
                    <a:cubicBezTo>
                      <a:pt x="2766" y="562"/>
                      <a:pt x="2766" y="546"/>
                      <a:pt x="2750" y="538"/>
                    </a:cubicBezTo>
                    <a:cubicBezTo>
                      <a:pt x="2742" y="514"/>
                      <a:pt x="2734" y="506"/>
                      <a:pt x="2734" y="490"/>
                    </a:cubicBezTo>
                    <a:cubicBezTo>
                      <a:pt x="2727" y="490"/>
                      <a:pt x="2727" y="483"/>
                      <a:pt x="2719" y="467"/>
                    </a:cubicBezTo>
                    <a:cubicBezTo>
                      <a:pt x="2711" y="451"/>
                      <a:pt x="2711" y="435"/>
                      <a:pt x="2711" y="419"/>
                    </a:cubicBezTo>
                    <a:cubicBezTo>
                      <a:pt x="2711" y="412"/>
                      <a:pt x="2711" y="396"/>
                      <a:pt x="2703" y="396"/>
                    </a:cubicBezTo>
                    <a:cubicBezTo>
                      <a:pt x="2703" y="388"/>
                      <a:pt x="2703" y="372"/>
                      <a:pt x="2695" y="364"/>
                    </a:cubicBezTo>
                    <a:lnTo>
                      <a:pt x="2695" y="364"/>
                    </a:lnTo>
                    <a:cubicBezTo>
                      <a:pt x="2687" y="364"/>
                      <a:pt x="2679" y="364"/>
                      <a:pt x="2671" y="364"/>
                    </a:cubicBezTo>
                    <a:cubicBezTo>
                      <a:pt x="2671" y="364"/>
                      <a:pt x="2671" y="364"/>
                      <a:pt x="2663" y="364"/>
                    </a:cubicBezTo>
                    <a:cubicBezTo>
                      <a:pt x="2640" y="364"/>
                      <a:pt x="2624" y="332"/>
                      <a:pt x="2617" y="317"/>
                    </a:cubicBezTo>
                    <a:cubicBezTo>
                      <a:pt x="2617" y="309"/>
                      <a:pt x="2609" y="301"/>
                      <a:pt x="2609" y="301"/>
                    </a:cubicBezTo>
                    <a:cubicBezTo>
                      <a:pt x="2601" y="301"/>
                      <a:pt x="2569" y="277"/>
                      <a:pt x="2554" y="253"/>
                    </a:cubicBezTo>
                    <a:cubicBezTo>
                      <a:pt x="2538" y="230"/>
                      <a:pt x="2475" y="214"/>
                      <a:pt x="2443" y="214"/>
                    </a:cubicBezTo>
                    <a:cubicBezTo>
                      <a:pt x="2419" y="214"/>
                      <a:pt x="2419" y="206"/>
                      <a:pt x="2411" y="190"/>
                    </a:cubicBezTo>
                    <a:cubicBezTo>
                      <a:pt x="2403" y="190"/>
                      <a:pt x="2403" y="182"/>
                      <a:pt x="2395" y="174"/>
                    </a:cubicBezTo>
                    <a:cubicBezTo>
                      <a:pt x="2395" y="174"/>
                      <a:pt x="2380" y="166"/>
                      <a:pt x="2332" y="166"/>
                    </a:cubicBezTo>
                    <a:cubicBezTo>
                      <a:pt x="2316" y="166"/>
                      <a:pt x="2293" y="166"/>
                      <a:pt x="2277" y="166"/>
                    </a:cubicBezTo>
                    <a:cubicBezTo>
                      <a:pt x="2253" y="166"/>
                      <a:pt x="2229" y="166"/>
                      <a:pt x="2222" y="166"/>
                    </a:cubicBezTo>
                    <a:cubicBezTo>
                      <a:pt x="2206" y="166"/>
                      <a:pt x="2198" y="174"/>
                      <a:pt x="2190" y="190"/>
                    </a:cubicBezTo>
                    <a:lnTo>
                      <a:pt x="2182" y="198"/>
                    </a:lnTo>
                    <a:cubicBezTo>
                      <a:pt x="2166" y="222"/>
                      <a:pt x="2166" y="230"/>
                      <a:pt x="2158" y="230"/>
                    </a:cubicBezTo>
                    <a:cubicBezTo>
                      <a:pt x="2151" y="230"/>
                      <a:pt x="2151" y="222"/>
                      <a:pt x="2151" y="222"/>
                    </a:cubicBezTo>
                    <a:cubicBezTo>
                      <a:pt x="2151" y="222"/>
                      <a:pt x="2143" y="222"/>
                      <a:pt x="2143" y="214"/>
                    </a:cubicBezTo>
                    <a:cubicBezTo>
                      <a:pt x="2135" y="206"/>
                      <a:pt x="2119" y="190"/>
                      <a:pt x="2087" y="190"/>
                    </a:cubicBezTo>
                    <a:cubicBezTo>
                      <a:pt x="2056" y="182"/>
                      <a:pt x="2048" y="174"/>
                      <a:pt x="2048" y="159"/>
                    </a:cubicBezTo>
                    <a:cubicBezTo>
                      <a:pt x="2040" y="151"/>
                      <a:pt x="2040" y="151"/>
                      <a:pt x="2040" y="151"/>
                    </a:cubicBezTo>
                    <a:cubicBezTo>
                      <a:pt x="2032" y="135"/>
                      <a:pt x="1992" y="111"/>
                      <a:pt x="1984" y="103"/>
                    </a:cubicBezTo>
                    <a:cubicBezTo>
                      <a:pt x="1961" y="103"/>
                      <a:pt x="1921" y="103"/>
                      <a:pt x="1874" y="103"/>
                    </a:cubicBezTo>
                    <a:cubicBezTo>
                      <a:pt x="1399" y="103"/>
                      <a:pt x="300" y="24"/>
                      <a:pt x="71" y="8"/>
                    </a:cubicBezTo>
                    <a:cubicBezTo>
                      <a:pt x="8" y="965"/>
                      <a:pt x="8" y="965"/>
                      <a:pt x="8" y="965"/>
                    </a:cubicBezTo>
                    <a:cubicBezTo>
                      <a:pt x="222" y="981"/>
                      <a:pt x="388" y="989"/>
                      <a:pt x="498" y="989"/>
                    </a:cubicBezTo>
                    <a:cubicBezTo>
                      <a:pt x="553" y="989"/>
                      <a:pt x="601" y="989"/>
                      <a:pt x="633" y="981"/>
                    </a:cubicBezTo>
                    <a:cubicBezTo>
                      <a:pt x="633" y="981"/>
                      <a:pt x="640" y="981"/>
                      <a:pt x="648" y="981"/>
                    </a:cubicBezTo>
                    <a:cubicBezTo>
                      <a:pt x="672" y="981"/>
                      <a:pt x="704" y="989"/>
                      <a:pt x="712" y="1036"/>
                    </a:cubicBezTo>
                    <a:cubicBezTo>
                      <a:pt x="712" y="1052"/>
                      <a:pt x="704" y="1194"/>
                      <a:pt x="696" y="1463"/>
                    </a:cubicBezTo>
                    <a:close/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8" name="Freeform 352"/>
              <p:cNvSpPr>
                <a:spLocks noChangeArrowheads="1"/>
              </p:cNvSpPr>
              <p:nvPr/>
            </p:nvSpPr>
            <p:spPr bwMode="auto">
              <a:xfrm>
                <a:off x="11195531" y="5894674"/>
                <a:ext cx="1454204" cy="776968"/>
              </a:xfrm>
              <a:custGeom>
                <a:avLst/>
                <a:gdLst>
                  <a:gd name="T0" fmla="*/ 2758 w 2767"/>
                  <a:gd name="T1" fmla="*/ 529 h 1478"/>
                  <a:gd name="T2" fmla="*/ 2758 w 2767"/>
                  <a:gd name="T3" fmla="*/ 529 h 1478"/>
                  <a:gd name="T4" fmla="*/ 2711 w 2767"/>
                  <a:gd name="T5" fmla="*/ 419 h 1478"/>
                  <a:gd name="T6" fmla="*/ 2655 w 2767"/>
                  <a:gd name="T7" fmla="*/ 356 h 1478"/>
                  <a:gd name="T8" fmla="*/ 2624 w 2767"/>
                  <a:gd name="T9" fmla="*/ 300 h 1478"/>
                  <a:gd name="T10" fmla="*/ 2560 w 2767"/>
                  <a:gd name="T11" fmla="*/ 245 h 1478"/>
                  <a:gd name="T12" fmla="*/ 2631 w 2767"/>
                  <a:gd name="T13" fmla="*/ 182 h 1478"/>
                  <a:gd name="T14" fmla="*/ 2655 w 2767"/>
                  <a:gd name="T15" fmla="*/ 150 h 1478"/>
                  <a:gd name="T16" fmla="*/ 2624 w 2767"/>
                  <a:gd name="T17" fmla="*/ 103 h 1478"/>
                  <a:gd name="T18" fmla="*/ 2584 w 2767"/>
                  <a:gd name="T19" fmla="*/ 95 h 1478"/>
                  <a:gd name="T20" fmla="*/ 2560 w 2767"/>
                  <a:gd name="T21" fmla="*/ 118 h 1478"/>
                  <a:gd name="T22" fmla="*/ 2497 w 2767"/>
                  <a:gd name="T23" fmla="*/ 47 h 1478"/>
                  <a:gd name="T24" fmla="*/ 79 w 2767"/>
                  <a:gd name="T25" fmla="*/ 0 h 1478"/>
                  <a:gd name="T26" fmla="*/ 0 w 2767"/>
                  <a:gd name="T27" fmla="*/ 1414 h 1478"/>
                  <a:gd name="T28" fmla="*/ 2758 w 2767"/>
                  <a:gd name="T29" fmla="*/ 1469 h 1478"/>
                  <a:gd name="T30" fmla="*/ 2758 w 2767"/>
                  <a:gd name="T31" fmla="*/ 529 h 1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767" h="1478">
                    <a:moveTo>
                      <a:pt x="2758" y="529"/>
                    </a:moveTo>
                    <a:lnTo>
                      <a:pt x="2758" y="529"/>
                    </a:lnTo>
                    <a:cubicBezTo>
                      <a:pt x="2766" y="403"/>
                      <a:pt x="2726" y="442"/>
                      <a:pt x="2711" y="419"/>
                    </a:cubicBezTo>
                    <a:cubicBezTo>
                      <a:pt x="2687" y="395"/>
                      <a:pt x="2655" y="387"/>
                      <a:pt x="2655" y="356"/>
                    </a:cubicBezTo>
                    <a:cubicBezTo>
                      <a:pt x="2655" y="324"/>
                      <a:pt x="2655" y="324"/>
                      <a:pt x="2624" y="300"/>
                    </a:cubicBezTo>
                    <a:cubicBezTo>
                      <a:pt x="2584" y="276"/>
                      <a:pt x="2536" y="269"/>
                      <a:pt x="2560" y="245"/>
                    </a:cubicBezTo>
                    <a:cubicBezTo>
                      <a:pt x="2592" y="213"/>
                      <a:pt x="2608" y="189"/>
                      <a:pt x="2631" y="182"/>
                    </a:cubicBezTo>
                    <a:cubicBezTo>
                      <a:pt x="2655" y="174"/>
                      <a:pt x="2671" y="174"/>
                      <a:pt x="2655" y="150"/>
                    </a:cubicBezTo>
                    <a:cubicBezTo>
                      <a:pt x="2647" y="126"/>
                      <a:pt x="2624" y="126"/>
                      <a:pt x="2624" y="103"/>
                    </a:cubicBezTo>
                    <a:cubicBezTo>
                      <a:pt x="2624" y="79"/>
                      <a:pt x="2584" y="71"/>
                      <a:pt x="2584" y="95"/>
                    </a:cubicBezTo>
                    <a:cubicBezTo>
                      <a:pt x="2584" y="118"/>
                      <a:pt x="2584" y="134"/>
                      <a:pt x="2560" y="118"/>
                    </a:cubicBezTo>
                    <a:cubicBezTo>
                      <a:pt x="2545" y="103"/>
                      <a:pt x="2513" y="71"/>
                      <a:pt x="2497" y="47"/>
                    </a:cubicBezTo>
                    <a:cubicBezTo>
                      <a:pt x="1873" y="87"/>
                      <a:pt x="308" y="8"/>
                      <a:pt x="79" y="0"/>
                    </a:cubicBezTo>
                    <a:cubicBezTo>
                      <a:pt x="55" y="411"/>
                      <a:pt x="24" y="1019"/>
                      <a:pt x="0" y="1414"/>
                    </a:cubicBezTo>
                    <a:cubicBezTo>
                      <a:pt x="814" y="1461"/>
                      <a:pt x="1739" y="1477"/>
                      <a:pt x="2758" y="1469"/>
                    </a:cubicBezTo>
                    <a:cubicBezTo>
                      <a:pt x="2758" y="1469"/>
                      <a:pt x="2750" y="656"/>
                      <a:pt x="2758" y="529"/>
                    </a:cubicBez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9" name="Freeform 353"/>
              <p:cNvSpPr>
                <a:spLocks noChangeArrowheads="1"/>
              </p:cNvSpPr>
              <p:nvPr/>
            </p:nvSpPr>
            <p:spPr bwMode="auto">
              <a:xfrm>
                <a:off x="11195531" y="5890036"/>
                <a:ext cx="1454204" cy="781607"/>
              </a:xfrm>
              <a:custGeom>
                <a:avLst/>
                <a:gdLst>
                  <a:gd name="T0" fmla="*/ 2181 w 2767"/>
                  <a:gd name="T1" fmla="*/ 1485 h 1486"/>
                  <a:gd name="T2" fmla="*/ 0 w 2767"/>
                  <a:gd name="T3" fmla="*/ 1430 h 1486"/>
                  <a:gd name="T4" fmla="*/ 0 w 2767"/>
                  <a:gd name="T5" fmla="*/ 1422 h 1486"/>
                  <a:gd name="T6" fmla="*/ 79 w 2767"/>
                  <a:gd name="T7" fmla="*/ 0 h 1486"/>
                  <a:gd name="T8" fmla="*/ 2039 w 2767"/>
                  <a:gd name="T9" fmla="*/ 63 h 1486"/>
                  <a:gd name="T10" fmla="*/ 2497 w 2767"/>
                  <a:gd name="T11" fmla="*/ 55 h 1486"/>
                  <a:gd name="T12" fmla="*/ 2576 w 2767"/>
                  <a:gd name="T13" fmla="*/ 126 h 1486"/>
                  <a:gd name="T14" fmla="*/ 2600 w 2767"/>
                  <a:gd name="T15" fmla="*/ 87 h 1486"/>
                  <a:gd name="T16" fmla="*/ 2639 w 2767"/>
                  <a:gd name="T17" fmla="*/ 134 h 1486"/>
                  <a:gd name="T18" fmla="*/ 2663 w 2767"/>
                  <a:gd name="T19" fmla="*/ 182 h 1486"/>
                  <a:gd name="T20" fmla="*/ 2631 w 2767"/>
                  <a:gd name="T21" fmla="*/ 197 h 1486"/>
                  <a:gd name="T22" fmla="*/ 2568 w 2767"/>
                  <a:gd name="T23" fmla="*/ 253 h 1486"/>
                  <a:gd name="T24" fmla="*/ 2584 w 2767"/>
                  <a:gd name="T25" fmla="*/ 284 h 1486"/>
                  <a:gd name="T26" fmla="*/ 2631 w 2767"/>
                  <a:gd name="T27" fmla="*/ 308 h 1486"/>
                  <a:gd name="T28" fmla="*/ 2687 w 2767"/>
                  <a:gd name="T29" fmla="*/ 403 h 1486"/>
                  <a:gd name="T30" fmla="*/ 2726 w 2767"/>
                  <a:gd name="T31" fmla="*/ 435 h 1486"/>
                  <a:gd name="T32" fmla="*/ 2766 w 2767"/>
                  <a:gd name="T33" fmla="*/ 1477 h 1486"/>
                  <a:gd name="T34" fmla="*/ 2758 w 2767"/>
                  <a:gd name="T35" fmla="*/ 1477 h 1486"/>
                  <a:gd name="T36" fmla="*/ 8 w 2767"/>
                  <a:gd name="T37" fmla="*/ 1422 h 1486"/>
                  <a:gd name="T38" fmla="*/ 2181 w 2767"/>
                  <a:gd name="T39" fmla="*/ 1477 h 1486"/>
                  <a:gd name="T40" fmla="*/ 2758 w 2767"/>
                  <a:gd name="T41" fmla="*/ 1469 h 1486"/>
                  <a:gd name="T42" fmla="*/ 2726 w 2767"/>
                  <a:gd name="T43" fmla="*/ 443 h 1486"/>
                  <a:gd name="T44" fmla="*/ 2687 w 2767"/>
                  <a:gd name="T45" fmla="*/ 411 h 1486"/>
                  <a:gd name="T46" fmla="*/ 2631 w 2767"/>
                  <a:gd name="T47" fmla="*/ 316 h 1486"/>
                  <a:gd name="T48" fmla="*/ 2584 w 2767"/>
                  <a:gd name="T49" fmla="*/ 292 h 1486"/>
                  <a:gd name="T50" fmla="*/ 2560 w 2767"/>
                  <a:gd name="T51" fmla="*/ 245 h 1486"/>
                  <a:gd name="T52" fmla="*/ 2631 w 2767"/>
                  <a:gd name="T53" fmla="*/ 190 h 1486"/>
                  <a:gd name="T54" fmla="*/ 2663 w 2767"/>
                  <a:gd name="T55" fmla="*/ 174 h 1486"/>
                  <a:gd name="T56" fmla="*/ 2639 w 2767"/>
                  <a:gd name="T57" fmla="*/ 134 h 1486"/>
                  <a:gd name="T58" fmla="*/ 2600 w 2767"/>
                  <a:gd name="T59" fmla="*/ 95 h 1486"/>
                  <a:gd name="T60" fmla="*/ 2576 w 2767"/>
                  <a:gd name="T61" fmla="*/ 134 h 1486"/>
                  <a:gd name="T62" fmla="*/ 2489 w 2767"/>
                  <a:gd name="T63" fmla="*/ 63 h 1486"/>
                  <a:gd name="T64" fmla="*/ 87 w 2767"/>
                  <a:gd name="T65" fmla="*/ 8 h 1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67" h="1486">
                    <a:moveTo>
                      <a:pt x="2181" y="1485"/>
                    </a:moveTo>
                    <a:lnTo>
                      <a:pt x="2181" y="1485"/>
                    </a:lnTo>
                    <a:lnTo>
                      <a:pt x="2181" y="1485"/>
                    </a:lnTo>
                    <a:cubicBezTo>
                      <a:pt x="1447" y="1485"/>
                      <a:pt x="711" y="1461"/>
                      <a:pt x="0" y="1430"/>
                    </a:cubicBezTo>
                    <a:lnTo>
                      <a:pt x="0" y="1430"/>
                    </a:lnTo>
                    <a:cubicBezTo>
                      <a:pt x="0" y="1422"/>
                      <a:pt x="0" y="1422"/>
                      <a:pt x="0" y="1422"/>
                    </a:cubicBezTo>
                    <a:cubicBezTo>
                      <a:pt x="24" y="1003"/>
                      <a:pt x="55" y="411"/>
                      <a:pt x="79" y="8"/>
                    </a:cubicBezTo>
                    <a:cubicBezTo>
                      <a:pt x="79" y="0"/>
                      <a:pt x="79" y="0"/>
                      <a:pt x="79" y="0"/>
                    </a:cubicBezTo>
                    <a:lnTo>
                      <a:pt x="79" y="0"/>
                    </a:lnTo>
                    <a:cubicBezTo>
                      <a:pt x="277" y="16"/>
                      <a:pt x="1312" y="63"/>
                      <a:pt x="2039" y="63"/>
                    </a:cubicBezTo>
                    <a:cubicBezTo>
                      <a:pt x="2228" y="63"/>
                      <a:pt x="2378" y="63"/>
                      <a:pt x="2497" y="55"/>
                    </a:cubicBezTo>
                    <a:lnTo>
                      <a:pt x="2497" y="55"/>
                    </a:lnTo>
                    <a:cubicBezTo>
                      <a:pt x="2568" y="126"/>
                      <a:pt x="2568" y="126"/>
                      <a:pt x="2568" y="126"/>
                    </a:cubicBezTo>
                    <a:lnTo>
                      <a:pt x="2576" y="126"/>
                    </a:lnTo>
                    <a:cubicBezTo>
                      <a:pt x="2576" y="126"/>
                      <a:pt x="2576" y="111"/>
                      <a:pt x="2576" y="103"/>
                    </a:cubicBezTo>
                    <a:cubicBezTo>
                      <a:pt x="2576" y="95"/>
                      <a:pt x="2584" y="87"/>
                      <a:pt x="2600" y="87"/>
                    </a:cubicBezTo>
                    <a:cubicBezTo>
                      <a:pt x="2608" y="87"/>
                      <a:pt x="2624" y="95"/>
                      <a:pt x="2624" y="111"/>
                    </a:cubicBezTo>
                    <a:cubicBezTo>
                      <a:pt x="2624" y="119"/>
                      <a:pt x="2631" y="126"/>
                      <a:pt x="2639" y="134"/>
                    </a:cubicBezTo>
                    <a:cubicBezTo>
                      <a:pt x="2647" y="142"/>
                      <a:pt x="2655" y="142"/>
                      <a:pt x="2663" y="158"/>
                    </a:cubicBezTo>
                    <a:cubicBezTo>
                      <a:pt x="2671" y="166"/>
                      <a:pt x="2671" y="174"/>
                      <a:pt x="2663" y="182"/>
                    </a:cubicBezTo>
                    <a:cubicBezTo>
                      <a:pt x="2663" y="190"/>
                      <a:pt x="2655" y="190"/>
                      <a:pt x="2639" y="190"/>
                    </a:cubicBezTo>
                    <a:cubicBezTo>
                      <a:pt x="2639" y="190"/>
                      <a:pt x="2639" y="190"/>
                      <a:pt x="2631" y="197"/>
                    </a:cubicBezTo>
                    <a:cubicBezTo>
                      <a:pt x="2616" y="197"/>
                      <a:pt x="2592" y="221"/>
                      <a:pt x="2568" y="245"/>
                    </a:cubicBezTo>
                    <a:cubicBezTo>
                      <a:pt x="2568" y="253"/>
                      <a:pt x="2568" y="253"/>
                      <a:pt x="2568" y="253"/>
                    </a:cubicBezTo>
                    <a:cubicBezTo>
                      <a:pt x="2560" y="261"/>
                      <a:pt x="2560" y="261"/>
                      <a:pt x="2560" y="269"/>
                    </a:cubicBezTo>
                    <a:cubicBezTo>
                      <a:pt x="2560" y="277"/>
                      <a:pt x="2576" y="277"/>
                      <a:pt x="2584" y="284"/>
                    </a:cubicBezTo>
                    <a:cubicBezTo>
                      <a:pt x="2600" y="292"/>
                      <a:pt x="2616" y="300"/>
                      <a:pt x="2624" y="308"/>
                    </a:cubicBezTo>
                    <a:cubicBezTo>
                      <a:pt x="2631" y="308"/>
                      <a:pt x="2631" y="308"/>
                      <a:pt x="2631" y="308"/>
                    </a:cubicBezTo>
                    <a:cubicBezTo>
                      <a:pt x="2663" y="332"/>
                      <a:pt x="2663" y="332"/>
                      <a:pt x="2663" y="364"/>
                    </a:cubicBezTo>
                    <a:cubicBezTo>
                      <a:pt x="2655" y="379"/>
                      <a:pt x="2671" y="395"/>
                      <a:pt x="2687" y="403"/>
                    </a:cubicBezTo>
                    <a:cubicBezTo>
                      <a:pt x="2695" y="411"/>
                      <a:pt x="2703" y="419"/>
                      <a:pt x="2711" y="427"/>
                    </a:cubicBezTo>
                    <a:cubicBezTo>
                      <a:pt x="2711" y="427"/>
                      <a:pt x="2718" y="435"/>
                      <a:pt x="2726" y="435"/>
                    </a:cubicBezTo>
                    <a:cubicBezTo>
                      <a:pt x="2750" y="443"/>
                      <a:pt x="2766" y="450"/>
                      <a:pt x="2758" y="537"/>
                    </a:cubicBezTo>
                    <a:cubicBezTo>
                      <a:pt x="2750" y="664"/>
                      <a:pt x="2766" y="1469"/>
                      <a:pt x="2766" y="1477"/>
                    </a:cubicBezTo>
                    <a:lnTo>
                      <a:pt x="2766" y="1477"/>
                    </a:lnTo>
                    <a:cubicBezTo>
                      <a:pt x="2758" y="1477"/>
                      <a:pt x="2758" y="1477"/>
                      <a:pt x="2758" y="1477"/>
                    </a:cubicBezTo>
                    <a:cubicBezTo>
                      <a:pt x="2568" y="1477"/>
                      <a:pt x="2378" y="1485"/>
                      <a:pt x="2181" y="1485"/>
                    </a:cubicBezTo>
                    <a:close/>
                    <a:moveTo>
                      <a:pt x="8" y="1422"/>
                    </a:moveTo>
                    <a:lnTo>
                      <a:pt x="8" y="1422"/>
                    </a:lnTo>
                    <a:cubicBezTo>
                      <a:pt x="711" y="1453"/>
                      <a:pt x="1447" y="1477"/>
                      <a:pt x="2181" y="1477"/>
                    </a:cubicBezTo>
                    <a:lnTo>
                      <a:pt x="2181" y="1477"/>
                    </a:lnTo>
                    <a:cubicBezTo>
                      <a:pt x="2371" y="1477"/>
                      <a:pt x="2568" y="1477"/>
                      <a:pt x="2758" y="1469"/>
                    </a:cubicBezTo>
                    <a:cubicBezTo>
                      <a:pt x="2758" y="1414"/>
                      <a:pt x="2750" y="664"/>
                      <a:pt x="2758" y="537"/>
                    </a:cubicBezTo>
                    <a:cubicBezTo>
                      <a:pt x="2758" y="450"/>
                      <a:pt x="2742" y="443"/>
                      <a:pt x="2726" y="443"/>
                    </a:cubicBezTo>
                    <a:cubicBezTo>
                      <a:pt x="2718" y="435"/>
                      <a:pt x="2711" y="435"/>
                      <a:pt x="2703" y="427"/>
                    </a:cubicBezTo>
                    <a:cubicBezTo>
                      <a:pt x="2695" y="427"/>
                      <a:pt x="2695" y="419"/>
                      <a:pt x="2687" y="411"/>
                    </a:cubicBezTo>
                    <a:cubicBezTo>
                      <a:pt x="2671" y="395"/>
                      <a:pt x="2647" y="387"/>
                      <a:pt x="2655" y="364"/>
                    </a:cubicBezTo>
                    <a:cubicBezTo>
                      <a:pt x="2655" y="332"/>
                      <a:pt x="2655" y="332"/>
                      <a:pt x="2631" y="316"/>
                    </a:cubicBezTo>
                    <a:cubicBezTo>
                      <a:pt x="2624" y="308"/>
                      <a:pt x="2624" y="308"/>
                      <a:pt x="2624" y="308"/>
                    </a:cubicBezTo>
                    <a:cubicBezTo>
                      <a:pt x="2608" y="300"/>
                      <a:pt x="2592" y="300"/>
                      <a:pt x="2584" y="292"/>
                    </a:cubicBezTo>
                    <a:cubicBezTo>
                      <a:pt x="2568" y="284"/>
                      <a:pt x="2552" y="277"/>
                      <a:pt x="2552" y="269"/>
                    </a:cubicBezTo>
                    <a:cubicBezTo>
                      <a:pt x="2552" y="261"/>
                      <a:pt x="2552" y="253"/>
                      <a:pt x="2560" y="245"/>
                    </a:cubicBezTo>
                    <a:lnTo>
                      <a:pt x="2560" y="245"/>
                    </a:lnTo>
                    <a:cubicBezTo>
                      <a:pt x="2592" y="213"/>
                      <a:pt x="2608" y="190"/>
                      <a:pt x="2631" y="190"/>
                    </a:cubicBezTo>
                    <a:lnTo>
                      <a:pt x="2639" y="182"/>
                    </a:lnTo>
                    <a:cubicBezTo>
                      <a:pt x="2647" y="182"/>
                      <a:pt x="2655" y="182"/>
                      <a:pt x="2663" y="174"/>
                    </a:cubicBezTo>
                    <a:cubicBezTo>
                      <a:pt x="2663" y="174"/>
                      <a:pt x="2663" y="166"/>
                      <a:pt x="2655" y="158"/>
                    </a:cubicBezTo>
                    <a:cubicBezTo>
                      <a:pt x="2647" y="150"/>
                      <a:pt x="2639" y="142"/>
                      <a:pt x="2639" y="134"/>
                    </a:cubicBezTo>
                    <a:cubicBezTo>
                      <a:pt x="2624" y="126"/>
                      <a:pt x="2616" y="126"/>
                      <a:pt x="2616" y="111"/>
                    </a:cubicBezTo>
                    <a:cubicBezTo>
                      <a:pt x="2616" y="95"/>
                      <a:pt x="2608" y="95"/>
                      <a:pt x="2600" y="95"/>
                    </a:cubicBezTo>
                    <a:cubicBezTo>
                      <a:pt x="2592" y="95"/>
                      <a:pt x="2584" y="95"/>
                      <a:pt x="2584" y="103"/>
                    </a:cubicBezTo>
                    <a:cubicBezTo>
                      <a:pt x="2584" y="119"/>
                      <a:pt x="2584" y="134"/>
                      <a:pt x="2576" y="134"/>
                    </a:cubicBezTo>
                    <a:cubicBezTo>
                      <a:pt x="2568" y="134"/>
                      <a:pt x="2568" y="134"/>
                      <a:pt x="2560" y="126"/>
                    </a:cubicBezTo>
                    <a:cubicBezTo>
                      <a:pt x="2489" y="63"/>
                      <a:pt x="2489" y="63"/>
                      <a:pt x="2489" y="63"/>
                    </a:cubicBezTo>
                    <a:cubicBezTo>
                      <a:pt x="2378" y="63"/>
                      <a:pt x="2220" y="71"/>
                      <a:pt x="2039" y="71"/>
                    </a:cubicBezTo>
                    <a:cubicBezTo>
                      <a:pt x="1320" y="71"/>
                      <a:pt x="292" y="24"/>
                      <a:pt x="87" y="8"/>
                    </a:cubicBezTo>
                    <a:cubicBezTo>
                      <a:pt x="63" y="411"/>
                      <a:pt x="31" y="995"/>
                      <a:pt x="8" y="1422"/>
                    </a:cubicBezTo>
                    <a:close/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0" name="Freeform 384"/>
              <p:cNvSpPr>
                <a:spLocks noChangeArrowheads="1"/>
              </p:cNvSpPr>
              <p:nvPr/>
            </p:nvSpPr>
            <p:spPr bwMode="auto">
              <a:xfrm>
                <a:off x="14166561" y="7963495"/>
                <a:ext cx="1809058" cy="1393904"/>
              </a:xfrm>
              <a:custGeom>
                <a:avLst/>
                <a:gdLst>
                  <a:gd name="T0" fmla="*/ 3392 w 3440"/>
                  <a:gd name="T1" fmla="*/ 2403 h 2649"/>
                  <a:gd name="T2" fmla="*/ 3431 w 3440"/>
                  <a:gd name="T3" fmla="*/ 2063 h 2649"/>
                  <a:gd name="T4" fmla="*/ 3052 w 3440"/>
                  <a:gd name="T5" fmla="*/ 1146 h 2649"/>
                  <a:gd name="T6" fmla="*/ 2981 w 3440"/>
                  <a:gd name="T7" fmla="*/ 1027 h 2649"/>
                  <a:gd name="T8" fmla="*/ 2965 w 3440"/>
                  <a:gd name="T9" fmla="*/ 948 h 2649"/>
                  <a:gd name="T10" fmla="*/ 3052 w 3440"/>
                  <a:gd name="T11" fmla="*/ 1035 h 2649"/>
                  <a:gd name="T12" fmla="*/ 2680 w 3440"/>
                  <a:gd name="T13" fmla="*/ 458 h 2649"/>
                  <a:gd name="T14" fmla="*/ 2514 w 3440"/>
                  <a:gd name="T15" fmla="*/ 63 h 2649"/>
                  <a:gd name="T16" fmla="*/ 2491 w 3440"/>
                  <a:gd name="T17" fmla="*/ 15 h 2649"/>
                  <a:gd name="T18" fmla="*/ 2285 w 3440"/>
                  <a:gd name="T19" fmla="*/ 197 h 2649"/>
                  <a:gd name="T20" fmla="*/ 2190 w 3440"/>
                  <a:gd name="T21" fmla="*/ 134 h 2649"/>
                  <a:gd name="T22" fmla="*/ 24 w 3440"/>
                  <a:gd name="T23" fmla="*/ 237 h 2649"/>
                  <a:gd name="T24" fmla="*/ 127 w 3440"/>
                  <a:gd name="T25" fmla="*/ 458 h 2649"/>
                  <a:gd name="T26" fmla="*/ 198 w 3440"/>
                  <a:gd name="T27" fmla="*/ 474 h 2649"/>
                  <a:gd name="T28" fmla="*/ 285 w 3440"/>
                  <a:gd name="T29" fmla="*/ 403 h 2649"/>
                  <a:gd name="T30" fmla="*/ 214 w 3440"/>
                  <a:gd name="T31" fmla="*/ 506 h 2649"/>
                  <a:gd name="T32" fmla="*/ 514 w 3440"/>
                  <a:gd name="T33" fmla="*/ 395 h 2649"/>
                  <a:gd name="T34" fmla="*/ 546 w 3440"/>
                  <a:gd name="T35" fmla="*/ 419 h 2649"/>
                  <a:gd name="T36" fmla="*/ 815 w 3440"/>
                  <a:gd name="T37" fmla="*/ 521 h 2649"/>
                  <a:gd name="T38" fmla="*/ 830 w 3440"/>
                  <a:gd name="T39" fmla="*/ 450 h 2649"/>
                  <a:gd name="T40" fmla="*/ 862 w 3440"/>
                  <a:gd name="T41" fmla="*/ 513 h 2649"/>
                  <a:gd name="T42" fmla="*/ 965 w 3440"/>
                  <a:gd name="T43" fmla="*/ 672 h 2649"/>
                  <a:gd name="T44" fmla="*/ 1241 w 3440"/>
                  <a:gd name="T45" fmla="*/ 640 h 2649"/>
                  <a:gd name="T46" fmla="*/ 1170 w 3440"/>
                  <a:gd name="T47" fmla="*/ 735 h 2649"/>
                  <a:gd name="T48" fmla="*/ 1352 w 3440"/>
                  <a:gd name="T49" fmla="*/ 561 h 2649"/>
                  <a:gd name="T50" fmla="*/ 1471 w 3440"/>
                  <a:gd name="T51" fmla="*/ 458 h 2649"/>
                  <a:gd name="T52" fmla="*/ 1811 w 3440"/>
                  <a:gd name="T53" fmla="*/ 664 h 2649"/>
                  <a:gd name="T54" fmla="*/ 2087 w 3440"/>
                  <a:gd name="T55" fmla="*/ 853 h 2649"/>
                  <a:gd name="T56" fmla="*/ 2174 w 3440"/>
                  <a:gd name="T57" fmla="*/ 1106 h 2649"/>
                  <a:gd name="T58" fmla="*/ 2159 w 3440"/>
                  <a:gd name="T59" fmla="*/ 1415 h 2649"/>
                  <a:gd name="T60" fmla="*/ 2214 w 3440"/>
                  <a:gd name="T61" fmla="*/ 1367 h 2649"/>
                  <a:gd name="T62" fmla="*/ 2324 w 3440"/>
                  <a:gd name="T63" fmla="*/ 1423 h 2649"/>
                  <a:gd name="T64" fmla="*/ 2222 w 3440"/>
                  <a:gd name="T65" fmla="*/ 1589 h 2649"/>
                  <a:gd name="T66" fmla="*/ 2451 w 3440"/>
                  <a:gd name="T67" fmla="*/ 1865 h 2649"/>
                  <a:gd name="T68" fmla="*/ 2530 w 3440"/>
                  <a:gd name="T69" fmla="*/ 1818 h 2649"/>
                  <a:gd name="T70" fmla="*/ 2609 w 3440"/>
                  <a:gd name="T71" fmla="*/ 1992 h 2649"/>
                  <a:gd name="T72" fmla="*/ 2672 w 3440"/>
                  <a:gd name="T73" fmla="*/ 2071 h 2649"/>
                  <a:gd name="T74" fmla="*/ 2902 w 3440"/>
                  <a:gd name="T75" fmla="*/ 2276 h 2649"/>
                  <a:gd name="T76" fmla="*/ 3123 w 3440"/>
                  <a:gd name="T77" fmla="*/ 2474 h 2649"/>
                  <a:gd name="T78" fmla="*/ 3052 w 3440"/>
                  <a:gd name="T79" fmla="*/ 2490 h 2649"/>
                  <a:gd name="T80" fmla="*/ 3194 w 3440"/>
                  <a:gd name="T81" fmla="*/ 2537 h 2649"/>
                  <a:gd name="T82" fmla="*/ 3360 w 3440"/>
                  <a:gd name="T83" fmla="*/ 2506 h 2649"/>
                  <a:gd name="T84" fmla="*/ 3352 w 3440"/>
                  <a:gd name="T85" fmla="*/ 2593 h 2649"/>
                  <a:gd name="T86" fmla="*/ 3321 w 3440"/>
                  <a:gd name="T87" fmla="*/ 1849 h 2649"/>
                  <a:gd name="T88" fmla="*/ 3242 w 3440"/>
                  <a:gd name="T89" fmla="*/ 1929 h 2649"/>
                  <a:gd name="T90" fmla="*/ 3131 w 3440"/>
                  <a:gd name="T91" fmla="*/ 1810 h 2649"/>
                  <a:gd name="T92" fmla="*/ 3234 w 3440"/>
                  <a:gd name="T93" fmla="*/ 1683 h 26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440" h="2649">
                    <a:moveTo>
                      <a:pt x="3400" y="2434"/>
                    </a:moveTo>
                    <a:lnTo>
                      <a:pt x="3400" y="2434"/>
                    </a:lnTo>
                    <a:cubicBezTo>
                      <a:pt x="3384" y="2434"/>
                      <a:pt x="3384" y="2427"/>
                      <a:pt x="3392" y="2403"/>
                    </a:cubicBezTo>
                    <a:cubicBezTo>
                      <a:pt x="3408" y="2371"/>
                      <a:pt x="3392" y="2387"/>
                      <a:pt x="3384" y="2355"/>
                    </a:cubicBezTo>
                    <a:cubicBezTo>
                      <a:pt x="3384" y="2324"/>
                      <a:pt x="3360" y="2316"/>
                      <a:pt x="3384" y="2284"/>
                    </a:cubicBezTo>
                    <a:cubicBezTo>
                      <a:pt x="3408" y="2253"/>
                      <a:pt x="3431" y="2102"/>
                      <a:pt x="3431" y="2063"/>
                    </a:cubicBezTo>
                    <a:cubicBezTo>
                      <a:pt x="3423" y="2023"/>
                      <a:pt x="3416" y="2000"/>
                      <a:pt x="3423" y="1905"/>
                    </a:cubicBezTo>
                    <a:cubicBezTo>
                      <a:pt x="3439" y="1810"/>
                      <a:pt x="3392" y="1620"/>
                      <a:pt x="3305" y="1549"/>
                    </a:cubicBezTo>
                    <a:cubicBezTo>
                      <a:pt x="3210" y="1486"/>
                      <a:pt x="3202" y="1320"/>
                      <a:pt x="3052" y="1146"/>
                    </a:cubicBezTo>
                    <a:cubicBezTo>
                      <a:pt x="3052" y="1146"/>
                      <a:pt x="3044" y="1075"/>
                      <a:pt x="3036" y="1083"/>
                    </a:cubicBezTo>
                    <a:cubicBezTo>
                      <a:pt x="3020" y="1083"/>
                      <a:pt x="3012" y="1099"/>
                      <a:pt x="3012" y="1083"/>
                    </a:cubicBezTo>
                    <a:cubicBezTo>
                      <a:pt x="3004" y="1067"/>
                      <a:pt x="2997" y="1059"/>
                      <a:pt x="2981" y="1027"/>
                    </a:cubicBezTo>
                    <a:cubicBezTo>
                      <a:pt x="2965" y="996"/>
                      <a:pt x="2910" y="901"/>
                      <a:pt x="2917" y="893"/>
                    </a:cubicBezTo>
                    <a:cubicBezTo>
                      <a:pt x="2925" y="885"/>
                      <a:pt x="2925" y="909"/>
                      <a:pt x="2941" y="917"/>
                    </a:cubicBezTo>
                    <a:cubicBezTo>
                      <a:pt x="2957" y="932"/>
                      <a:pt x="2957" y="948"/>
                      <a:pt x="2965" y="948"/>
                    </a:cubicBezTo>
                    <a:cubicBezTo>
                      <a:pt x="2981" y="948"/>
                      <a:pt x="2981" y="932"/>
                      <a:pt x="2989" y="940"/>
                    </a:cubicBezTo>
                    <a:cubicBezTo>
                      <a:pt x="2997" y="940"/>
                      <a:pt x="3020" y="964"/>
                      <a:pt x="3028" y="996"/>
                    </a:cubicBezTo>
                    <a:cubicBezTo>
                      <a:pt x="3036" y="1027"/>
                      <a:pt x="3044" y="1051"/>
                      <a:pt x="3052" y="1035"/>
                    </a:cubicBezTo>
                    <a:cubicBezTo>
                      <a:pt x="3060" y="1012"/>
                      <a:pt x="3060" y="996"/>
                      <a:pt x="3020" y="924"/>
                    </a:cubicBezTo>
                    <a:cubicBezTo>
                      <a:pt x="2973" y="853"/>
                      <a:pt x="2957" y="853"/>
                      <a:pt x="2941" y="846"/>
                    </a:cubicBezTo>
                    <a:cubicBezTo>
                      <a:pt x="2925" y="830"/>
                      <a:pt x="2704" y="506"/>
                      <a:pt x="2680" y="458"/>
                    </a:cubicBezTo>
                    <a:cubicBezTo>
                      <a:pt x="2680" y="458"/>
                      <a:pt x="2593" y="268"/>
                      <a:pt x="2570" y="229"/>
                    </a:cubicBezTo>
                    <a:cubicBezTo>
                      <a:pt x="2554" y="181"/>
                      <a:pt x="2562" y="158"/>
                      <a:pt x="2538" y="126"/>
                    </a:cubicBezTo>
                    <a:cubicBezTo>
                      <a:pt x="2514" y="95"/>
                      <a:pt x="2506" y="102"/>
                      <a:pt x="2514" y="63"/>
                    </a:cubicBezTo>
                    <a:cubicBezTo>
                      <a:pt x="2522" y="23"/>
                      <a:pt x="2522" y="23"/>
                      <a:pt x="2499" y="7"/>
                    </a:cubicBezTo>
                    <a:lnTo>
                      <a:pt x="2499" y="7"/>
                    </a:lnTo>
                    <a:cubicBezTo>
                      <a:pt x="2491" y="7"/>
                      <a:pt x="2491" y="7"/>
                      <a:pt x="2491" y="15"/>
                    </a:cubicBezTo>
                    <a:cubicBezTo>
                      <a:pt x="2475" y="55"/>
                      <a:pt x="2301" y="0"/>
                      <a:pt x="2277" y="15"/>
                    </a:cubicBezTo>
                    <a:cubicBezTo>
                      <a:pt x="2253" y="23"/>
                      <a:pt x="2261" y="47"/>
                      <a:pt x="2285" y="79"/>
                    </a:cubicBezTo>
                    <a:cubicBezTo>
                      <a:pt x="2301" y="110"/>
                      <a:pt x="2285" y="158"/>
                      <a:pt x="2285" y="197"/>
                    </a:cubicBezTo>
                    <a:cubicBezTo>
                      <a:pt x="2285" y="237"/>
                      <a:pt x="2269" y="229"/>
                      <a:pt x="2238" y="221"/>
                    </a:cubicBezTo>
                    <a:cubicBezTo>
                      <a:pt x="2206" y="221"/>
                      <a:pt x="2214" y="181"/>
                      <a:pt x="2206" y="158"/>
                    </a:cubicBezTo>
                    <a:cubicBezTo>
                      <a:pt x="2198" y="134"/>
                      <a:pt x="2190" y="134"/>
                      <a:pt x="2190" y="134"/>
                    </a:cubicBezTo>
                    <a:cubicBezTo>
                      <a:pt x="2190" y="134"/>
                      <a:pt x="1154" y="213"/>
                      <a:pt x="1139" y="213"/>
                    </a:cubicBezTo>
                    <a:cubicBezTo>
                      <a:pt x="1131" y="213"/>
                      <a:pt x="1052" y="87"/>
                      <a:pt x="1052" y="87"/>
                    </a:cubicBezTo>
                    <a:cubicBezTo>
                      <a:pt x="1052" y="87"/>
                      <a:pt x="40" y="205"/>
                      <a:pt x="24" y="237"/>
                    </a:cubicBezTo>
                    <a:cubicBezTo>
                      <a:pt x="0" y="260"/>
                      <a:pt x="64" y="300"/>
                      <a:pt x="95" y="324"/>
                    </a:cubicBezTo>
                    <a:cubicBezTo>
                      <a:pt x="127" y="347"/>
                      <a:pt x="111" y="363"/>
                      <a:pt x="103" y="387"/>
                    </a:cubicBezTo>
                    <a:cubicBezTo>
                      <a:pt x="95" y="411"/>
                      <a:pt x="127" y="442"/>
                      <a:pt x="127" y="458"/>
                    </a:cubicBezTo>
                    <a:cubicBezTo>
                      <a:pt x="135" y="466"/>
                      <a:pt x="119" y="498"/>
                      <a:pt x="103" y="521"/>
                    </a:cubicBezTo>
                    <a:cubicBezTo>
                      <a:pt x="119" y="529"/>
                      <a:pt x="127" y="537"/>
                      <a:pt x="143" y="521"/>
                    </a:cubicBezTo>
                    <a:cubicBezTo>
                      <a:pt x="166" y="506"/>
                      <a:pt x="182" y="506"/>
                      <a:pt x="198" y="474"/>
                    </a:cubicBezTo>
                    <a:cubicBezTo>
                      <a:pt x="214" y="442"/>
                      <a:pt x="198" y="419"/>
                      <a:pt x="222" y="411"/>
                    </a:cubicBezTo>
                    <a:cubicBezTo>
                      <a:pt x="237" y="403"/>
                      <a:pt x="253" y="426"/>
                      <a:pt x="261" y="426"/>
                    </a:cubicBezTo>
                    <a:cubicBezTo>
                      <a:pt x="269" y="419"/>
                      <a:pt x="261" y="387"/>
                      <a:pt x="285" y="403"/>
                    </a:cubicBezTo>
                    <a:cubicBezTo>
                      <a:pt x="317" y="419"/>
                      <a:pt x="340" y="442"/>
                      <a:pt x="309" y="450"/>
                    </a:cubicBezTo>
                    <a:cubicBezTo>
                      <a:pt x="277" y="450"/>
                      <a:pt x="269" y="466"/>
                      <a:pt x="253" y="474"/>
                    </a:cubicBezTo>
                    <a:cubicBezTo>
                      <a:pt x="237" y="490"/>
                      <a:pt x="182" y="498"/>
                      <a:pt x="214" y="506"/>
                    </a:cubicBezTo>
                    <a:cubicBezTo>
                      <a:pt x="246" y="513"/>
                      <a:pt x="261" y="490"/>
                      <a:pt x="317" y="482"/>
                    </a:cubicBezTo>
                    <a:cubicBezTo>
                      <a:pt x="364" y="474"/>
                      <a:pt x="451" y="458"/>
                      <a:pt x="467" y="434"/>
                    </a:cubicBezTo>
                    <a:cubicBezTo>
                      <a:pt x="483" y="403"/>
                      <a:pt x="475" y="395"/>
                      <a:pt x="514" y="395"/>
                    </a:cubicBezTo>
                    <a:cubicBezTo>
                      <a:pt x="546" y="395"/>
                      <a:pt x="562" y="379"/>
                      <a:pt x="593" y="387"/>
                    </a:cubicBezTo>
                    <a:cubicBezTo>
                      <a:pt x="625" y="387"/>
                      <a:pt x="641" y="411"/>
                      <a:pt x="609" y="411"/>
                    </a:cubicBezTo>
                    <a:cubicBezTo>
                      <a:pt x="577" y="411"/>
                      <a:pt x="562" y="403"/>
                      <a:pt x="546" y="419"/>
                    </a:cubicBezTo>
                    <a:cubicBezTo>
                      <a:pt x="522" y="426"/>
                      <a:pt x="475" y="419"/>
                      <a:pt x="490" y="434"/>
                    </a:cubicBezTo>
                    <a:cubicBezTo>
                      <a:pt x="506" y="450"/>
                      <a:pt x="514" y="442"/>
                      <a:pt x="562" y="442"/>
                    </a:cubicBezTo>
                    <a:cubicBezTo>
                      <a:pt x="601" y="442"/>
                      <a:pt x="791" y="498"/>
                      <a:pt x="815" y="521"/>
                    </a:cubicBezTo>
                    <a:cubicBezTo>
                      <a:pt x="830" y="545"/>
                      <a:pt x="830" y="529"/>
                      <a:pt x="823" y="506"/>
                    </a:cubicBezTo>
                    <a:cubicBezTo>
                      <a:pt x="815" y="482"/>
                      <a:pt x="775" y="490"/>
                      <a:pt x="791" y="466"/>
                    </a:cubicBezTo>
                    <a:cubicBezTo>
                      <a:pt x="807" y="434"/>
                      <a:pt x="807" y="450"/>
                      <a:pt x="830" y="450"/>
                    </a:cubicBezTo>
                    <a:cubicBezTo>
                      <a:pt x="854" y="450"/>
                      <a:pt x="870" y="426"/>
                      <a:pt x="870" y="442"/>
                    </a:cubicBezTo>
                    <a:cubicBezTo>
                      <a:pt x="870" y="458"/>
                      <a:pt x="830" y="458"/>
                      <a:pt x="846" y="482"/>
                    </a:cubicBezTo>
                    <a:cubicBezTo>
                      <a:pt x="854" y="506"/>
                      <a:pt x="854" y="506"/>
                      <a:pt x="862" y="513"/>
                    </a:cubicBezTo>
                    <a:cubicBezTo>
                      <a:pt x="870" y="529"/>
                      <a:pt x="838" y="537"/>
                      <a:pt x="846" y="545"/>
                    </a:cubicBezTo>
                    <a:cubicBezTo>
                      <a:pt x="854" y="553"/>
                      <a:pt x="989" y="616"/>
                      <a:pt x="989" y="640"/>
                    </a:cubicBezTo>
                    <a:cubicBezTo>
                      <a:pt x="989" y="664"/>
                      <a:pt x="957" y="656"/>
                      <a:pt x="965" y="672"/>
                    </a:cubicBezTo>
                    <a:cubicBezTo>
                      <a:pt x="973" y="695"/>
                      <a:pt x="989" y="711"/>
                      <a:pt x="1012" y="719"/>
                    </a:cubicBezTo>
                    <a:cubicBezTo>
                      <a:pt x="1028" y="727"/>
                      <a:pt x="1068" y="711"/>
                      <a:pt x="1123" y="695"/>
                    </a:cubicBezTo>
                    <a:cubicBezTo>
                      <a:pt x="1178" y="679"/>
                      <a:pt x="1226" y="640"/>
                      <a:pt x="1241" y="640"/>
                    </a:cubicBezTo>
                    <a:cubicBezTo>
                      <a:pt x="1249" y="648"/>
                      <a:pt x="1241" y="664"/>
                      <a:pt x="1210" y="679"/>
                    </a:cubicBezTo>
                    <a:cubicBezTo>
                      <a:pt x="1178" y="695"/>
                      <a:pt x="1163" y="711"/>
                      <a:pt x="1147" y="727"/>
                    </a:cubicBezTo>
                    <a:cubicBezTo>
                      <a:pt x="1123" y="735"/>
                      <a:pt x="1147" y="750"/>
                      <a:pt x="1170" y="735"/>
                    </a:cubicBezTo>
                    <a:cubicBezTo>
                      <a:pt x="1194" y="719"/>
                      <a:pt x="1257" y="679"/>
                      <a:pt x="1257" y="640"/>
                    </a:cubicBezTo>
                    <a:cubicBezTo>
                      <a:pt x="1265" y="600"/>
                      <a:pt x="1273" y="608"/>
                      <a:pt x="1289" y="600"/>
                    </a:cubicBezTo>
                    <a:cubicBezTo>
                      <a:pt x="1305" y="585"/>
                      <a:pt x="1321" y="561"/>
                      <a:pt x="1352" y="561"/>
                    </a:cubicBezTo>
                    <a:cubicBezTo>
                      <a:pt x="1392" y="561"/>
                      <a:pt x="1407" y="569"/>
                      <a:pt x="1400" y="545"/>
                    </a:cubicBezTo>
                    <a:cubicBezTo>
                      <a:pt x="1392" y="529"/>
                      <a:pt x="1360" y="521"/>
                      <a:pt x="1392" y="498"/>
                    </a:cubicBezTo>
                    <a:cubicBezTo>
                      <a:pt x="1431" y="474"/>
                      <a:pt x="1400" y="458"/>
                      <a:pt x="1471" y="458"/>
                    </a:cubicBezTo>
                    <a:cubicBezTo>
                      <a:pt x="1542" y="466"/>
                      <a:pt x="1574" y="482"/>
                      <a:pt x="1613" y="506"/>
                    </a:cubicBezTo>
                    <a:cubicBezTo>
                      <a:pt x="1653" y="521"/>
                      <a:pt x="1740" y="608"/>
                      <a:pt x="1771" y="624"/>
                    </a:cubicBezTo>
                    <a:cubicBezTo>
                      <a:pt x="1795" y="632"/>
                      <a:pt x="1787" y="632"/>
                      <a:pt x="1811" y="664"/>
                    </a:cubicBezTo>
                    <a:cubicBezTo>
                      <a:pt x="1827" y="695"/>
                      <a:pt x="1850" y="711"/>
                      <a:pt x="1898" y="735"/>
                    </a:cubicBezTo>
                    <a:cubicBezTo>
                      <a:pt x="1937" y="766"/>
                      <a:pt x="1937" y="822"/>
                      <a:pt x="2000" y="822"/>
                    </a:cubicBezTo>
                    <a:cubicBezTo>
                      <a:pt x="2071" y="822"/>
                      <a:pt x="2080" y="822"/>
                      <a:pt x="2087" y="853"/>
                    </a:cubicBezTo>
                    <a:cubicBezTo>
                      <a:pt x="2103" y="893"/>
                      <a:pt x="2111" y="924"/>
                      <a:pt x="2135" y="932"/>
                    </a:cubicBezTo>
                    <a:cubicBezTo>
                      <a:pt x="2159" y="940"/>
                      <a:pt x="2159" y="948"/>
                      <a:pt x="2166" y="988"/>
                    </a:cubicBezTo>
                    <a:cubicBezTo>
                      <a:pt x="2174" y="1027"/>
                      <a:pt x="2190" y="1059"/>
                      <a:pt x="2174" y="1106"/>
                    </a:cubicBezTo>
                    <a:cubicBezTo>
                      <a:pt x="2166" y="1154"/>
                      <a:pt x="2166" y="1201"/>
                      <a:pt x="2166" y="1241"/>
                    </a:cubicBezTo>
                    <a:cubicBezTo>
                      <a:pt x="2159" y="1280"/>
                      <a:pt x="2135" y="1296"/>
                      <a:pt x="2143" y="1336"/>
                    </a:cubicBezTo>
                    <a:cubicBezTo>
                      <a:pt x="2151" y="1367"/>
                      <a:pt x="2166" y="1375"/>
                      <a:pt x="2159" y="1415"/>
                    </a:cubicBezTo>
                    <a:cubicBezTo>
                      <a:pt x="2159" y="1454"/>
                      <a:pt x="2174" y="1486"/>
                      <a:pt x="2198" y="1486"/>
                    </a:cubicBezTo>
                    <a:cubicBezTo>
                      <a:pt x="2230" y="1486"/>
                      <a:pt x="2253" y="1486"/>
                      <a:pt x="2246" y="1454"/>
                    </a:cubicBezTo>
                    <a:cubicBezTo>
                      <a:pt x="2238" y="1423"/>
                      <a:pt x="2214" y="1399"/>
                      <a:pt x="2214" y="1367"/>
                    </a:cubicBezTo>
                    <a:cubicBezTo>
                      <a:pt x="2214" y="1336"/>
                      <a:pt x="2230" y="1328"/>
                      <a:pt x="2253" y="1359"/>
                    </a:cubicBezTo>
                    <a:cubicBezTo>
                      <a:pt x="2269" y="1391"/>
                      <a:pt x="2269" y="1383"/>
                      <a:pt x="2293" y="1391"/>
                    </a:cubicBezTo>
                    <a:cubicBezTo>
                      <a:pt x="2317" y="1391"/>
                      <a:pt x="2324" y="1383"/>
                      <a:pt x="2324" y="1423"/>
                    </a:cubicBezTo>
                    <a:cubicBezTo>
                      <a:pt x="2317" y="1454"/>
                      <a:pt x="2277" y="1510"/>
                      <a:pt x="2277" y="1533"/>
                    </a:cubicBezTo>
                    <a:cubicBezTo>
                      <a:pt x="2277" y="1549"/>
                      <a:pt x="2269" y="1565"/>
                      <a:pt x="2246" y="1565"/>
                    </a:cubicBezTo>
                    <a:cubicBezTo>
                      <a:pt x="2230" y="1573"/>
                      <a:pt x="2198" y="1573"/>
                      <a:pt x="2222" y="1589"/>
                    </a:cubicBezTo>
                    <a:cubicBezTo>
                      <a:pt x="2246" y="1604"/>
                      <a:pt x="2246" y="1557"/>
                      <a:pt x="2277" y="1612"/>
                    </a:cubicBezTo>
                    <a:cubicBezTo>
                      <a:pt x="2301" y="1668"/>
                      <a:pt x="2293" y="1683"/>
                      <a:pt x="2333" y="1739"/>
                    </a:cubicBezTo>
                    <a:cubicBezTo>
                      <a:pt x="2364" y="1802"/>
                      <a:pt x="2419" y="1857"/>
                      <a:pt x="2451" y="1865"/>
                    </a:cubicBezTo>
                    <a:cubicBezTo>
                      <a:pt x="2475" y="1881"/>
                      <a:pt x="2514" y="1881"/>
                      <a:pt x="2499" y="1849"/>
                    </a:cubicBezTo>
                    <a:cubicBezTo>
                      <a:pt x="2483" y="1818"/>
                      <a:pt x="2451" y="1794"/>
                      <a:pt x="2483" y="1802"/>
                    </a:cubicBezTo>
                    <a:cubicBezTo>
                      <a:pt x="2514" y="1810"/>
                      <a:pt x="2514" y="1834"/>
                      <a:pt x="2530" y="1818"/>
                    </a:cubicBezTo>
                    <a:cubicBezTo>
                      <a:pt x="2554" y="1810"/>
                      <a:pt x="2570" y="1818"/>
                      <a:pt x="2554" y="1849"/>
                    </a:cubicBezTo>
                    <a:cubicBezTo>
                      <a:pt x="2546" y="1873"/>
                      <a:pt x="2538" y="1913"/>
                      <a:pt x="2554" y="1936"/>
                    </a:cubicBezTo>
                    <a:cubicBezTo>
                      <a:pt x="2562" y="1968"/>
                      <a:pt x="2601" y="2007"/>
                      <a:pt x="2609" y="1992"/>
                    </a:cubicBezTo>
                    <a:cubicBezTo>
                      <a:pt x="2617" y="1984"/>
                      <a:pt x="2625" y="1992"/>
                      <a:pt x="2625" y="2007"/>
                    </a:cubicBezTo>
                    <a:cubicBezTo>
                      <a:pt x="2625" y="2031"/>
                      <a:pt x="2625" y="2031"/>
                      <a:pt x="2649" y="2031"/>
                    </a:cubicBezTo>
                    <a:cubicBezTo>
                      <a:pt x="2664" y="2039"/>
                      <a:pt x="2664" y="2047"/>
                      <a:pt x="2672" y="2071"/>
                    </a:cubicBezTo>
                    <a:cubicBezTo>
                      <a:pt x="2672" y="2102"/>
                      <a:pt x="2696" y="2150"/>
                      <a:pt x="2728" y="2189"/>
                    </a:cubicBezTo>
                    <a:cubicBezTo>
                      <a:pt x="2752" y="2229"/>
                      <a:pt x="2752" y="2276"/>
                      <a:pt x="2783" y="2276"/>
                    </a:cubicBezTo>
                    <a:cubicBezTo>
                      <a:pt x="2815" y="2269"/>
                      <a:pt x="2862" y="2237"/>
                      <a:pt x="2902" y="2276"/>
                    </a:cubicBezTo>
                    <a:cubicBezTo>
                      <a:pt x="2941" y="2324"/>
                      <a:pt x="2981" y="2355"/>
                      <a:pt x="2997" y="2387"/>
                    </a:cubicBezTo>
                    <a:cubicBezTo>
                      <a:pt x="3012" y="2419"/>
                      <a:pt x="3036" y="2442"/>
                      <a:pt x="3052" y="2450"/>
                    </a:cubicBezTo>
                    <a:cubicBezTo>
                      <a:pt x="3068" y="2466"/>
                      <a:pt x="3107" y="2482"/>
                      <a:pt x="3123" y="2474"/>
                    </a:cubicBezTo>
                    <a:cubicBezTo>
                      <a:pt x="3139" y="2466"/>
                      <a:pt x="3147" y="2474"/>
                      <a:pt x="3131" y="2490"/>
                    </a:cubicBezTo>
                    <a:cubicBezTo>
                      <a:pt x="3123" y="2513"/>
                      <a:pt x="3123" y="2521"/>
                      <a:pt x="3099" y="2506"/>
                    </a:cubicBezTo>
                    <a:cubicBezTo>
                      <a:pt x="3083" y="2490"/>
                      <a:pt x="3060" y="2474"/>
                      <a:pt x="3052" y="2490"/>
                    </a:cubicBezTo>
                    <a:cubicBezTo>
                      <a:pt x="3036" y="2513"/>
                      <a:pt x="2997" y="2537"/>
                      <a:pt x="3060" y="2561"/>
                    </a:cubicBezTo>
                    <a:cubicBezTo>
                      <a:pt x="3123" y="2577"/>
                      <a:pt x="3099" y="2569"/>
                      <a:pt x="3131" y="2553"/>
                    </a:cubicBezTo>
                    <a:cubicBezTo>
                      <a:pt x="3163" y="2545"/>
                      <a:pt x="3147" y="2529"/>
                      <a:pt x="3194" y="2537"/>
                    </a:cubicBezTo>
                    <a:cubicBezTo>
                      <a:pt x="3242" y="2545"/>
                      <a:pt x="3250" y="2553"/>
                      <a:pt x="3257" y="2529"/>
                    </a:cubicBezTo>
                    <a:cubicBezTo>
                      <a:pt x="3265" y="2506"/>
                      <a:pt x="3281" y="2474"/>
                      <a:pt x="3313" y="2482"/>
                    </a:cubicBezTo>
                    <a:cubicBezTo>
                      <a:pt x="3344" y="2490"/>
                      <a:pt x="3368" y="2482"/>
                      <a:pt x="3360" y="2506"/>
                    </a:cubicBezTo>
                    <a:cubicBezTo>
                      <a:pt x="3352" y="2529"/>
                      <a:pt x="3336" y="2569"/>
                      <a:pt x="3313" y="2593"/>
                    </a:cubicBezTo>
                    <a:cubicBezTo>
                      <a:pt x="3297" y="2616"/>
                      <a:pt x="3281" y="2648"/>
                      <a:pt x="3297" y="2640"/>
                    </a:cubicBezTo>
                    <a:cubicBezTo>
                      <a:pt x="3321" y="2632"/>
                      <a:pt x="3329" y="2624"/>
                      <a:pt x="3352" y="2593"/>
                    </a:cubicBezTo>
                    <a:cubicBezTo>
                      <a:pt x="3368" y="2561"/>
                      <a:pt x="3423" y="2411"/>
                      <a:pt x="3416" y="2411"/>
                    </a:cubicBezTo>
                    <a:cubicBezTo>
                      <a:pt x="3408" y="2419"/>
                      <a:pt x="3408" y="2427"/>
                      <a:pt x="3400" y="2434"/>
                    </a:cubicBezTo>
                    <a:close/>
                    <a:moveTo>
                      <a:pt x="3321" y="1849"/>
                    </a:moveTo>
                    <a:lnTo>
                      <a:pt x="3321" y="1849"/>
                    </a:lnTo>
                    <a:cubicBezTo>
                      <a:pt x="3305" y="1865"/>
                      <a:pt x="3289" y="1873"/>
                      <a:pt x="3289" y="1913"/>
                    </a:cubicBezTo>
                    <a:cubicBezTo>
                      <a:pt x="3289" y="1952"/>
                      <a:pt x="3281" y="1936"/>
                      <a:pt x="3242" y="1929"/>
                    </a:cubicBezTo>
                    <a:cubicBezTo>
                      <a:pt x="3202" y="1929"/>
                      <a:pt x="3210" y="1913"/>
                      <a:pt x="3194" y="1881"/>
                    </a:cubicBezTo>
                    <a:cubicBezTo>
                      <a:pt x="3178" y="1857"/>
                      <a:pt x="3170" y="1865"/>
                      <a:pt x="3139" y="1849"/>
                    </a:cubicBezTo>
                    <a:cubicBezTo>
                      <a:pt x="3107" y="1841"/>
                      <a:pt x="3131" y="1826"/>
                      <a:pt x="3131" y="1810"/>
                    </a:cubicBezTo>
                    <a:cubicBezTo>
                      <a:pt x="3139" y="1794"/>
                      <a:pt x="3178" y="1754"/>
                      <a:pt x="3194" y="1747"/>
                    </a:cubicBezTo>
                    <a:cubicBezTo>
                      <a:pt x="3210" y="1739"/>
                      <a:pt x="3218" y="1723"/>
                      <a:pt x="3218" y="1707"/>
                    </a:cubicBezTo>
                    <a:cubicBezTo>
                      <a:pt x="3218" y="1699"/>
                      <a:pt x="3234" y="1683"/>
                      <a:pt x="3234" y="1683"/>
                    </a:cubicBezTo>
                    <a:cubicBezTo>
                      <a:pt x="3257" y="1676"/>
                      <a:pt x="3297" y="1747"/>
                      <a:pt x="3313" y="1778"/>
                    </a:cubicBezTo>
                    <a:cubicBezTo>
                      <a:pt x="3321" y="1802"/>
                      <a:pt x="3329" y="1841"/>
                      <a:pt x="3321" y="1849"/>
                    </a:cubicBezTo>
                    <a:close/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1" name="Freeform 385"/>
              <p:cNvSpPr>
                <a:spLocks noChangeArrowheads="1"/>
              </p:cNvSpPr>
              <p:nvPr/>
            </p:nvSpPr>
            <p:spPr bwMode="auto">
              <a:xfrm>
                <a:off x="14175838" y="7963495"/>
                <a:ext cx="1799781" cy="1389265"/>
              </a:xfrm>
              <a:custGeom>
                <a:avLst/>
                <a:gdLst>
                  <a:gd name="T0" fmla="*/ 3249 w 3424"/>
                  <a:gd name="T1" fmla="*/ 2529 h 2641"/>
                  <a:gd name="T2" fmla="*/ 3004 w 3424"/>
                  <a:gd name="T3" fmla="*/ 2537 h 2641"/>
                  <a:gd name="T4" fmla="*/ 3107 w 3424"/>
                  <a:gd name="T5" fmla="*/ 2474 h 2641"/>
                  <a:gd name="T6" fmla="*/ 2704 w 3424"/>
                  <a:gd name="T7" fmla="*/ 2189 h 2641"/>
                  <a:gd name="T8" fmla="*/ 2538 w 3424"/>
                  <a:gd name="T9" fmla="*/ 1841 h 2641"/>
                  <a:gd name="T10" fmla="*/ 2467 w 3424"/>
                  <a:gd name="T11" fmla="*/ 1881 h 2641"/>
                  <a:gd name="T12" fmla="*/ 2222 w 3424"/>
                  <a:gd name="T13" fmla="*/ 1565 h 2641"/>
                  <a:gd name="T14" fmla="*/ 2214 w 3424"/>
                  <a:gd name="T15" fmla="*/ 1343 h 2641"/>
                  <a:gd name="T16" fmla="*/ 2119 w 3424"/>
                  <a:gd name="T17" fmla="*/ 1336 h 2641"/>
                  <a:gd name="T18" fmla="*/ 1992 w 3424"/>
                  <a:gd name="T19" fmla="*/ 822 h 2641"/>
                  <a:gd name="T20" fmla="*/ 1455 w 3424"/>
                  <a:gd name="T21" fmla="*/ 466 h 2641"/>
                  <a:gd name="T22" fmla="*/ 1289 w 3424"/>
                  <a:gd name="T23" fmla="*/ 593 h 2641"/>
                  <a:gd name="T24" fmla="*/ 1218 w 3424"/>
                  <a:gd name="T25" fmla="*/ 648 h 2641"/>
                  <a:gd name="T26" fmla="*/ 838 w 3424"/>
                  <a:gd name="T27" fmla="*/ 545 h 2641"/>
                  <a:gd name="T28" fmla="*/ 846 w 3424"/>
                  <a:gd name="T29" fmla="*/ 442 h 2641"/>
                  <a:gd name="T30" fmla="*/ 546 w 3424"/>
                  <a:gd name="T31" fmla="*/ 450 h 2641"/>
                  <a:gd name="T32" fmla="*/ 609 w 3424"/>
                  <a:gd name="T33" fmla="*/ 403 h 2641"/>
                  <a:gd name="T34" fmla="*/ 206 w 3424"/>
                  <a:gd name="T35" fmla="*/ 513 h 2641"/>
                  <a:gd name="T36" fmla="*/ 253 w 3424"/>
                  <a:gd name="T37" fmla="*/ 411 h 2641"/>
                  <a:gd name="T38" fmla="*/ 87 w 3424"/>
                  <a:gd name="T39" fmla="*/ 521 h 2641"/>
                  <a:gd name="T40" fmla="*/ 0 w 3424"/>
                  <a:gd name="T41" fmla="*/ 237 h 2641"/>
                  <a:gd name="T42" fmla="*/ 2222 w 3424"/>
                  <a:gd name="T43" fmla="*/ 221 h 2641"/>
                  <a:gd name="T44" fmla="*/ 2427 w 3424"/>
                  <a:gd name="T45" fmla="*/ 23 h 2641"/>
                  <a:gd name="T46" fmla="*/ 2546 w 3424"/>
                  <a:gd name="T47" fmla="*/ 173 h 2641"/>
                  <a:gd name="T48" fmla="*/ 3012 w 3424"/>
                  <a:gd name="T49" fmla="*/ 996 h 2641"/>
                  <a:gd name="T50" fmla="*/ 2949 w 3424"/>
                  <a:gd name="T51" fmla="*/ 980 h 2641"/>
                  <a:gd name="T52" fmla="*/ 3289 w 3424"/>
                  <a:gd name="T53" fmla="*/ 1549 h 2641"/>
                  <a:gd name="T54" fmla="*/ 3376 w 3424"/>
                  <a:gd name="T55" fmla="*/ 2427 h 2641"/>
                  <a:gd name="T56" fmla="*/ 3289 w 3424"/>
                  <a:gd name="T57" fmla="*/ 2474 h 2641"/>
                  <a:gd name="T58" fmla="*/ 3392 w 3424"/>
                  <a:gd name="T59" fmla="*/ 2427 h 2641"/>
                  <a:gd name="T60" fmla="*/ 3407 w 3424"/>
                  <a:gd name="T61" fmla="*/ 1905 h 2641"/>
                  <a:gd name="T62" fmla="*/ 2981 w 3424"/>
                  <a:gd name="T63" fmla="*/ 1067 h 2641"/>
                  <a:gd name="T64" fmla="*/ 2965 w 3424"/>
                  <a:gd name="T65" fmla="*/ 940 h 2641"/>
                  <a:gd name="T66" fmla="*/ 2925 w 3424"/>
                  <a:gd name="T67" fmla="*/ 846 h 2641"/>
                  <a:gd name="T68" fmla="*/ 2483 w 3424"/>
                  <a:gd name="T69" fmla="*/ 15 h 2641"/>
                  <a:gd name="T70" fmla="*/ 2230 w 3424"/>
                  <a:gd name="T71" fmla="*/ 229 h 2641"/>
                  <a:gd name="T72" fmla="*/ 79 w 3424"/>
                  <a:gd name="T73" fmla="*/ 324 h 2641"/>
                  <a:gd name="T74" fmla="*/ 190 w 3424"/>
                  <a:gd name="T75" fmla="*/ 434 h 2641"/>
                  <a:gd name="T76" fmla="*/ 253 w 3424"/>
                  <a:gd name="T77" fmla="*/ 474 h 2641"/>
                  <a:gd name="T78" fmla="*/ 498 w 3424"/>
                  <a:gd name="T79" fmla="*/ 387 h 2641"/>
                  <a:gd name="T80" fmla="*/ 474 w 3424"/>
                  <a:gd name="T81" fmla="*/ 434 h 2641"/>
                  <a:gd name="T82" fmla="*/ 791 w 3424"/>
                  <a:gd name="T83" fmla="*/ 442 h 2641"/>
                  <a:gd name="T84" fmla="*/ 838 w 3424"/>
                  <a:gd name="T85" fmla="*/ 537 h 2641"/>
                  <a:gd name="T86" fmla="*/ 1107 w 3424"/>
                  <a:gd name="T87" fmla="*/ 687 h 2641"/>
                  <a:gd name="T88" fmla="*/ 1265 w 3424"/>
                  <a:gd name="T89" fmla="*/ 600 h 2641"/>
                  <a:gd name="T90" fmla="*/ 1376 w 3424"/>
                  <a:gd name="T91" fmla="*/ 498 h 2641"/>
                  <a:gd name="T92" fmla="*/ 1921 w 3424"/>
                  <a:gd name="T93" fmla="*/ 774 h 2641"/>
                  <a:gd name="T94" fmla="*/ 2150 w 3424"/>
                  <a:gd name="T95" fmla="*/ 1241 h 2641"/>
                  <a:gd name="T96" fmla="*/ 2214 w 3424"/>
                  <a:gd name="T97" fmla="*/ 1423 h 2641"/>
                  <a:gd name="T98" fmla="*/ 2261 w 3424"/>
                  <a:gd name="T99" fmla="*/ 1533 h 2641"/>
                  <a:gd name="T100" fmla="*/ 2435 w 3424"/>
                  <a:gd name="T101" fmla="*/ 1865 h 2641"/>
                  <a:gd name="T102" fmla="*/ 2546 w 3424"/>
                  <a:gd name="T103" fmla="*/ 1849 h 2641"/>
                  <a:gd name="T104" fmla="*/ 2712 w 3424"/>
                  <a:gd name="T105" fmla="*/ 2189 h 2641"/>
                  <a:gd name="T106" fmla="*/ 3107 w 3424"/>
                  <a:gd name="T107" fmla="*/ 2466 h 2641"/>
                  <a:gd name="T108" fmla="*/ 3044 w 3424"/>
                  <a:gd name="T109" fmla="*/ 2553 h 2641"/>
                  <a:gd name="T110" fmla="*/ 3265 w 3424"/>
                  <a:gd name="T111" fmla="*/ 1944 h 2641"/>
                  <a:gd name="T112" fmla="*/ 3115 w 3424"/>
                  <a:gd name="T113" fmla="*/ 1810 h 2641"/>
                  <a:gd name="T114" fmla="*/ 3226 w 3424"/>
                  <a:gd name="T115" fmla="*/ 1691 h 2641"/>
                  <a:gd name="T116" fmla="*/ 3178 w 3424"/>
                  <a:gd name="T117" fmla="*/ 1881 h 2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424" h="2641">
                    <a:moveTo>
                      <a:pt x="3281" y="2640"/>
                    </a:moveTo>
                    <a:lnTo>
                      <a:pt x="3281" y="2640"/>
                    </a:lnTo>
                    <a:cubicBezTo>
                      <a:pt x="3273" y="2640"/>
                      <a:pt x="3273" y="2640"/>
                      <a:pt x="3273" y="2640"/>
                    </a:cubicBezTo>
                    <a:cubicBezTo>
                      <a:pt x="3273" y="2640"/>
                      <a:pt x="3265" y="2632"/>
                      <a:pt x="3297" y="2593"/>
                    </a:cubicBezTo>
                    <a:cubicBezTo>
                      <a:pt x="3313" y="2569"/>
                      <a:pt x="3336" y="2529"/>
                      <a:pt x="3344" y="2506"/>
                    </a:cubicBezTo>
                    <a:cubicBezTo>
                      <a:pt x="3344" y="2498"/>
                      <a:pt x="3344" y="2498"/>
                      <a:pt x="3344" y="2498"/>
                    </a:cubicBezTo>
                    <a:cubicBezTo>
                      <a:pt x="3336" y="2490"/>
                      <a:pt x="3328" y="2490"/>
                      <a:pt x="3320" y="2490"/>
                    </a:cubicBezTo>
                    <a:cubicBezTo>
                      <a:pt x="3313" y="2482"/>
                      <a:pt x="3305" y="2482"/>
                      <a:pt x="3297" y="2482"/>
                    </a:cubicBezTo>
                    <a:lnTo>
                      <a:pt x="3289" y="2482"/>
                    </a:lnTo>
                    <a:cubicBezTo>
                      <a:pt x="3265" y="2482"/>
                      <a:pt x="3257" y="2513"/>
                      <a:pt x="3249" y="2529"/>
                    </a:cubicBezTo>
                    <a:cubicBezTo>
                      <a:pt x="3241" y="2545"/>
                      <a:pt x="3234" y="2553"/>
                      <a:pt x="3218" y="2553"/>
                    </a:cubicBezTo>
                    <a:cubicBezTo>
                      <a:pt x="3210" y="2553"/>
                      <a:pt x="3202" y="2545"/>
                      <a:pt x="3178" y="2545"/>
                    </a:cubicBezTo>
                    <a:lnTo>
                      <a:pt x="3178" y="2545"/>
                    </a:lnTo>
                    <a:cubicBezTo>
                      <a:pt x="3170" y="2545"/>
                      <a:pt x="3162" y="2537"/>
                      <a:pt x="3154" y="2537"/>
                    </a:cubicBezTo>
                    <a:cubicBezTo>
                      <a:pt x="3147" y="2537"/>
                      <a:pt x="3139" y="2545"/>
                      <a:pt x="3139" y="2545"/>
                    </a:cubicBezTo>
                    <a:cubicBezTo>
                      <a:pt x="3131" y="2553"/>
                      <a:pt x="3123" y="2553"/>
                      <a:pt x="3115" y="2561"/>
                    </a:cubicBezTo>
                    <a:cubicBezTo>
                      <a:pt x="3107" y="2561"/>
                      <a:pt x="3099" y="2569"/>
                      <a:pt x="3099" y="2569"/>
                    </a:cubicBezTo>
                    <a:cubicBezTo>
                      <a:pt x="3099" y="2569"/>
                      <a:pt x="3091" y="2577"/>
                      <a:pt x="3083" y="2577"/>
                    </a:cubicBezTo>
                    <a:cubicBezTo>
                      <a:pt x="3083" y="2577"/>
                      <a:pt x="3067" y="2569"/>
                      <a:pt x="3044" y="2561"/>
                    </a:cubicBezTo>
                    <a:cubicBezTo>
                      <a:pt x="3020" y="2553"/>
                      <a:pt x="3004" y="2545"/>
                      <a:pt x="3004" y="2537"/>
                    </a:cubicBezTo>
                    <a:cubicBezTo>
                      <a:pt x="3004" y="2521"/>
                      <a:pt x="3012" y="2513"/>
                      <a:pt x="3020" y="2506"/>
                    </a:cubicBezTo>
                    <a:cubicBezTo>
                      <a:pt x="3020" y="2498"/>
                      <a:pt x="3028" y="2498"/>
                      <a:pt x="3028" y="2490"/>
                    </a:cubicBezTo>
                    <a:cubicBezTo>
                      <a:pt x="3036" y="2482"/>
                      <a:pt x="3044" y="2482"/>
                      <a:pt x="3052" y="2482"/>
                    </a:cubicBezTo>
                    <a:cubicBezTo>
                      <a:pt x="3060" y="2482"/>
                      <a:pt x="3076" y="2490"/>
                      <a:pt x="3091" y="2498"/>
                    </a:cubicBezTo>
                    <a:cubicBezTo>
                      <a:pt x="3099" y="2506"/>
                      <a:pt x="3099" y="2513"/>
                      <a:pt x="3099" y="2513"/>
                    </a:cubicBezTo>
                    <a:cubicBezTo>
                      <a:pt x="3107" y="2513"/>
                      <a:pt x="3107" y="2506"/>
                      <a:pt x="3107" y="2506"/>
                    </a:cubicBezTo>
                    <a:cubicBezTo>
                      <a:pt x="3107" y="2498"/>
                      <a:pt x="3115" y="2498"/>
                      <a:pt x="3115" y="2490"/>
                    </a:cubicBezTo>
                    <a:cubicBezTo>
                      <a:pt x="3123" y="2482"/>
                      <a:pt x="3123" y="2482"/>
                      <a:pt x="3123" y="2474"/>
                    </a:cubicBezTo>
                    <a:lnTo>
                      <a:pt x="3115" y="2474"/>
                    </a:lnTo>
                    <a:cubicBezTo>
                      <a:pt x="3115" y="2474"/>
                      <a:pt x="3115" y="2474"/>
                      <a:pt x="3107" y="2474"/>
                    </a:cubicBezTo>
                    <a:cubicBezTo>
                      <a:pt x="3107" y="2482"/>
                      <a:pt x="3099" y="2482"/>
                      <a:pt x="3091" y="2482"/>
                    </a:cubicBezTo>
                    <a:cubicBezTo>
                      <a:pt x="3076" y="2482"/>
                      <a:pt x="3052" y="2466"/>
                      <a:pt x="3036" y="2458"/>
                    </a:cubicBezTo>
                    <a:cubicBezTo>
                      <a:pt x="3036" y="2450"/>
                      <a:pt x="3028" y="2450"/>
                      <a:pt x="3028" y="2450"/>
                    </a:cubicBezTo>
                    <a:cubicBezTo>
                      <a:pt x="3012" y="2434"/>
                      <a:pt x="2988" y="2419"/>
                      <a:pt x="2973" y="2395"/>
                    </a:cubicBezTo>
                    <a:cubicBezTo>
                      <a:pt x="2957" y="2355"/>
                      <a:pt x="2925" y="2324"/>
                      <a:pt x="2886" y="2284"/>
                    </a:cubicBezTo>
                    <a:cubicBezTo>
                      <a:pt x="2870" y="2269"/>
                      <a:pt x="2854" y="2260"/>
                      <a:pt x="2838" y="2260"/>
                    </a:cubicBezTo>
                    <a:cubicBezTo>
                      <a:pt x="2823" y="2260"/>
                      <a:pt x="2807" y="2269"/>
                      <a:pt x="2799" y="2269"/>
                    </a:cubicBezTo>
                    <a:cubicBezTo>
                      <a:pt x="2783" y="2269"/>
                      <a:pt x="2775" y="2276"/>
                      <a:pt x="2767" y="2276"/>
                    </a:cubicBezTo>
                    <a:cubicBezTo>
                      <a:pt x="2743" y="2276"/>
                      <a:pt x="2736" y="2260"/>
                      <a:pt x="2728" y="2237"/>
                    </a:cubicBezTo>
                    <a:cubicBezTo>
                      <a:pt x="2720" y="2221"/>
                      <a:pt x="2720" y="2205"/>
                      <a:pt x="2704" y="2189"/>
                    </a:cubicBezTo>
                    <a:cubicBezTo>
                      <a:pt x="2680" y="2158"/>
                      <a:pt x="2656" y="2102"/>
                      <a:pt x="2648" y="2071"/>
                    </a:cubicBezTo>
                    <a:lnTo>
                      <a:pt x="2648" y="2071"/>
                    </a:lnTo>
                    <a:cubicBezTo>
                      <a:pt x="2648" y="2047"/>
                      <a:pt x="2648" y="2047"/>
                      <a:pt x="2633" y="2039"/>
                    </a:cubicBezTo>
                    <a:cubicBezTo>
                      <a:pt x="2625" y="2039"/>
                      <a:pt x="2625" y="2039"/>
                      <a:pt x="2625" y="2039"/>
                    </a:cubicBezTo>
                    <a:cubicBezTo>
                      <a:pt x="2609" y="2031"/>
                      <a:pt x="2601" y="2031"/>
                      <a:pt x="2601" y="2007"/>
                    </a:cubicBezTo>
                    <a:cubicBezTo>
                      <a:pt x="2601" y="2000"/>
                      <a:pt x="2601" y="1992"/>
                      <a:pt x="2601" y="1992"/>
                    </a:cubicBezTo>
                    <a:cubicBezTo>
                      <a:pt x="2601" y="1992"/>
                      <a:pt x="2601" y="1992"/>
                      <a:pt x="2593" y="2000"/>
                    </a:cubicBezTo>
                    <a:cubicBezTo>
                      <a:pt x="2593" y="2000"/>
                      <a:pt x="2593" y="2000"/>
                      <a:pt x="2585" y="2000"/>
                    </a:cubicBezTo>
                    <a:cubicBezTo>
                      <a:pt x="2570" y="2000"/>
                      <a:pt x="2538" y="1960"/>
                      <a:pt x="2530" y="1936"/>
                    </a:cubicBezTo>
                    <a:cubicBezTo>
                      <a:pt x="2522" y="1913"/>
                      <a:pt x="2522" y="1873"/>
                      <a:pt x="2538" y="1841"/>
                    </a:cubicBezTo>
                    <a:cubicBezTo>
                      <a:pt x="2538" y="1834"/>
                      <a:pt x="2538" y="1826"/>
                      <a:pt x="2538" y="1826"/>
                    </a:cubicBezTo>
                    <a:cubicBezTo>
                      <a:pt x="2538" y="1818"/>
                      <a:pt x="2530" y="1818"/>
                      <a:pt x="2514" y="1826"/>
                    </a:cubicBezTo>
                    <a:cubicBezTo>
                      <a:pt x="2514" y="1826"/>
                      <a:pt x="2514" y="1826"/>
                      <a:pt x="2506" y="1826"/>
                    </a:cubicBezTo>
                    <a:cubicBezTo>
                      <a:pt x="2498" y="1826"/>
                      <a:pt x="2498" y="1826"/>
                      <a:pt x="2490" y="1818"/>
                    </a:cubicBezTo>
                    <a:cubicBezTo>
                      <a:pt x="2483" y="1818"/>
                      <a:pt x="2475" y="1810"/>
                      <a:pt x="2467" y="1802"/>
                    </a:cubicBezTo>
                    <a:cubicBezTo>
                      <a:pt x="2459" y="1802"/>
                      <a:pt x="2459" y="1802"/>
                      <a:pt x="2459" y="1802"/>
                    </a:cubicBezTo>
                    <a:cubicBezTo>
                      <a:pt x="2459" y="1810"/>
                      <a:pt x="2467" y="1810"/>
                      <a:pt x="2467" y="1818"/>
                    </a:cubicBezTo>
                    <a:cubicBezTo>
                      <a:pt x="2475" y="1826"/>
                      <a:pt x="2483" y="1834"/>
                      <a:pt x="2483" y="1849"/>
                    </a:cubicBezTo>
                    <a:cubicBezTo>
                      <a:pt x="2490" y="1857"/>
                      <a:pt x="2490" y="1865"/>
                      <a:pt x="2490" y="1873"/>
                    </a:cubicBezTo>
                    <a:cubicBezTo>
                      <a:pt x="2483" y="1873"/>
                      <a:pt x="2475" y="1881"/>
                      <a:pt x="2467" y="1881"/>
                    </a:cubicBezTo>
                    <a:cubicBezTo>
                      <a:pt x="2459" y="1881"/>
                      <a:pt x="2443" y="1873"/>
                      <a:pt x="2427" y="1873"/>
                    </a:cubicBezTo>
                    <a:cubicBezTo>
                      <a:pt x="2403" y="1857"/>
                      <a:pt x="2348" y="1802"/>
                      <a:pt x="2308" y="1747"/>
                    </a:cubicBezTo>
                    <a:cubicBezTo>
                      <a:pt x="2293" y="1707"/>
                      <a:pt x="2285" y="1691"/>
                      <a:pt x="2277" y="1668"/>
                    </a:cubicBezTo>
                    <a:cubicBezTo>
                      <a:pt x="2269" y="1652"/>
                      <a:pt x="2269" y="1636"/>
                      <a:pt x="2253" y="1612"/>
                    </a:cubicBezTo>
                    <a:cubicBezTo>
                      <a:pt x="2245" y="1596"/>
                      <a:pt x="2245" y="1589"/>
                      <a:pt x="2237" y="1589"/>
                    </a:cubicBezTo>
                    <a:lnTo>
                      <a:pt x="2230" y="1589"/>
                    </a:lnTo>
                    <a:cubicBezTo>
                      <a:pt x="2230" y="1596"/>
                      <a:pt x="2222" y="1596"/>
                      <a:pt x="2214" y="1596"/>
                    </a:cubicBezTo>
                    <a:cubicBezTo>
                      <a:pt x="2214" y="1596"/>
                      <a:pt x="2206" y="1596"/>
                      <a:pt x="2206" y="1589"/>
                    </a:cubicBezTo>
                    <a:cubicBezTo>
                      <a:pt x="2198" y="1589"/>
                      <a:pt x="2190" y="1581"/>
                      <a:pt x="2198" y="1581"/>
                    </a:cubicBezTo>
                    <a:cubicBezTo>
                      <a:pt x="2198" y="1573"/>
                      <a:pt x="2206" y="1565"/>
                      <a:pt x="2222" y="1565"/>
                    </a:cubicBezTo>
                    <a:lnTo>
                      <a:pt x="2230" y="1565"/>
                    </a:lnTo>
                    <a:cubicBezTo>
                      <a:pt x="2245" y="1557"/>
                      <a:pt x="2253" y="1549"/>
                      <a:pt x="2253" y="1533"/>
                    </a:cubicBezTo>
                    <a:cubicBezTo>
                      <a:pt x="2253" y="1517"/>
                      <a:pt x="2269" y="1502"/>
                      <a:pt x="2277" y="1478"/>
                    </a:cubicBezTo>
                    <a:cubicBezTo>
                      <a:pt x="2285" y="1462"/>
                      <a:pt x="2301" y="1438"/>
                      <a:pt x="2301" y="1423"/>
                    </a:cubicBezTo>
                    <a:cubicBezTo>
                      <a:pt x="2301" y="1415"/>
                      <a:pt x="2308" y="1399"/>
                      <a:pt x="2301" y="1399"/>
                    </a:cubicBezTo>
                    <a:cubicBezTo>
                      <a:pt x="2301" y="1391"/>
                      <a:pt x="2293" y="1391"/>
                      <a:pt x="2293" y="1391"/>
                    </a:cubicBezTo>
                    <a:cubicBezTo>
                      <a:pt x="2285" y="1391"/>
                      <a:pt x="2285" y="1391"/>
                      <a:pt x="2277" y="1391"/>
                    </a:cubicBezTo>
                    <a:cubicBezTo>
                      <a:pt x="2269" y="1391"/>
                      <a:pt x="2269" y="1391"/>
                      <a:pt x="2269" y="1391"/>
                    </a:cubicBezTo>
                    <a:cubicBezTo>
                      <a:pt x="2253" y="1391"/>
                      <a:pt x="2245" y="1391"/>
                      <a:pt x="2230" y="1359"/>
                    </a:cubicBezTo>
                    <a:cubicBezTo>
                      <a:pt x="2222" y="1351"/>
                      <a:pt x="2214" y="1343"/>
                      <a:pt x="2214" y="1343"/>
                    </a:cubicBezTo>
                    <a:cubicBezTo>
                      <a:pt x="2206" y="1343"/>
                      <a:pt x="2206" y="1351"/>
                      <a:pt x="2206" y="1367"/>
                    </a:cubicBezTo>
                    <a:cubicBezTo>
                      <a:pt x="2206" y="1383"/>
                      <a:pt x="2214" y="1399"/>
                      <a:pt x="2222" y="1423"/>
                    </a:cubicBezTo>
                    <a:cubicBezTo>
                      <a:pt x="2222" y="1430"/>
                      <a:pt x="2230" y="1438"/>
                      <a:pt x="2237" y="1454"/>
                    </a:cubicBezTo>
                    <a:cubicBezTo>
                      <a:pt x="2237" y="1462"/>
                      <a:pt x="2237" y="1470"/>
                      <a:pt x="2230" y="1478"/>
                    </a:cubicBezTo>
                    <a:cubicBezTo>
                      <a:pt x="2222" y="1486"/>
                      <a:pt x="2206" y="1486"/>
                      <a:pt x="2190" y="1486"/>
                    </a:cubicBezTo>
                    <a:cubicBezTo>
                      <a:pt x="2182" y="1486"/>
                      <a:pt x="2182" y="1486"/>
                      <a:pt x="2182" y="1486"/>
                    </a:cubicBezTo>
                    <a:cubicBezTo>
                      <a:pt x="2174" y="1494"/>
                      <a:pt x="2166" y="1486"/>
                      <a:pt x="2158" y="1478"/>
                    </a:cubicBezTo>
                    <a:cubicBezTo>
                      <a:pt x="2150" y="1470"/>
                      <a:pt x="2143" y="1446"/>
                      <a:pt x="2143" y="1415"/>
                    </a:cubicBezTo>
                    <a:cubicBezTo>
                      <a:pt x="2143" y="1391"/>
                      <a:pt x="2135" y="1383"/>
                      <a:pt x="2135" y="1367"/>
                    </a:cubicBezTo>
                    <a:cubicBezTo>
                      <a:pt x="2127" y="1359"/>
                      <a:pt x="2127" y="1351"/>
                      <a:pt x="2119" y="1336"/>
                    </a:cubicBezTo>
                    <a:cubicBezTo>
                      <a:pt x="2119" y="1312"/>
                      <a:pt x="2127" y="1296"/>
                      <a:pt x="2135" y="1280"/>
                    </a:cubicBezTo>
                    <a:cubicBezTo>
                      <a:pt x="2135" y="1264"/>
                      <a:pt x="2143" y="1256"/>
                      <a:pt x="2143" y="1241"/>
                    </a:cubicBezTo>
                    <a:cubicBezTo>
                      <a:pt x="2143" y="1225"/>
                      <a:pt x="2143" y="1209"/>
                      <a:pt x="2150" y="1201"/>
                    </a:cubicBezTo>
                    <a:cubicBezTo>
                      <a:pt x="2150" y="1170"/>
                      <a:pt x="2150" y="1138"/>
                      <a:pt x="2158" y="1106"/>
                    </a:cubicBezTo>
                    <a:cubicBezTo>
                      <a:pt x="2166" y="1067"/>
                      <a:pt x="2158" y="1035"/>
                      <a:pt x="2150" y="1003"/>
                    </a:cubicBezTo>
                    <a:cubicBezTo>
                      <a:pt x="2150" y="1003"/>
                      <a:pt x="2150" y="996"/>
                      <a:pt x="2150" y="988"/>
                    </a:cubicBezTo>
                    <a:cubicBezTo>
                      <a:pt x="2150" y="988"/>
                      <a:pt x="2150" y="980"/>
                      <a:pt x="2143" y="972"/>
                    </a:cubicBezTo>
                    <a:cubicBezTo>
                      <a:pt x="2143" y="948"/>
                      <a:pt x="2143" y="940"/>
                      <a:pt x="2119" y="932"/>
                    </a:cubicBezTo>
                    <a:cubicBezTo>
                      <a:pt x="2095" y="924"/>
                      <a:pt x="2079" y="893"/>
                      <a:pt x="2071" y="861"/>
                    </a:cubicBezTo>
                    <a:cubicBezTo>
                      <a:pt x="2064" y="822"/>
                      <a:pt x="2055" y="822"/>
                      <a:pt x="1992" y="822"/>
                    </a:cubicBezTo>
                    <a:cubicBezTo>
                      <a:pt x="1984" y="822"/>
                      <a:pt x="1984" y="822"/>
                      <a:pt x="1984" y="822"/>
                    </a:cubicBezTo>
                    <a:cubicBezTo>
                      <a:pt x="1945" y="822"/>
                      <a:pt x="1929" y="798"/>
                      <a:pt x="1913" y="782"/>
                    </a:cubicBezTo>
                    <a:cubicBezTo>
                      <a:pt x="1905" y="766"/>
                      <a:pt x="1890" y="750"/>
                      <a:pt x="1874" y="743"/>
                    </a:cubicBezTo>
                    <a:cubicBezTo>
                      <a:pt x="1826" y="711"/>
                      <a:pt x="1811" y="695"/>
                      <a:pt x="1787" y="664"/>
                    </a:cubicBezTo>
                    <a:cubicBezTo>
                      <a:pt x="1787" y="656"/>
                      <a:pt x="1779" y="648"/>
                      <a:pt x="1779" y="648"/>
                    </a:cubicBezTo>
                    <a:cubicBezTo>
                      <a:pt x="1771" y="632"/>
                      <a:pt x="1771" y="632"/>
                      <a:pt x="1747" y="624"/>
                    </a:cubicBezTo>
                    <a:cubicBezTo>
                      <a:pt x="1739" y="616"/>
                      <a:pt x="1708" y="600"/>
                      <a:pt x="1684" y="569"/>
                    </a:cubicBezTo>
                    <a:cubicBezTo>
                      <a:pt x="1653" y="545"/>
                      <a:pt x="1621" y="513"/>
                      <a:pt x="1597" y="506"/>
                    </a:cubicBezTo>
                    <a:cubicBezTo>
                      <a:pt x="1589" y="506"/>
                      <a:pt x="1589" y="506"/>
                      <a:pt x="1581" y="506"/>
                    </a:cubicBezTo>
                    <a:cubicBezTo>
                      <a:pt x="1550" y="482"/>
                      <a:pt x="1518" y="474"/>
                      <a:pt x="1455" y="466"/>
                    </a:cubicBezTo>
                    <a:cubicBezTo>
                      <a:pt x="1447" y="466"/>
                      <a:pt x="1439" y="466"/>
                      <a:pt x="1431" y="466"/>
                    </a:cubicBezTo>
                    <a:cubicBezTo>
                      <a:pt x="1407" y="466"/>
                      <a:pt x="1407" y="466"/>
                      <a:pt x="1400" y="474"/>
                    </a:cubicBezTo>
                    <a:cubicBezTo>
                      <a:pt x="1400" y="482"/>
                      <a:pt x="1391" y="490"/>
                      <a:pt x="1384" y="498"/>
                    </a:cubicBezTo>
                    <a:cubicBezTo>
                      <a:pt x="1368" y="506"/>
                      <a:pt x="1368" y="513"/>
                      <a:pt x="1368" y="521"/>
                    </a:cubicBezTo>
                    <a:cubicBezTo>
                      <a:pt x="1368" y="521"/>
                      <a:pt x="1368" y="529"/>
                      <a:pt x="1376" y="529"/>
                    </a:cubicBezTo>
                    <a:cubicBezTo>
                      <a:pt x="1384" y="537"/>
                      <a:pt x="1384" y="537"/>
                      <a:pt x="1391" y="545"/>
                    </a:cubicBezTo>
                    <a:cubicBezTo>
                      <a:pt x="1391" y="553"/>
                      <a:pt x="1391" y="553"/>
                      <a:pt x="1391" y="561"/>
                    </a:cubicBezTo>
                    <a:cubicBezTo>
                      <a:pt x="1384" y="569"/>
                      <a:pt x="1376" y="569"/>
                      <a:pt x="1360" y="569"/>
                    </a:cubicBezTo>
                    <a:cubicBezTo>
                      <a:pt x="1352" y="569"/>
                      <a:pt x="1344" y="569"/>
                      <a:pt x="1336" y="569"/>
                    </a:cubicBezTo>
                    <a:cubicBezTo>
                      <a:pt x="1313" y="569"/>
                      <a:pt x="1297" y="577"/>
                      <a:pt x="1289" y="593"/>
                    </a:cubicBezTo>
                    <a:cubicBezTo>
                      <a:pt x="1281" y="593"/>
                      <a:pt x="1281" y="600"/>
                      <a:pt x="1273" y="600"/>
                    </a:cubicBezTo>
                    <a:cubicBezTo>
                      <a:pt x="1273" y="600"/>
                      <a:pt x="1265" y="600"/>
                      <a:pt x="1265" y="608"/>
                    </a:cubicBezTo>
                    <a:cubicBezTo>
                      <a:pt x="1257" y="608"/>
                      <a:pt x="1249" y="616"/>
                      <a:pt x="1249" y="640"/>
                    </a:cubicBezTo>
                    <a:cubicBezTo>
                      <a:pt x="1249" y="687"/>
                      <a:pt x="1170" y="727"/>
                      <a:pt x="1154" y="743"/>
                    </a:cubicBezTo>
                    <a:cubicBezTo>
                      <a:pt x="1147" y="743"/>
                      <a:pt x="1138" y="743"/>
                      <a:pt x="1131" y="743"/>
                    </a:cubicBezTo>
                    <a:cubicBezTo>
                      <a:pt x="1123" y="743"/>
                      <a:pt x="1123" y="743"/>
                      <a:pt x="1115" y="735"/>
                    </a:cubicBezTo>
                    <a:cubicBezTo>
                      <a:pt x="1115" y="735"/>
                      <a:pt x="1115" y="727"/>
                      <a:pt x="1123" y="719"/>
                    </a:cubicBezTo>
                    <a:cubicBezTo>
                      <a:pt x="1147" y="703"/>
                      <a:pt x="1170" y="695"/>
                      <a:pt x="1194" y="679"/>
                    </a:cubicBezTo>
                    <a:cubicBezTo>
                      <a:pt x="1218" y="672"/>
                      <a:pt x="1225" y="656"/>
                      <a:pt x="1225" y="656"/>
                    </a:cubicBezTo>
                    <a:cubicBezTo>
                      <a:pt x="1225" y="648"/>
                      <a:pt x="1225" y="648"/>
                      <a:pt x="1218" y="648"/>
                    </a:cubicBezTo>
                    <a:lnTo>
                      <a:pt x="1218" y="648"/>
                    </a:lnTo>
                    <a:cubicBezTo>
                      <a:pt x="1210" y="648"/>
                      <a:pt x="1202" y="656"/>
                      <a:pt x="1186" y="664"/>
                    </a:cubicBezTo>
                    <a:cubicBezTo>
                      <a:pt x="1162" y="672"/>
                      <a:pt x="1131" y="687"/>
                      <a:pt x="1107" y="695"/>
                    </a:cubicBezTo>
                    <a:cubicBezTo>
                      <a:pt x="1091" y="703"/>
                      <a:pt x="1075" y="703"/>
                      <a:pt x="1060" y="711"/>
                    </a:cubicBezTo>
                    <a:cubicBezTo>
                      <a:pt x="1028" y="719"/>
                      <a:pt x="1004" y="727"/>
                      <a:pt x="988" y="719"/>
                    </a:cubicBezTo>
                    <a:cubicBezTo>
                      <a:pt x="973" y="711"/>
                      <a:pt x="949" y="687"/>
                      <a:pt x="949" y="672"/>
                    </a:cubicBezTo>
                    <a:cubicBezTo>
                      <a:pt x="941" y="672"/>
                      <a:pt x="941" y="664"/>
                      <a:pt x="941" y="664"/>
                    </a:cubicBezTo>
                    <a:cubicBezTo>
                      <a:pt x="949" y="656"/>
                      <a:pt x="949" y="656"/>
                      <a:pt x="957" y="656"/>
                    </a:cubicBezTo>
                    <a:cubicBezTo>
                      <a:pt x="965" y="648"/>
                      <a:pt x="965" y="648"/>
                      <a:pt x="965" y="640"/>
                    </a:cubicBezTo>
                    <a:cubicBezTo>
                      <a:pt x="965" y="640"/>
                      <a:pt x="957" y="616"/>
                      <a:pt x="838" y="545"/>
                    </a:cubicBezTo>
                    <a:cubicBezTo>
                      <a:pt x="830" y="545"/>
                      <a:pt x="830" y="545"/>
                      <a:pt x="830" y="545"/>
                    </a:cubicBezTo>
                    <a:lnTo>
                      <a:pt x="830" y="545"/>
                    </a:lnTo>
                    <a:cubicBezTo>
                      <a:pt x="822" y="537"/>
                      <a:pt x="830" y="537"/>
                      <a:pt x="838" y="529"/>
                    </a:cubicBezTo>
                    <a:cubicBezTo>
                      <a:pt x="838" y="521"/>
                      <a:pt x="846" y="521"/>
                      <a:pt x="838" y="513"/>
                    </a:cubicBezTo>
                    <a:lnTo>
                      <a:pt x="838" y="513"/>
                    </a:lnTo>
                    <a:cubicBezTo>
                      <a:pt x="830" y="506"/>
                      <a:pt x="830" y="498"/>
                      <a:pt x="822" y="482"/>
                    </a:cubicBezTo>
                    <a:cubicBezTo>
                      <a:pt x="814" y="466"/>
                      <a:pt x="830" y="458"/>
                      <a:pt x="838" y="458"/>
                    </a:cubicBezTo>
                    <a:cubicBezTo>
                      <a:pt x="846" y="450"/>
                      <a:pt x="854" y="450"/>
                      <a:pt x="854" y="442"/>
                    </a:cubicBezTo>
                    <a:lnTo>
                      <a:pt x="854" y="442"/>
                    </a:lnTo>
                    <a:cubicBezTo>
                      <a:pt x="846" y="442"/>
                      <a:pt x="846" y="442"/>
                      <a:pt x="846" y="442"/>
                    </a:cubicBezTo>
                    <a:cubicBezTo>
                      <a:pt x="838" y="450"/>
                      <a:pt x="822" y="458"/>
                      <a:pt x="814" y="450"/>
                    </a:cubicBezTo>
                    <a:cubicBezTo>
                      <a:pt x="807" y="450"/>
                      <a:pt x="799" y="450"/>
                      <a:pt x="799" y="450"/>
                    </a:cubicBezTo>
                    <a:cubicBezTo>
                      <a:pt x="791" y="450"/>
                      <a:pt x="791" y="450"/>
                      <a:pt x="775" y="466"/>
                    </a:cubicBezTo>
                    <a:cubicBezTo>
                      <a:pt x="775" y="474"/>
                      <a:pt x="775" y="474"/>
                      <a:pt x="775" y="474"/>
                    </a:cubicBezTo>
                    <a:cubicBezTo>
                      <a:pt x="775" y="482"/>
                      <a:pt x="783" y="482"/>
                      <a:pt x="783" y="490"/>
                    </a:cubicBezTo>
                    <a:cubicBezTo>
                      <a:pt x="799" y="490"/>
                      <a:pt x="807" y="498"/>
                      <a:pt x="814" y="506"/>
                    </a:cubicBezTo>
                    <a:cubicBezTo>
                      <a:pt x="822" y="529"/>
                      <a:pt x="814" y="537"/>
                      <a:pt x="814" y="537"/>
                    </a:cubicBezTo>
                    <a:lnTo>
                      <a:pt x="814" y="537"/>
                    </a:lnTo>
                    <a:cubicBezTo>
                      <a:pt x="807" y="537"/>
                      <a:pt x="807" y="537"/>
                      <a:pt x="799" y="529"/>
                    </a:cubicBezTo>
                    <a:cubicBezTo>
                      <a:pt x="775" y="506"/>
                      <a:pt x="585" y="450"/>
                      <a:pt x="546" y="450"/>
                    </a:cubicBezTo>
                    <a:cubicBezTo>
                      <a:pt x="538" y="450"/>
                      <a:pt x="530" y="450"/>
                      <a:pt x="522" y="450"/>
                    </a:cubicBezTo>
                    <a:cubicBezTo>
                      <a:pt x="514" y="450"/>
                      <a:pt x="514" y="450"/>
                      <a:pt x="506" y="450"/>
                    </a:cubicBezTo>
                    <a:cubicBezTo>
                      <a:pt x="490" y="450"/>
                      <a:pt x="482" y="450"/>
                      <a:pt x="474" y="442"/>
                    </a:cubicBezTo>
                    <a:cubicBezTo>
                      <a:pt x="474" y="434"/>
                      <a:pt x="467" y="434"/>
                      <a:pt x="467" y="426"/>
                    </a:cubicBezTo>
                    <a:cubicBezTo>
                      <a:pt x="467" y="426"/>
                      <a:pt x="474" y="426"/>
                      <a:pt x="490" y="419"/>
                    </a:cubicBezTo>
                    <a:cubicBezTo>
                      <a:pt x="506" y="419"/>
                      <a:pt x="522" y="419"/>
                      <a:pt x="530" y="411"/>
                    </a:cubicBezTo>
                    <a:cubicBezTo>
                      <a:pt x="538" y="403"/>
                      <a:pt x="546" y="403"/>
                      <a:pt x="554" y="403"/>
                    </a:cubicBezTo>
                    <a:cubicBezTo>
                      <a:pt x="561" y="403"/>
                      <a:pt x="561" y="403"/>
                      <a:pt x="569" y="403"/>
                    </a:cubicBezTo>
                    <a:cubicBezTo>
                      <a:pt x="577" y="403"/>
                      <a:pt x="585" y="403"/>
                      <a:pt x="593" y="403"/>
                    </a:cubicBezTo>
                    <a:cubicBezTo>
                      <a:pt x="601" y="403"/>
                      <a:pt x="609" y="403"/>
                      <a:pt x="609" y="403"/>
                    </a:cubicBezTo>
                    <a:cubicBezTo>
                      <a:pt x="609" y="403"/>
                      <a:pt x="593" y="395"/>
                      <a:pt x="577" y="387"/>
                    </a:cubicBezTo>
                    <a:cubicBezTo>
                      <a:pt x="569" y="387"/>
                      <a:pt x="569" y="387"/>
                      <a:pt x="561" y="387"/>
                    </a:cubicBezTo>
                    <a:cubicBezTo>
                      <a:pt x="554" y="387"/>
                      <a:pt x="546" y="387"/>
                      <a:pt x="538" y="395"/>
                    </a:cubicBezTo>
                    <a:cubicBezTo>
                      <a:pt x="522" y="395"/>
                      <a:pt x="514" y="395"/>
                      <a:pt x="498" y="395"/>
                    </a:cubicBezTo>
                    <a:cubicBezTo>
                      <a:pt x="467" y="395"/>
                      <a:pt x="467" y="403"/>
                      <a:pt x="467" y="411"/>
                    </a:cubicBezTo>
                    <a:cubicBezTo>
                      <a:pt x="459" y="419"/>
                      <a:pt x="459" y="426"/>
                      <a:pt x="451" y="434"/>
                    </a:cubicBezTo>
                    <a:cubicBezTo>
                      <a:pt x="435" y="458"/>
                      <a:pt x="380" y="466"/>
                      <a:pt x="324" y="482"/>
                    </a:cubicBezTo>
                    <a:cubicBezTo>
                      <a:pt x="316" y="482"/>
                      <a:pt x="308" y="482"/>
                      <a:pt x="301" y="482"/>
                    </a:cubicBezTo>
                    <a:cubicBezTo>
                      <a:pt x="277" y="490"/>
                      <a:pt x="261" y="498"/>
                      <a:pt x="245" y="498"/>
                    </a:cubicBezTo>
                    <a:cubicBezTo>
                      <a:pt x="230" y="506"/>
                      <a:pt x="221" y="513"/>
                      <a:pt x="206" y="513"/>
                    </a:cubicBezTo>
                    <a:lnTo>
                      <a:pt x="198" y="513"/>
                    </a:lnTo>
                    <a:cubicBezTo>
                      <a:pt x="190" y="506"/>
                      <a:pt x="182" y="506"/>
                      <a:pt x="182" y="506"/>
                    </a:cubicBezTo>
                    <a:cubicBezTo>
                      <a:pt x="182" y="498"/>
                      <a:pt x="190" y="498"/>
                      <a:pt x="206" y="490"/>
                    </a:cubicBezTo>
                    <a:cubicBezTo>
                      <a:pt x="221" y="482"/>
                      <a:pt x="230" y="482"/>
                      <a:pt x="237" y="474"/>
                    </a:cubicBezTo>
                    <a:cubicBezTo>
                      <a:pt x="245" y="474"/>
                      <a:pt x="245" y="466"/>
                      <a:pt x="245" y="466"/>
                    </a:cubicBezTo>
                    <a:cubicBezTo>
                      <a:pt x="253" y="458"/>
                      <a:pt x="261" y="450"/>
                      <a:pt x="293" y="442"/>
                    </a:cubicBezTo>
                    <a:lnTo>
                      <a:pt x="301" y="442"/>
                    </a:lnTo>
                    <a:cubicBezTo>
                      <a:pt x="301" y="434"/>
                      <a:pt x="293" y="419"/>
                      <a:pt x="269" y="403"/>
                    </a:cubicBezTo>
                    <a:cubicBezTo>
                      <a:pt x="261" y="403"/>
                      <a:pt x="261" y="403"/>
                      <a:pt x="261" y="403"/>
                    </a:cubicBezTo>
                    <a:cubicBezTo>
                      <a:pt x="253" y="403"/>
                      <a:pt x="253" y="403"/>
                      <a:pt x="253" y="411"/>
                    </a:cubicBezTo>
                    <a:cubicBezTo>
                      <a:pt x="253" y="419"/>
                      <a:pt x="253" y="426"/>
                      <a:pt x="245" y="426"/>
                    </a:cubicBezTo>
                    <a:lnTo>
                      <a:pt x="245" y="426"/>
                    </a:lnTo>
                    <a:cubicBezTo>
                      <a:pt x="237" y="426"/>
                      <a:pt x="230" y="426"/>
                      <a:pt x="230" y="419"/>
                    </a:cubicBezTo>
                    <a:cubicBezTo>
                      <a:pt x="221" y="419"/>
                      <a:pt x="214" y="411"/>
                      <a:pt x="206" y="411"/>
                    </a:cubicBezTo>
                    <a:cubicBezTo>
                      <a:pt x="198" y="419"/>
                      <a:pt x="198" y="419"/>
                      <a:pt x="198" y="434"/>
                    </a:cubicBezTo>
                    <a:cubicBezTo>
                      <a:pt x="198" y="442"/>
                      <a:pt x="198" y="458"/>
                      <a:pt x="182" y="474"/>
                    </a:cubicBezTo>
                    <a:cubicBezTo>
                      <a:pt x="174" y="498"/>
                      <a:pt x="166" y="498"/>
                      <a:pt x="150" y="506"/>
                    </a:cubicBezTo>
                    <a:cubicBezTo>
                      <a:pt x="142" y="513"/>
                      <a:pt x="142" y="521"/>
                      <a:pt x="135" y="529"/>
                    </a:cubicBezTo>
                    <a:cubicBezTo>
                      <a:pt x="127" y="529"/>
                      <a:pt x="119" y="537"/>
                      <a:pt x="111" y="537"/>
                    </a:cubicBezTo>
                    <a:cubicBezTo>
                      <a:pt x="103" y="537"/>
                      <a:pt x="95" y="529"/>
                      <a:pt x="87" y="521"/>
                    </a:cubicBezTo>
                    <a:lnTo>
                      <a:pt x="87" y="521"/>
                    </a:lnTo>
                    <a:cubicBezTo>
                      <a:pt x="87" y="513"/>
                      <a:pt x="87" y="513"/>
                      <a:pt x="87" y="513"/>
                    </a:cubicBezTo>
                    <a:cubicBezTo>
                      <a:pt x="95" y="498"/>
                      <a:pt x="111" y="466"/>
                      <a:pt x="111" y="458"/>
                    </a:cubicBezTo>
                    <a:cubicBezTo>
                      <a:pt x="111" y="450"/>
                      <a:pt x="103" y="442"/>
                      <a:pt x="95" y="434"/>
                    </a:cubicBezTo>
                    <a:cubicBezTo>
                      <a:pt x="87" y="419"/>
                      <a:pt x="79" y="403"/>
                      <a:pt x="79" y="387"/>
                    </a:cubicBezTo>
                    <a:cubicBezTo>
                      <a:pt x="87" y="379"/>
                      <a:pt x="87" y="379"/>
                      <a:pt x="87" y="371"/>
                    </a:cubicBezTo>
                    <a:cubicBezTo>
                      <a:pt x="95" y="355"/>
                      <a:pt x="95" y="347"/>
                      <a:pt x="71" y="324"/>
                    </a:cubicBezTo>
                    <a:cubicBezTo>
                      <a:pt x="71" y="324"/>
                      <a:pt x="63" y="316"/>
                      <a:pt x="48" y="308"/>
                    </a:cubicBezTo>
                    <a:cubicBezTo>
                      <a:pt x="24" y="292"/>
                      <a:pt x="0" y="268"/>
                      <a:pt x="0" y="253"/>
                    </a:cubicBezTo>
                    <a:cubicBezTo>
                      <a:pt x="0" y="245"/>
                      <a:pt x="0" y="237"/>
                      <a:pt x="0" y="237"/>
                    </a:cubicBezTo>
                    <a:cubicBezTo>
                      <a:pt x="24" y="205"/>
                      <a:pt x="933" y="95"/>
                      <a:pt x="1036" y="79"/>
                    </a:cubicBezTo>
                    <a:lnTo>
                      <a:pt x="1036" y="79"/>
                    </a:lnTo>
                    <a:lnTo>
                      <a:pt x="1036" y="79"/>
                    </a:lnTo>
                    <a:cubicBezTo>
                      <a:pt x="1075" y="142"/>
                      <a:pt x="1115" y="205"/>
                      <a:pt x="1123" y="213"/>
                    </a:cubicBezTo>
                    <a:cubicBezTo>
                      <a:pt x="1138" y="213"/>
                      <a:pt x="2158" y="126"/>
                      <a:pt x="2174" y="126"/>
                    </a:cubicBezTo>
                    <a:lnTo>
                      <a:pt x="2174" y="126"/>
                    </a:lnTo>
                    <a:lnTo>
                      <a:pt x="2174" y="126"/>
                    </a:lnTo>
                    <a:cubicBezTo>
                      <a:pt x="2174" y="126"/>
                      <a:pt x="2182" y="134"/>
                      <a:pt x="2198" y="158"/>
                    </a:cubicBezTo>
                    <a:cubicBezTo>
                      <a:pt x="2198" y="166"/>
                      <a:pt x="2198" y="173"/>
                      <a:pt x="2198" y="181"/>
                    </a:cubicBezTo>
                    <a:cubicBezTo>
                      <a:pt x="2198" y="205"/>
                      <a:pt x="2198" y="221"/>
                      <a:pt x="2222" y="221"/>
                    </a:cubicBezTo>
                    <a:cubicBezTo>
                      <a:pt x="2222" y="221"/>
                      <a:pt x="2230" y="221"/>
                      <a:pt x="2237" y="221"/>
                    </a:cubicBezTo>
                    <a:cubicBezTo>
                      <a:pt x="2237" y="221"/>
                      <a:pt x="2245" y="221"/>
                      <a:pt x="2253" y="221"/>
                    </a:cubicBezTo>
                    <a:cubicBezTo>
                      <a:pt x="2261" y="221"/>
                      <a:pt x="2269" y="221"/>
                      <a:pt x="2269" y="197"/>
                    </a:cubicBezTo>
                    <a:cubicBezTo>
                      <a:pt x="2269" y="189"/>
                      <a:pt x="2269" y="173"/>
                      <a:pt x="2269" y="158"/>
                    </a:cubicBezTo>
                    <a:cubicBezTo>
                      <a:pt x="2277" y="134"/>
                      <a:pt x="2277" y="102"/>
                      <a:pt x="2261" y="79"/>
                    </a:cubicBezTo>
                    <a:cubicBezTo>
                      <a:pt x="2245" y="55"/>
                      <a:pt x="2245" y="39"/>
                      <a:pt x="2245" y="31"/>
                    </a:cubicBezTo>
                    <a:cubicBezTo>
                      <a:pt x="2245" y="23"/>
                      <a:pt x="2253" y="15"/>
                      <a:pt x="2261" y="7"/>
                    </a:cubicBezTo>
                    <a:cubicBezTo>
                      <a:pt x="2261" y="7"/>
                      <a:pt x="2269" y="7"/>
                      <a:pt x="2277" y="7"/>
                    </a:cubicBezTo>
                    <a:cubicBezTo>
                      <a:pt x="2285" y="7"/>
                      <a:pt x="2308" y="7"/>
                      <a:pt x="2332" y="15"/>
                    </a:cubicBezTo>
                    <a:cubicBezTo>
                      <a:pt x="2364" y="23"/>
                      <a:pt x="2403" y="23"/>
                      <a:pt x="2427" y="23"/>
                    </a:cubicBezTo>
                    <a:cubicBezTo>
                      <a:pt x="2451" y="23"/>
                      <a:pt x="2467" y="23"/>
                      <a:pt x="2475" y="15"/>
                    </a:cubicBezTo>
                    <a:cubicBezTo>
                      <a:pt x="2475" y="7"/>
                      <a:pt x="2475" y="7"/>
                      <a:pt x="2475" y="7"/>
                    </a:cubicBezTo>
                    <a:cubicBezTo>
                      <a:pt x="2483" y="0"/>
                      <a:pt x="2483" y="0"/>
                      <a:pt x="2483" y="0"/>
                    </a:cubicBezTo>
                    <a:cubicBezTo>
                      <a:pt x="2483" y="7"/>
                      <a:pt x="2483" y="7"/>
                      <a:pt x="2483" y="7"/>
                    </a:cubicBezTo>
                    <a:lnTo>
                      <a:pt x="2483" y="7"/>
                    </a:lnTo>
                    <a:cubicBezTo>
                      <a:pt x="2506" y="23"/>
                      <a:pt x="2506" y="23"/>
                      <a:pt x="2506" y="47"/>
                    </a:cubicBezTo>
                    <a:cubicBezTo>
                      <a:pt x="2506" y="55"/>
                      <a:pt x="2506" y="63"/>
                      <a:pt x="2506" y="63"/>
                    </a:cubicBezTo>
                    <a:cubicBezTo>
                      <a:pt x="2498" y="95"/>
                      <a:pt x="2498" y="95"/>
                      <a:pt x="2514" y="102"/>
                    </a:cubicBezTo>
                    <a:cubicBezTo>
                      <a:pt x="2514" y="110"/>
                      <a:pt x="2522" y="118"/>
                      <a:pt x="2522" y="126"/>
                    </a:cubicBezTo>
                    <a:cubicBezTo>
                      <a:pt x="2538" y="142"/>
                      <a:pt x="2546" y="158"/>
                      <a:pt x="2546" y="173"/>
                    </a:cubicBezTo>
                    <a:cubicBezTo>
                      <a:pt x="2546" y="189"/>
                      <a:pt x="2554" y="205"/>
                      <a:pt x="2561" y="221"/>
                    </a:cubicBezTo>
                    <a:cubicBezTo>
                      <a:pt x="2577" y="268"/>
                      <a:pt x="2664" y="458"/>
                      <a:pt x="2672" y="458"/>
                    </a:cubicBezTo>
                    <a:cubicBezTo>
                      <a:pt x="2688" y="513"/>
                      <a:pt x="2909" y="830"/>
                      <a:pt x="2925" y="837"/>
                    </a:cubicBezTo>
                    <a:lnTo>
                      <a:pt x="2933" y="837"/>
                    </a:lnTo>
                    <a:cubicBezTo>
                      <a:pt x="2949" y="846"/>
                      <a:pt x="2965" y="853"/>
                      <a:pt x="3004" y="924"/>
                    </a:cubicBezTo>
                    <a:cubicBezTo>
                      <a:pt x="3052" y="996"/>
                      <a:pt x="3044" y="1012"/>
                      <a:pt x="3036" y="1035"/>
                    </a:cubicBezTo>
                    <a:lnTo>
                      <a:pt x="3036" y="1035"/>
                    </a:lnTo>
                    <a:cubicBezTo>
                      <a:pt x="3036" y="1035"/>
                      <a:pt x="3036" y="1043"/>
                      <a:pt x="3028" y="1043"/>
                    </a:cubicBezTo>
                    <a:cubicBezTo>
                      <a:pt x="3028" y="1043"/>
                      <a:pt x="3020" y="1035"/>
                      <a:pt x="3012" y="1012"/>
                    </a:cubicBezTo>
                    <a:cubicBezTo>
                      <a:pt x="3012" y="1003"/>
                      <a:pt x="3012" y="1003"/>
                      <a:pt x="3012" y="996"/>
                    </a:cubicBezTo>
                    <a:cubicBezTo>
                      <a:pt x="2996" y="964"/>
                      <a:pt x="2973" y="940"/>
                      <a:pt x="2973" y="940"/>
                    </a:cubicBezTo>
                    <a:lnTo>
                      <a:pt x="2973" y="940"/>
                    </a:lnTo>
                    <a:lnTo>
                      <a:pt x="2973" y="940"/>
                    </a:lnTo>
                    <a:cubicBezTo>
                      <a:pt x="2965" y="948"/>
                      <a:pt x="2965" y="956"/>
                      <a:pt x="2949" y="956"/>
                    </a:cubicBezTo>
                    <a:cubicBezTo>
                      <a:pt x="2941" y="948"/>
                      <a:pt x="2941" y="948"/>
                      <a:pt x="2933" y="940"/>
                    </a:cubicBezTo>
                    <a:cubicBezTo>
                      <a:pt x="2933" y="932"/>
                      <a:pt x="2933" y="924"/>
                      <a:pt x="2925" y="924"/>
                    </a:cubicBezTo>
                    <a:cubicBezTo>
                      <a:pt x="2917" y="917"/>
                      <a:pt x="2909" y="909"/>
                      <a:pt x="2909" y="901"/>
                    </a:cubicBezTo>
                    <a:lnTo>
                      <a:pt x="2909" y="893"/>
                    </a:lnTo>
                    <a:lnTo>
                      <a:pt x="2909" y="893"/>
                    </a:lnTo>
                    <a:cubicBezTo>
                      <a:pt x="2901" y="901"/>
                      <a:pt x="2933" y="956"/>
                      <a:pt x="2949" y="980"/>
                    </a:cubicBezTo>
                    <a:cubicBezTo>
                      <a:pt x="2957" y="1003"/>
                      <a:pt x="2965" y="1019"/>
                      <a:pt x="2965" y="1027"/>
                    </a:cubicBezTo>
                    <a:cubicBezTo>
                      <a:pt x="2973" y="1043"/>
                      <a:pt x="2981" y="1051"/>
                      <a:pt x="2988" y="1059"/>
                    </a:cubicBezTo>
                    <a:cubicBezTo>
                      <a:pt x="2988" y="1067"/>
                      <a:pt x="2996" y="1075"/>
                      <a:pt x="2996" y="1083"/>
                    </a:cubicBezTo>
                    <a:lnTo>
                      <a:pt x="2996" y="1090"/>
                    </a:lnTo>
                    <a:cubicBezTo>
                      <a:pt x="3004" y="1090"/>
                      <a:pt x="3004" y="1090"/>
                      <a:pt x="3004" y="1090"/>
                    </a:cubicBezTo>
                    <a:cubicBezTo>
                      <a:pt x="3004" y="1083"/>
                      <a:pt x="3012" y="1083"/>
                      <a:pt x="3012" y="1075"/>
                    </a:cubicBezTo>
                    <a:cubicBezTo>
                      <a:pt x="3020" y="1075"/>
                      <a:pt x="3020" y="1075"/>
                      <a:pt x="3020" y="1075"/>
                    </a:cubicBezTo>
                    <a:cubicBezTo>
                      <a:pt x="3036" y="1075"/>
                      <a:pt x="3036" y="1122"/>
                      <a:pt x="3044" y="1146"/>
                    </a:cubicBezTo>
                    <a:cubicBezTo>
                      <a:pt x="3115" y="1233"/>
                      <a:pt x="3154" y="1328"/>
                      <a:pt x="3194" y="1399"/>
                    </a:cubicBezTo>
                    <a:cubicBezTo>
                      <a:pt x="3226" y="1462"/>
                      <a:pt x="3249" y="1517"/>
                      <a:pt x="3289" y="1549"/>
                    </a:cubicBezTo>
                    <a:cubicBezTo>
                      <a:pt x="3376" y="1620"/>
                      <a:pt x="3423" y="1810"/>
                      <a:pt x="3415" y="1905"/>
                    </a:cubicBezTo>
                    <a:cubicBezTo>
                      <a:pt x="3407" y="1976"/>
                      <a:pt x="3407" y="2000"/>
                      <a:pt x="3415" y="2031"/>
                    </a:cubicBezTo>
                    <a:cubicBezTo>
                      <a:pt x="3415" y="2039"/>
                      <a:pt x="3415" y="2047"/>
                      <a:pt x="3415" y="2063"/>
                    </a:cubicBezTo>
                    <a:cubicBezTo>
                      <a:pt x="3415" y="2102"/>
                      <a:pt x="3400" y="2253"/>
                      <a:pt x="3368" y="2284"/>
                    </a:cubicBezTo>
                    <a:cubicBezTo>
                      <a:pt x="3360" y="2308"/>
                      <a:pt x="3360" y="2316"/>
                      <a:pt x="3368" y="2332"/>
                    </a:cubicBezTo>
                    <a:cubicBezTo>
                      <a:pt x="3368" y="2340"/>
                      <a:pt x="3368" y="2347"/>
                      <a:pt x="3376" y="2355"/>
                    </a:cubicBezTo>
                    <a:cubicBezTo>
                      <a:pt x="3376" y="2371"/>
                      <a:pt x="3376" y="2371"/>
                      <a:pt x="3384" y="2379"/>
                    </a:cubicBezTo>
                    <a:cubicBezTo>
                      <a:pt x="3384" y="2387"/>
                      <a:pt x="3384" y="2387"/>
                      <a:pt x="3384" y="2403"/>
                    </a:cubicBezTo>
                    <a:cubicBezTo>
                      <a:pt x="3376" y="2419"/>
                      <a:pt x="3376" y="2427"/>
                      <a:pt x="3376" y="2427"/>
                    </a:cubicBezTo>
                    <a:lnTo>
                      <a:pt x="3376" y="2427"/>
                    </a:lnTo>
                    <a:cubicBezTo>
                      <a:pt x="3384" y="2427"/>
                      <a:pt x="3384" y="2427"/>
                      <a:pt x="3392" y="2419"/>
                    </a:cubicBezTo>
                    <a:cubicBezTo>
                      <a:pt x="3392" y="2419"/>
                      <a:pt x="3392" y="2411"/>
                      <a:pt x="3400" y="2411"/>
                    </a:cubicBezTo>
                    <a:lnTo>
                      <a:pt x="3400" y="2411"/>
                    </a:lnTo>
                    <a:cubicBezTo>
                      <a:pt x="3407" y="2411"/>
                      <a:pt x="3407" y="2411"/>
                      <a:pt x="3407" y="2411"/>
                    </a:cubicBezTo>
                    <a:lnTo>
                      <a:pt x="3407" y="2411"/>
                    </a:lnTo>
                    <a:cubicBezTo>
                      <a:pt x="3407" y="2419"/>
                      <a:pt x="3352" y="2569"/>
                      <a:pt x="3336" y="2593"/>
                    </a:cubicBezTo>
                    <a:cubicBezTo>
                      <a:pt x="3320" y="2624"/>
                      <a:pt x="3305" y="2632"/>
                      <a:pt x="3289" y="2640"/>
                    </a:cubicBezTo>
                    <a:cubicBezTo>
                      <a:pt x="3281" y="2640"/>
                      <a:pt x="3281" y="2640"/>
                      <a:pt x="3281" y="2640"/>
                    </a:cubicBezTo>
                    <a:close/>
                    <a:moveTo>
                      <a:pt x="3289" y="2474"/>
                    </a:moveTo>
                    <a:lnTo>
                      <a:pt x="3289" y="2474"/>
                    </a:lnTo>
                    <a:cubicBezTo>
                      <a:pt x="3297" y="2474"/>
                      <a:pt x="3297" y="2474"/>
                      <a:pt x="3297" y="2474"/>
                    </a:cubicBezTo>
                    <a:cubicBezTo>
                      <a:pt x="3305" y="2474"/>
                      <a:pt x="3313" y="2482"/>
                      <a:pt x="3320" y="2482"/>
                    </a:cubicBezTo>
                    <a:cubicBezTo>
                      <a:pt x="3336" y="2482"/>
                      <a:pt x="3344" y="2482"/>
                      <a:pt x="3344" y="2490"/>
                    </a:cubicBezTo>
                    <a:cubicBezTo>
                      <a:pt x="3352" y="2498"/>
                      <a:pt x="3352" y="2498"/>
                      <a:pt x="3352" y="2506"/>
                    </a:cubicBezTo>
                    <a:cubicBezTo>
                      <a:pt x="3344" y="2529"/>
                      <a:pt x="3320" y="2577"/>
                      <a:pt x="3305" y="2600"/>
                    </a:cubicBezTo>
                    <a:cubicBezTo>
                      <a:pt x="3281" y="2624"/>
                      <a:pt x="3281" y="2632"/>
                      <a:pt x="3281" y="2640"/>
                    </a:cubicBezTo>
                    <a:cubicBezTo>
                      <a:pt x="3281" y="2640"/>
                      <a:pt x="3281" y="2640"/>
                      <a:pt x="3281" y="2632"/>
                    </a:cubicBezTo>
                    <a:cubicBezTo>
                      <a:pt x="3305" y="2624"/>
                      <a:pt x="3313" y="2616"/>
                      <a:pt x="3328" y="2593"/>
                    </a:cubicBezTo>
                    <a:cubicBezTo>
                      <a:pt x="3352" y="2561"/>
                      <a:pt x="3392" y="2450"/>
                      <a:pt x="3400" y="2419"/>
                    </a:cubicBezTo>
                    <a:cubicBezTo>
                      <a:pt x="3400" y="2419"/>
                      <a:pt x="3392" y="2419"/>
                      <a:pt x="3392" y="2427"/>
                    </a:cubicBezTo>
                    <a:lnTo>
                      <a:pt x="3384" y="2434"/>
                    </a:lnTo>
                    <a:cubicBezTo>
                      <a:pt x="3376" y="2434"/>
                      <a:pt x="3368" y="2434"/>
                      <a:pt x="3368" y="2434"/>
                    </a:cubicBezTo>
                    <a:cubicBezTo>
                      <a:pt x="3368" y="2427"/>
                      <a:pt x="3368" y="2411"/>
                      <a:pt x="3376" y="2403"/>
                    </a:cubicBezTo>
                    <a:cubicBezTo>
                      <a:pt x="3376" y="2387"/>
                      <a:pt x="3376" y="2387"/>
                      <a:pt x="3376" y="2379"/>
                    </a:cubicBezTo>
                    <a:cubicBezTo>
                      <a:pt x="3376" y="2379"/>
                      <a:pt x="3368" y="2371"/>
                      <a:pt x="3368" y="2355"/>
                    </a:cubicBezTo>
                    <a:cubicBezTo>
                      <a:pt x="3360" y="2347"/>
                      <a:pt x="3360" y="2340"/>
                      <a:pt x="3360" y="2332"/>
                    </a:cubicBezTo>
                    <a:cubicBezTo>
                      <a:pt x="3352" y="2316"/>
                      <a:pt x="3344" y="2308"/>
                      <a:pt x="3368" y="2284"/>
                    </a:cubicBezTo>
                    <a:cubicBezTo>
                      <a:pt x="3392" y="2253"/>
                      <a:pt x="3407" y="2102"/>
                      <a:pt x="3407" y="2063"/>
                    </a:cubicBezTo>
                    <a:cubicBezTo>
                      <a:pt x="3407" y="2047"/>
                      <a:pt x="3407" y="2039"/>
                      <a:pt x="3407" y="2031"/>
                    </a:cubicBezTo>
                    <a:cubicBezTo>
                      <a:pt x="3400" y="2007"/>
                      <a:pt x="3400" y="1976"/>
                      <a:pt x="3407" y="1905"/>
                    </a:cubicBezTo>
                    <a:cubicBezTo>
                      <a:pt x="3415" y="1818"/>
                      <a:pt x="3368" y="1620"/>
                      <a:pt x="3281" y="1557"/>
                    </a:cubicBezTo>
                    <a:cubicBezTo>
                      <a:pt x="3241" y="1525"/>
                      <a:pt x="3218" y="1462"/>
                      <a:pt x="3186" y="1399"/>
                    </a:cubicBezTo>
                    <a:cubicBezTo>
                      <a:pt x="3154" y="1328"/>
                      <a:pt x="3115" y="1241"/>
                      <a:pt x="3036" y="1154"/>
                    </a:cubicBezTo>
                    <a:lnTo>
                      <a:pt x="3036" y="1154"/>
                    </a:lnTo>
                    <a:lnTo>
                      <a:pt x="3036" y="1154"/>
                    </a:lnTo>
                    <a:cubicBezTo>
                      <a:pt x="3028" y="1114"/>
                      <a:pt x="3020" y="1083"/>
                      <a:pt x="3020" y="1083"/>
                    </a:cubicBezTo>
                    <a:cubicBezTo>
                      <a:pt x="3012" y="1083"/>
                      <a:pt x="3012" y="1090"/>
                      <a:pt x="3004" y="1090"/>
                    </a:cubicBezTo>
                    <a:cubicBezTo>
                      <a:pt x="3004" y="1090"/>
                      <a:pt x="3004" y="1099"/>
                      <a:pt x="2996" y="1099"/>
                    </a:cubicBezTo>
                    <a:cubicBezTo>
                      <a:pt x="2996" y="1099"/>
                      <a:pt x="2996" y="1090"/>
                      <a:pt x="2988" y="1083"/>
                    </a:cubicBezTo>
                    <a:cubicBezTo>
                      <a:pt x="2988" y="1075"/>
                      <a:pt x="2988" y="1075"/>
                      <a:pt x="2981" y="1067"/>
                    </a:cubicBezTo>
                    <a:cubicBezTo>
                      <a:pt x="2973" y="1059"/>
                      <a:pt x="2973" y="1051"/>
                      <a:pt x="2965" y="1027"/>
                    </a:cubicBezTo>
                    <a:cubicBezTo>
                      <a:pt x="2957" y="1019"/>
                      <a:pt x="2949" y="1003"/>
                      <a:pt x="2941" y="988"/>
                    </a:cubicBezTo>
                    <a:cubicBezTo>
                      <a:pt x="2909" y="924"/>
                      <a:pt x="2894" y="901"/>
                      <a:pt x="2901" y="893"/>
                    </a:cubicBezTo>
                    <a:cubicBezTo>
                      <a:pt x="2901" y="893"/>
                      <a:pt x="2901" y="885"/>
                      <a:pt x="2909" y="885"/>
                    </a:cubicBezTo>
                    <a:cubicBezTo>
                      <a:pt x="2909" y="885"/>
                      <a:pt x="2909" y="893"/>
                      <a:pt x="2917" y="901"/>
                    </a:cubicBezTo>
                    <a:cubicBezTo>
                      <a:pt x="2917" y="901"/>
                      <a:pt x="2917" y="909"/>
                      <a:pt x="2925" y="917"/>
                    </a:cubicBezTo>
                    <a:cubicBezTo>
                      <a:pt x="2933" y="924"/>
                      <a:pt x="2941" y="932"/>
                      <a:pt x="2941" y="932"/>
                    </a:cubicBezTo>
                    <a:cubicBezTo>
                      <a:pt x="2949" y="940"/>
                      <a:pt x="2949" y="948"/>
                      <a:pt x="2949" y="948"/>
                    </a:cubicBezTo>
                    <a:cubicBezTo>
                      <a:pt x="2957" y="948"/>
                      <a:pt x="2957" y="948"/>
                      <a:pt x="2957" y="948"/>
                    </a:cubicBezTo>
                    <a:cubicBezTo>
                      <a:pt x="2957" y="948"/>
                      <a:pt x="2957" y="940"/>
                      <a:pt x="2965" y="940"/>
                    </a:cubicBezTo>
                    <a:cubicBezTo>
                      <a:pt x="2965" y="932"/>
                      <a:pt x="2965" y="932"/>
                      <a:pt x="2973" y="932"/>
                    </a:cubicBezTo>
                    <a:lnTo>
                      <a:pt x="2973" y="932"/>
                    </a:lnTo>
                    <a:cubicBezTo>
                      <a:pt x="2981" y="940"/>
                      <a:pt x="3004" y="964"/>
                      <a:pt x="3020" y="996"/>
                    </a:cubicBezTo>
                    <a:lnTo>
                      <a:pt x="3020" y="1003"/>
                    </a:lnTo>
                    <a:cubicBezTo>
                      <a:pt x="3020" y="1019"/>
                      <a:pt x="3028" y="1027"/>
                      <a:pt x="3028" y="1035"/>
                    </a:cubicBezTo>
                    <a:lnTo>
                      <a:pt x="3028" y="1035"/>
                    </a:lnTo>
                    <a:cubicBezTo>
                      <a:pt x="3036" y="1035"/>
                      <a:pt x="3036" y="1035"/>
                      <a:pt x="3036" y="1035"/>
                    </a:cubicBezTo>
                    <a:cubicBezTo>
                      <a:pt x="3036" y="1012"/>
                      <a:pt x="3044" y="996"/>
                      <a:pt x="2996" y="924"/>
                    </a:cubicBezTo>
                    <a:cubicBezTo>
                      <a:pt x="2957" y="861"/>
                      <a:pt x="2941" y="853"/>
                      <a:pt x="2925" y="846"/>
                    </a:cubicBezTo>
                    <a:lnTo>
                      <a:pt x="2925" y="846"/>
                    </a:lnTo>
                    <a:cubicBezTo>
                      <a:pt x="2901" y="837"/>
                      <a:pt x="2680" y="506"/>
                      <a:pt x="2664" y="458"/>
                    </a:cubicBezTo>
                    <a:cubicBezTo>
                      <a:pt x="2664" y="458"/>
                      <a:pt x="2577" y="268"/>
                      <a:pt x="2554" y="229"/>
                    </a:cubicBezTo>
                    <a:cubicBezTo>
                      <a:pt x="2546" y="205"/>
                      <a:pt x="2538" y="189"/>
                      <a:pt x="2538" y="173"/>
                    </a:cubicBezTo>
                    <a:cubicBezTo>
                      <a:pt x="2538" y="158"/>
                      <a:pt x="2530" y="142"/>
                      <a:pt x="2522" y="126"/>
                    </a:cubicBezTo>
                    <a:cubicBezTo>
                      <a:pt x="2514" y="118"/>
                      <a:pt x="2506" y="118"/>
                      <a:pt x="2506" y="110"/>
                    </a:cubicBezTo>
                    <a:cubicBezTo>
                      <a:pt x="2490" y="95"/>
                      <a:pt x="2490" y="95"/>
                      <a:pt x="2498" y="63"/>
                    </a:cubicBezTo>
                    <a:cubicBezTo>
                      <a:pt x="2498" y="55"/>
                      <a:pt x="2498" y="55"/>
                      <a:pt x="2498" y="47"/>
                    </a:cubicBezTo>
                    <a:cubicBezTo>
                      <a:pt x="2506" y="23"/>
                      <a:pt x="2506" y="23"/>
                      <a:pt x="2483" y="15"/>
                    </a:cubicBezTo>
                    <a:cubicBezTo>
                      <a:pt x="2483" y="7"/>
                      <a:pt x="2483" y="7"/>
                      <a:pt x="2483" y="7"/>
                    </a:cubicBezTo>
                    <a:cubicBezTo>
                      <a:pt x="2483" y="15"/>
                      <a:pt x="2483" y="15"/>
                      <a:pt x="2483" y="15"/>
                    </a:cubicBezTo>
                    <a:cubicBezTo>
                      <a:pt x="2475" y="23"/>
                      <a:pt x="2459" y="31"/>
                      <a:pt x="2427" y="31"/>
                    </a:cubicBezTo>
                    <a:cubicBezTo>
                      <a:pt x="2403" y="31"/>
                      <a:pt x="2364" y="23"/>
                      <a:pt x="2332" y="23"/>
                    </a:cubicBezTo>
                    <a:cubicBezTo>
                      <a:pt x="2308" y="15"/>
                      <a:pt x="2285" y="15"/>
                      <a:pt x="2277" y="15"/>
                    </a:cubicBezTo>
                    <a:cubicBezTo>
                      <a:pt x="2269" y="15"/>
                      <a:pt x="2261" y="15"/>
                      <a:pt x="2261" y="15"/>
                    </a:cubicBezTo>
                    <a:cubicBezTo>
                      <a:pt x="2253" y="23"/>
                      <a:pt x="2253" y="23"/>
                      <a:pt x="2253" y="31"/>
                    </a:cubicBezTo>
                    <a:cubicBezTo>
                      <a:pt x="2253" y="39"/>
                      <a:pt x="2253" y="55"/>
                      <a:pt x="2269" y="79"/>
                    </a:cubicBezTo>
                    <a:cubicBezTo>
                      <a:pt x="2285" y="102"/>
                      <a:pt x="2285" y="134"/>
                      <a:pt x="2277" y="166"/>
                    </a:cubicBezTo>
                    <a:cubicBezTo>
                      <a:pt x="2277" y="173"/>
                      <a:pt x="2277" y="189"/>
                      <a:pt x="2277" y="197"/>
                    </a:cubicBezTo>
                    <a:cubicBezTo>
                      <a:pt x="2277" y="221"/>
                      <a:pt x="2269" y="229"/>
                      <a:pt x="2253" y="229"/>
                    </a:cubicBezTo>
                    <a:cubicBezTo>
                      <a:pt x="2245" y="229"/>
                      <a:pt x="2237" y="229"/>
                      <a:pt x="2230" y="229"/>
                    </a:cubicBezTo>
                    <a:lnTo>
                      <a:pt x="2222" y="229"/>
                    </a:lnTo>
                    <a:cubicBezTo>
                      <a:pt x="2190" y="229"/>
                      <a:pt x="2190" y="205"/>
                      <a:pt x="2190" y="181"/>
                    </a:cubicBezTo>
                    <a:cubicBezTo>
                      <a:pt x="2190" y="173"/>
                      <a:pt x="2190" y="166"/>
                      <a:pt x="2190" y="158"/>
                    </a:cubicBezTo>
                    <a:cubicBezTo>
                      <a:pt x="2182" y="142"/>
                      <a:pt x="2174" y="134"/>
                      <a:pt x="2174" y="134"/>
                    </a:cubicBezTo>
                    <a:cubicBezTo>
                      <a:pt x="2119" y="142"/>
                      <a:pt x="1138" y="221"/>
                      <a:pt x="1123" y="221"/>
                    </a:cubicBezTo>
                    <a:cubicBezTo>
                      <a:pt x="1115" y="221"/>
                      <a:pt x="1060" y="126"/>
                      <a:pt x="1036" y="87"/>
                    </a:cubicBezTo>
                    <a:cubicBezTo>
                      <a:pt x="633" y="134"/>
                      <a:pt x="24" y="221"/>
                      <a:pt x="8" y="237"/>
                    </a:cubicBezTo>
                    <a:cubicBezTo>
                      <a:pt x="8" y="245"/>
                      <a:pt x="0" y="245"/>
                      <a:pt x="8" y="253"/>
                    </a:cubicBezTo>
                    <a:cubicBezTo>
                      <a:pt x="8" y="268"/>
                      <a:pt x="32" y="284"/>
                      <a:pt x="55" y="300"/>
                    </a:cubicBezTo>
                    <a:cubicBezTo>
                      <a:pt x="63" y="308"/>
                      <a:pt x="71" y="316"/>
                      <a:pt x="79" y="324"/>
                    </a:cubicBezTo>
                    <a:cubicBezTo>
                      <a:pt x="103" y="340"/>
                      <a:pt x="103" y="355"/>
                      <a:pt x="95" y="379"/>
                    </a:cubicBezTo>
                    <a:lnTo>
                      <a:pt x="87" y="387"/>
                    </a:lnTo>
                    <a:cubicBezTo>
                      <a:pt x="87" y="403"/>
                      <a:pt x="95" y="419"/>
                      <a:pt x="103" y="426"/>
                    </a:cubicBezTo>
                    <a:cubicBezTo>
                      <a:pt x="111" y="442"/>
                      <a:pt x="119" y="450"/>
                      <a:pt x="119" y="458"/>
                    </a:cubicBezTo>
                    <a:cubicBezTo>
                      <a:pt x="119" y="466"/>
                      <a:pt x="111" y="490"/>
                      <a:pt x="95" y="513"/>
                    </a:cubicBezTo>
                    <a:cubicBezTo>
                      <a:pt x="103" y="521"/>
                      <a:pt x="103" y="529"/>
                      <a:pt x="111" y="529"/>
                    </a:cubicBezTo>
                    <a:cubicBezTo>
                      <a:pt x="119" y="529"/>
                      <a:pt x="119" y="529"/>
                      <a:pt x="127" y="521"/>
                    </a:cubicBezTo>
                    <a:cubicBezTo>
                      <a:pt x="135" y="513"/>
                      <a:pt x="142" y="506"/>
                      <a:pt x="150" y="506"/>
                    </a:cubicBezTo>
                    <a:cubicBezTo>
                      <a:pt x="158" y="498"/>
                      <a:pt x="166" y="490"/>
                      <a:pt x="182" y="474"/>
                    </a:cubicBezTo>
                    <a:cubicBezTo>
                      <a:pt x="190" y="458"/>
                      <a:pt x="190" y="442"/>
                      <a:pt x="190" y="434"/>
                    </a:cubicBezTo>
                    <a:cubicBezTo>
                      <a:pt x="190" y="419"/>
                      <a:pt x="190" y="411"/>
                      <a:pt x="198" y="403"/>
                    </a:cubicBezTo>
                    <a:cubicBezTo>
                      <a:pt x="206" y="403"/>
                      <a:pt x="206" y="403"/>
                      <a:pt x="206" y="403"/>
                    </a:cubicBezTo>
                    <a:cubicBezTo>
                      <a:pt x="214" y="403"/>
                      <a:pt x="221" y="411"/>
                      <a:pt x="230" y="419"/>
                    </a:cubicBezTo>
                    <a:cubicBezTo>
                      <a:pt x="237" y="419"/>
                      <a:pt x="237" y="419"/>
                      <a:pt x="245" y="419"/>
                    </a:cubicBezTo>
                    <a:lnTo>
                      <a:pt x="245" y="411"/>
                    </a:lnTo>
                    <a:cubicBezTo>
                      <a:pt x="245" y="403"/>
                      <a:pt x="245" y="395"/>
                      <a:pt x="261" y="395"/>
                    </a:cubicBezTo>
                    <a:lnTo>
                      <a:pt x="269" y="395"/>
                    </a:lnTo>
                    <a:cubicBezTo>
                      <a:pt x="293" y="411"/>
                      <a:pt x="308" y="426"/>
                      <a:pt x="308" y="442"/>
                    </a:cubicBezTo>
                    <a:cubicBezTo>
                      <a:pt x="308" y="450"/>
                      <a:pt x="301" y="450"/>
                      <a:pt x="293" y="450"/>
                    </a:cubicBezTo>
                    <a:cubicBezTo>
                      <a:pt x="269" y="458"/>
                      <a:pt x="261" y="458"/>
                      <a:pt x="253" y="474"/>
                    </a:cubicBezTo>
                    <a:cubicBezTo>
                      <a:pt x="253" y="474"/>
                      <a:pt x="245" y="474"/>
                      <a:pt x="245" y="482"/>
                    </a:cubicBezTo>
                    <a:cubicBezTo>
                      <a:pt x="237" y="490"/>
                      <a:pt x="221" y="490"/>
                      <a:pt x="206" y="498"/>
                    </a:cubicBezTo>
                    <a:cubicBezTo>
                      <a:pt x="206" y="498"/>
                      <a:pt x="198" y="498"/>
                      <a:pt x="190" y="506"/>
                    </a:cubicBezTo>
                    <a:lnTo>
                      <a:pt x="198" y="506"/>
                    </a:lnTo>
                    <a:cubicBezTo>
                      <a:pt x="214" y="506"/>
                      <a:pt x="230" y="506"/>
                      <a:pt x="245" y="498"/>
                    </a:cubicBezTo>
                    <a:cubicBezTo>
                      <a:pt x="261" y="490"/>
                      <a:pt x="277" y="482"/>
                      <a:pt x="293" y="474"/>
                    </a:cubicBezTo>
                    <a:cubicBezTo>
                      <a:pt x="308" y="474"/>
                      <a:pt x="316" y="474"/>
                      <a:pt x="324" y="474"/>
                    </a:cubicBezTo>
                    <a:cubicBezTo>
                      <a:pt x="372" y="466"/>
                      <a:pt x="435" y="450"/>
                      <a:pt x="451" y="426"/>
                    </a:cubicBezTo>
                    <a:cubicBezTo>
                      <a:pt x="451" y="419"/>
                      <a:pt x="459" y="419"/>
                      <a:pt x="459" y="411"/>
                    </a:cubicBezTo>
                    <a:cubicBezTo>
                      <a:pt x="459" y="395"/>
                      <a:pt x="467" y="387"/>
                      <a:pt x="498" y="387"/>
                    </a:cubicBezTo>
                    <a:cubicBezTo>
                      <a:pt x="514" y="387"/>
                      <a:pt x="522" y="387"/>
                      <a:pt x="530" y="387"/>
                    </a:cubicBezTo>
                    <a:cubicBezTo>
                      <a:pt x="546" y="379"/>
                      <a:pt x="554" y="379"/>
                      <a:pt x="561" y="379"/>
                    </a:cubicBezTo>
                    <a:cubicBezTo>
                      <a:pt x="569" y="379"/>
                      <a:pt x="569" y="379"/>
                      <a:pt x="577" y="379"/>
                    </a:cubicBezTo>
                    <a:cubicBezTo>
                      <a:pt x="601" y="387"/>
                      <a:pt x="617" y="395"/>
                      <a:pt x="609" y="403"/>
                    </a:cubicBezTo>
                    <a:cubicBezTo>
                      <a:pt x="609" y="411"/>
                      <a:pt x="609" y="411"/>
                      <a:pt x="593" y="411"/>
                    </a:cubicBezTo>
                    <a:cubicBezTo>
                      <a:pt x="585" y="411"/>
                      <a:pt x="577" y="411"/>
                      <a:pt x="569" y="411"/>
                    </a:cubicBezTo>
                    <a:cubicBezTo>
                      <a:pt x="561" y="411"/>
                      <a:pt x="561" y="411"/>
                      <a:pt x="554" y="411"/>
                    </a:cubicBezTo>
                    <a:cubicBezTo>
                      <a:pt x="546" y="411"/>
                      <a:pt x="538" y="411"/>
                      <a:pt x="530" y="419"/>
                    </a:cubicBezTo>
                    <a:cubicBezTo>
                      <a:pt x="522" y="426"/>
                      <a:pt x="506" y="426"/>
                      <a:pt x="490" y="426"/>
                    </a:cubicBezTo>
                    <a:cubicBezTo>
                      <a:pt x="482" y="426"/>
                      <a:pt x="474" y="434"/>
                      <a:pt x="474" y="434"/>
                    </a:cubicBezTo>
                    <a:lnTo>
                      <a:pt x="474" y="434"/>
                    </a:lnTo>
                    <a:cubicBezTo>
                      <a:pt x="490" y="442"/>
                      <a:pt x="498" y="442"/>
                      <a:pt x="522" y="442"/>
                    </a:cubicBezTo>
                    <a:cubicBezTo>
                      <a:pt x="530" y="442"/>
                      <a:pt x="538" y="442"/>
                      <a:pt x="546" y="442"/>
                    </a:cubicBezTo>
                    <a:cubicBezTo>
                      <a:pt x="585" y="442"/>
                      <a:pt x="783" y="498"/>
                      <a:pt x="799" y="521"/>
                    </a:cubicBezTo>
                    <a:cubicBezTo>
                      <a:pt x="807" y="529"/>
                      <a:pt x="807" y="529"/>
                      <a:pt x="807" y="529"/>
                    </a:cubicBezTo>
                    <a:cubicBezTo>
                      <a:pt x="807" y="529"/>
                      <a:pt x="807" y="521"/>
                      <a:pt x="807" y="506"/>
                    </a:cubicBezTo>
                    <a:cubicBezTo>
                      <a:pt x="799" y="498"/>
                      <a:pt x="791" y="498"/>
                      <a:pt x="783" y="490"/>
                    </a:cubicBezTo>
                    <a:cubicBezTo>
                      <a:pt x="775" y="490"/>
                      <a:pt x="767" y="482"/>
                      <a:pt x="767" y="482"/>
                    </a:cubicBezTo>
                    <a:cubicBezTo>
                      <a:pt x="767" y="474"/>
                      <a:pt x="767" y="466"/>
                      <a:pt x="775" y="466"/>
                    </a:cubicBezTo>
                    <a:cubicBezTo>
                      <a:pt x="783" y="450"/>
                      <a:pt x="783" y="442"/>
                      <a:pt x="791" y="442"/>
                    </a:cubicBezTo>
                    <a:lnTo>
                      <a:pt x="799" y="442"/>
                    </a:lnTo>
                    <a:cubicBezTo>
                      <a:pt x="807" y="442"/>
                      <a:pt x="807" y="442"/>
                      <a:pt x="814" y="450"/>
                    </a:cubicBezTo>
                    <a:cubicBezTo>
                      <a:pt x="822" y="450"/>
                      <a:pt x="830" y="442"/>
                      <a:pt x="838" y="434"/>
                    </a:cubicBezTo>
                    <a:cubicBezTo>
                      <a:pt x="846" y="434"/>
                      <a:pt x="846" y="434"/>
                      <a:pt x="854" y="434"/>
                    </a:cubicBezTo>
                    <a:cubicBezTo>
                      <a:pt x="854" y="434"/>
                      <a:pt x="862" y="434"/>
                      <a:pt x="862" y="442"/>
                    </a:cubicBezTo>
                    <a:cubicBezTo>
                      <a:pt x="862" y="450"/>
                      <a:pt x="846" y="458"/>
                      <a:pt x="838" y="466"/>
                    </a:cubicBezTo>
                    <a:cubicBezTo>
                      <a:pt x="830" y="466"/>
                      <a:pt x="830" y="466"/>
                      <a:pt x="830" y="482"/>
                    </a:cubicBezTo>
                    <a:cubicBezTo>
                      <a:pt x="838" y="498"/>
                      <a:pt x="838" y="498"/>
                      <a:pt x="846" y="506"/>
                    </a:cubicBezTo>
                    <a:lnTo>
                      <a:pt x="846" y="513"/>
                    </a:lnTo>
                    <a:cubicBezTo>
                      <a:pt x="854" y="521"/>
                      <a:pt x="846" y="529"/>
                      <a:pt x="838" y="537"/>
                    </a:cubicBezTo>
                    <a:cubicBezTo>
                      <a:pt x="838" y="537"/>
                      <a:pt x="838" y="537"/>
                      <a:pt x="830" y="537"/>
                    </a:cubicBezTo>
                    <a:cubicBezTo>
                      <a:pt x="838" y="545"/>
                      <a:pt x="838" y="545"/>
                      <a:pt x="838" y="545"/>
                    </a:cubicBezTo>
                    <a:cubicBezTo>
                      <a:pt x="973" y="616"/>
                      <a:pt x="973" y="632"/>
                      <a:pt x="973" y="640"/>
                    </a:cubicBezTo>
                    <a:cubicBezTo>
                      <a:pt x="973" y="656"/>
                      <a:pt x="965" y="656"/>
                      <a:pt x="957" y="664"/>
                    </a:cubicBezTo>
                    <a:lnTo>
                      <a:pt x="949" y="664"/>
                    </a:lnTo>
                    <a:cubicBezTo>
                      <a:pt x="949" y="664"/>
                      <a:pt x="949" y="664"/>
                      <a:pt x="957" y="672"/>
                    </a:cubicBezTo>
                    <a:cubicBezTo>
                      <a:pt x="965" y="695"/>
                      <a:pt x="980" y="711"/>
                      <a:pt x="996" y="719"/>
                    </a:cubicBezTo>
                    <a:cubicBezTo>
                      <a:pt x="996" y="719"/>
                      <a:pt x="996" y="719"/>
                      <a:pt x="1004" y="719"/>
                    </a:cubicBezTo>
                    <a:cubicBezTo>
                      <a:pt x="1012" y="719"/>
                      <a:pt x="1036" y="711"/>
                      <a:pt x="1060" y="703"/>
                    </a:cubicBezTo>
                    <a:cubicBezTo>
                      <a:pt x="1075" y="695"/>
                      <a:pt x="1091" y="695"/>
                      <a:pt x="1107" y="687"/>
                    </a:cubicBezTo>
                    <a:cubicBezTo>
                      <a:pt x="1131" y="679"/>
                      <a:pt x="1162" y="664"/>
                      <a:pt x="1178" y="656"/>
                    </a:cubicBezTo>
                    <a:cubicBezTo>
                      <a:pt x="1202" y="648"/>
                      <a:pt x="1218" y="640"/>
                      <a:pt x="1225" y="640"/>
                    </a:cubicBezTo>
                    <a:cubicBezTo>
                      <a:pt x="1225" y="640"/>
                      <a:pt x="1233" y="648"/>
                      <a:pt x="1233" y="656"/>
                    </a:cubicBezTo>
                    <a:cubicBezTo>
                      <a:pt x="1233" y="664"/>
                      <a:pt x="1218" y="672"/>
                      <a:pt x="1202" y="687"/>
                    </a:cubicBezTo>
                    <a:cubicBezTo>
                      <a:pt x="1170" y="703"/>
                      <a:pt x="1147" y="711"/>
                      <a:pt x="1131" y="727"/>
                    </a:cubicBezTo>
                    <a:cubicBezTo>
                      <a:pt x="1123" y="727"/>
                      <a:pt x="1123" y="735"/>
                      <a:pt x="1123" y="735"/>
                    </a:cubicBezTo>
                    <a:lnTo>
                      <a:pt x="1131" y="735"/>
                    </a:lnTo>
                    <a:cubicBezTo>
                      <a:pt x="1138" y="735"/>
                      <a:pt x="1147" y="735"/>
                      <a:pt x="1154" y="735"/>
                    </a:cubicBezTo>
                    <a:cubicBezTo>
                      <a:pt x="1162" y="727"/>
                      <a:pt x="1241" y="679"/>
                      <a:pt x="1241" y="640"/>
                    </a:cubicBezTo>
                    <a:cubicBezTo>
                      <a:pt x="1241" y="608"/>
                      <a:pt x="1249" y="608"/>
                      <a:pt x="1265" y="600"/>
                    </a:cubicBezTo>
                    <a:cubicBezTo>
                      <a:pt x="1265" y="600"/>
                      <a:pt x="1265" y="593"/>
                      <a:pt x="1273" y="593"/>
                    </a:cubicBezTo>
                    <a:lnTo>
                      <a:pt x="1281" y="585"/>
                    </a:lnTo>
                    <a:cubicBezTo>
                      <a:pt x="1297" y="569"/>
                      <a:pt x="1313" y="561"/>
                      <a:pt x="1336" y="561"/>
                    </a:cubicBezTo>
                    <a:cubicBezTo>
                      <a:pt x="1344" y="561"/>
                      <a:pt x="1352" y="561"/>
                      <a:pt x="1360" y="561"/>
                    </a:cubicBezTo>
                    <a:lnTo>
                      <a:pt x="1368" y="561"/>
                    </a:lnTo>
                    <a:cubicBezTo>
                      <a:pt x="1368" y="561"/>
                      <a:pt x="1384" y="561"/>
                      <a:pt x="1384" y="553"/>
                    </a:cubicBezTo>
                    <a:lnTo>
                      <a:pt x="1384" y="553"/>
                    </a:lnTo>
                    <a:cubicBezTo>
                      <a:pt x="1384" y="545"/>
                      <a:pt x="1376" y="537"/>
                      <a:pt x="1368" y="537"/>
                    </a:cubicBezTo>
                    <a:cubicBezTo>
                      <a:pt x="1368" y="529"/>
                      <a:pt x="1360" y="521"/>
                      <a:pt x="1360" y="513"/>
                    </a:cubicBezTo>
                    <a:cubicBezTo>
                      <a:pt x="1360" y="513"/>
                      <a:pt x="1368" y="506"/>
                      <a:pt x="1376" y="498"/>
                    </a:cubicBezTo>
                    <a:cubicBezTo>
                      <a:pt x="1391" y="490"/>
                      <a:pt x="1391" y="482"/>
                      <a:pt x="1400" y="474"/>
                    </a:cubicBezTo>
                    <a:cubicBezTo>
                      <a:pt x="1407" y="458"/>
                      <a:pt x="1407" y="450"/>
                      <a:pt x="1455" y="458"/>
                    </a:cubicBezTo>
                    <a:cubicBezTo>
                      <a:pt x="1518" y="466"/>
                      <a:pt x="1550" y="482"/>
                      <a:pt x="1589" y="498"/>
                    </a:cubicBezTo>
                    <a:lnTo>
                      <a:pt x="1597" y="498"/>
                    </a:lnTo>
                    <a:cubicBezTo>
                      <a:pt x="1621" y="513"/>
                      <a:pt x="1653" y="537"/>
                      <a:pt x="1684" y="569"/>
                    </a:cubicBezTo>
                    <a:cubicBezTo>
                      <a:pt x="1716" y="593"/>
                      <a:pt x="1739" y="616"/>
                      <a:pt x="1755" y="616"/>
                    </a:cubicBezTo>
                    <a:cubicBezTo>
                      <a:pt x="1771" y="624"/>
                      <a:pt x="1779" y="624"/>
                      <a:pt x="1787" y="640"/>
                    </a:cubicBezTo>
                    <a:cubicBezTo>
                      <a:pt x="1787" y="648"/>
                      <a:pt x="1787" y="648"/>
                      <a:pt x="1795" y="664"/>
                    </a:cubicBezTo>
                    <a:cubicBezTo>
                      <a:pt x="1818" y="687"/>
                      <a:pt x="1834" y="711"/>
                      <a:pt x="1882" y="735"/>
                    </a:cubicBezTo>
                    <a:cubicBezTo>
                      <a:pt x="1897" y="743"/>
                      <a:pt x="1905" y="759"/>
                      <a:pt x="1921" y="774"/>
                    </a:cubicBezTo>
                    <a:cubicBezTo>
                      <a:pt x="1937" y="798"/>
                      <a:pt x="1953" y="814"/>
                      <a:pt x="1992" y="814"/>
                    </a:cubicBezTo>
                    <a:lnTo>
                      <a:pt x="1992" y="814"/>
                    </a:lnTo>
                    <a:cubicBezTo>
                      <a:pt x="2055" y="822"/>
                      <a:pt x="2064" y="822"/>
                      <a:pt x="2079" y="853"/>
                    </a:cubicBezTo>
                    <a:cubicBezTo>
                      <a:pt x="2087" y="893"/>
                      <a:pt x="2095" y="917"/>
                      <a:pt x="2119" y="924"/>
                    </a:cubicBezTo>
                    <a:cubicBezTo>
                      <a:pt x="2143" y="932"/>
                      <a:pt x="2150" y="948"/>
                      <a:pt x="2150" y="972"/>
                    </a:cubicBezTo>
                    <a:cubicBezTo>
                      <a:pt x="2158" y="980"/>
                      <a:pt x="2158" y="980"/>
                      <a:pt x="2158" y="988"/>
                    </a:cubicBezTo>
                    <a:cubicBezTo>
                      <a:pt x="2158" y="996"/>
                      <a:pt x="2158" y="996"/>
                      <a:pt x="2158" y="1003"/>
                    </a:cubicBezTo>
                    <a:cubicBezTo>
                      <a:pt x="2166" y="1035"/>
                      <a:pt x="2174" y="1067"/>
                      <a:pt x="2166" y="1106"/>
                    </a:cubicBezTo>
                    <a:cubicBezTo>
                      <a:pt x="2158" y="1138"/>
                      <a:pt x="2158" y="1170"/>
                      <a:pt x="2150" y="1201"/>
                    </a:cubicBezTo>
                    <a:cubicBezTo>
                      <a:pt x="2150" y="1217"/>
                      <a:pt x="2150" y="1225"/>
                      <a:pt x="2150" y="1241"/>
                    </a:cubicBezTo>
                    <a:cubicBezTo>
                      <a:pt x="2150" y="1256"/>
                      <a:pt x="2143" y="1272"/>
                      <a:pt x="2135" y="1280"/>
                    </a:cubicBezTo>
                    <a:cubicBezTo>
                      <a:pt x="2135" y="1304"/>
                      <a:pt x="2127" y="1312"/>
                      <a:pt x="2127" y="1336"/>
                    </a:cubicBezTo>
                    <a:cubicBezTo>
                      <a:pt x="2135" y="1343"/>
                      <a:pt x="2135" y="1359"/>
                      <a:pt x="2143" y="1367"/>
                    </a:cubicBezTo>
                    <a:cubicBezTo>
                      <a:pt x="2143" y="1375"/>
                      <a:pt x="2150" y="1391"/>
                      <a:pt x="2150" y="1415"/>
                    </a:cubicBezTo>
                    <a:cubicBezTo>
                      <a:pt x="2150" y="1438"/>
                      <a:pt x="2158" y="1462"/>
                      <a:pt x="2166" y="1478"/>
                    </a:cubicBezTo>
                    <a:cubicBezTo>
                      <a:pt x="2174" y="1478"/>
                      <a:pt x="2174" y="1486"/>
                      <a:pt x="2182" y="1486"/>
                    </a:cubicBezTo>
                    <a:cubicBezTo>
                      <a:pt x="2190" y="1478"/>
                      <a:pt x="2190" y="1478"/>
                      <a:pt x="2190" y="1478"/>
                    </a:cubicBezTo>
                    <a:cubicBezTo>
                      <a:pt x="2206" y="1478"/>
                      <a:pt x="2222" y="1478"/>
                      <a:pt x="2230" y="1470"/>
                    </a:cubicBezTo>
                    <a:cubicBezTo>
                      <a:pt x="2230" y="1470"/>
                      <a:pt x="2230" y="1462"/>
                      <a:pt x="2230" y="1454"/>
                    </a:cubicBezTo>
                    <a:cubicBezTo>
                      <a:pt x="2222" y="1446"/>
                      <a:pt x="2222" y="1430"/>
                      <a:pt x="2214" y="1423"/>
                    </a:cubicBezTo>
                    <a:cubicBezTo>
                      <a:pt x="2206" y="1407"/>
                      <a:pt x="2198" y="1391"/>
                      <a:pt x="2198" y="1367"/>
                    </a:cubicBezTo>
                    <a:cubicBezTo>
                      <a:pt x="2198" y="1336"/>
                      <a:pt x="2206" y="1336"/>
                      <a:pt x="2214" y="1336"/>
                    </a:cubicBezTo>
                    <a:cubicBezTo>
                      <a:pt x="2222" y="1336"/>
                      <a:pt x="2230" y="1343"/>
                      <a:pt x="2237" y="1359"/>
                    </a:cubicBezTo>
                    <a:cubicBezTo>
                      <a:pt x="2253" y="1383"/>
                      <a:pt x="2253" y="1383"/>
                      <a:pt x="2269" y="1383"/>
                    </a:cubicBezTo>
                    <a:cubicBezTo>
                      <a:pt x="2277" y="1383"/>
                      <a:pt x="2277" y="1383"/>
                      <a:pt x="2277" y="1383"/>
                    </a:cubicBezTo>
                    <a:cubicBezTo>
                      <a:pt x="2285" y="1383"/>
                      <a:pt x="2285" y="1383"/>
                      <a:pt x="2293" y="1383"/>
                    </a:cubicBezTo>
                    <a:cubicBezTo>
                      <a:pt x="2301" y="1383"/>
                      <a:pt x="2301" y="1383"/>
                      <a:pt x="2308" y="1391"/>
                    </a:cubicBezTo>
                    <a:cubicBezTo>
                      <a:pt x="2308" y="1399"/>
                      <a:pt x="2308" y="1407"/>
                      <a:pt x="2308" y="1423"/>
                    </a:cubicBezTo>
                    <a:cubicBezTo>
                      <a:pt x="2308" y="1438"/>
                      <a:pt x="2293" y="1462"/>
                      <a:pt x="2285" y="1486"/>
                    </a:cubicBezTo>
                    <a:cubicBezTo>
                      <a:pt x="2277" y="1502"/>
                      <a:pt x="2261" y="1517"/>
                      <a:pt x="2261" y="1533"/>
                    </a:cubicBezTo>
                    <a:cubicBezTo>
                      <a:pt x="2261" y="1549"/>
                      <a:pt x="2253" y="1565"/>
                      <a:pt x="2230" y="1573"/>
                    </a:cubicBezTo>
                    <a:cubicBezTo>
                      <a:pt x="2230" y="1573"/>
                      <a:pt x="2230" y="1573"/>
                      <a:pt x="2222" y="1573"/>
                    </a:cubicBezTo>
                    <a:cubicBezTo>
                      <a:pt x="2214" y="1573"/>
                      <a:pt x="2198" y="1573"/>
                      <a:pt x="2198" y="1581"/>
                    </a:cubicBezTo>
                    <a:cubicBezTo>
                      <a:pt x="2198" y="1581"/>
                      <a:pt x="2198" y="1581"/>
                      <a:pt x="2206" y="1589"/>
                    </a:cubicBezTo>
                    <a:cubicBezTo>
                      <a:pt x="2214" y="1589"/>
                      <a:pt x="2222" y="1589"/>
                      <a:pt x="2230" y="1589"/>
                    </a:cubicBezTo>
                    <a:cubicBezTo>
                      <a:pt x="2230" y="1581"/>
                      <a:pt x="2230" y="1581"/>
                      <a:pt x="2237" y="1581"/>
                    </a:cubicBezTo>
                    <a:cubicBezTo>
                      <a:pt x="2245" y="1581"/>
                      <a:pt x="2253" y="1589"/>
                      <a:pt x="2261" y="1612"/>
                    </a:cubicBezTo>
                    <a:cubicBezTo>
                      <a:pt x="2277" y="1636"/>
                      <a:pt x="2277" y="1652"/>
                      <a:pt x="2285" y="1668"/>
                    </a:cubicBezTo>
                    <a:cubicBezTo>
                      <a:pt x="2293" y="1691"/>
                      <a:pt x="2301" y="1707"/>
                      <a:pt x="2317" y="1739"/>
                    </a:cubicBezTo>
                    <a:cubicBezTo>
                      <a:pt x="2356" y="1802"/>
                      <a:pt x="2411" y="1857"/>
                      <a:pt x="2435" y="1865"/>
                    </a:cubicBezTo>
                    <a:cubicBezTo>
                      <a:pt x="2443" y="1865"/>
                      <a:pt x="2459" y="1873"/>
                      <a:pt x="2467" y="1873"/>
                    </a:cubicBezTo>
                    <a:cubicBezTo>
                      <a:pt x="2475" y="1873"/>
                      <a:pt x="2475" y="1873"/>
                      <a:pt x="2483" y="1865"/>
                    </a:cubicBezTo>
                    <a:cubicBezTo>
                      <a:pt x="2483" y="1865"/>
                      <a:pt x="2483" y="1857"/>
                      <a:pt x="2483" y="1849"/>
                    </a:cubicBezTo>
                    <a:cubicBezTo>
                      <a:pt x="2475" y="1841"/>
                      <a:pt x="2467" y="1826"/>
                      <a:pt x="2459" y="1818"/>
                    </a:cubicBezTo>
                    <a:cubicBezTo>
                      <a:pt x="2451" y="1810"/>
                      <a:pt x="2451" y="1802"/>
                      <a:pt x="2451" y="1802"/>
                    </a:cubicBezTo>
                    <a:cubicBezTo>
                      <a:pt x="2451" y="1794"/>
                      <a:pt x="2459" y="1794"/>
                      <a:pt x="2467" y="1802"/>
                    </a:cubicBezTo>
                    <a:cubicBezTo>
                      <a:pt x="2483" y="1802"/>
                      <a:pt x="2490" y="1810"/>
                      <a:pt x="2498" y="1810"/>
                    </a:cubicBezTo>
                    <a:cubicBezTo>
                      <a:pt x="2506" y="1818"/>
                      <a:pt x="2506" y="1826"/>
                      <a:pt x="2514" y="1818"/>
                    </a:cubicBezTo>
                    <a:cubicBezTo>
                      <a:pt x="2530" y="1810"/>
                      <a:pt x="2538" y="1810"/>
                      <a:pt x="2546" y="1818"/>
                    </a:cubicBezTo>
                    <a:cubicBezTo>
                      <a:pt x="2546" y="1826"/>
                      <a:pt x="2546" y="1834"/>
                      <a:pt x="2546" y="1849"/>
                    </a:cubicBezTo>
                    <a:cubicBezTo>
                      <a:pt x="2530" y="1881"/>
                      <a:pt x="2530" y="1913"/>
                      <a:pt x="2538" y="1936"/>
                    </a:cubicBezTo>
                    <a:cubicBezTo>
                      <a:pt x="2546" y="1960"/>
                      <a:pt x="2577" y="1992"/>
                      <a:pt x="2585" y="1992"/>
                    </a:cubicBezTo>
                    <a:lnTo>
                      <a:pt x="2585" y="1992"/>
                    </a:lnTo>
                    <a:cubicBezTo>
                      <a:pt x="2593" y="1992"/>
                      <a:pt x="2593" y="1984"/>
                      <a:pt x="2601" y="1984"/>
                    </a:cubicBezTo>
                    <a:cubicBezTo>
                      <a:pt x="2609" y="1984"/>
                      <a:pt x="2609" y="2000"/>
                      <a:pt x="2609" y="2007"/>
                    </a:cubicBezTo>
                    <a:cubicBezTo>
                      <a:pt x="2609" y="2023"/>
                      <a:pt x="2609" y="2023"/>
                      <a:pt x="2625" y="2031"/>
                    </a:cubicBezTo>
                    <a:lnTo>
                      <a:pt x="2633" y="2031"/>
                    </a:lnTo>
                    <a:cubicBezTo>
                      <a:pt x="2656" y="2039"/>
                      <a:pt x="2656" y="2047"/>
                      <a:pt x="2656" y="2071"/>
                    </a:cubicBezTo>
                    <a:lnTo>
                      <a:pt x="2656" y="2071"/>
                    </a:lnTo>
                    <a:cubicBezTo>
                      <a:pt x="2664" y="2102"/>
                      <a:pt x="2688" y="2150"/>
                      <a:pt x="2712" y="2189"/>
                    </a:cubicBezTo>
                    <a:cubicBezTo>
                      <a:pt x="2728" y="2205"/>
                      <a:pt x="2728" y="2221"/>
                      <a:pt x="2736" y="2229"/>
                    </a:cubicBezTo>
                    <a:cubicBezTo>
                      <a:pt x="2743" y="2260"/>
                      <a:pt x="2751" y="2269"/>
                      <a:pt x="2767" y="2269"/>
                    </a:cubicBezTo>
                    <a:cubicBezTo>
                      <a:pt x="2775" y="2269"/>
                      <a:pt x="2783" y="2269"/>
                      <a:pt x="2791" y="2260"/>
                    </a:cubicBezTo>
                    <a:cubicBezTo>
                      <a:pt x="2807" y="2260"/>
                      <a:pt x="2823" y="2253"/>
                      <a:pt x="2838" y="2253"/>
                    </a:cubicBezTo>
                    <a:cubicBezTo>
                      <a:pt x="2862" y="2253"/>
                      <a:pt x="2878" y="2260"/>
                      <a:pt x="2894" y="2276"/>
                    </a:cubicBezTo>
                    <a:cubicBezTo>
                      <a:pt x="2933" y="2316"/>
                      <a:pt x="2965" y="2355"/>
                      <a:pt x="2981" y="2387"/>
                    </a:cubicBezTo>
                    <a:cubicBezTo>
                      <a:pt x="2996" y="2419"/>
                      <a:pt x="3012" y="2434"/>
                      <a:pt x="3036" y="2442"/>
                    </a:cubicBezTo>
                    <a:cubicBezTo>
                      <a:pt x="3036" y="2442"/>
                      <a:pt x="3036" y="2450"/>
                      <a:pt x="3044" y="2450"/>
                    </a:cubicBezTo>
                    <a:cubicBezTo>
                      <a:pt x="3052" y="2458"/>
                      <a:pt x="3076" y="2474"/>
                      <a:pt x="3091" y="2474"/>
                    </a:cubicBezTo>
                    <a:cubicBezTo>
                      <a:pt x="3099" y="2474"/>
                      <a:pt x="3099" y="2474"/>
                      <a:pt x="3107" y="2466"/>
                    </a:cubicBezTo>
                    <a:cubicBezTo>
                      <a:pt x="3115" y="2466"/>
                      <a:pt x="3123" y="2466"/>
                      <a:pt x="3123" y="2474"/>
                    </a:cubicBezTo>
                    <a:cubicBezTo>
                      <a:pt x="3131" y="2482"/>
                      <a:pt x="3131" y="2490"/>
                      <a:pt x="3123" y="2498"/>
                    </a:cubicBezTo>
                    <a:cubicBezTo>
                      <a:pt x="3115" y="2498"/>
                      <a:pt x="3115" y="2506"/>
                      <a:pt x="3115" y="2506"/>
                    </a:cubicBezTo>
                    <a:cubicBezTo>
                      <a:pt x="3107" y="2513"/>
                      <a:pt x="3107" y="2513"/>
                      <a:pt x="3099" y="2513"/>
                    </a:cubicBezTo>
                    <a:cubicBezTo>
                      <a:pt x="3099" y="2513"/>
                      <a:pt x="3091" y="2513"/>
                      <a:pt x="3083" y="2506"/>
                    </a:cubicBezTo>
                    <a:cubicBezTo>
                      <a:pt x="3067" y="2498"/>
                      <a:pt x="3060" y="2490"/>
                      <a:pt x="3052" y="2490"/>
                    </a:cubicBezTo>
                    <a:cubicBezTo>
                      <a:pt x="3044" y="2490"/>
                      <a:pt x="3044" y="2490"/>
                      <a:pt x="3036" y="2498"/>
                    </a:cubicBezTo>
                    <a:lnTo>
                      <a:pt x="3028" y="2506"/>
                    </a:lnTo>
                    <a:cubicBezTo>
                      <a:pt x="3020" y="2513"/>
                      <a:pt x="3012" y="2529"/>
                      <a:pt x="3012" y="2529"/>
                    </a:cubicBezTo>
                    <a:cubicBezTo>
                      <a:pt x="3012" y="2537"/>
                      <a:pt x="3028" y="2545"/>
                      <a:pt x="3044" y="2553"/>
                    </a:cubicBezTo>
                    <a:cubicBezTo>
                      <a:pt x="3067" y="2561"/>
                      <a:pt x="3083" y="2569"/>
                      <a:pt x="3083" y="2569"/>
                    </a:cubicBezTo>
                    <a:cubicBezTo>
                      <a:pt x="3091" y="2569"/>
                      <a:pt x="3091" y="2569"/>
                      <a:pt x="3091" y="2561"/>
                    </a:cubicBezTo>
                    <a:cubicBezTo>
                      <a:pt x="3099" y="2561"/>
                      <a:pt x="3107" y="2553"/>
                      <a:pt x="3115" y="2553"/>
                    </a:cubicBezTo>
                    <a:cubicBezTo>
                      <a:pt x="3123" y="2553"/>
                      <a:pt x="3123" y="2545"/>
                      <a:pt x="3131" y="2545"/>
                    </a:cubicBezTo>
                    <a:cubicBezTo>
                      <a:pt x="3139" y="2537"/>
                      <a:pt x="3147" y="2529"/>
                      <a:pt x="3178" y="2537"/>
                    </a:cubicBezTo>
                    <a:cubicBezTo>
                      <a:pt x="3186" y="2537"/>
                      <a:pt x="3186" y="2537"/>
                      <a:pt x="3186" y="2537"/>
                    </a:cubicBezTo>
                    <a:cubicBezTo>
                      <a:pt x="3202" y="2537"/>
                      <a:pt x="3210" y="2545"/>
                      <a:pt x="3218" y="2545"/>
                    </a:cubicBezTo>
                    <a:cubicBezTo>
                      <a:pt x="3226" y="2545"/>
                      <a:pt x="3234" y="2537"/>
                      <a:pt x="3241" y="2529"/>
                    </a:cubicBezTo>
                    <a:cubicBezTo>
                      <a:pt x="3249" y="2506"/>
                      <a:pt x="3265" y="2474"/>
                      <a:pt x="3289" y="2474"/>
                    </a:cubicBezTo>
                    <a:close/>
                    <a:moveTo>
                      <a:pt x="3265" y="1944"/>
                    </a:moveTo>
                    <a:lnTo>
                      <a:pt x="3265" y="1944"/>
                    </a:lnTo>
                    <a:cubicBezTo>
                      <a:pt x="3265" y="1944"/>
                      <a:pt x="3257" y="1944"/>
                      <a:pt x="3257" y="1936"/>
                    </a:cubicBezTo>
                    <a:cubicBezTo>
                      <a:pt x="3249" y="1936"/>
                      <a:pt x="3241" y="1936"/>
                      <a:pt x="3226" y="1936"/>
                    </a:cubicBezTo>
                    <a:cubicBezTo>
                      <a:pt x="3194" y="1929"/>
                      <a:pt x="3194" y="1921"/>
                      <a:pt x="3186" y="1905"/>
                    </a:cubicBezTo>
                    <a:cubicBezTo>
                      <a:pt x="3186" y="1897"/>
                      <a:pt x="3178" y="1897"/>
                      <a:pt x="3178" y="1889"/>
                    </a:cubicBezTo>
                    <a:cubicBezTo>
                      <a:pt x="3162" y="1865"/>
                      <a:pt x="3154" y="1865"/>
                      <a:pt x="3131" y="1857"/>
                    </a:cubicBezTo>
                    <a:lnTo>
                      <a:pt x="3123" y="1857"/>
                    </a:lnTo>
                    <a:cubicBezTo>
                      <a:pt x="3115" y="1857"/>
                      <a:pt x="3107" y="1849"/>
                      <a:pt x="3107" y="1841"/>
                    </a:cubicBezTo>
                    <a:cubicBezTo>
                      <a:pt x="3099" y="1834"/>
                      <a:pt x="3107" y="1826"/>
                      <a:pt x="3107" y="1818"/>
                    </a:cubicBezTo>
                    <a:cubicBezTo>
                      <a:pt x="3115" y="1818"/>
                      <a:pt x="3115" y="1810"/>
                      <a:pt x="3115" y="1810"/>
                    </a:cubicBezTo>
                    <a:cubicBezTo>
                      <a:pt x="3123" y="1786"/>
                      <a:pt x="3162" y="1754"/>
                      <a:pt x="3170" y="1747"/>
                    </a:cubicBezTo>
                    <a:cubicBezTo>
                      <a:pt x="3186" y="1731"/>
                      <a:pt x="3194" y="1723"/>
                      <a:pt x="3194" y="1707"/>
                    </a:cubicBezTo>
                    <a:cubicBezTo>
                      <a:pt x="3194" y="1691"/>
                      <a:pt x="3218" y="1683"/>
                      <a:pt x="3218" y="1683"/>
                    </a:cubicBezTo>
                    <a:cubicBezTo>
                      <a:pt x="3218" y="1683"/>
                      <a:pt x="3218" y="1683"/>
                      <a:pt x="3226" y="1683"/>
                    </a:cubicBezTo>
                    <a:cubicBezTo>
                      <a:pt x="3241" y="1683"/>
                      <a:pt x="3289" y="1754"/>
                      <a:pt x="3297" y="1770"/>
                    </a:cubicBezTo>
                    <a:cubicBezTo>
                      <a:pt x="3313" y="1794"/>
                      <a:pt x="3320" y="1841"/>
                      <a:pt x="3305" y="1857"/>
                    </a:cubicBezTo>
                    <a:cubicBezTo>
                      <a:pt x="3305" y="1857"/>
                      <a:pt x="3305" y="1857"/>
                      <a:pt x="3297" y="1857"/>
                    </a:cubicBezTo>
                    <a:cubicBezTo>
                      <a:pt x="3289" y="1865"/>
                      <a:pt x="3281" y="1873"/>
                      <a:pt x="3281" y="1913"/>
                    </a:cubicBezTo>
                    <a:cubicBezTo>
                      <a:pt x="3281" y="1929"/>
                      <a:pt x="3281" y="1944"/>
                      <a:pt x="3265" y="1944"/>
                    </a:cubicBezTo>
                    <a:close/>
                    <a:moveTo>
                      <a:pt x="3226" y="1691"/>
                    </a:moveTo>
                    <a:lnTo>
                      <a:pt x="3226" y="1691"/>
                    </a:lnTo>
                    <a:lnTo>
                      <a:pt x="3226" y="1691"/>
                    </a:lnTo>
                    <a:cubicBezTo>
                      <a:pt x="3218" y="1691"/>
                      <a:pt x="3202" y="1699"/>
                      <a:pt x="3202" y="1707"/>
                    </a:cubicBezTo>
                    <a:cubicBezTo>
                      <a:pt x="3202" y="1723"/>
                      <a:pt x="3194" y="1739"/>
                      <a:pt x="3178" y="1747"/>
                    </a:cubicBezTo>
                    <a:cubicBezTo>
                      <a:pt x="3162" y="1763"/>
                      <a:pt x="3123" y="1794"/>
                      <a:pt x="3123" y="1810"/>
                    </a:cubicBezTo>
                    <a:cubicBezTo>
                      <a:pt x="3123" y="1818"/>
                      <a:pt x="3115" y="1818"/>
                      <a:pt x="3115" y="1826"/>
                    </a:cubicBezTo>
                    <a:cubicBezTo>
                      <a:pt x="3115" y="1834"/>
                      <a:pt x="3107" y="1834"/>
                      <a:pt x="3107" y="1841"/>
                    </a:cubicBezTo>
                    <a:cubicBezTo>
                      <a:pt x="3115" y="1841"/>
                      <a:pt x="3115" y="1849"/>
                      <a:pt x="3123" y="1849"/>
                    </a:cubicBezTo>
                    <a:cubicBezTo>
                      <a:pt x="3131" y="1849"/>
                      <a:pt x="3131" y="1849"/>
                      <a:pt x="3139" y="1849"/>
                    </a:cubicBezTo>
                    <a:cubicBezTo>
                      <a:pt x="3154" y="1857"/>
                      <a:pt x="3162" y="1857"/>
                      <a:pt x="3178" y="1881"/>
                    </a:cubicBezTo>
                    <a:cubicBezTo>
                      <a:pt x="3186" y="1889"/>
                      <a:pt x="3186" y="1897"/>
                      <a:pt x="3194" y="1905"/>
                    </a:cubicBezTo>
                    <a:cubicBezTo>
                      <a:pt x="3194" y="1913"/>
                      <a:pt x="3202" y="1921"/>
                      <a:pt x="3226" y="1929"/>
                    </a:cubicBezTo>
                    <a:cubicBezTo>
                      <a:pt x="3241" y="1929"/>
                      <a:pt x="3249" y="1929"/>
                      <a:pt x="3257" y="1929"/>
                    </a:cubicBezTo>
                    <a:cubicBezTo>
                      <a:pt x="3265" y="1936"/>
                      <a:pt x="3265" y="1936"/>
                      <a:pt x="3265" y="1936"/>
                    </a:cubicBezTo>
                    <a:cubicBezTo>
                      <a:pt x="3273" y="1936"/>
                      <a:pt x="3273" y="1936"/>
                      <a:pt x="3273" y="1913"/>
                    </a:cubicBezTo>
                    <a:cubicBezTo>
                      <a:pt x="3273" y="1873"/>
                      <a:pt x="3281" y="1865"/>
                      <a:pt x="3297" y="1857"/>
                    </a:cubicBezTo>
                    <a:cubicBezTo>
                      <a:pt x="3297" y="1849"/>
                      <a:pt x="3297" y="1849"/>
                      <a:pt x="3297" y="1849"/>
                    </a:cubicBezTo>
                    <a:cubicBezTo>
                      <a:pt x="3313" y="1841"/>
                      <a:pt x="3305" y="1802"/>
                      <a:pt x="3289" y="1778"/>
                    </a:cubicBezTo>
                    <a:cubicBezTo>
                      <a:pt x="3273" y="1747"/>
                      <a:pt x="3234" y="1691"/>
                      <a:pt x="3226" y="1691"/>
                    </a:cubicBezTo>
                    <a:close/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2" name="Freeform 405"/>
              <p:cNvSpPr>
                <a:spLocks noChangeArrowheads="1"/>
              </p:cNvSpPr>
              <p:nvPr/>
            </p:nvSpPr>
            <p:spPr bwMode="auto">
              <a:xfrm>
                <a:off x="13315377" y="7082159"/>
                <a:ext cx="707387" cy="1231552"/>
              </a:xfrm>
              <a:custGeom>
                <a:avLst/>
                <a:gdLst>
                  <a:gd name="T0" fmla="*/ 1273 w 1345"/>
                  <a:gd name="T1" fmla="*/ 87 h 2341"/>
                  <a:gd name="T2" fmla="*/ 1273 w 1345"/>
                  <a:gd name="T3" fmla="*/ 87 h 2341"/>
                  <a:gd name="T4" fmla="*/ 1257 w 1345"/>
                  <a:gd name="T5" fmla="*/ 39 h 2341"/>
                  <a:gd name="T6" fmla="*/ 1233 w 1345"/>
                  <a:gd name="T7" fmla="*/ 0 h 2341"/>
                  <a:gd name="T8" fmla="*/ 450 w 1345"/>
                  <a:gd name="T9" fmla="*/ 63 h 2341"/>
                  <a:gd name="T10" fmla="*/ 427 w 1345"/>
                  <a:gd name="T11" fmla="*/ 110 h 2341"/>
                  <a:gd name="T12" fmla="*/ 411 w 1345"/>
                  <a:gd name="T13" fmla="*/ 142 h 2341"/>
                  <a:gd name="T14" fmla="*/ 363 w 1345"/>
                  <a:gd name="T15" fmla="*/ 174 h 2341"/>
                  <a:gd name="T16" fmla="*/ 340 w 1345"/>
                  <a:gd name="T17" fmla="*/ 276 h 2341"/>
                  <a:gd name="T18" fmla="*/ 324 w 1345"/>
                  <a:gd name="T19" fmla="*/ 348 h 2341"/>
                  <a:gd name="T20" fmla="*/ 284 w 1345"/>
                  <a:gd name="T21" fmla="*/ 395 h 2341"/>
                  <a:gd name="T22" fmla="*/ 213 w 1345"/>
                  <a:gd name="T23" fmla="*/ 458 h 2341"/>
                  <a:gd name="T24" fmla="*/ 213 w 1345"/>
                  <a:gd name="T25" fmla="*/ 498 h 2341"/>
                  <a:gd name="T26" fmla="*/ 213 w 1345"/>
                  <a:gd name="T27" fmla="*/ 529 h 2341"/>
                  <a:gd name="T28" fmla="*/ 190 w 1345"/>
                  <a:gd name="T29" fmla="*/ 561 h 2341"/>
                  <a:gd name="T30" fmla="*/ 150 w 1345"/>
                  <a:gd name="T31" fmla="*/ 593 h 2341"/>
                  <a:gd name="T32" fmla="*/ 150 w 1345"/>
                  <a:gd name="T33" fmla="*/ 672 h 2341"/>
                  <a:gd name="T34" fmla="*/ 126 w 1345"/>
                  <a:gd name="T35" fmla="*/ 735 h 2341"/>
                  <a:gd name="T36" fmla="*/ 126 w 1345"/>
                  <a:gd name="T37" fmla="*/ 806 h 2341"/>
                  <a:gd name="T38" fmla="*/ 142 w 1345"/>
                  <a:gd name="T39" fmla="*/ 869 h 2341"/>
                  <a:gd name="T40" fmla="*/ 166 w 1345"/>
                  <a:gd name="T41" fmla="*/ 932 h 2341"/>
                  <a:gd name="T42" fmla="*/ 158 w 1345"/>
                  <a:gd name="T43" fmla="*/ 988 h 2341"/>
                  <a:gd name="T44" fmla="*/ 158 w 1345"/>
                  <a:gd name="T45" fmla="*/ 1043 h 2341"/>
                  <a:gd name="T46" fmla="*/ 190 w 1345"/>
                  <a:gd name="T47" fmla="*/ 1106 h 2341"/>
                  <a:gd name="T48" fmla="*/ 166 w 1345"/>
                  <a:gd name="T49" fmla="*/ 1178 h 2341"/>
                  <a:gd name="T50" fmla="*/ 205 w 1345"/>
                  <a:gd name="T51" fmla="*/ 1257 h 2341"/>
                  <a:gd name="T52" fmla="*/ 213 w 1345"/>
                  <a:gd name="T53" fmla="*/ 1296 h 2341"/>
                  <a:gd name="T54" fmla="*/ 221 w 1345"/>
                  <a:gd name="T55" fmla="*/ 1336 h 2341"/>
                  <a:gd name="T56" fmla="*/ 253 w 1345"/>
                  <a:gd name="T57" fmla="*/ 1383 h 2341"/>
                  <a:gd name="T58" fmla="*/ 166 w 1345"/>
                  <a:gd name="T59" fmla="*/ 1431 h 2341"/>
                  <a:gd name="T60" fmla="*/ 221 w 1345"/>
                  <a:gd name="T61" fmla="*/ 1470 h 2341"/>
                  <a:gd name="T62" fmla="*/ 174 w 1345"/>
                  <a:gd name="T63" fmla="*/ 1565 h 2341"/>
                  <a:gd name="T64" fmla="*/ 142 w 1345"/>
                  <a:gd name="T65" fmla="*/ 1596 h 2341"/>
                  <a:gd name="T66" fmla="*/ 134 w 1345"/>
                  <a:gd name="T67" fmla="*/ 1644 h 2341"/>
                  <a:gd name="T68" fmla="*/ 103 w 1345"/>
                  <a:gd name="T69" fmla="*/ 1660 h 2341"/>
                  <a:gd name="T70" fmla="*/ 103 w 1345"/>
                  <a:gd name="T71" fmla="*/ 1699 h 2341"/>
                  <a:gd name="T72" fmla="*/ 63 w 1345"/>
                  <a:gd name="T73" fmla="*/ 1723 h 2341"/>
                  <a:gd name="T74" fmla="*/ 55 w 1345"/>
                  <a:gd name="T75" fmla="*/ 1786 h 2341"/>
                  <a:gd name="T76" fmla="*/ 39 w 1345"/>
                  <a:gd name="T77" fmla="*/ 1826 h 2341"/>
                  <a:gd name="T78" fmla="*/ 31 w 1345"/>
                  <a:gd name="T79" fmla="*/ 1889 h 2341"/>
                  <a:gd name="T80" fmla="*/ 15 w 1345"/>
                  <a:gd name="T81" fmla="*/ 1929 h 2341"/>
                  <a:gd name="T82" fmla="*/ 31 w 1345"/>
                  <a:gd name="T83" fmla="*/ 1984 h 2341"/>
                  <a:gd name="T84" fmla="*/ 39 w 1345"/>
                  <a:gd name="T85" fmla="*/ 2000 h 2341"/>
                  <a:gd name="T86" fmla="*/ 774 w 1345"/>
                  <a:gd name="T87" fmla="*/ 1968 h 2341"/>
                  <a:gd name="T88" fmla="*/ 790 w 1345"/>
                  <a:gd name="T89" fmla="*/ 1992 h 2341"/>
                  <a:gd name="T90" fmla="*/ 759 w 1345"/>
                  <a:gd name="T91" fmla="*/ 2118 h 2341"/>
                  <a:gd name="T92" fmla="*/ 830 w 1345"/>
                  <a:gd name="T93" fmla="*/ 2205 h 2341"/>
                  <a:gd name="T94" fmla="*/ 917 w 1345"/>
                  <a:gd name="T95" fmla="*/ 2340 h 2341"/>
                  <a:gd name="T96" fmla="*/ 933 w 1345"/>
                  <a:gd name="T97" fmla="*/ 2324 h 2341"/>
                  <a:gd name="T98" fmla="*/ 988 w 1345"/>
                  <a:gd name="T99" fmla="*/ 2261 h 2341"/>
                  <a:gd name="T100" fmla="*/ 1059 w 1345"/>
                  <a:gd name="T101" fmla="*/ 2245 h 2341"/>
                  <a:gd name="T102" fmla="*/ 1154 w 1345"/>
                  <a:gd name="T103" fmla="*/ 2205 h 2341"/>
                  <a:gd name="T104" fmla="*/ 1265 w 1345"/>
                  <a:gd name="T105" fmla="*/ 2213 h 2341"/>
                  <a:gd name="T106" fmla="*/ 1328 w 1345"/>
                  <a:gd name="T107" fmla="*/ 2213 h 2341"/>
                  <a:gd name="T108" fmla="*/ 1344 w 1345"/>
                  <a:gd name="T109" fmla="*/ 2205 h 2341"/>
                  <a:gd name="T110" fmla="*/ 1257 w 1345"/>
                  <a:gd name="T111" fmla="*/ 1541 h 2341"/>
                  <a:gd name="T112" fmla="*/ 1273 w 1345"/>
                  <a:gd name="T113" fmla="*/ 87 h 2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345" h="2341">
                    <a:moveTo>
                      <a:pt x="1273" y="87"/>
                    </a:moveTo>
                    <a:lnTo>
                      <a:pt x="1273" y="87"/>
                    </a:lnTo>
                    <a:cubicBezTo>
                      <a:pt x="1273" y="71"/>
                      <a:pt x="1288" y="63"/>
                      <a:pt x="1257" y="39"/>
                    </a:cubicBezTo>
                    <a:cubicBezTo>
                      <a:pt x="1249" y="31"/>
                      <a:pt x="1241" y="15"/>
                      <a:pt x="1233" y="0"/>
                    </a:cubicBezTo>
                    <a:cubicBezTo>
                      <a:pt x="940" y="31"/>
                      <a:pt x="664" y="55"/>
                      <a:pt x="450" y="63"/>
                    </a:cubicBezTo>
                    <a:cubicBezTo>
                      <a:pt x="450" y="63"/>
                      <a:pt x="427" y="71"/>
                      <a:pt x="427" y="110"/>
                    </a:cubicBezTo>
                    <a:cubicBezTo>
                      <a:pt x="427" y="142"/>
                      <a:pt x="427" y="134"/>
                      <a:pt x="411" y="142"/>
                    </a:cubicBezTo>
                    <a:cubicBezTo>
                      <a:pt x="395" y="142"/>
                      <a:pt x="371" y="142"/>
                      <a:pt x="363" y="174"/>
                    </a:cubicBezTo>
                    <a:cubicBezTo>
                      <a:pt x="363" y="205"/>
                      <a:pt x="355" y="261"/>
                      <a:pt x="340" y="276"/>
                    </a:cubicBezTo>
                    <a:cubicBezTo>
                      <a:pt x="324" y="292"/>
                      <a:pt x="324" y="316"/>
                      <a:pt x="324" y="348"/>
                    </a:cubicBezTo>
                    <a:cubicBezTo>
                      <a:pt x="324" y="371"/>
                      <a:pt x="316" y="387"/>
                      <a:pt x="284" y="395"/>
                    </a:cubicBezTo>
                    <a:cubicBezTo>
                      <a:pt x="253" y="403"/>
                      <a:pt x="213" y="426"/>
                      <a:pt x="213" y="458"/>
                    </a:cubicBezTo>
                    <a:cubicBezTo>
                      <a:pt x="221" y="482"/>
                      <a:pt x="229" y="490"/>
                      <a:pt x="213" y="498"/>
                    </a:cubicBezTo>
                    <a:cubicBezTo>
                      <a:pt x="205" y="514"/>
                      <a:pt x="205" y="521"/>
                      <a:pt x="213" y="529"/>
                    </a:cubicBezTo>
                    <a:cubicBezTo>
                      <a:pt x="221" y="545"/>
                      <a:pt x="213" y="561"/>
                      <a:pt x="190" y="561"/>
                    </a:cubicBezTo>
                    <a:cubicBezTo>
                      <a:pt x="166" y="561"/>
                      <a:pt x="150" y="561"/>
                      <a:pt x="150" y="593"/>
                    </a:cubicBezTo>
                    <a:cubicBezTo>
                      <a:pt x="158" y="624"/>
                      <a:pt x="181" y="664"/>
                      <a:pt x="150" y="672"/>
                    </a:cubicBezTo>
                    <a:cubicBezTo>
                      <a:pt x="126" y="688"/>
                      <a:pt x="126" y="719"/>
                      <a:pt x="126" y="735"/>
                    </a:cubicBezTo>
                    <a:cubicBezTo>
                      <a:pt x="126" y="759"/>
                      <a:pt x="142" y="790"/>
                      <a:pt x="126" y="806"/>
                    </a:cubicBezTo>
                    <a:cubicBezTo>
                      <a:pt x="110" y="822"/>
                      <a:pt x="118" y="846"/>
                      <a:pt x="142" y="869"/>
                    </a:cubicBezTo>
                    <a:cubicBezTo>
                      <a:pt x="166" y="901"/>
                      <a:pt x="174" y="909"/>
                      <a:pt x="166" y="932"/>
                    </a:cubicBezTo>
                    <a:cubicBezTo>
                      <a:pt x="158" y="956"/>
                      <a:pt x="150" y="972"/>
                      <a:pt x="158" y="988"/>
                    </a:cubicBezTo>
                    <a:cubicBezTo>
                      <a:pt x="174" y="1012"/>
                      <a:pt x="142" y="996"/>
                      <a:pt x="158" y="1043"/>
                    </a:cubicBezTo>
                    <a:cubicBezTo>
                      <a:pt x="166" y="1091"/>
                      <a:pt x="181" y="1091"/>
                      <a:pt x="190" y="1106"/>
                    </a:cubicBezTo>
                    <a:cubicBezTo>
                      <a:pt x="190" y="1130"/>
                      <a:pt x="150" y="1162"/>
                      <a:pt x="166" y="1178"/>
                    </a:cubicBezTo>
                    <a:cubicBezTo>
                      <a:pt x="181" y="1193"/>
                      <a:pt x="158" y="1265"/>
                      <a:pt x="205" y="1257"/>
                    </a:cubicBezTo>
                    <a:cubicBezTo>
                      <a:pt x="205" y="1257"/>
                      <a:pt x="221" y="1280"/>
                      <a:pt x="213" y="1296"/>
                    </a:cubicBezTo>
                    <a:cubicBezTo>
                      <a:pt x="205" y="1320"/>
                      <a:pt x="190" y="1320"/>
                      <a:pt x="221" y="1336"/>
                    </a:cubicBezTo>
                    <a:cubicBezTo>
                      <a:pt x="261" y="1352"/>
                      <a:pt x="276" y="1375"/>
                      <a:pt x="253" y="1383"/>
                    </a:cubicBezTo>
                    <a:cubicBezTo>
                      <a:pt x="237" y="1383"/>
                      <a:pt x="126" y="1407"/>
                      <a:pt x="166" y="1431"/>
                    </a:cubicBezTo>
                    <a:cubicBezTo>
                      <a:pt x="213" y="1454"/>
                      <a:pt x="229" y="1446"/>
                      <a:pt x="221" y="1470"/>
                    </a:cubicBezTo>
                    <a:cubicBezTo>
                      <a:pt x="221" y="1494"/>
                      <a:pt x="181" y="1557"/>
                      <a:pt x="174" y="1565"/>
                    </a:cubicBezTo>
                    <a:cubicBezTo>
                      <a:pt x="158" y="1573"/>
                      <a:pt x="134" y="1565"/>
                      <a:pt x="142" y="1596"/>
                    </a:cubicBezTo>
                    <a:cubicBezTo>
                      <a:pt x="142" y="1628"/>
                      <a:pt x="142" y="1636"/>
                      <a:pt x="134" y="1644"/>
                    </a:cubicBezTo>
                    <a:cubicBezTo>
                      <a:pt x="126" y="1644"/>
                      <a:pt x="95" y="1636"/>
                      <a:pt x="103" y="1660"/>
                    </a:cubicBezTo>
                    <a:cubicBezTo>
                      <a:pt x="103" y="1676"/>
                      <a:pt x="118" y="1699"/>
                      <a:pt x="103" y="1699"/>
                    </a:cubicBezTo>
                    <a:cubicBezTo>
                      <a:pt x="87" y="1707"/>
                      <a:pt x="63" y="1699"/>
                      <a:pt x="63" y="1723"/>
                    </a:cubicBezTo>
                    <a:cubicBezTo>
                      <a:pt x="63" y="1747"/>
                      <a:pt x="63" y="1786"/>
                      <a:pt x="55" y="1786"/>
                    </a:cubicBezTo>
                    <a:cubicBezTo>
                      <a:pt x="47" y="1786"/>
                      <a:pt x="31" y="1810"/>
                      <a:pt x="39" y="1826"/>
                    </a:cubicBezTo>
                    <a:cubicBezTo>
                      <a:pt x="47" y="1842"/>
                      <a:pt x="47" y="1881"/>
                      <a:pt x="31" y="1889"/>
                    </a:cubicBezTo>
                    <a:cubicBezTo>
                      <a:pt x="23" y="1897"/>
                      <a:pt x="0" y="1913"/>
                      <a:pt x="15" y="1929"/>
                    </a:cubicBezTo>
                    <a:cubicBezTo>
                      <a:pt x="31" y="1952"/>
                      <a:pt x="39" y="1976"/>
                      <a:pt x="31" y="1984"/>
                    </a:cubicBezTo>
                    <a:cubicBezTo>
                      <a:pt x="23" y="1992"/>
                      <a:pt x="15" y="2000"/>
                      <a:pt x="39" y="2000"/>
                    </a:cubicBezTo>
                    <a:cubicBezTo>
                      <a:pt x="55" y="2008"/>
                      <a:pt x="774" y="1968"/>
                      <a:pt x="774" y="1968"/>
                    </a:cubicBezTo>
                    <a:cubicBezTo>
                      <a:pt x="774" y="1968"/>
                      <a:pt x="806" y="1976"/>
                      <a:pt x="790" y="1992"/>
                    </a:cubicBezTo>
                    <a:cubicBezTo>
                      <a:pt x="782" y="2008"/>
                      <a:pt x="719" y="2063"/>
                      <a:pt x="759" y="2118"/>
                    </a:cubicBezTo>
                    <a:cubicBezTo>
                      <a:pt x="798" y="2174"/>
                      <a:pt x="822" y="2174"/>
                      <a:pt x="830" y="2205"/>
                    </a:cubicBezTo>
                    <a:cubicBezTo>
                      <a:pt x="846" y="2245"/>
                      <a:pt x="909" y="2332"/>
                      <a:pt x="917" y="2340"/>
                    </a:cubicBezTo>
                    <a:cubicBezTo>
                      <a:pt x="917" y="2340"/>
                      <a:pt x="925" y="2332"/>
                      <a:pt x="933" y="2324"/>
                    </a:cubicBezTo>
                    <a:cubicBezTo>
                      <a:pt x="956" y="2292"/>
                      <a:pt x="964" y="2284"/>
                      <a:pt x="988" y="2261"/>
                    </a:cubicBezTo>
                    <a:cubicBezTo>
                      <a:pt x="1012" y="2237"/>
                      <a:pt x="1035" y="2261"/>
                      <a:pt x="1059" y="2245"/>
                    </a:cubicBezTo>
                    <a:cubicBezTo>
                      <a:pt x="1091" y="2229"/>
                      <a:pt x="1122" y="2189"/>
                      <a:pt x="1154" y="2205"/>
                    </a:cubicBezTo>
                    <a:cubicBezTo>
                      <a:pt x="1193" y="2213"/>
                      <a:pt x="1241" y="2229"/>
                      <a:pt x="1265" y="2213"/>
                    </a:cubicBezTo>
                    <a:cubicBezTo>
                      <a:pt x="1296" y="2197"/>
                      <a:pt x="1304" y="2237"/>
                      <a:pt x="1328" y="2213"/>
                    </a:cubicBezTo>
                    <a:cubicBezTo>
                      <a:pt x="1336" y="2213"/>
                      <a:pt x="1336" y="2213"/>
                      <a:pt x="1344" y="2205"/>
                    </a:cubicBezTo>
                    <a:cubicBezTo>
                      <a:pt x="1257" y="1541"/>
                      <a:pt x="1257" y="1541"/>
                      <a:pt x="1257" y="1541"/>
                    </a:cubicBezTo>
                    <a:cubicBezTo>
                      <a:pt x="1257" y="1541"/>
                      <a:pt x="1273" y="102"/>
                      <a:pt x="1273" y="87"/>
                    </a:cubicBez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3" name="Freeform 406"/>
              <p:cNvSpPr>
                <a:spLocks noChangeArrowheads="1"/>
              </p:cNvSpPr>
              <p:nvPr/>
            </p:nvSpPr>
            <p:spPr bwMode="auto">
              <a:xfrm>
                <a:off x="13315377" y="7082159"/>
                <a:ext cx="707387" cy="1236191"/>
              </a:xfrm>
              <a:custGeom>
                <a:avLst/>
                <a:gdLst>
                  <a:gd name="T0" fmla="*/ 893 w 1345"/>
                  <a:gd name="T1" fmla="*/ 2324 h 2349"/>
                  <a:gd name="T2" fmla="*/ 790 w 1345"/>
                  <a:gd name="T3" fmla="*/ 1992 h 2349"/>
                  <a:gd name="T4" fmla="*/ 47 w 1345"/>
                  <a:gd name="T5" fmla="*/ 2008 h 2349"/>
                  <a:gd name="T6" fmla="*/ 23 w 1345"/>
                  <a:gd name="T7" fmla="*/ 1984 h 2349"/>
                  <a:gd name="T8" fmla="*/ 39 w 1345"/>
                  <a:gd name="T9" fmla="*/ 1881 h 2349"/>
                  <a:gd name="T10" fmla="*/ 55 w 1345"/>
                  <a:gd name="T11" fmla="*/ 1747 h 2349"/>
                  <a:gd name="T12" fmla="*/ 103 w 1345"/>
                  <a:gd name="T13" fmla="*/ 1683 h 2349"/>
                  <a:gd name="T14" fmla="*/ 134 w 1345"/>
                  <a:gd name="T15" fmla="*/ 1636 h 2349"/>
                  <a:gd name="T16" fmla="*/ 221 w 1345"/>
                  <a:gd name="T17" fmla="*/ 1470 h 2349"/>
                  <a:gd name="T18" fmla="*/ 237 w 1345"/>
                  <a:gd name="T19" fmla="*/ 1383 h 2349"/>
                  <a:gd name="T20" fmla="*/ 197 w 1345"/>
                  <a:gd name="T21" fmla="*/ 1328 h 2349"/>
                  <a:gd name="T22" fmla="*/ 166 w 1345"/>
                  <a:gd name="T23" fmla="*/ 1209 h 2349"/>
                  <a:gd name="T24" fmla="*/ 174 w 1345"/>
                  <a:gd name="T25" fmla="*/ 1099 h 2349"/>
                  <a:gd name="T26" fmla="*/ 158 w 1345"/>
                  <a:gd name="T27" fmla="*/ 948 h 2349"/>
                  <a:gd name="T28" fmla="*/ 126 w 1345"/>
                  <a:gd name="T29" fmla="*/ 806 h 2349"/>
                  <a:gd name="T30" fmla="*/ 158 w 1345"/>
                  <a:gd name="T31" fmla="*/ 624 h 2349"/>
                  <a:gd name="T32" fmla="*/ 190 w 1345"/>
                  <a:gd name="T33" fmla="*/ 561 h 2349"/>
                  <a:gd name="T34" fmla="*/ 213 w 1345"/>
                  <a:gd name="T35" fmla="*/ 498 h 2349"/>
                  <a:gd name="T36" fmla="*/ 316 w 1345"/>
                  <a:gd name="T37" fmla="*/ 348 h 2349"/>
                  <a:gd name="T38" fmla="*/ 403 w 1345"/>
                  <a:gd name="T39" fmla="*/ 134 h 2349"/>
                  <a:gd name="T40" fmla="*/ 450 w 1345"/>
                  <a:gd name="T41" fmla="*/ 63 h 2349"/>
                  <a:gd name="T42" fmla="*/ 1233 w 1345"/>
                  <a:gd name="T43" fmla="*/ 0 h 2349"/>
                  <a:gd name="T44" fmla="*/ 1265 w 1345"/>
                  <a:gd name="T45" fmla="*/ 1541 h 2349"/>
                  <a:gd name="T46" fmla="*/ 1312 w 1345"/>
                  <a:gd name="T47" fmla="*/ 2229 h 2349"/>
                  <a:gd name="T48" fmla="*/ 1233 w 1345"/>
                  <a:gd name="T49" fmla="*/ 2229 h 2349"/>
                  <a:gd name="T50" fmla="*/ 1067 w 1345"/>
                  <a:gd name="T51" fmla="*/ 2245 h 2349"/>
                  <a:gd name="T52" fmla="*/ 964 w 1345"/>
                  <a:gd name="T53" fmla="*/ 2292 h 2349"/>
                  <a:gd name="T54" fmla="*/ 774 w 1345"/>
                  <a:gd name="T55" fmla="*/ 1960 h 2349"/>
                  <a:gd name="T56" fmla="*/ 798 w 1345"/>
                  <a:gd name="T57" fmla="*/ 1992 h 2349"/>
                  <a:gd name="T58" fmla="*/ 838 w 1345"/>
                  <a:gd name="T59" fmla="*/ 2205 h 2349"/>
                  <a:gd name="T60" fmla="*/ 956 w 1345"/>
                  <a:gd name="T61" fmla="*/ 2292 h 2349"/>
                  <a:gd name="T62" fmla="*/ 1035 w 1345"/>
                  <a:gd name="T63" fmla="*/ 2245 h 2349"/>
                  <a:gd name="T64" fmla="*/ 1162 w 1345"/>
                  <a:gd name="T65" fmla="*/ 2197 h 2349"/>
                  <a:gd name="T66" fmla="*/ 1296 w 1345"/>
                  <a:gd name="T67" fmla="*/ 2213 h 2349"/>
                  <a:gd name="T68" fmla="*/ 1257 w 1345"/>
                  <a:gd name="T69" fmla="*/ 1541 h 2349"/>
                  <a:gd name="T70" fmla="*/ 1233 w 1345"/>
                  <a:gd name="T71" fmla="*/ 8 h 2349"/>
                  <a:gd name="T72" fmla="*/ 411 w 1345"/>
                  <a:gd name="T73" fmla="*/ 142 h 2349"/>
                  <a:gd name="T74" fmla="*/ 340 w 1345"/>
                  <a:gd name="T75" fmla="*/ 276 h 2349"/>
                  <a:gd name="T76" fmla="*/ 221 w 1345"/>
                  <a:gd name="T77" fmla="*/ 474 h 2349"/>
                  <a:gd name="T78" fmla="*/ 221 w 1345"/>
                  <a:gd name="T79" fmla="*/ 553 h 2349"/>
                  <a:gd name="T80" fmla="*/ 158 w 1345"/>
                  <a:gd name="T81" fmla="*/ 593 h 2349"/>
                  <a:gd name="T82" fmla="*/ 134 w 1345"/>
                  <a:gd name="T83" fmla="*/ 759 h 2349"/>
                  <a:gd name="T84" fmla="*/ 174 w 1345"/>
                  <a:gd name="T85" fmla="*/ 932 h 2349"/>
                  <a:gd name="T86" fmla="*/ 158 w 1345"/>
                  <a:gd name="T87" fmla="*/ 1043 h 2349"/>
                  <a:gd name="T88" fmla="*/ 166 w 1345"/>
                  <a:gd name="T89" fmla="*/ 1178 h 2349"/>
                  <a:gd name="T90" fmla="*/ 205 w 1345"/>
                  <a:gd name="T91" fmla="*/ 1257 h 2349"/>
                  <a:gd name="T92" fmla="*/ 229 w 1345"/>
                  <a:gd name="T93" fmla="*/ 1336 h 2349"/>
                  <a:gd name="T94" fmla="*/ 158 w 1345"/>
                  <a:gd name="T95" fmla="*/ 1415 h 2349"/>
                  <a:gd name="T96" fmla="*/ 174 w 1345"/>
                  <a:gd name="T97" fmla="*/ 1565 h 2349"/>
                  <a:gd name="T98" fmla="*/ 126 w 1345"/>
                  <a:gd name="T99" fmla="*/ 1644 h 2349"/>
                  <a:gd name="T100" fmla="*/ 103 w 1345"/>
                  <a:gd name="T101" fmla="*/ 1707 h 2349"/>
                  <a:gd name="T102" fmla="*/ 55 w 1345"/>
                  <a:gd name="T103" fmla="*/ 1794 h 2349"/>
                  <a:gd name="T104" fmla="*/ 39 w 1345"/>
                  <a:gd name="T105" fmla="*/ 1897 h 2349"/>
                  <a:gd name="T106" fmla="*/ 31 w 1345"/>
                  <a:gd name="T107" fmla="*/ 1984 h 2349"/>
                  <a:gd name="T108" fmla="*/ 767 w 1345"/>
                  <a:gd name="T109" fmla="*/ 1960 h 2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345" h="2349">
                    <a:moveTo>
                      <a:pt x="909" y="2348"/>
                    </a:moveTo>
                    <a:lnTo>
                      <a:pt x="909" y="2348"/>
                    </a:lnTo>
                    <a:cubicBezTo>
                      <a:pt x="909" y="2340"/>
                      <a:pt x="909" y="2340"/>
                      <a:pt x="909" y="2340"/>
                    </a:cubicBezTo>
                    <a:cubicBezTo>
                      <a:pt x="909" y="2340"/>
                      <a:pt x="901" y="2332"/>
                      <a:pt x="893" y="2324"/>
                    </a:cubicBezTo>
                    <a:cubicBezTo>
                      <a:pt x="877" y="2292"/>
                      <a:pt x="838" y="2237"/>
                      <a:pt x="830" y="2213"/>
                    </a:cubicBezTo>
                    <a:cubicBezTo>
                      <a:pt x="822" y="2189"/>
                      <a:pt x="814" y="2182"/>
                      <a:pt x="798" y="2174"/>
                    </a:cubicBezTo>
                    <a:cubicBezTo>
                      <a:pt x="790" y="2158"/>
                      <a:pt x="774" y="2150"/>
                      <a:pt x="759" y="2118"/>
                    </a:cubicBezTo>
                    <a:cubicBezTo>
                      <a:pt x="711" y="2063"/>
                      <a:pt x="767" y="2008"/>
                      <a:pt x="790" y="1992"/>
                    </a:cubicBezTo>
                    <a:lnTo>
                      <a:pt x="790" y="1992"/>
                    </a:lnTo>
                    <a:cubicBezTo>
                      <a:pt x="798" y="1984"/>
                      <a:pt x="790" y="1984"/>
                      <a:pt x="790" y="1984"/>
                    </a:cubicBezTo>
                    <a:cubicBezTo>
                      <a:pt x="790" y="1976"/>
                      <a:pt x="782" y="1968"/>
                      <a:pt x="767" y="1968"/>
                    </a:cubicBezTo>
                    <a:cubicBezTo>
                      <a:pt x="751" y="1968"/>
                      <a:pt x="118" y="2008"/>
                      <a:pt x="47" y="2008"/>
                    </a:cubicBezTo>
                    <a:cubicBezTo>
                      <a:pt x="39" y="2008"/>
                      <a:pt x="39" y="2008"/>
                      <a:pt x="39" y="2008"/>
                    </a:cubicBezTo>
                    <a:cubicBezTo>
                      <a:pt x="23" y="2008"/>
                      <a:pt x="23" y="2000"/>
                      <a:pt x="23" y="2000"/>
                    </a:cubicBezTo>
                    <a:cubicBezTo>
                      <a:pt x="15" y="1992"/>
                      <a:pt x="23" y="1992"/>
                      <a:pt x="23" y="1984"/>
                    </a:cubicBezTo>
                    <a:lnTo>
                      <a:pt x="23" y="1984"/>
                    </a:lnTo>
                    <a:cubicBezTo>
                      <a:pt x="31" y="1976"/>
                      <a:pt x="23" y="1952"/>
                      <a:pt x="8" y="1936"/>
                    </a:cubicBezTo>
                    <a:cubicBezTo>
                      <a:pt x="8" y="1929"/>
                      <a:pt x="0" y="1921"/>
                      <a:pt x="8" y="1913"/>
                    </a:cubicBezTo>
                    <a:cubicBezTo>
                      <a:pt x="8" y="1897"/>
                      <a:pt x="23" y="1889"/>
                      <a:pt x="31" y="1889"/>
                    </a:cubicBezTo>
                    <a:cubicBezTo>
                      <a:pt x="39" y="1889"/>
                      <a:pt x="39" y="1881"/>
                      <a:pt x="39" y="1881"/>
                    </a:cubicBezTo>
                    <a:cubicBezTo>
                      <a:pt x="47" y="1865"/>
                      <a:pt x="39" y="1834"/>
                      <a:pt x="39" y="1826"/>
                    </a:cubicBezTo>
                    <a:cubicBezTo>
                      <a:pt x="31" y="1818"/>
                      <a:pt x="31" y="1810"/>
                      <a:pt x="39" y="1802"/>
                    </a:cubicBezTo>
                    <a:cubicBezTo>
                      <a:pt x="39" y="1794"/>
                      <a:pt x="47" y="1786"/>
                      <a:pt x="55" y="1786"/>
                    </a:cubicBezTo>
                    <a:cubicBezTo>
                      <a:pt x="63" y="1786"/>
                      <a:pt x="55" y="1763"/>
                      <a:pt x="55" y="1747"/>
                    </a:cubicBezTo>
                    <a:cubicBezTo>
                      <a:pt x="55" y="1739"/>
                      <a:pt x="55" y="1731"/>
                      <a:pt x="55" y="1723"/>
                    </a:cubicBezTo>
                    <a:cubicBezTo>
                      <a:pt x="55" y="1707"/>
                      <a:pt x="79" y="1699"/>
                      <a:pt x="95" y="1699"/>
                    </a:cubicBezTo>
                    <a:lnTo>
                      <a:pt x="103" y="1699"/>
                    </a:lnTo>
                    <a:cubicBezTo>
                      <a:pt x="103" y="1699"/>
                      <a:pt x="103" y="1691"/>
                      <a:pt x="103" y="1683"/>
                    </a:cubicBezTo>
                    <a:cubicBezTo>
                      <a:pt x="103" y="1676"/>
                      <a:pt x="95" y="1668"/>
                      <a:pt x="95" y="1660"/>
                    </a:cubicBezTo>
                    <a:cubicBezTo>
                      <a:pt x="95" y="1652"/>
                      <a:pt x="95" y="1644"/>
                      <a:pt x="103" y="1644"/>
                    </a:cubicBezTo>
                    <a:cubicBezTo>
                      <a:pt x="103" y="1636"/>
                      <a:pt x="118" y="1636"/>
                      <a:pt x="126" y="1636"/>
                    </a:cubicBezTo>
                    <a:cubicBezTo>
                      <a:pt x="126" y="1636"/>
                      <a:pt x="126" y="1636"/>
                      <a:pt x="134" y="1636"/>
                    </a:cubicBezTo>
                    <a:cubicBezTo>
                      <a:pt x="142" y="1636"/>
                      <a:pt x="142" y="1620"/>
                      <a:pt x="134" y="1596"/>
                    </a:cubicBezTo>
                    <a:cubicBezTo>
                      <a:pt x="126" y="1573"/>
                      <a:pt x="142" y="1573"/>
                      <a:pt x="158" y="1565"/>
                    </a:cubicBezTo>
                    <a:lnTo>
                      <a:pt x="166" y="1565"/>
                    </a:lnTo>
                    <a:cubicBezTo>
                      <a:pt x="181" y="1557"/>
                      <a:pt x="213" y="1494"/>
                      <a:pt x="221" y="1470"/>
                    </a:cubicBezTo>
                    <a:cubicBezTo>
                      <a:pt x="221" y="1454"/>
                      <a:pt x="221" y="1454"/>
                      <a:pt x="205" y="1446"/>
                    </a:cubicBezTo>
                    <a:cubicBezTo>
                      <a:pt x="197" y="1446"/>
                      <a:pt x="181" y="1438"/>
                      <a:pt x="166" y="1431"/>
                    </a:cubicBezTo>
                    <a:cubicBezTo>
                      <a:pt x="166" y="1431"/>
                      <a:pt x="150" y="1423"/>
                      <a:pt x="158" y="1415"/>
                    </a:cubicBezTo>
                    <a:cubicBezTo>
                      <a:pt x="158" y="1399"/>
                      <a:pt x="190" y="1391"/>
                      <a:pt x="237" y="1383"/>
                    </a:cubicBezTo>
                    <a:cubicBezTo>
                      <a:pt x="245" y="1383"/>
                      <a:pt x="253" y="1375"/>
                      <a:pt x="253" y="1375"/>
                    </a:cubicBezTo>
                    <a:cubicBezTo>
                      <a:pt x="261" y="1375"/>
                      <a:pt x="261" y="1375"/>
                      <a:pt x="261" y="1375"/>
                    </a:cubicBezTo>
                    <a:cubicBezTo>
                      <a:pt x="261" y="1367"/>
                      <a:pt x="253" y="1352"/>
                      <a:pt x="221" y="1343"/>
                    </a:cubicBezTo>
                    <a:cubicBezTo>
                      <a:pt x="205" y="1336"/>
                      <a:pt x="197" y="1328"/>
                      <a:pt x="197" y="1328"/>
                    </a:cubicBezTo>
                    <a:cubicBezTo>
                      <a:pt x="197" y="1320"/>
                      <a:pt x="197" y="1312"/>
                      <a:pt x="205" y="1312"/>
                    </a:cubicBezTo>
                    <a:cubicBezTo>
                      <a:pt x="205" y="1304"/>
                      <a:pt x="205" y="1304"/>
                      <a:pt x="213" y="1296"/>
                    </a:cubicBezTo>
                    <a:cubicBezTo>
                      <a:pt x="213" y="1280"/>
                      <a:pt x="205" y="1265"/>
                      <a:pt x="197" y="1265"/>
                    </a:cubicBezTo>
                    <a:cubicBezTo>
                      <a:pt x="174" y="1265"/>
                      <a:pt x="166" y="1233"/>
                      <a:pt x="166" y="1209"/>
                    </a:cubicBezTo>
                    <a:cubicBezTo>
                      <a:pt x="166" y="1201"/>
                      <a:pt x="166" y="1185"/>
                      <a:pt x="166" y="1178"/>
                    </a:cubicBezTo>
                    <a:cubicBezTo>
                      <a:pt x="150" y="1170"/>
                      <a:pt x="166" y="1154"/>
                      <a:pt x="174" y="1138"/>
                    </a:cubicBezTo>
                    <a:cubicBezTo>
                      <a:pt x="181" y="1130"/>
                      <a:pt x="181" y="1114"/>
                      <a:pt x="181" y="1106"/>
                    </a:cubicBezTo>
                    <a:lnTo>
                      <a:pt x="174" y="1099"/>
                    </a:lnTo>
                    <a:cubicBezTo>
                      <a:pt x="166" y="1091"/>
                      <a:pt x="158" y="1075"/>
                      <a:pt x="150" y="1043"/>
                    </a:cubicBezTo>
                    <a:cubicBezTo>
                      <a:pt x="142" y="1019"/>
                      <a:pt x="150" y="1012"/>
                      <a:pt x="158" y="1004"/>
                    </a:cubicBezTo>
                    <a:lnTo>
                      <a:pt x="158" y="996"/>
                    </a:lnTo>
                    <a:cubicBezTo>
                      <a:pt x="150" y="972"/>
                      <a:pt x="150" y="964"/>
                      <a:pt x="158" y="948"/>
                    </a:cubicBezTo>
                    <a:cubicBezTo>
                      <a:pt x="158" y="941"/>
                      <a:pt x="166" y="941"/>
                      <a:pt x="166" y="932"/>
                    </a:cubicBezTo>
                    <a:cubicBezTo>
                      <a:pt x="174" y="917"/>
                      <a:pt x="166" y="909"/>
                      <a:pt x="150" y="893"/>
                    </a:cubicBezTo>
                    <a:cubicBezTo>
                      <a:pt x="150" y="885"/>
                      <a:pt x="142" y="877"/>
                      <a:pt x="134" y="877"/>
                    </a:cubicBezTo>
                    <a:cubicBezTo>
                      <a:pt x="103" y="830"/>
                      <a:pt x="110" y="814"/>
                      <a:pt x="126" y="806"/>
                    </a:cubicBezTo>
                    <a:cubicBezTo>
                      <a:pt x="134" y="798"/>
                      <a:pt x="126" y="774"/>
                      <a:pt x="126" y="759"/>
                    </a:cubicBezTo>
                    <a:cubicBezTo>
                      <a:pt x="118" y="751"/>
                      <a:pt x="118" y="743"/>
                      <a:pt x="118" y="735"/>
                    </a:cubicBezTo>
                    <a:cubicBezTo>
                      <a:pt x="118" y="727"/>
                      <a:pt x="118" y="688"/>
                      <a:pt x="150" y="672"/>
                    </a:cubicBezTo>
                    <a:cubicBezTo>
                      <a:pt x="166" y="664"/>
                      <a:pt x="166" y="648"/>
                      <a:pt x="158" y="624"/>
                    </a:cubicBezTo>
                    <a:cubicBezTo>
                      <a:pt x="150" y="616"/>
                      <a:pt x="150" y="601"/>
                      <a:pt x="150" y="593"/>
                    </a:cubicBezTo>
                    <a:cubicBezTo>
                      <a:pt x="150" y="585"/>
                      <a:pt x="150" y="569"/>
                      <a:pt x="150" y="569"/>
                    </a:cubicBezTo>
                    <a:cubicBezTo>
                      <a:pt x="158" y="561"/>
                      <a:pt x="174" y="561"/>
                      <a:pt x="181" y="561"/>
                    </a:cubicBezTo>
                    <a:cubicBezTo>
                      <a:pt x="190" y="561"/>
                      <a:pt x="190" y="561"/>
                      <a:pt x="190" y="561"/>
                    </a:cubicBezTo>
                    <a:cubicBezTo>
                      <a:pt x="205" y="561"/>
                      <a:pt x="205" y="553"/>
                      <a:pt x="213" y="545"/>
                    </a:cubicBezTo>
                    <a:lnTo>
                      <a:pt x="213" y="537"/>
                    </a:lnTo>
                    <a:cubicBezTo>
                      <a:pt x="205" y="529"/>
                      <a:pt x="205" y="521"/>
                      <a:pt x="205" y="521"/>
                    </a:cubicBezTo>
                    <a:cubicBezTo>
                      <a:pt x="205" y="514"/>
                      <a:pt x="205" y="506"/>
                      <a:pt x="213" y="498"/>
                    </a:cubicBezTo>
                    <a:cubicBezTo>
                      <a:pt x="221" y="490"/>
                      <a:pt x="221" y="490"/>
                      <a:pt x="213" y="474"/>
                    </a:cubicBezTo>
                    <a:cubicBezTo>
                      <a:pt x="213" y="466"/>
                      <a:pt x="213" y="466"/>
                      <a:pt x="213" y="458"/>
                    </a:cubicBezTo>
                    <a:cubicBezTo>
                      <a:pt x="205" y="419"/>
                      <a:pt x="276" y="395"/>
                      <a:pt x="284" y="395"/>
                    </a:cubicBezTo>
                    <a:cubicBezTo>
                      <a:pt x="316" y="387"/>
                      <a:pt x="316" y="371"/>
                      <a:pt x="316" y="348"/>
                    </a:cubicBezTo>
                    <a:cubicBezTo>
                      <a:pt x="316" y="316"/>
                      <a:pt x="316" y="284"/>
                      <a:pt x="340" y="276"/>
                    </a:cubicBezTo>
                    <a:cubicBezTo>
                      <a:pt x="355" y="261"/>
                      <a:pt x="355" y="221"/>
                      <a:pt x="363" y="189"/>
                    </a:cubicBezTo>
                    <a:cubicBezTo>
                      <a:pt x="363" y="182"/>
                      <a:pt x="363" y="174"/>
                      <a:pt x="363" y="174"/>
                    </a:cubicBezTo>
                    <a:cubicBezTo>
                      <a:pt x="363" y="142"/>
                      <a:pt x="387" y="134"/>
                      <a:pt x="403" y="134"/>
                    </a:cubicBezTo>
                    <a:cubicBezTo>
                      <a:pt x="403" y="134"/>
                      <a:pt x="403" y="134"/>
                      <a:pt x="411" y="134"/>
                    </a:cubicBezTo>
                    <a:cubicBezTo>
                      <a:pt x="411" y="134"/>
                      <a:pt x="411" y="134"/>
                      <a:pt x="419" y="134"/>
                    </a:cubicBezTo>
                    <a:cubicBezTo>
                      <a:pt x="427" y="134"/>
                      <a:pt x="427" y="134"/>
                      <a:pt x="427" y="110"/>
                    </a:cubicBezTo>
                    <a:cubicBezTo>
                      <a:pt x="427" y="71"/>
                      <a:pt x="450" y="63"/>
                      <a:pt x="450" y="63"/>
                    </a:cubicBezTo>
                    <a:cubicBezTo>
                      <a:pt x="450" y="55"/>
                      <a:pt x="450" y="55"/>
                      <a:pt x="450" y="55"/>
                    </a:cubicBezTo>
                    <a:cubicBezTo>
                      <a:pt x="640" y="47"/>
                      <a:pt x="909" y="31"/>
                      <a:pt x="1233" y="0"/>
                    </a:cubicBezTo>
                    <a:lnTo>
                      <a:pt x="1233" y="0"/>
                    </a:lnTo>
                    <a:lnTo>
                      <a:pt x="1233" y="0"/>
                    </a:lnTo>
                    <a:cubicBezTo>
                      <a:pt x="1241" y="15"/>
                      <a:pt x="1249" y="31"/>
                      <a:pt x="1257" y="31"/>
                    </a:cubicBezTo>
                    <a:cubicBezTo>
                      <a:pt x="1288" y="55"/>
                      <a:pt x="1280" y="71"/>
                      <a:pt x="1280" y="79"/>
                    </a:cubicBezTo>
                    <a:lnTo>
                      <a:pt x="1280" y="87"/>
                    </a:lnTo>
                    <a:cubicBezTo>
                      <a:pt x="1280" y="102"/>
                      <a:pt x="1265" y="1525"/>
                      <a:pt x="1265" y="1541"/>
                    </a:cubicBezTo>
                    <a:cubicBezTo>
                      <a:pt x="1344" y="2213"/>
                      <a:pt x="1344" y="2213"/>
                      <a:pt x="1344" y="2213"/>
                    </a:cubicBezTo>
                    <a:lnTo>
                      <a:pt x="1344" y="2213"/>
                    </a:lnTo>
                    <a:cubicBezTo>
                      <a:pt x="1344" y="2213"/>
                      <a:pt x="1336" y="2213"/>
                      <a:pt x="1336" y="2221"/>
                    </a:cubicBezTo>
                    <a:cubicBezTo>
                      <a:pt x="1328" y="2221"/>
                      <a:pt x="1320" y="2229"/>
                      <a:pt x="1312" y="2229"/>
                    </a:cubicBezTo>
                    <a:cubicBezTo>
                      <a:pt x="1312" y="2229"/>
                      <a:pt x="1304" y="2221"/>
                      <a:pt x="1296" y="2221"/>
                    </a:cubicBezTo>
                    <a:cubicBezTo>
                      <a:pt x="1288" y="2213"/>
                      <a:pt x="1288" y="2213"/>
                      <a:pt x="1280" y="2213"/>
                    </a:cubicBezTo>
                    <a:cubicBezTo>
                      <a:pt x="1273" y="2213"/>
                      <a:pt x="1273" y="2213"/>
                      <a:pt x="1265" y="2213"/>
                    </a:cubicBezTo>
                    <a:cubicBezTo>
                      <a:pt x="1257" y="2221"/>
                      <a:pt x="1249" y="2229"/>
                      <a:pt x="1233" y="2229"/>
                    </a:cubicBezTo>
                    <a:cubicBezTo>
                      <a:pt x="1209" y="2229"/>
                      <a:pt x="1178" y="2213"/>
                      <a:pt x="1154" y="2205"/>
                    </a:cubicBezTo>
                    <a:lnTo>
                      <a:pt x="1146" y="2205"/>
                    </a:lnTo>
                    <a:cubicBezTo>
                      <a:pt x="1122" y="2205"/>
                      <a:pt x="1107" y="2221"/>
                      <a:pt x="1091" y="2229"/>
                    </a:cubicBezTo>
                    <a:cubicBezTo>
                      <a:pt x="1083" y="2237"/>
                      <a:pt x="1075" y="2245"/>
                      <a:pt x="1067" y="2245"/>
                    </a:cubicBezTo>
                    <a:cubicBezTo>
                      <a:pt x="1051" y="2253"/>
                      <a:pt x="1043" y="2253"/>
                      <a:pt x="1035" y="2253"/>
                    </a:cubicBezTo>
                    <a:lnTo>
                      <a:pt x="1027" y="2253"/>
                    </a:lnTo>
                    <a:cubicBezTo>
                      <a:pt x="1012" y="2253"/>
                      <a:pt x="1004" y="2253"/>
                      <a:pt x="988" y="2261"/>
                    </a:cubicBezTo>
                    <a:cubicBezTo>
                      <a:pt x="980" y="2276"/>
                      <a:pt x="972" y="2284"/>
                      <a:pt x="964" y="2292"/>
                    </a:cubicBezTo>
                    <a:cubicBezTo>
                      <a:pt x="956" y="2300"/>
                      <a:pt x="948" y="2316"/>
                      <a:pt x="933" y="2324"/>
                    </a:cubicBezTo>
                    <a:cubicBezTo>
                      <a:pt x="925" y="2332"/>
                      <a:pt x="917" y="2340"/>
                      <a:pt x="917" y="2340"/>
                    </a:cubicBezTo>
                    <a:lnTo>
                      <a:pt x="909" y="2348"/>
                    </a:lnTo>
                    <a:close/>
                    <a:moveTo>
                      <a:pt x="774" y="1960"/>
                    </a:moveTo>
                    <a:lnTo>
                      <a:pt x="774" y="1960"/>
                    </a:lnTo>
                    <a:lnTo>
                      <a:pt x="774" y="1960"/>
                    </a:lnTo>
                    <a:cubicBezTo>
                      <a:pt x="774" y="1960"/>
                      <a:pt x="798" y="1968"/>
                      <a:pt x="798" y="1984"/>
                    </a:cubicBezTo>
                    <a:lnTo>
                      <a:pt x="798" y="1992"/>
                    </a:lnTo>
                    <a:cubicBezTo>
                      <a:pt x="790" y="2000"/>
                      <a:pt x="790" y="2000"/>
                      <a:pt x="790" y="2000"/>
                    </a:cubicBezTo>
                    <a:cubicBezTo>
                      <a:pt x="774" y="2016"/>
                      <a:pt x="719" y="2063"/>
                      <a:pt x="759" y="2118"/>
                    </a:cubicBezTo>
                    <a:cubicBezTo>
                      <a:pt x="782" y="2142"/>
                      <a:pt x="790" y="2158"/>
                      <a:pt x="806" y="2166"/>
                    </a:cubicBezTo>
                    <a:cubicBezTo>
                      <a:pt x="822" y="2174"/>
                      <a:pt x="830" y="2189"/>
                      <a:pt x="838" y="2205"/>
                    </a:cubicBezTo>
                    <a:cubicBezTo>
                      <a:pt x="846" y="2237"/>
                      <a:pt x="885" y="2292"/>
                      <a:pt x="901" y="2316"/>
                    </a:cubicBezTo>
                    <a:cubicBezTo>
                      <a:pt x="909" y="2324"/>
                      <a:pt x="909" y="2332"/>
                      <a:pt x="917" y="2332"/>
                    </a:cubicBezTo>
                    <a:cubicBezTo>
                      <a:pt x="917" y="2332"/>
                      <a:pt x="925" y="2332"/>
                      <a:pt x="933" y="2324"/>
                    </a:cubicBezTo>
                    <a:cubicBezTo>
                      <a:pt x="940" y="2308"/>
                      <a:pt x="948" y="2300"/>
                      <a:pt x="956" y="2292"/>
                    </a:cubicBezTo>
                    <a:cubicBezTo>
                      <a:pt x="964" y="2276"/>
                      <a:pt x="972" y="2269"/>
                      <a:pt x="988" y="2261"/>
                    </a:cubicBezTo>
                    <a:cubicBezTo>
                      <a:pt x="996" y="2245"/>
                      <a:pt x="1012" y="2245"/>
                      <a:pt x="1020" y="2245"/>
                    </a:cubicBezTo>
                    <a:lnTo>
                      <a:pt x="1027" y="2245"/>
                    </a:lnTo>
                    <a:lnTo>
                      <a:pt x="1035" y="2245"/>
                    </a:lnTo>
                    <a:cubicBezTo>
                      <a:pt x="1043" y="2245"/>
                      <a:pt x="1051" y="2245"/>
                      <a:pt x="1059" y="2245"/>
                    </a:cubicBezTo>
                    <a:cubicBezTo>
                      <a:pt x="1067" y="2237"/>
                      <a:pt x="1075" y="2229"/>
                      <a:pt x="1083" y="2229"/>
                    </a:cubicBezTo>
                    <a:cubicBezTo>
                      <a:pt x="1098" y="2213"/>
                      <a:pt x="1122" y="2197"/>
                      <a:pt x="1146" y="2197"/>
                    </a:cubicBezTo>
                    <a:cubicBezTo>
                      <a:pt x="1146" y="2197"/>
                      <a:pt x="1154" y="2197"/>
                      <a:pt x="1162" y="2197"/>
                    </a:cubicBezTo>
                    <a:cubicBezTo>
                      <a:pt x="1186" y="2205"/>
                      <a:pt x="1209" y="2221"/>
                      <a:pt x="1233" y="2221"/>
                    </a:cubicBezTo>
                    <a:cubicBezTo>
                      <a:pt x="1249" y="2221"/>
                      <a:pt x="1257" y="2213"/>
                      <a:pt x="1265" y="2213"/>
                    </a:cubicBezTo>
                    <a:cubicBezTo>
                      <a:pt x="1273" y="2205"/>
                      <a:pt x="1273" y="2205"/>
                      <a:pt x="1280" y="2205"/>
                    </a:cubicBezTo>
                    <a:cubicBezTo>
                      <a:pt x="1288" y="2205"/>
                      <a:pt x="1296" y="2213"/>
                      <a:pt x="1296" y="2213"/>
                    </a:cubicBezTo>
                    <a:cubicBezTo>
                      <a:pt x="1304" y="2213"/>
                      <a:pt x="1312" y="2221"/>
                      <a:pt x="1312" y="2221"/>
                    </a:cubicBezTo>
                    <a:cubicBezTo>
                      <a:pt x="1320" y="2221"/>
                      <a:pt x="1320" y="2221"/>
                      <a:pt x="1328" y="2213"/>
                    </a:cubicBezTo>
                    <a:lnTo>
                      <a:pt x="1336" y="2205"/>
                    </a:lnTo>
                    <a:cubicBezTo>
                      <a:pt x="1257" y="1541"/>
                      <a:pt x="1257" y="1541"/>
                      <a:pt x="1257" y="1541"/>
                    </a:cubicBezTo>
                    <a:cubicBezTo>
                      <a:pt x="1257" y="1525"/>
                      <a:pt x="1273" y="102"/>
                      <a:pt x="1273" y="87"/>
                    </a:cubicBezTo>
                    <a:lnTo>
                      <a:pt x="1273" y="79"/>
                    </a:lnTo>
                    <a:cubicBezTo>
                      <a:pt x="1273" y="63"/>
                      <a:pt x="1280" y="55"/>
                      <a:pt x="1257" y="39"/>
                    </a:cubicBezTo>
                    <a:cubicBezTo>
                      <a:pt x="1249" y="31"/>
                      <a:pt x="1241" y="24"/>
                      <a:pt x="1233" y="8"/>
                    </a:cubicBezTo>
                    <a:cubicBezTo>
                      <a:pt x="909" y="39"/>
                      <a:pt x="648" y="55"/>
                      <a:pt x="450" y="63"/>
                    </a:cubicBezTo>
                    <a:cubicBezTo>
                      <a:pt x="450" y="71"/>
                      <a:pt x="434" y="79"/>
                      <a:pt x="434" y="110"/>
                    </a:cubicBezTo>
                    <a:cubicBezTo>
                      <a:pt x="434" y="134"/>
                      <a:pt x="434" y="142"/>
                      <a:pt x="419" y="142"/>
                    </a:cubicBezTo>
                    <a:cubicBezTo>
                      <a:pt x="411" y="142"/>
                      <a:pt x="411" y="142"/>
                      <a:pt x="411" y="142"/>
                    </a:cubicBezTo>
                    <a:lnTo>
                      <a:pt x="403" y="142"/>
                    </a:lnTo>
                    <a:cubicBezTo>
                      <a:pt x="387" y="142"/>
                      <a:pt x="371" y="142"/>
                      <a:pt x="371" y="174"/>
                    </a:cubicBezTo>
                    <a:cubicBezTo>
                      <a:pt x="371" y="174"/>
                      <a:pt x="371" y="182"/>
                      <a:pt x="371" y="189"/>
                    </a:cubicBezTo>
                    <a:cubicBezTo>
                      <a:pt x="363" y="221"/>
                      <a:pt x="355" y="268"/>
                      <a:pt x="340" y="276"/>
                    </a:cubicBezTo>
                    <a:cubicBezTo>
                      <a:pt x="324" y="292"/>
                      <a:pt x="324" y="316"/>
                      <a:pt x="324" y="348"/>
                    </a:cubicBezTo>
                    <a:cubicBezTo>
                      <a:pt x="324" y="371"/>
                      <a:pt x="316" y="395"/>
                      <a:pt x="284" y="403"/>
                    </a:cubicBezTo>
                    <a:cubicBezTo>
                      <a:pt x="261" y="411"/>
                      <a:pt x="213" y="426"/>
                      <a:pt x="221" y="450"/>
                    </a:cubicBezTo>
                    <a:cubicBezTo>
                      <a:pt x="221" y="458"/>
                      <a:pt x="221" y="466"/>
                      <a:pt x="221" y="474"/>
                    </a:cubicBezTo>
                    <a:cubicBezTo>
                      <a:pt x="229" y="482"/>
                      <a:pt x="229" y="490"/>
                      <a:pt x="221" y="506"/>
                    </a:cubicBezTo>
                    <a:cubicBezTo>
                      <a:pt x="213" y="506"/>
                      <a:pt x="213" y="514"/>
                      <a:pt x="213" y="521"/>
                    </a:cubicBezTo>
                    <a:lnTo>
                      <a:pt x="213" y="529"/>
                    </a:lnTo>
                    <a:cubicBezTo>
                      <a:pt x="221" y="537"/>
                      <a:pt x="221" y="545"/>
                      <a:pt x="221" y="553"/>
                    </a:cubicBezTo>
                    <a:cubicBezTo>
                      <a:pt x="213" y="561"/>
                      <a:pt x="205" y="569"/>
                      <a:pt x="190" y="569"/>
                    </a:cubicBezTo>
                    <a:cubicBezTo>
                      <a:pt x="181" y="569"/>
                      <a:pt x="181" y="569"/>
                      <a:pt x="181" y="569"/>
                    </a:cubicBezTo>
                    <a:cubicBezTo>
                      <a:pt x="174" y="569"/>
                      <a:pt x="166" y="569"/>
                      <a:pt x="158" y="569"/>
                    </a:cubicBezTo>
                    <a:cubicBezTo>
                      <a:pt x="158" y="577"/>
                      <a:pt x="150" y="585"/>
                      <a:pt x="158" y="593"/>
                    </a:cubicBezTo>
                    <a:cubicBezTo>
                      <a:pt x="158" y="601"/>
                      <a:pt x="158" y="608"/>
                      <a:pt x="166" y="616"/>
                    </a:cubicBezTo>
                    <a:cubicBezTo>
                      <a:pt x="174" y="640"/>
                      <a:pt x="174" y="664"/>
                      <a:pt x="158" y="679"/>
                    </a:cubicBezTo>
                    <a:cubicBezTo>
                      <a:pt x="134" y="688"/>
                      <a:pt x="126" y="711"/>
                      <a:pt x="126" y="735"/>
                    </a:cubicBezTo>
                    <a:cubicBezTo>
                      <a:pt x="126" y="743"/>
                      <a:pt x="126" y="751"/>
                      <a:pt x="134" y="759"/>
                    </a:cubicBezTo>
                    <a:cubicBezTo>
                      <a:pt x="134" y="774"/>
                      <a:pt x="142" y="798"/>
                      <a:pt x="126" y="806"/>
                    </a:cubicBezTo>
                    <a:cubicBezTo>
                      <a:pt x="110" y="822"/>
                      <a:pt x="126" y="853"/>
                      <a:pt x="142" y="869"/>
                    </a:cubicBezTo>
                    <a:cubicBezTo>
                      <a:pt x="150" y="877"/>
                      <a:pt x="150" y="885"/>
                      <a:pt x="158" y="885"/>
                    </a:cubicBezTo>
                    <a:cubicBezTo>
                      <a:pt x="174" y="901"/>
                      <a:pt x="181" y="917"/>
                      <a:pt x="174" y="932"/>
                    </a:cubicBezTo>
                    <a:cubicBezTo>
                      <a:pt x="174" y="941"/>
                      <a:pt x="166" y="948"/>
                      <a:pt x="166" y="948"/>
                    </a:cubicBezTo>
                    <a:cubicBezTo>
                      <a:pt x="158" y="964"/>
                      <a:pt x="158" y="972"/>
                      <a:pt x="166" y="988"/>
                    </a:cubicBezTo>
                    <a:cubicBezTo>
                      <a:pt x="166" y="996"/>
                      <a:pt x="166" y="1004"/>
                      <a:pt x="166" y="1012"/>
                    </a:cubicBezTo>
                    <a:cubicBezTo>
                      <a:pt x="158" y="1012"/>
                      <a:pt x="150" y="1019"/>
                      <a:pt x="158" y="1043"/>
                    </a:cubicBezTo>
                    <a:cubicBezTo>
                      <a:pt x="166" y="1075"/>
                      <a:pt x="174" y="1083"/>
                      <a:pt x="181" y="1091"/>
                    </a:cubicBezTo>
                    <a:cubicBezTo>
                      <a:pt x="181" y="1099"/>
                      <a:pt x="190" y="1099"/>
                      <a:pt x="190" y="1106"/>
                    </a:cubicBezTo>
                    <a:cubicBezTo>
                      <a:pt x="190" y="1114"/>
                      <a:pt x="181" y="1130"/>
                      <a:pt x="174" y="1146"/>
                    </a:cubicBezTo>
                    <a:cubicBezTo>
                      <a:pt x="166" y="1154"/>
                      <a:pt x="166" y="1170"/>
                      <a:pt x="166" y="1178"/>
                    </a:cubicBezTo>
                    <a:cubicBezTo>
                      <a:pt x="174" y="1185"/>
                      <a:pt x="174" y="1193"/>
                      <a:pt x="174" y="1209"/>
                    </a:cubicBezTo>
                    <a:cubicBezTo>
                      <a:pt x="174" y="1241"/>
                      <a:pt x="181" y="1257"/>
                      <a:pt x="205" y="1257"/>
                    </a:cubicBezTo>
                    <a:lnTo>
                      <a:pt x="205" y="1257"/>
                    </a:lnTo>
                    <a:lnTo>
                      <a:pt x="205" y="1257"/>
                    </a:lnTo>
                    <a:cubicBezTo>
                      <a:pt x="205" y="1257"/>
                      <a:pt x="221" y="1272"/>
                      <a:pt x="213" y="1296"/>
                    </a:cubicBezTo>
                    <a:cubicBezTo>
                      <a:pt x="213" y="1304"/>
                      <a:pt x="213" y="1312"/>
                      <a:pt x="213" y="1312"/>
                    </a:cubicBezTo>
                    <a:cubicBezTo>
                      <a:pt x="205" y="1320"/>
                      <a:pt x="205" y="1320"/>
                      <a:pt x="205" y="1320"/>
                    </a:cubicBezTo>
                    <a:cubicBezTo>
                      <a:pt x="205" y="1328"/>
                      <a:pt x="221" y="1336"/>
                      <a:pt x="229" y="1336"/>
                    </a:cubicBezTo>
                    <a:cubicBezTo>
                      <a:pt x="237" y="1343"/>
                      <a:pt x="268" y="1359"/>
                      <a:pt x="268" y="1375"/>
                    </a:cubicBezTo>
                    <a:cubicBezTo>
                      <a:pt x="268" y="1375"/>
                      <a:pt x="268" y="1383"/>
                      <a:pt x="261" y="1383"/>
                    </a:cubicBezTo>
                    <a:cubicBezTo>
                      <a:pt x="253" y="1383"/>
                      <a:pt x="245" y="1383"/>
                      <a:pt x="237" y="1391"/>
                    </a:cubicBezTo>
                    <a:cubicBezTo>
                      <a:pt x="213" y="1391"/>
                      <a:pt x="166" y="1407"/>
                      <a:pt x="158" y="1415"/>
                    </a:cubicBezTo>
                    <a:cubicBezTo>
                      <a:pt x="158" y="1415"/>
                      <a:pt x="166" y="1423"/>
                      <a:pt x="174" y="1423"/>
                    </a:cubicBezTo>
                    <a:cubicBezTo>
                      <a:pt x="181" y="1431"/>
                      <a:pt x="197" y="1438"/>
                      <a:pt x="205" y="1438"/>
                    </a:cubicBezTo>
                    <a:cubicBezTo>
                      <a:pt x="221" y="1446"/>
                      <a:pt x="229" y="1446"/>
                      <a:pt x="229" y="1470"/>
                    </a:cubicBezTo>
                    <a:cubicBezTo>
                      <a:pt x="221" y="1494"/>
                      <a:pt x="190" y="1557"/>
                      <a:pt x="174" y="1565"/>
                    </a:cubicBezTo>
                    <a:cubicBezTo>
                      <a:pt x="166" y="1573"/>
                      <a:pt x="166" y="1573"/>
                      <a:pt x="158" y="1573"/>
                    </a:cubicBezTo>
                    <a:cubicBezTo>
                      <a:pt x="150" y="1573"/>
                      <a:pt x="142" y="1581"/>
                      <a:pt x="142" y="1596"/>
                    </a:cubicBezTo>
                    <a:cubicBezTo>
                      <a:pt x="150" y="1636"/>
                      <a:pt x="142" y="1644"/>
                      <a:pt x="134" y="1644"/>
                    </a:cubicBezTo>
                    <a:lnTo>
                      <a:pt x="126" y="1644"/>
                    </a:lnTo>
                    <a:cubicBezTo>
                      <a:pt x="118" y="1644"/>
                      <a:pt x="110" y="1644"/>
                      <a:pt x="103" y="1652"/>
                    </a:cubicBezTo>
                    <a:cubicBezTo>
                      <a:pt x="103" y="1652"/>
                      <a:pt x="103" y="1652"/>
                      <a:pt x="103" y="1660"/>
                    </a:cubicBezTo>
                    <a:cubicBezTo>
                      <a:pt x="103" y="1668"/>
                      <a:pt x="110" y="1676"/>
                      <a:pt x="110" y="1676"/>
                    </a:cubicBezTo>
                    <a:cubicBezTo>
                      <a:pt x="110" y="1691"/>
                      <a:pt x="118" y="1699"/>
                      <a:pt x="103" y="1707"/>
                    </a:cubicBezTo>
                    <a:lnTo>
                      <a:pt x="95" y="1707"/>
                    </a:lnTo>
                    <a:cubicBezTo>
                      <a:pt x="79" y="1707"/>
                      <a:pt x="63" y="1715"/>
                      <a:pt x="63" y="1723"/>
                    </a:cubicBezTo>
                    <a:cubicBezTo>
                      <a:pt x="63" y="1731"/>
                      <a:pt x="63" y="1739"/>
                      <a:pt x="63" y="1747"/>
                    </a:cubicBezTo>
                    <a:cubicBezTo>
                      <a:pt x="63" y="1771"/>
                      <a:pt x="71" y="1786"/>
                      <a:pt x="55" y="1794"/>
                    </a:cubicBezTo>
                    <a:cubicBezTo>
                      <a:pt x="55" y="1794"/>
                      <a:pt x="47" y="1794"/>
                      <a:pt x="47" y="1802"/>
                    </a:cubicBezTo>
                    <a:cubicBezTo>
                      <a:pt x="39" y="1802"/>
                      <a:pt x="39" y="1810"/>
                      <a:pt x="47" y="1818"/>
                    </a:cubicBezTo>
                    <a:cubicBezTo>
                      <a:pt x="55" y="1834"/>
                      <a:pt x="55" y="1865"/>
                      <a:pt x="47" y="1881"/>
                    </a:cubicBezTo>
                    <a:cubicBezTo>
                      <a:pt x="47" y="1889"/>
                      <a:pt x="39" y="1889"/>
                      <a:pt x="39" y="1897"/>
                    </a:cubicBezTo>
                    <a:cubicBezTo>
                      <a:pt x="31" y="1897"/>
                      <a:pt x="15" y="1905"/>
                      <a:pt x="15" y="1913"/>
                    </a:cubicBezTo>
                    <a:cubicBezTo>
                      <a:pt x="8" y="1921"/>
                      <a:pt x="15" y="1921"/>
                      <a:pt x="15" y="1929"/>
                    </a:cubicBezTo>
                    <a:cubicBezTo>
                      <a:pt x="31" y="1952"/>
                      <a:pt x="47" y="1976"/>
                      <a:pt x="31" y="1984"/>
                    </a:cubicBezTo>
                    <a:lnTo>
                      <a:pt x="31" y="1984"/>
                    </a:lnTo>
                    <a:cubicBezTo>
                      <a:pt x="31" y="1992"/>
                      <a:pt x="23" y="1992"/>
                      <a:pt x="23" y="2000"/>
                    </a:cubicBezTo>
                    <a:cubicBezTo>
                      <a:pt x="23" y="2000"/>
                      <a:pt x="31" y="2000"/>
                      <a:pt x="39" y="2000"/>
                    </a:cubicBezTo>
                    <a:cubicBezTo>
                      <a:pt x="39" y="2000"/>
                      <a:pt x="39" y="2000"/>
                      <a:pt x="47" y="2000"/>
                    </a:cubicBezTo>
                    <a:cubicBezTo>
                      <a:pt x="118" y="2000"/>
                      <a:pt x="767" y="1960"/>
                      <a:pt x="767" y="1960"/>
                    </a:cubicBezTo>
                    <a:lnTo>
                      <a:pt x="774" y="1960"/>
                    </a:lnTo>
                    <a:close/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" name="Freeform 407"/>
              <p:cNvSpPr>
                <a:spLocks noChangeArrowheads="1"/>
              </p:cNvSpPr>
              <p:nvPr/>
            </p:nvSpPr>
            <p:spPr bwMode="auto">
              <a:xfrm>
                <a:off x="14945848" y="6857187"/>
                <a:ext cx="997301" cy="770010"/>
              </a:xfrm>
              <a:custGeom>
                <a:avLst/>
                <a:gdLst>
                  <a:gd name="T0" fmla="*/ 1407 w 1898"/>
                  <a:gd name="T1" fmla="*/ 79 h 1463"/>
                  <a:gd name="T2" fmla="*/ 1407 w 1898"/>
                  <a:gd name="T3" fmla="*/ 79 h 1463"/>
                  <a:gd name="T4" fmla="*/ 964 w 1898"/>
                  <a:gd name="T5" fmla="*/ 158 h 1463"/>
                  <a:gd name="T6" fmla="*/ 925 w 1898"/>
                  <a:gd name="T7" fmla="*/ 63 h 1463"/>
                  <a:gd name="T8" fmla="*/ 854 w 1898"/>
                  <a:gd name="T9" fmla="*/ 47 h 1463"/>
                  <a:gd name="T10" fmla="*/ 830 w 1898"/>
                  <a:gd name="T11" fmla="*/ 16 h 1463"/>
                  <a:gd name="T12" fmla="*/ 411 w 1898"/>
                  <a:gd name="T13" fmla="*/ 55 h 1463"/>
                  <a:gd name="T14" fmla="*/ 181 w 1898"/>
                  <a:gd name="T15" fmla="*/ 166 h 1463"/>
                  <a:gd name="T16" fmla="*/ 79 w 1898"/>
                  <a:gd name="T17" fmla="*/ 221 h 1463"/>
                  <a:gd name="T18" fmla="*/ 79 w 1898"/>
                  <a:gd name="T19" fmla="*/ 237 h 1463"/>
                  <a:gd name="T20" fmla="*/ 15 w 1898"/>
                  <a:gd name="T21" fmla="*/ 308 h 1463"/>
                  <a:gd name="T22" fmla="*/ 23 w 1898"/>
                  <a:gd name="T23" fmla="*/ 387 h 1463"/>
                  <a:gd name="T24" fmla="*/ 110 w 1898"/>
                  <a:gd name="T25" fmla="*/ 458 h 1463"/>
                  <a:gd name="T26" fmla="*/ 174 w 1898"/>
                  <a:gd name="T27" fmla="*/ 458 h 1463"/>
                  <a:gd name="T28" fmla="*/ 237 w 1898"/>
                  <a:gd name="T29" fmla="*/ 537 h 1463"/>
                  <a:gd name="T30" fmla="*/ 371 w 1898"/>
                  <a:gd name="T31" fmla="*/ 688 h 1463"/>
                  <a:gd name="T32" fmla="*/ 466 w 1898"/>
                  <a:gd name="T33" fmla="*/ 759 h 1463"/>
                  <a:gd name="T34" fmla="*/ 553 w 1898"/>
                  <a:gd name="T35" fmla="*/ 822 h 1463"/>
                  <a:gd name="T36" fmla="*/ 632 w 1898"/>
                  <a:gd name="T37" fmla="*/ 869 h 1463"/>
                  <a:gd name="T38" fmla="*/ 703 w 1898"/>
                  <a:gd name="T39" fmla="*/ 964 h 1463"/>
                  <a:gd name="T40" fmla="*/ 806 w 1898"/>
                  <a:gd name="T41" fmla="*/ 1043 h 1463"/>
                  <a:gd name="T42" fmla="*/ 885 w 1898"/>
                  <a:gd name="T43" fmla="*/ 1146 h 1463"/>
                  <a:gd name="T44" fmla="*/ 901 w 1898"/>
                  <a:gd name="T45" fmla="*/ 1225 h 1463"/>
                  <a:gd name="T46" fmla="*/ 964 w 1898"/>
                  <a:gd name="T47" fmla="*/ 1273 h 1463"/>
                  <a:gd name="T48" fmla="*/ 1027 w 1898"/>
                  <a:gd name="T49" fmla="*/ 1352 h 1463"/>
                  <a:gd name="T50" fmla="*/ 1035 w 1898"/>
                  <a:gd name="T51" fmla="*/ 1439 h 1463"/>
                  <a:gd name="T52" fmla="*/ 1162 w 1898"/>
                  <a:gd name="T53" fmla="*/ 1462 h 1463"/>
                  <a:gd name="T54" fmla="*/ 1162 w 1898"/>
                  <a:gd name="T55" fmla="*/ 1454 h 1463"/>
                  <a:gd name="T56" fmla="*/ 1185 w 1898"/>
                  <a:gd name="T57" fmla="*/ 1415 h 1463"/>
                  <a:gd name="T58" fmla="*/ 1225 w 1898"/>
                  <a:gd name="T59" fmla="*/ 1383 h 1463"/>
                  <a:gd name="T60" fmla="*/ 1201 w 1898"/>
                  <a:gd name="T61" fmla="*/ 1352 h 1463"/>
                  <a:gd name="T62" fmla="*/ 1185 w 1898"/>
                  <a:gd name="T63" fmla="*/ 1312 h 1463"/>
                  <a:gd name="T64" fmla="*/ 1233 w 1898"/>
                  <a:gd name="T65" fmla="*/ 1320 h 1463"/>
                  <a:gd name="T66" fmla="*/ 1265 w 1898"/>
                  <a:gd name="T67" fmla="*/ 1336 h 1463"/>
                  <a:gd name="T68" fmla="*/ 1304 w 1898"/>
                  <a:gd name="T69" fmla="*/ 1280 h 1463"/>
                  <a:gd name="T70" fmla="*/ 1280 w 1898"/>
                  <a:gd name="T71" fmla="*/ 1249 h 1463"/>
                  <a:gd name="T72" fmla="*/ 1241 w 1898"/>
                  <a:gd name="T73" fmla="*/ 1233 h 1463"/>
                  <a:gd name="T74" fmla="*/ 1288 w 1898"/>
                  <a:gd name="T75" fmla="*/ 1209 h 1463"/>
                  <a:gd name="T76" fmla="*/ 1328 w 1898"/>
                  <a:gd name="T77" fmla="*/ 1209 h 1463"/>
                  <a:gd name="T78" fmla="*/ 1423 w 1898"/>
                  <a:gd name="T79" fmla="*/ 1154 h 1463"/>
                  <a:gd name="T80" fmla="*/ 1486 w 1898"/>
                  <a:gd name="T81" fmla="*/ 1122 h 1463"/>
                  <a:gd name="T82" fmla="*/ 1494 w 1898"/>
                  <a:gd name="T83" fmla="*/ 1067 h 1463"/>
                  <a:gd name="T84" fmla="*/ 1518 w 1898"/>
                  <a:gd name="T85" fmla="*/ 1051 h 1463"/>
                  <a:gd name="T86" fmla="*/ 1549 w 1898"/>
                  <a:gd name="T87" fmla="*/ 1035 h 1463"/>
                  <a:gd name="T88" fmla="*/ 1597 w 1898"/>
                  <a:gd name="T89" fmla="*/ 972 h 1463"/>
                  <a:gd name="T90" fmla="*/ 1604 w 1898"/>
                  <a:gd name="T91" fmla="*/ 917 h 1463"/>
                  <a:gd name="T92" fmla="*/ 1660 w 1898"/>
                  <a:gd name="T93" fmla="*/ 909 h 1463"/>
                  <a:gd name="T94" fmla="*/ 1691 w 1898"/>
                  <a:gd name="T95" fmla="*/ 853 h 1463"/>
                  <a:gd name="T96" fmla="*/ 1699 w 1898"/>
                  <a:gd name="T97" fmla="*/ 790 h 1463"/>
                  <a:gd name="T98" fmla="*/ 1691 w 1898"/>
                  <a:gd name="T99" fmla="*/ 767 h 1463"/>
                  <a:gd name="T100" fmla="*/ 1715 w 1898"/>
                  <a:gd name="T101" fmla="*/ 751 h 1463"/>
                  <a:gd name="T102" fmla="*/ 1850 w 1898"/>
                  <a:gd name="T103" fmla="*/ 490 h 1463"/>
                  <a:gd name="T104" fmla="*/ 1897 w 1898"/>
                  <a:gd name="T105" fmla="*/ 451 h 1463"/>
                  <a:gd name="T106" fmla="*/ 1407 w 1898"/>
                  <a:gd name="T107" fmla="*/ 79 h 14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898" h="1463">
                    <a:moveTo>
                      <a:pt x="1407" y="79"/>
                    </a:moveTo>
                    <a:lnTo>
                      <a:pt x="1407" y="79"/>
                    </a:lnTo>
                    <a:cubicBezTo>
                      <a:pt x="964" y="158"/>
                      <a:pt x="964" y="158"/>
                      <a:pt x="964" y="158"/>
                    </a:cubicBezTo>
                    <a:cubicBezTo>
                      <a:pt x="964" y="158"/>
                      <a:pt x="940" y="79"/>
                      <a:pt x="925" y="63"/>
                    </a:cubicBezTo>
                    <a:cubicBezTo>
                      <a:pt x="909" y="39"/>
                      <a:pt x="901" y="55"/>
                      <a:pt x="854" y="47"/>
                    </a:cubicBezTo>
                    <a:cubicBezTo>
                      <a:pt x="806" y="39"/>
                      <a:pt x="830" y="31"/>
                      <a:pt x="830" y="16"/>
                    </a:cubicBezTo>
                    <a:cubicBezTo>
                      <a:pt x="830" y="0"/>
                      <a:pt x="442" y="55"/>
                      <a:pt x="411" y="55"/>
                    </a:cubicBezTo>
                    <a:cubicBezTo>
                      <a:pt x="371" y="63"/>
                      <a:pt x="229" y="134"/>
                      <a:pt x="181" y="166"/>
                    </a:cubicBezTo>
                    <a:cubicBezTo>
                      <a:pt x="142" y="182"/>
                      <a:pt x="126" y="213"/>
                      <a:pt x="79" y="221"/>
                    </a:cubicBezTo>
                    <a:cubicBezTo>
                      <a:pt x="79" y="229"/>
                      <a:pt x="79" y="237"/>
                      <a:pt x="79" y="237"/>
                    </a:cubicBezTo>
                    <a:cubicBezTo>
                      <a:pt x="71" y="245"/>
                      <a:pt x="15" y="276"/>
                      <a:pt x="15" y="308"/>
                    </a:cubicBezTo>
                    <a:cubicBezTo>
                      <a:pt x="8" y="340"/>
                      <a:pt x="0" y="379"/>
                      <a:pt x="23" y="387"/>
                    </a:cubicBezTo>
                    <a:cubicBezTo>
                      <a:pt x="39" y="403"/>
                      <a:pt x="95" y="435"/>
                      <a:pt x="110" y="458"/>
                    </a:cubicBezTo>
                    <a:cubicBezTo>
                      <a:pt x="126" y="482"/>
                      <a:pt x="150" y="458"/>
                      <a:pt x="174" y="458"/>
                    </a:cubicBezTo>
                    <a:cubicBezTo>
                      <a:pt x="190" y="458"/>
                      <a:pt x="205" y="490"/>
                      <a:pt x="237" y="537"/>
                    </a:cubicBezTo>
                    <a:cubicBezTo>
                      <a:pt x="261" y="585"/>
                      <a:pt x="316" y="672"/>
                      <a:pt x="371" y="688"/>
                    </a:cubicBezTo>
                    <a:cubicBezTo>
                      <a:pt x="419" y="711"/>
                      <a:pt x="434" y="719"/>
                      <a:pt x="466" y="759"/>
                    </a:cubicBezTo>
                    <a:cubicBezTo>
                      <a:pt x="498" y="798"/>
                      <a:pt x="521" y="814"/>
                      <a:pt x="553" y="822"/>
                    </a:cubicBezTo>
                    <a:cubicBezTo>
                      <a:pt x="585" y="838"/>
                      <a:pt x="616" y="846"/>
                      <a:pt x="632" y="869"/>
                    </a:cubicBezTo>
                    <a:cubicBezTo>
                      <a:pt x="656" y="901"/>
                      <a:pt x="656" y="925"/>
                      <a:pt x="703" y="964"/>
                    </a:cubicBezTo>
                    <a:cubicBezTo>
                      <a:pt x="759" y="1012"/>
                      <a:pt x="774" y="1020"/>
                      <a:pt x="806" y="1043"/>
                    </a:cubicBezTo>
                    <a:cubicBezTo>
                      <a:pt x="838" y="1059"/>
                      <a:pt x="885" y="1122"/>
                      <a:pt x="885" y="1146"/>
                    </a:cubicBezTo>
                    <a:cubicBezTo>
                      <a:pt x="885" y="1170"/>
                      <a:pt x="877" y="1209"/>
                      <a:pt x="901" y="1225"/>
                    </a:cubicBezTo>
                    <a:cubicBezTo>
                      <a:pt x="925" y="1241"/>
                      <a:pt x="948" y="1241"/>
                      <a:pt x="964" y="1273"/>
                    </a:cubicBezTo>
                    <a:cubicBezTo>
                      <a:pt x="988" y="1296"/>
                      <a:pt x="1004" y="1344"/>
                      <a:pt x="1027" y="1352"/>
                    </a:cubicBezTo>
                    <a:cubicBezTo>
                      <a:pt x="1043" y="1359"/>
                      <a:pt x="996" y="1423"/>
                      <a:pt x="1035" y="1439"/>
                    </a:cubicBezTo>
                    <a:cubicBezTo>
                      <a:pt x="1059" y="1454"/>
                      <a:pt x="1138" y="1462"/>
                      <a:pt x="1162" y="1462"/>
                    </a:cubicBezTo>
                    <a:cubicBezTo>
                      <a:pt x="1162" y="1454"/>
                      <a:pt x="1162" y="1454"/>
                      <a:pt x="1162" y="1454"/>
                    </a:cubicBezTo>
                    <a:cubicBezTo>
                      <a:pt x="1162" y="1446"/>
                      <a:pt x="1162" y="1415"/>
                      <a:pt x="1185" y="1415"/>
                    </a:cubicBezTo>
                    <a:cubicBezTo>
                      <a:pt x="1201" y="1407"/>
                      <a:pt x="1233" y="1407"/>
                      <a:pt x="1225" y="1383"/>
                    </a:cubicBezTo>
                    <a:cubicBezTo>
                      <a:pt x="1217" y="1359"/>
                      <a:pt x="1217" y="1368"/>
                      <a:pt x="1201" y="1352"/>
                    </a:cubicBezTo>
                    <a:cubicBezTo>
                      <a:pt x="1185" y="1328"/>
                      <a:pt x="1154" y="1320"/>
                      <a:pt x="1185" y="1312"/>
                    </a:cubicBezTo>
                    <a:cubicBezTo>
                      <a:pt x="1217" y="1304"/>
                      <a:pt x="1217" y="1304"/>
                      <a:pt x="1233" y="1320"/>
                    </a:cubicBezTo>
                    <a:cubicBezTo>
                      <a:pt x="1249" y="1336"/>
                      <a:pt x="1233" y="1344"/>
                      <a:pt x="1265" y="1336"/>
                    </a:cubicBezTo>
                    <a:cubicBezTo>
                      <a:pt x="1288" y="1320"/>
                      <a:pt x="1304" y="1304"/>
                      <a:pt x="1304" y="1280"/>
                    </a:cubicBezTo>
                    <a:cubicBezTo>
                      <a:pt x="1304" y="1257"/>
                      <a:pt x="1312" y="1257"/>
                      <a:pt x="1280" y="1249"/>
                    </a:cubicBezTo>
                    <a:cubicBezTo>
                      <a:pt x="1257" y="1249"/>
                      <a:pt x="1241" y="1249"/>
                      <a:pt x="1241" y="1233"/>
                    </a:cubicBezTo>
                    <a:cubicBezTo>
                      <a:pt x="1241" y="1225"/>
                      <a:pt x="1265" y="1201"/>
                      <a:pt x="1288" y="1209"/>
                    </a:cubicBezTo>
                    <a:cubicBezTo>
                      <a:pt x="1312" y="1217"/>
                      <a:pt x="1312" y="1217"/>
                      <a:pt x="1328" y="1209"/>
                    </a:cubicBezTo>
                    <a:cubicBezTo>
                      <a:pt x="1351" y="1201"/>
                      <a:pt x="1391" y="1170"/>
                      <a:pt x="1423" y="1154"/>
                    </a:cubicBezTo>
                    <a:cubicBezTo>
                      <a:pt x="1454" y="1138"/>
                      <a:pt x="1478" y="1146"/>
                      <a:pt x="1486" y="1122"/>
                    </a:cubicBezTo>
                    <a:cubicBezTo>
                      <a:pt x="1494" y="1099"/>
                      <a:pt x="1478" y="1083"/>
                      <a:pt x="1494" y="1067"/>
                    </a:cubicBezTo>
                    <a:cubicBezTo>
                      <a:pt x="1502" y="1051"/>
                      <a:pt x="1494" y="1051"/>
                      <a:pt x="1518" y="1051"/>
                    </a:cubicBezTo>
                    <a:cubicBezTo>
                      <a:pt x="1541" y="1051"/>
                      <a:pt x="1541" y="1059"/>
                      <a:pt x="1549" y="1035"/>
                    </a:cubicBezTo>
                    <a:cubicBezTo>
                      <a:pt x="1549" y="1012"/>
                      <a:pt x="1597" y="996"/>
                      <a:pt x="1597" y="972"/>
                    </a:cubicBezTo>
                    <a:cubicBezTo>
                      <a:pt x="1597" y="948"/>
                      <a:pt x="1573" y="917"/>
                      <a:pt x="1604" y="917"/>
                    </a:cubicBezTo>
                    <a:cubicBezTo>
                      <a:pt x="1628" y="917"/>
                      <a:pt x="1644" y="941"/>
                      <a:pt x="1660" y="909"/>
                    </a:cubicBezTo>
                    <a:cubicBezTo>
                      <a:pt x="1676" y="877"/>
                      <a:pt x="1668" y="869"/>
                      <a:pt x="1691" y="853"/>
                    </a:cubicBezTo>
                    <a:cubicBezTo>
                      <a:pt x="1707" y="838"/>
                      <a:pt x="1715" y="806"/>
                      <a:pt x="1699" y="790"/>
                    </a:cubicBezTo>
                    <a:cubicBezTo>
                      <a:pt x="1691" y="775"/>
                      <a:pt x="1676" y="767"/>
                      <a:pt x="1691" y="767"/>
                    </a:cubicBezTo>
                    <a:cubicBezTo>
                      <a:pt x="1707" y="767"/>
                      <a:pt x="1723" y="782"/>
                      <a:pt x="1715" y="751"/>
                    </a:cubicBezTo>
                    <a:cubicBezTo>
                      <a:pt x="1715" y="719"/>
                      <a:pt x="1826" y="490"/>
                      <a:pt x="1850" y="490"/>
                    </a:cubicBezTo>
                    <a:cubicBezTo>
                      <a:pt x="1873" y="482"/>
                      <a:pt x="1873" y="466"/>
                      <a:pt x="1897" y="451"/>
                    </a:cubicBezTo>
                    <a:lnTo>
                      <a:pt x="1407" y="79"/>
                    </a:ln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" name="Freeform 408"/>
              <p:cNvSpPr>
                <a:spLocks noChangeArrowheads="1"/>
              </p:cNvSpPr>
              <p:nvPr/>
            </p:nvSpPr>
            <p:spPr bwMode="auto">
              <a:xfrm>
                <a:off x="14945848" y="6861826"/>
                <a:ext cx="1001940" cy="765371"/>
              </a:xfrm>
              <a:custGeom>
                <a:avLst/>
                <a:gdLst>
                  <a:gd name="T0" fmla="*/ 1020 w 1906"/>
                  <a:gd name="T1" fmla="*/ 1375 h 1455"/>
                  <a:gd name="T2" fmla="*/ 925 w 1906"/>
                  <a:gd name="T3" fmla="*/ 1233 h 1455"/>
                  <a:gd name="T4" fmla="*/ 806 w 1906"/>
                  <a:gd name="T5" fmla="*/ 1035 h 1455"/>
                  <a:gd name="T6" fmla="*/ 632 w 1906"/>
                  <a:gd name="T7" fmla="*/ 861 h 1455"/>
                  <a:gd name="T8" fmla="*/ 229 w 1906"/>
                  <a:gd name="T9" fmla="*/ 529 h 1455"/>
                  <a:gd name="T10" fmla="*/ 126 w 1906"/>
                  <a:gd name="T11" fmla="*/ 458 h 1455"/>
                  <a:gd name="T12" fmla="*/ 8 w 1906"/>
                  <a:gd name="T13" fmla="*/ 308 h 1455"/>
                  <a:gd name="T14" fmla="*/ 79 w 1906"/>
                  <a:gd name="T15" fmla="*/ 213 h 1455"/>
                  <a:gd name="T16" fmla="*/ 181 w 1906"/>
                  <a:gd name="T17" fmla="*/ 150 h 1455"/>
                  <a:gd name="T18" fmla="*/ 830 w 1906"/>
                  <a:gd name="T19" fmla="*/ 23 h 1455"/>
                  <a:gd name="T20" fmla="*/ 893 w 1906"/>
                  <a:gd name="T21" fmla="*/ 39 h 1455"/>
                  <a:gd name="T22" fmla="*/ 1407 w 1906"/>
                  <a:gd name="T23" fmla="*/ 71 h 1455"/>
                  <a:gd name="T24" fmla="*/ 1850 w 1906"/>
                  <a:gd name="T25" fmla="*/ 482 h 1455"/>
                  <a:gd name="T26" fmla="*/ 1699 w 1906"/>
                  <a:gd name="T27" fmla="*/ 767 h 1455"/>
                  <a:gd name="T28" fmla="*/ 1707 w 1906"/>
                  <a:gd name="T29" fmla="*/ 782 h 1455"/>
                  <a:gd name="T30" fmla="*/ 1660 w 1906"/>
                  <a:gd name="T31" fmla="*/ 909 h 1455"/>
                  <a:gd name="T32" fmla="*/ 1597 w 1906"/>
                  <a:gd name="T33" fmla="*/ 917 h 1455"/>
                  <a:gd name="T34" fmla="*/ 1549 w 1906"/>
                  <a:gd name="T35" fmla="*/ 1027 h 1455"/>
                  <a:gd name="T36" fmla="*/ 1510 w 1906"/>
                  <a:gd name="T37" fmla="*/ 1051 h 1455"/>
                  <a:gd name="T38" fmla="*/ 1486 w 1906"/>
                  <a:gd name="T39" fmla="*/ 1114 h 1455"/>
                  <a:gd name="T40" fmla="*/ 1336 w 1906"/>
                  <a:gd name="T41" fmla="*/ 1209 h 1455"/>
                  <a:gd name="T42" fmla="*/ 1241 w 1906"/>
                  <a:gd name="T43" fmla="*/ 1225 h 1455"/>
                  <a:gd name="T44" fmla="*/ 1304 w 1906"/>
                  <a:gd name="T45" fmla="*/ 1257 h 1455"/>
                  <a:gd name="T46" fmla="*/ 1233 w 1906"/>
                  <a:gd name="T47" fmla="*/ 1328 h 1455"/>
                  <a:gd name="T48" fmla="*/ 1185 w 1906"/>
                  <a:gd name="T49" fmla="*/ 1304 h 1455"/>
                  <a:gd name="T50" fmla="*/ 1217 w 1906"/>
                  <a:gd name="T51" fmla="*/ 1351 h 1455"/>
                  <a:gd name="T52" fmla="*/ 1185 w 1906"/>
                  <a:gd name="T53" fmla="*/ 1407 h 1455"/>
                  <a:gd name="T54" fmla="*/ 1162 w 1906"/>
                  <a:gd name="T55" fmla="*/ 1454 h 1455"/>
                  <a:gd name="T56" fmla="*/ 237 w 1906"/>
                  <a:gd name="T57" fmla="*/ 521 h 1455"/>
                  <a:gd name="T58" fmla="*/ 640 w 1906"/>
                  <a:gd name="T59" fmla="*/ 861 h 1455"/>
                  <a:gd name="T60" fmla="*/ 806 w 1906"/>
                  <a:gd name="T61" fmla="*/ 1035 h 1455"/>
                  <a:gd name="T62" fmla="*/ 925 w 1906"/>
                  <a:gd name="T63" fmla="*/ 1233 h 1455"/>
                  <a:gd name="T64" fmla="*/ 1027 w 1906"/>
                  <a:gd name="T65" fmla="*/ 1375 h 1455"/>
                  <a:gd name="T66" fmla="*/ 1178 w 1906"/>
                  <a:gd name="T67" fmla="*/ 1399 h 1455"/>
                  <a:gd name="T68" fmla="*/ 1209 w 1906"/>
                  <a:gd name="T69" fmla="*/ 1351 h 1455"/>
                  <a:gd name="T70" fmla="*/ 1185 w 1906"/>
                  <a:gd name="T71" fmla="*/ 1296 h 1455"/>
                  <a:gd name="T72" fmla="*/ 1241 w 1906"/>
                  <a:gd name="T73" fmla="*/ 1328 h 1455"/>
                  <a:gd name="T74" fmla="*/ 1296 w 1906"/>
                  <a:gd name="T75" fmla="*/ 1257 h 1455"/>
                  <a:gd name="T76" fmla="*/ 1233 w 1906"/>
                  <a:gd name="T77" fmla="*/ 1225 h 1455"/>
                  <a:gd name="T78" fmla="*/ 1328 w 1906"/>
                  <a:gd name="T79" fmla="*/ 1201 h 1455"/>
                  <a:gd name="T80" fmla="*/ 1478 w 1906"/>
                  <a:gd name="T81" fmla="*/ 1107 h 1455"/>
                  <a:gd name="T82" fmla="*/ 1510 w 1906"/>
                  <a:gd name="T83" fmla="*/ 1043 h 1455"/>
                  <a:gd name="T84" fmla="*/ 1541 w 1906"/>
                  <a:gd name="T85" fmla="*/ 1027 h 1455"/>
                  <a:gd name="T86" fmla="*/ 1589 w 1906"/>
                  <a:gd name="T87" fmla="*/ 909 h 1455"/>
                  <a:gd name="T88" fmla="*/ 1660 w 1906"/>
                  <a:gd name="T89" fmla="*/ 901 h 1455"/>
                  <a:gd name="T90" fmla="*/ 1699 w 1906"/>
                  <a:gd name="T91" fmla="*/ 782 h 1455"/>
                  <a:gd name="T92" fmla="*/ 1707 w 1906"/>
                  <a:gd name="T93" fmla="*/ 759 h 1455"/>
                  <a:gd name="T94" fmla="*/ 1850 w 1906"/>
                  <a:gd name="T95" fmla="*/ 474 h 1455"/>
                  <a:gd name="T96" fmla="*/ 964 w 1906"/>
                  <a:gd name="T97" fmla="*/ 150 h 1455"/>
                  <a:gd name="T98" fmla="*/ 877 w 1906"/>
                  <a:gd name="T99" fmla="*/ 47 h 1455"/>
                  <a:gd name="T100" fmla="*/ 822 w 1906"/>
                  <a:gd name="T101" fmla="*/ 8 h 1455"/>
                  <a:gd name="T102" fmla="*/ 150 w 1906"/>
                  <a:gd name="T103" fmla="*/ 181 h 1455"/>
                  <a:gd name="T104" fmla="*/ 15 w 1906"/>
                  <a:gd name="T105" fmla="*/ 300 h 1455"/>
                  <a:gd name="T106" fmla="*/ 110 w 1906"/>
                  <a:gd name="T107" fmla="*/ 443 h 1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906" h="1455">
                    <a:moveTo>
                      <a:pt x="1162" y="1454"/>
                    </a:moveTo>
                    <a:lnTo>
                      <a:pt x="1162" y="1454"/>
                    </a:lnTo>
                    <a:cubicBezTo>
                      <a:pt x="1130" y="1454"/>
                      <a:pt x="1059" y="1454"/>
                      <a:pt x="1035" y="1438"/>
                    </a:cubicBezTo>
                    <a:cubicBezTo>
                      <a:pt x="1012" y="1423"/>
                      <a:pt x="1012" y="1399"/>
                      <a:pt x="1020" y="1375"/>
                    </a:cubicBezTo>
                    <a:cubicBezTo>
                      <a:pt x="1027" y="1360"/>
                      <a:pt x="1027" y="1351"/>
                      <a:pt x="1020" y="1344"/>
                    </a:cubicBezTo>
                    <a:cubicBezTo>
                      <a:pt x="1012" y="1336"/>
                      <a:pt x="996" y="1312"/>
                      <a:pt x="980" y="1296"/>
                    </a:cubicBezTo>
                    <a:cubicBezTo>
                      <a:pt x="972" y="1280"/>
                      <a:pt x="972" y="1272"/>
                      <a:pt x="964" y="1265"/>
                    </a:cubicBezTo>
                    <a:cubicBezTo>
                      <a:pt x="948" y="1249"/>
                      <a:pt x="940" y="1241"/>
                      <a:pt x="925" y="1233"/>
                    </a:cubicBezTo>
                    <a:cubicBezTo>
                      <a:pt x="917" y="1233"/>
                      <a:pt x="909" y="1225"/>
                      <a:pt x="901" y="1225"/>
                    </a:cubicBezTo>
                    <a:cubicBezTo>
                      <a:pt x="877" y="1209"/>
                      <a:pt x="885" y="1185"/>
                      <a:pt x="885" y="1162"/>
                    </a:cubicBezTo>
                    <a:cubicBezTo>
                      <a:pt x="885" y="1154"/>
                      <a:pt x="885" y="1146"/>
                      <a:pt x="885" y="1138"/>
                    </a:cubicBezTo>
                    <a:cubicBezTo>
                      <a:pt x="877" y="1122"/>
                      <a:pt x="830" y="1059"/>
                      <a:pt x="806" y="1035"/>
                    </a:cubicBezTo>
                    <a:cubicBezTo>
                      <a:pt x="798" y="1035"/>
                      <a:pt x="798" y="1035"/>
                      <a:pt x="790" y="1027"/>
                    </a:cubicBezTo>
                    <a:cubicBezTo>
                      <a:pt x="767" y="1012"/>
                      <a:pt x="743" y="996"/>
                      <a:pt x="703" y="964"/>
                    </a:cubicBezTo>
                    <a:cubicBezTo>
                      <a:pt x="664" y="933"/>
                      <a:pt x="656" y="909"/>
                      <a:pt x="648" y="893"/>
                    </a:cubicBezTo>
                    <a:cubicBezTo>
                      <a:pt x="640" y="885"/>
                      <a:pt x="640" y="877"/>
                      <a:pt x="632" y="861"/>
                    </a:cubicBezTo>
                    <a:cubicBezTo>
                      <a:pt x="608" y="838"/>
                      <a:pt x="585" y="830"/>
                      <a:pt x="553" y="822"/>
                    </a:cubicBezTo>
                    <a:cubicBezTo>
                      <a:pt x="521" y="806"/>
                      <a:pt x="498" y="798"/>
                      <a:pt x="466" y="751"/>
                    </a:cubicBezTo>
                    <a:cubicBezTo>
                      <a:pt x="434" y="711"/>
                      <a:pt x="419" y="703"/>
                      <a:pt x="371" y="687"/>
                    </a:cubicBezTo>
                    <a:cubicBezTo>
                      <a:pt x="316" y="664"/>
                      <a:pt x="268" y="593"/>
                      <a:pt x="229" y="529"/>
                    </a:cubicBezTo>
                    <a:cubicBezTo>
                      <a:pt x="221" y="521"/>
                      <a:pt x="221" y="506"/>
                      <a:pt x="213" y="498"/>
                    </a:cubicBezTo>
                    <a:cubicBezTo>
                      <a:pt x="197" y="466"/>
                      <a:pt x="190" y="450"/>
                      <a:pt x="174" y="450"/>
                    </a:cubicBezTo>
                    <a:cubicBezTo>
                      <a:pt x="166" y="450"/>
                      <a:pt x="158" y="450"/>
                      <a:pt x="150" y="458"/>
                    </a:cubicBezTo>
                    <a:cubicBezTo>
                      <a:pt x="142" y="458"/>
                      <a:pt x="134" y="458"/>
                      <a:pt x="126" y="458"/>
                    </a:cubicBezTo>
                    <a:cubicBezTo>
                      <a:pt x="118" y="458"/>
                      <a:pt x="110" y="458"/>
                      <a:pt x="110" y="450"/>
                    </a:cubicBezTo>
                    <a:cubicBezTo>
                      <a:pt x="95" y="434"/>
                      <a:pt x="55" y="403"/>
                      <a:pt x="31" y="387"/>
                    </a:cubicBezTo>
                    <a:cubicBezTo>
                      <a:pt x="23" y="387"/>
                      <a:pt x="23" y="387"/>
                      <a:pt x="15" y="379"/>
                    </a:cubicBezTo>
                    <a:cubicBezTo>
                      <a:pt x="0" y="371"/>
                      <a:pt x="8" y="340"/>
                      <a:pt x="8" y="308"/>
                    </a:cubicBezTo>
                    <a:cubicBezTo>
                      <a:pt x="8" y="300"/>
                      <a:pt x="8" y="300"/>
                      <a:pt x="8" y="300"/>
                    </a:cubicBezTo>
                    <a:cubicBezTo>
                      <a:pt x="8" y="268"/>
                      <a:pt x="47" y="253"/>
                      <a:pt x="63" y="237"/>
                    </a:cubicBezTo>
                    <a:cubicBezTo>
                      <a:pt x="71" y="229"/>
                      <a:pt x="71" y="229"/>
                      <a:pt x="71" y="229"/>
                    </a:cubicBezTo>
                    <a:cubicBezTo>
                      <a:pt x="79" y="229"/>
                      <a:pt x="79" y="221"/>
                      <a:pt x="79" y="213"/>
                    </a:cubicBezTo>
                    <a:lnTo>
                      <a:pt x="79" y="213"/>
                    </a:lnTo>
                    <a:cubicBezTo>
                      <a:pt x="79" y="205"/>
                      <a:pt x="79" y="205"/>
                      <a:pt x="79" y="205"/>
                    </a:cubicBezTo>
                    <a:cubicBezTo>
                      <a:pt x="110" y="205"/>
                      <a:pt x="126" y="190"/>
                      <a:pt x="150" y="174"/>
                    </a:cubicBezTo>
                    <a:cubicBezTo>
                      <a:pt x="158" y="166"/>
                      <a:pt x="166" y="158"/>
                      <a:pt x="181" y="150"/>
                    </a:cubicBezTo>
                    <a:cubicBezTo>
                      <a:pt x="229" y="126"/>
                      <a:pt x="371" y="55"/>
                      <a:pt x="411" y="47"/>
                    </a:cubicBezTo>
                    <a:cubicBezTo>
                      <a:pt x="434" y="39"/>
                      <a:pt x="727" y="0"/>
                      <a:pt x="806" y="0"/>
                    </a:cubicBezTo>
                    <a:cubicBezTo>
                      <a:pt x="822" y="0"/>
                      <a:pt x="830" y="0"/>
                      <a:pt x="830" y="8"/>
                    </a:cubicBezTo>
                    <a:cubicBezTo>
                      <a:pt x="830" y="15"/>
                      <a:pt x="830" y="15"/>
                      <a:pt x="830" y="23"/>
                    </a:cubicBezTo>
                    <a:lnTo>
                      <a:pt x="830" y="31"/>
                    </a:lnTo>
                    <a:cubicBezTo>
                      <a:pt x="830" y="31"/>
                      <a:pt x="838" y="31"/>
                      <a:pt x="854" y="39"/>
                    </a:cubicBezTo>
                    <a:cubicBezTo>
                      <a:pt x="861" y="39"/>
                      <a:pt x="869" y="39"/>
                      <a:pt x="877" y="39"/>
                    </a:cubicBezTo>
                    <a:cubicBezTo>
                      <a:pt x="885" y="39"/>
                      <a:pt x="885" y="39"/>
                      <a:pt x="893" y="39"/>
                    </a:cubicBezTo>
                    <a:cubicBezTo>
                      <a:pt x="909" y="39"/>
                      <a:pt x="917" y="39"/>
                      <a:pt x="925" y="47"/>
                    </a:cubicBezTo>
                    <a:cubicBezTo>
                      <a:pt x="940" y="63"/>
                      <a:pt x="964" y="126"/>
                      <a:pt x="964" y="142"/>
                    </a:cubicBezTo>
                    <a:cubicBezTo>
                      <a:pt x="1407" y="71"/>
                      <a:pt x="1407" y="71"/>
                      <a:pt x="1407" y="71"/>
                    </a:cubicBezTo>
                    <a:lnTo>
                      <a:pt x="1407" y="71"/>
                    </a:lnTo>
                    <a:cubicBezTo>
                      <a:pt x="1905" y="443"/>
                      <a:pt x="1905" y="443"/>
                      <a:pt x="1905" y="443"/>
                    </a:cubicBezTo>
                    <a:cubicBezTo>
                      <a:pt x="1897" y="443"/>
                      <a:pt x="1897" y="443"/>
                      <a:pt x="1897" y="443"/>
                    </a:cubicBezTo>
                    <a:cubicBezTo>
                      <a:pt x="1889" y="450"/>
                      <a:pt x="1881" y="458"/>
                      <a:pt x="1881" y="466"/>
                    </a:cubicBezTo>
                    <a:cubicBezTo>
                      <a:pt x="1873" y="474"/>
                      <a:pt x="1865" y="482"/>
                      <a:pt x="1850" y="482"/>
                    </a:cubicBezTo>
                    <a:cubicBezTo>
                      <a:pt x="1834" y="490"/>
                      <a:pt x="1715" y="711"/>
                      <a:pt x="1723" y="743"/>
                    </a:cubicBezTo>
                    <a:cubicBezTo>
                      <a:pt x="1723" y="751"/>
                      <a:pt x="1723" y="759"/>
                      <a:pt x="1715" y="767"/>
                    </a:cubicBezTo>
                    <a:cubicBezTo>
                      <a:pt x="1715" y="767"/>
                      <a:pt x="1715" y="767"/>
                      <a:pt x="1707" y="767"/>
                    </a:cubicBezTo>
                    <a:cubicBezTo>
                      <a:pt x="1707" y="767"/>
                      <a:pt x="1707" y="767"/>
                      <a:pt x="1699" y="767"/>
                    </a:cubicBezTo>
                    <a:lnTo>
                      <a:pt x="1691" y="767"/>
                    </a:lnTo>
                    <a:lnTo>
                      <a:pt x="1691" y="767"/>
                    </a:lnTo>
                    <a:lnTo>
                      <a:pt x="1691" y="767"/>
                    </a:lnTo>
                    <a:cubicBezTo>
                      <a:pt x="1699" y="767"/>
                      <a:pt x="1699" y="774"/>
                      <a:pt x="1707" y="782"/>
                    </a:cubicBezTo>
                    <a:cubicBezTo>
                      <a:pt x="1707" y="790"/>
                      <a:pt x="1715" y="798"/>
                      <a:pt x="1715" y="814"/>
                    </a:cubicBezTo>
                    <a:cubicBezTo>
                      <a:pt x="1707" y="830"/>
                      <a:pt x="1699" y="838"/>
                      <a:pt x="1691" y="845"/>
                    </a:cubicBezTo>
                    <a:cubicBezTo>
                      <a:pt x="1676" y="861"/>
                      <a:pt x="1676" y="861"/>
                      <a:pt x="1676" y="877"/>
                    </a:cubicBezTo>
                    <a:cubicBezTo>
                      <a:pt x="1668" y="885"/>
                      <a:pt x="1668" y="893"/>
                      <a:pt x="1660" y="909"/>
                    </a:cubicBezTo>
                    <a:cubicBezTo>
                      <a:pt x="1660" y="917"/>
                      <a:pt x="1652" y="925"/>
                      <a:pt x="1644" y="925"/>
                    </a:cubicBezTo>
                    <a:cubicBezTo>
                      <a:pt x="1636" y="925"/>
                      <a:pt x="1628" y="917"/>
                      <a:pt x="1620" y="917"/>
                    </a:cubicBezTo>
                    <a:cubicBezTo>
                      <a:pt x="1613" y="917"/>
                      <a:pt x="1613" y="909"/>
                      <a:pt x="1604" y="917"/>
                    </a:cubicBezTo>
                    <a:cubicBezTo>
                      <a:pt x="1597" y="917"/>
                      <a:pt x="1597" y="917"/>
                      <a:pt x="1597" y="917"/>
                    </a:cubicBezTo>
                    <a:cubicBezTo>
                      <a:pt x="1589" y="917"/>
                      <a:pt x="1589" y="933"/>
                      <a:pt x="1597" y="940"/>
                    </a:cubicBezTo>
                    <a:cubicBezTo>
                      <a:pt x="1597" y="948"/>
                      <a:pt x="1597" y="956"/>
                      <a:pt x="1597" y="964"/>
                    </a:cubicBezTo>
                    <a:cubicBezTo>
                      <a:pt x="1597" y="972"/>
                      <a:pt x="1581" y="988"/>
                      <a:pt x="1573" y="996"/>
                    </a:cubicBezTo>
                    <a:cubicBezTo>
                      <a:pt x="1565" y="1012"/>
                      <a:pt x="1549" y="1020"/>
                      <a:pt x="1549" y="1027"/>
                    </a:cubicBezTo>
                    <a:cubicBezTo>
                      <a:pt x="1549" y="1043"/>
                      <a:pt x="1549" y="1051"/>
                      <a:pt x="1533" y="1051"/>
                    </a:cubicBezTo>
                    <a:lnTo>
                      <a:pt x="1533" y="1051"/>
                    </a:lnTo>
                    <a:cubicBezTo>
                      <a:pt x="1533" y="1043"/>
                      <a:pt x="1525" y="1043"/>
                      <a:pt x="1518" y="1051"/>
                    </a:cubicBezTo>
                    <a:lnTo>
                      <a:pt x="1510" y="1051"/>
                    </a:lnTo>
                    <a:cubicBezTo>
                      <a:pt x="1502" y="1051"/>
                      <a:pt x="1502" y="1051"/>
                      <a:pt x="1494" y="1059"/>
                    </a:cubicBezTo>
                    <a:lnTo>
                      <a:pt x="1494" y="1059"/>
                    </a:lnTo>
                    <a:cubicBezTo>
                      <a:pt x="1486" y="1067"/>
                      <a:pt x="1486" y="1075"/>
                      <a:pt x="1486" y="1083"/>
                    </a:cubicBezTo>
                    <a:cubicBezTo>
                      <a:pt x="1494" y="1091"/>
                      <a:pt x="1494" y="1098"/>
                      <a:pt x="1486" y="1114"/>
                    </a:cubicBezTo>
                    <a:cubicBezTo>
                      <a:pt x="1478" y="1130"/>
                      <a:pt x="1470" y="1138"/>
                      <a:pt x="1454" y="1138"/>
                    </a:cubicBezTo>
                    <a:cubicBezTo>
                      <a:pt x="1446" y="1138"/>
                      <a:pt x="1438" y="1146"/>
                      <a:pt x="1423" y="1146"/>
                    </a:cubicBezTo>
                    <a:cubicBezTo>
                      <a:pt x="1407" y="1154"/>
                      <a:pt x="1391" y="1170"/>
                      <a:pt x="1375" y="1185"/>
                    </a:cubicBezTo>
                    <a:cubicBezTo>
                      <a:pt x="1360" y="1193"/>
                      <a:pt x="1344" y="1201"/>
                      <a:pt x="1336" y="1209"/>
                    </a:cubicBezTo>
                    <a:cubicBezTo>
                      <a:pt x="1320" y="1209"/>
                      <a:pt x="1312" y="1209"/>
                      <a:pt x="1304" y="1209"/>
                    </a:cubicBezTo>
                    <a:cubicBezTo>
                      <a:pt x="1296" y="1209"/>
                      <a:pt x="1288" y="1201"/>
                      <a:pt x="1280" y="1201"/>
                    </a:cubicBezTo>
                    <a:lnTo>
                      <a:pt x="1280" y="1201"/>
                    </a:lnTo>
                    <a:cubicBezTo>
                      <a:pt x="1257" y="1201"/>
                      <a:pt x="1241" y="1217"/>
                      <a:pt x="1241" y="1225"/>
                    </a:cubicBezTo>
                    <a:cubicBezTo>
                      <a:pt x="1241" y="1233"/>
                      <a:pt x="1241" y="1233"/>
                      <a:pt x="1257" y="1233"/>
                    </a:cubicBezTo>
                    <a:cubicBezTo>
                      <a:pt x="1265" y="1233"/>
                      <a:pt x="1273" y="1233"/>
                      <a:pt x="1280" y="1241"/>
                    </a:cubicBezTo>
                    <a:cubicBezTo>
                      <a:pt x="1296" y="1241"/>
                      <a:pt x="1304" y="1241"/>
                      <a:pt x="1304" y="1249"/>
                    </a:cubicBezTo>
                    <a:lnTo>
                      <a:pt x="1304" y="1257"/>
                    </a:lnTo>
                    <a:cubicBezTo>
                      <a:pt x="1304" y="1265"/>
                      <a:pt x="1304" y="1265"/>
                      <a:pt x="1304" y="1272"/>
                    </a:cubicBezTo>
                    <a:cubicBezTo>
                      <a:pt x="1304" y="1296"/>
                      <a:pt x="1288" y="1320"/>
                      <a:pt x="1265" y="1328"/>
                    </a:cubicBezTo>
                    <a:cubicBezTo>
                      <a:pt x="1257" y="1336"/>
                      <a:pt x="1249" y="1336"/>
                      <a:pt x="1249" y="1336"/>
                    </a:cubicBezTo>
                    <a:cubicBezTo>
                      <a:pt x="1241" y="1336"/>
                      <a:pt x="1241" y="1336"/>
                      <a:pt x="1233" y="1328"/>
                    </a:cubicBezTo>
                    <a:cubicBezTo>
                      <a:pt x="1233" y="1328"/>
                      <a:pt x="1233" y="1320"/>
                      <a:pt x="1233" y="1312"/>
                    </a:cubicBezTo>
                    <a:cubicBezTo>
                      <a:pt x="1225" y="1312"/>
                      <a:pt x="1225" y="1312"/>
                      <a:pt x="1225" y="1312"/>
                    </a:cubicBezTo>
                    <a:cubicBezTo>
                      <a:pt x="1217" y="1304"/>
                      <a:pt x="1217" y="1304"/>
                      <a:pt x="1209" y="1304"/>
                    </a:cubicBezTo>
                    <a:cubicBezTo>
                      <a:pt x="1201" y="1304"/>
                      <a:pt x="1201" y="1304"/>
                      <a:pt x="1185" y="1304"/>
                    </a:cubicBezTo>
                    <a:cubicBezTo>
                      <a:pt x="1178" y="1312"/>
                      <a:pt x="1178" y="1312"/>
                      <a:pt x="1178" y="1312"/>
                    </a:cubicBezTo>
                    <a:cubicBezTo>
                      <a:pt x="1178" y="1312"/>
                      <a:pt x="1185" y="1320"/>
                      <a:pt x="1185" y="1328"/>
                    </a:cubicBezTo>
                    <a:cubicBezTo>
                      <a:pt x="1193" y="1328"/>
                      <a:pt x="1201" y="1336"/>
                      <a:pt x="1201" y="1336"/>
                    </a:cubicBezTo>
                    <a:cubicBezTo>
                      <a:pt x="1209" y="1344"/>
                      <a:pt x="1209" y="1344"/>
                      <a:pt x="1217" y="1351"/>
                    </a:cubicBezTo>
                    <a:cubicBezTo>
                      <a:pt x="1217" y="1351"/>
                      <a:pt x="1225" y="1360"/>
                      <a:pt x="1233" y="1375"/>
                    </a:cubicBezTo>
                    <a:cubicBezTo>
                      <a:pt x="1233" y="1383"/>
                      <a:pt x="1233" y="1383"/>
                      <a:pt x="1225" y="1391"/>
                    </a:cubicBezTo>
                    <a:cubicBezTo>
                      <a:pt x="1225" y="1399"/>
                      <a:pt x="1209" y="1407"/>
                      <a:pt x="1193" y="1407"/>
                    </a:cubicBezTo>
                    <a:cubicBezTo>
                      <a:pt x="1185" y="1407"/>
                      <a:pt x="1185" y="1407"/>
                      <a:pt x="1185" y="1407"/>
                    </a:cubicBezTo>
                    <a:cubicBezTo>
                      <a:pt x="1162" y="1415"/>
                      <a:pt x="1162" y="1438"/>
                      <a:pt x="1170" y="1446"/>
                    </a:cubicBezTo>
                    <a:lnTo>
                      <a:pt x="1170" y="1446"/>
                    </a:lnTo>
                    <a:cubicBezTo>
                      <a:pt x="1178" y="1454"/>
                      <a:pt x="1178" y="1454"/>
                      <a:pt x="1178" y="1454"/>
                    </a:cubicBezTo>
                    <a:lnTo>
                      <a:pt x="1162" y="1454"/>
                    </a:lnTo>
                    <a:close/>
                    <a:moveTo>
                      <a:pt x="174" y="443"/>
                    </a:moveTo>
                    <a:lnTo>
                      <a:pt x="174" y="443"/>
                    </a:lnTo>
                    <a:cubicBezTo>
                      <a:pt x="190" y="443"/>
                      <a:pt x="205" y="466"/>
                      <a:pt x="221" y="498"/>
                    </a:cubicBezTo>
                    <a:cubicBezTo>
                      <a:pt x="229" y="506"/>
                      <a:pt x="229" y="514"/>
                      <a:pt x="237" y="521"/>
                    </a:cubicBezTo>
                    <a:cubicBezTo>
                      <a:pt x="268" y="577"/>
                      <a:pt x="324" y="656"/>
                      <a:pt x="371" y="680"/>
                    </a:cubicBezTo>
                    <a:cubicBezTo>
                      <a:pt x="419" y="695"/>
                      <a:pt x="434" y="703"/>
                      <a:pt x="466" y="751"/>
                    </a:cubicBezTo>
                    <a:cubicBezTo>
                      <a:pt x="498" y="790"/>
                      <a:pt x="521" y="798"/>
                      <a:pt x="553" y="814"/>
                    </a:cubicBezTo>
                    <a:cubicBezTo>
                      <a:pt x="592" y="822"/>
                      <a:pt x="616" y="830"/>
                      <a:pt x="640" y="861"/>
                    </a:cubicBezTo>
                    <a:cubicBezTo>
                      <a:pt x="640" y="869"/>
                      <a:pt x="648" y="877"/>
                      <a:pt x="648" y="885"/>
                    </a:cubicBezTo>
                    <a:cubicBezTo>
                      <a:pt x="664" y="909"/>
                      <a:pt x="672" y="925"/>
                      <a:pt x="703" y="956"/>
                    </a:cubicBezTo>
                    <a:cubicBezTo>
                      <a:pt x="751" y="988"/>
                      <a:pt x="774" y="1004"/>
                      <a:pt x="798" y="1020"/>
                    </a:cubicBezTo>
                    <a:cubicBezTo>
                      <a:pt x="798" y="1027"/>
                      <a:pt x="806" y="1027"/>
                      <a:pt x="806" y="1035"/>
                    </a:cubicBezTo>
                    <a:cubicBezTo>
                      <a:pt x="838" y="1051"/>
                      <a:pt x="885" y="1114"/>
                      <a:pt x="893" y="1138"/>
                    </a:cubicBezTo>
                    <a:cubicBezTo>
                      <a:pt x="893" y="1146"/>
                      <a:pt x="893" y="1154"/>
                      <a:pt x="893" y="1162"/>
                    </a:cubicBezTo>
                    <a:cubicBezTo>
                      <a:pt x="885" y="1185"/>
                      <a:pt x="885" y="1201"/>
                      <a:pt x="901" y="1217"/>
                    </a:cubicBezTo>
                    <a:cubicBezTo>
                      <a:pt x="909" y="1225"/>
                      <a:pt x="917" y="1225"/>
                      <a:pt x="925" y="1233"/>
                    </a:cubicBezTo>
                    <a:cubicBezTo>
                      <a:pt x="940" y="1233"/>
                      <a:pt x="956" y="1241"/>
                      <a:pt x="964" y="1257"/>
                    </a:cubicBezTo>
                    <a:cubicBezTo>
                      <a:pt x="972" y="1265"/>
                      <a:pt x="980" y="1280"/>
                      <a:pt x="988" y="1288"/>
                    </a:cubicBezTo>
                    <a:cubicBezTo>
                      <a:pt x="1004" y="1312"/>
                      <a:pt x="1012" y="1336"/>
                      <a:pt x="1027" y="1344"/>
                    </a:cubicBezTo>
                    <a:cubicBezTo>
                      <a:pt x="1035" y="1344"/>
                      <a:pt x="1035" y="1360"/>
                      <a:pt x="1027" y="1375"/>
                    </a:cubicBezTo>
                    <a:cubicBezTo>
                      <a:pt x="1020" y="1399"/>
                      <a:pt x="1020" y="1423"/>
                      <a:pt x="1035" y="1431"/>
                    </a:cubicBezTo>
                    <a:cubicBezTo>
                      <a:pt x="1059" y="1446"/>
                      <a:pt x="1130" y="1446"/>
                      <a:pt x="1162" y="1446"/>
                    </a:cubicBezTo>
                    <a:lnTo>
                      <a:pt x="1162" y="1446"/>
                    </a:lnTo>
                    <a:cubicBezTo>
                      <a:pt x="1154" y="1438"/>
                      <a:pt x="1154" y="1407"/>
                      <a:pt x="1178" y="1399"/>
                    </a:cubicBezTo>
                    <a:cubicBezTo>
                      <a:pt x="1185" y="1399"/>
                      <a:pt x="1185" y="1399"/>
                      <a:pt x="1193" y="1399"/>
                    </a:cubicBezTo>
                    <a:cubicBezTo>
                      <a:pt x="1201" y="1399"/>
                      <a:pt x="1217" y="1391"/>
                      <a:pt x="1225" y="1391"/>
                    </a:cubicBezTo>
                    <a:cubicBezTo>
                      <a:pt x="1225" y="1383"/>
                      <a:pt x="1225" y="1383"/>
                      <a:pt x="1225" y="1375"/>
                    </a:cubicBezTo>
                    <a:cubicBezTo>
                      <a:pt x="1217" y="1360"/>
                      <a:pt x="1217" y="1360"/>
                      <a:pt x="1209" y="1351"/>
                    </a:cubicBezTo>
                    <a:cubicBezTo>
                      <a:pt x="1209" y="1351"/>
                      <a:pt x="1201" y="1351"/>
                      <a:pt x="1193" y="1344"/>
                    </a:cubicBezTo>
                    <a:cubicBezTo>
                      <a:pt x="1193" y="1336"/>
                      <a:pt x="1185" y="1336"/>
                      <a:pt x="1185" y="1328"/>
                    </a:cubicBezTo>
                    <a:cubicBezTo>
                      <a:pt x="1178" y="1320"/>
                      <a:pt x="1170" y="1320"/>
                      <a:pt x="1170" y="1312"/>
                    </a:cubicBezTo>
                    <a:cubicBezTo>
                      <a:pt x="1170" y="1304"/>
                      <a:pt x="1178" y="1304"/>
                      <a:pt x="1185" y="1296"/>
                    </a:cubicBezTo>
                    <a:cubicBezTo>
                      <a:pt x="1193" y="1296"/>
                      <a:pt x="1201" y="1296"/>
                      <a:pt x="1209" y="1296"/>
                    </a:cubicBezTo>
                    <a:cubicBezTo>
                      <a:pt x="1217" y="1296"/>
                      <a:pt x="1225" y="1296"/>
                      <a:pt x="1233" y="1312"/>
                    </a:cubicBezTo>
                    <a:lnTo>
                      <a:pt x="1233" y="1312"/>
                    </a:lnTo>
                    <a:cubicBezTo>
                      <a:pt x="1241" y="1320"/>
                      <a:pt x="1241" y="1320"/>
                      <a:pt x="1241" y="1328"/>
                    </a:cubicBezTo>
                    <a:lnTo>
                      <a:pt x="1249" y="1328"/>
                    </a:lnTo>
                    <a:lnTo>
                      <a:pt x="1257" y="1328"/>
                    </a:lnTo>
                    <a:cubicBezTo>
                      <a:pt x="1280" y="1312"/>
                      <a:pt x="1296" y="1296"/>
                      <a:pt x="1296" y="1272"/>
                    </a:cubicBezTo>
                    <a:cubicBezTo>
                      <a:pt x="1296" y="1265"/>
                      <a:pt x="1296" y="1265"/>
                      <a:pt x="1296" y="1257"/>
                    </a:cubicBezTo>
                    <a:lnTo>
                      <a:pt x="1296" y="1249"/>
                    </a:lnTo>
                    <a:cubicBezTo>
                      <a:pt x="1296" y="1249"/>
                      <a:pt x="1288" y="1249"/>
                      <a:pt x="1280" y="1249"/>
                    </a:cubicBezTo>
                    <a:cubicBezTo>
                      <a:pt x="1273" y="1241"/>
                      <a:pt x="1265" y="1241"/>
                      <a:pt x="1257" y="1241"/>
                    </a:cubicBezTo>
                    <a:cubicBezTo>
                      <a:pt x="1241" y="1241"/>
                      <a:pt x="1233" y="1241"/>
                      <a:pt x="1233" y="1225"/>
                    </a:cubicBezTo>
                    <a:cubicBezTo>
                      <a:pt x="1233" y="1217"/>
                      <a:pt x="1257" y="1193"/>
                      <a:pt x="1280" y="1193"/>
                    </a:cubicBezTo>
                    <a:cubicBezTo>
                      <a:pt x="1280" y="1193"/>
                      <a:pt x="1280" y="1193"/>
                      <a:pt x="1288" y="1193"/>
                    </a:cubicBezTo>
                    <a:cubicBezTo>
                      <a:pt x="1296" y="1201"/>
                      <a:pt x="1296" y="1201"/>
                      <a:pt x="1304" y="1201"/>
                    </a:cubicBezTo>
                    <a:cubicBezTo>
                      <a:pt x="1312" y="1201"/>
                      <a:pt x="1320" y="1209"/>
                      <a:pt x="1328" y="1201"/>
                    </a:cubicBezTo>
                    <a:cubicBezTo>
                      <a:pt x="1336" y="1193"/>
                      <a:pt x="1351" y="1185"/>
                      <a:pt x="1367" y="1178"/>
                    </a:cubicBezTo>
                    <a:cubicBezTo>
                      <a:pt x="1383" y="1162"/>
                      <a:pt x="1407" y="1146"/>
                      <a:pt x="1423" y="1146"/>
                    </a:cubicBezTo>
                    <a:cubicBezTo>
                      <a:pt x="1431" y="1138"/>
                      <a:pt x="1438" y="1138"/>
                      <a:pt x="1454" y="1130"/>
                    </a:cubicBezTo>
                    <a:cubicBezTo>
                      <a:pt x="1462" y="1130"/>
                      <a:pt x="1478" y="1122"/>
                      <a:pt x="1478" y="1107"/>
                    </a:cubicBezTo>
                    <a:cubicBezTo>
                      <a:pt x="1486" y="1098"/>
                      <a:pt x="1486" y="1091"/>
                      <a:pt x="1486" y="1083"/>
                    </a:cubicBezTo>
                    <a:cubicBezTo>
                      <a:pt x="1478" y="1075"/>
                      <a:pt x="1478" y="1067"/>
                      <a:pt x="1486" y="1059"/>
                    </a:cubicBezTo>
                    <a:cubicBezTo>
                      <a:pt x="1494" y="1051"/>
                      <a:pt x="1494" y="1051"/>
                      <a:pt x="1494" y="1051"/>
                    </a:cubicBezTo>
                    <a:cubicBezTo>
                      <a:pt x="1494" y="1043"/>
                      <a:pt x="1502" y="1043"/>
                      <a:pt x="1510" y="1043"/>
                    </a:cubicBezTo>
                    <a:lnTo>
                      <a:pt x="1518" y="1043"/>
                    </a:lnTo>
                    <a:cubicBezTo>
                      <a:pt x="1525" y="1043"/>
                      <a:pt x="1533" y="1043"/>
                      <a:pt x="1533" y="1043"/>
                    </a:cubicBezTo>
                    <a:lnTo>
                      <a:pt x="1533" y="1043"/>
                    </a:lnTo>
                    <a:cubicBezTo>
                      <a:pt x="1541" y="1043"/>
                      <a:pt x="1541" y="1043"/>
                      <a:pt x="1541" y="1027"/>
                    </a:cubicBezTo>
                    <a:cubicBezTo>
                      <a:pt x="1541" y="1012"/>
                      <a:pt x="1557" y="1004"/>
                      <a:pt x="1565" y="996"/>
                    </a:cubicBezTo>
                    <a:cubicBezTo>
                      <a:pt x="1581" y="980"/>
                      <a:pt x="1589" y="972"/>
                      <a:pt x="1589" y="964"/>
                    </a:cubicBezTo>
                    <a:cubicBezTo>
                      <a:pt x="1589" y="956"/>
                      <a:pt x="1589" y="948"/>
                      <a:pt x="1589" y="940"/>
                    </a:cubicBezTo>
                    <a:cubicBezTo>
                      <a:pt x="1581" y="925"/>
                      <a:pt x="1581" y="917"/>
                      <a:pt x="1589" y="909"/>
                    </a:cubicBezTo>
                    <a:lnTo>
                      <a:pt x="1597" y="909"/>
                    </a:lnTo>
                    <a:cubicBezTo>
                      <a:pt x="1613" y="909"/>
                      <a:pt x="1620" y="909"/>
                      <a:pt x="1628" y="909"/>
                    </a:cubicBezTo>
                    <a:cubicBezTo>
                      <a:pt x="1628" y="917"/>
                      <a:pt x="1636" y="917"/>
                      <a:pt x="1644" y="917"/>
                    </a:cubicBezTo>
                    <a:cubicBezTo>
                      <a:pt x="1644" y="917"/>
                      <a:pt x="1652" y="917"/>
                      <a:pt x="1660" y="901"/>
                    </a:cubicBezTo>
                    <a:cubicBezTo>
                      <a:pt x="1660" y="893"/>
                      <a:pt x="1668" y="885"/>
                      <a:pt x="1668" y="877"/>
                    </a:cubicBezTo>
                    <a:cubicBezTo>
                      <a:pt x="1668" y="861"/>
                      <a:pt x="1676" y="854"/>
                      <a:pt x="1684" y="845"/>
                    </a:cubicBezTo>
                    <a:cubicBezTo>
                      <a:pt x="1699" y="838"/>
                      <a:pt x="1699" y="822"/>
                      <a:pt x="1707" y="814"/>
                    </a:cubicBezTo>
                    <a:cubicBezTo>
                      <a:pt x="1707" y="798"/>
                      <a:pt x="1707" y="790"/>
                      <a:pt x="1699" y="782"/>
                    </a:cubicBezTo>
                    <a:cubicBezTo>
                      <a:pt x="1691" y="782"/>
                      <a:pt x="1691" y="774"/>
                      <a:pt x="1684" y="774"/>
                    </a:cubicBezTo>
                    <a:cubicBezTo>
                      <a:pt x="1684" y="767"/>
                      <a:pt x="1676" y="767"/>
                      <a:pt x="1684" y="759"/>
                    </a:cubicBezTo>
                    <a:cubicBezTo>
                      <a:pt x="1684" y="759"/>
                      <a:pt x="1684" y="759"/>
                      <a:pt x="1691" y="759"/>
                    </a:cubicBezTo>
                    <a:cubicBezTo>
                      <a:pt x="1699" y="759"/>
                      <a:pt x="1699" y="759"/>
                      <a:pt x="1707" y="759"/>
                    </a:cubicBezTo>
                    <a:lnTo>
                      <a:pt x="1707" y="759"/>
                    </a:lnTo>
                    <a:cubicBezTo>
                      <a:pt x="1715" y="759"/>
                      <a:pt x="1715" y="759"/>
                      <a:pt x="1715" y="759"/>
                    </a:cubicBezTo>
                    <a:cubicBezTo>
                      <a:pt x="1715" y="759"/>
                      <a:pt x="1715" y="751"/>
                      <a:pt x="1715" y="743"/>
                    </a:cubicBezTo>
                    <a:cubicBezTo>
                      <a:pt x="1707" y="711"/>
                      <a:pt x="1826" y="482"/>
                      <a:pt x="1850" y="474"/>
                    </a:cubicBezTo>
                    <a:cubicBezTo>
                      <a:pt x="1857" y="474"/>
                      <a:pt x="1865" y="466"/>
                      <a:pt x="1873" y="458"/>
                    </a:cubicBezTo>
                    <a:cubicBezTo>
                      <a:pt x="1873" y="458"/>
                      <a:pt x="1881" y="450"/>
                      <a:pt x="1889" y="443"/>
                    </a:cubicBezTo>
                    <a:cubicBezTo>
                      <a:pt x="1407" y="79"/>
                      <a:pt x="1407" y="79"/>
                      <a:pt x="1407" y="79"/>
                    </a:cubicBezTo>
                    <a:cubicBezTo>
                      <a:pt x="964" y="150"/>
                      <a:pt x="964" y="150"/>
                      <a:pt x="964" y="150"/>
                    </a:cubicBezTo>
                    <a:lnTo>
                      <a:pt x="964" y="150"/>
                    </a:lnTo>
                    <a:cubicBezTo>
                      <a:pt x="964" y="150"/>
                      <a:pt x="940" y="71"/>
                      <a:pt x="925" y="55"/>
                    </a:cubicBezTo>
                    <a:cubicBezTo>
                      <a:pt x="917" y="47"/>
                      <a:pt x="909" y="47"/>
                      <a:pt x="893" y="47"/>
                    </a:cubicBezTo>
                    <a:cubicBezTo>
                      <a:pt x="885" y="47"/>
                      <a:pt x="885" y="47"/>
                      <a:pt x="877" y="47"/>
                    </a:cubicBezTo>
                    <a:cubicBezTo>
                      <a:pt x="869" y="47"/>
                      <a:pt x="861" y="47"/>
                      <a:pt x="854" y="47"/>
                    </a:cubicBezTo>
                    <a:cubicBezTo>
                      <a:pt x="830" y="39"/>
                      <a:pt x="822" y="39"/>
                      <a:pt x="822" y="31"/>
                    </a:cubicBezTo>
                    <a:cubicBezTo>
                      <a:pt x="822" y="31"/>
                      <a:pt x="822" y="23"/>
                      <a:pt x="822" y="15"/>
                    </a:cubicBezTo>
                    <a:cubicBezTo>
                      <a:pt x="822" y="15"/>
                      <a:pt x="822" y="15"/>
                      <a:pt x="822" y="8"/>
                    </a:cubicBezTo>
                    <a:cubicBezTo>
                      <a:pt x="822" y="8"/>
                      <a:pt x="822" y="8"/>
                      <a:pt x="806" y="8"/>
                    </a:cubicBezTo>
                    <a:cubicBezTo>
                      <a:pt x="727" y="8"/>
                      <a:pt x="434" y="47"/>
                      <a:pt x="411" y="55"/>
                    </a:cubicBezTo>
                    <a:cubicBezTo>
                      <a:pt x="379" y="55"/>
                      <a:pt x="237" y="126"/>
                      <a:pt x="181" y="158"/>
                    </a:cubicBezTo>
                    <a:cubicBezTo>
                      <a:pt x="174" y="166"/>
                      <a:pt x="166" y="174"/>
                      <a:pt x="150" y="181"/>
                    </a:cubicBezTo>
                    <a:cubicBezTo>
                      <a:pt x="134" y="197"/>
                      <a:pt x="118" y="205"/>
                      <a:pt x="87" y="213"/>
                    </a:cubicBezTo>
                    <a:cubicBezTo>
                      <a:pt x="87" y="221"/>
                      <a:pt x="79" y="229"/>
                      <a:pt x="79" y="229"/>
                    </a:cubicBezTo>
                    <a:cubicBezTo>
                      <a:pt x="79" y="237"/>
                      <a:pt x="71" y="237"/>
                      <a:pt x="71" y="245"/>
                    </a:cubicBezTo>
                    <a:cubicBezTo>
                      <a:pt x="47" y="253"/>
                      <a:pt x="15" y="276"/>
                      <a:pt x="15" y="300"/>
                    </a:cubicBezTo>
                    <a:cubicBezTo>
                      <a:pt x="15" y="308"/>
                      <a:pt x="15" y="308"/>
                      <a:pt x="15" y="308"/>
                    </a:cubicBezTo>
                    <a:cubicBezTo>
                      <a:pt x="15" y="332"/>
                      <a:pt x="8" y="371"/>
                      <a:pt x="23" y="379"/>
                    </a:cubicBezTo>
                    <a:cubicBezTo>
                      <a:pt x="23" y="379"/>
                      <a:pt x="31" y="379"/>
                      <a:pt x="31" y="387"/>
                    </a:cubicBezTo>
                    <a:cubicBezTo>
                      <a:pt x="55" y="403"/>
                      <a:pt x="102" y="427"/>
                      <a:pt x="110" y="443"/>
                    </a:cubicBezTo>
                    <a:cubicBezTo>
                      <a:pt x="118" y="450"/>
                      <a:pt x="126" y="450"/>
                      <a:pt x="126" y="450"/>
                    </a:cubicBezTo>
                    <a:cubicBezTo>
                      <a:pt x="134" y="450"/>
                      <a:pt x="142" y="450"/>
                      <a:pt x="150" y="450"/>
                    </a:cubicBezTo>
                    <a:cubicBezTo>
                      <a:pt x="158" y="450"/>
                      <a:pt x="166" y="443"/>
                      <a:pt x="174" y="443"/>
                    </a:cubicBezTo>
                    <a:close/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6" name="Freeform 409"/>
              <p:cNvSpPr>
                <a:spLocks noChangeArrowheads="1"/>
              </p:cNvSpPr>
              <p:nvPr/>
            </p:nvSpPr>
            <p:spPr bwMode="auto">
              <a:xfrm>
                <a:off x="14479668" y="6975471"/>
                <a:ext cx="1101669" cy="1115587"/>
              </a:xfrm>
              <a:custGeom>
                <a:avLst/>
                <a:gdLst>
                  <a:gd name="T0" fmla="*/ 1921 w 2096"/>
                  <a:gd name="T1" fmla="*/ 1218 h 2120"/>
                  <a:gd name="T2" fmla="*/ 1850 w 2096"/>
                  <a:gd name="T3" fmla="*/ 1052 h 2120"/>
                  <a:gd name="T4" fmla="*/ 1771 w 2096"/>
                  <a:gd name="T5" fmla="*/ 925 h 2120"/>
                  <a:gd name="T6" fmla="*/ 1589 w 2096"/>
                  <a:gd name="T7" fmla="*/ 743 h 2120"/>
                  <a:gd name="T8" fmla="*/ 1439 w 2096"/>
                  <a:gd name="T9" fmla="*/ 601 h 2120"/>
                  <a:gd name="T10" fmla="*/ 1257 w 2096"/>
                  <a:gd name="T11" fmla="*/ 467 h 2120"/>
                  <a:gd name="T12" fmla="*/ 1060 w 2096"/>
                  <a:gd name="T13" fmla="*/ 237 h 2120"/>
                  <a:gd name="T14" fmla="*/ 909 w 2096"/>
                  <a:gd name="T15" fmla="*/ 166 h 2120"/>
                  <a:gd name="T16" fmla="*/ 965 w 2096"/>
                  <a:gd name="T17" fmla="*/ 16 h 2120"/>
                  <a:gd name="T18" fmla="*/ 933 w 2096"/>
                  <a:gd name="T19" fmla="*/ 0 h 2120"/>
                  <a:gd name="T20" fmla="*/ 356 w 2096"/>
                  <a:gd name="T21" fmla="*/ 1241 h 2120"/>
                  <a:gd name="T22" fmla="*/ 403 w 2096"/>
                  <a:gd name="T23" fmla="*/ 1320 h 2120"/>
                  <a:gd name="T24" fmla="*/ 403 w 2096"/>
                  <a:gd name="T25" fmla="*/ 1407 h 2120"/>
                  <a:gd name="T26" fmla="*/ 380 w 2096"/>
                  <a:gd name="T27" fmla="*/ 1518 h 2120"/>
                  <a:gd name="T28" fmla="*/ 419 w 2096"/>
                  <a:gd name="T29" fmla="*/ 1692 h 2120"/>
                  <a:gd name="T30" fmla="*/ 459 w 2096"/>
                  <a:gd name="T31" fmla="*/ 1969 h 2120"/>
                  <a:gd name="T32" fmla="*/ 1597 w 2096"/>
                  <a:gd name="T33" fmla="*/ 2016 h 2120"/>
                  <a:gd name="T34" fmla="*/ 1645 w 2096"/>
                  <a:gd name="T35" fmla="*/ 2103 h 2120"/>
                  <a:gd name="T36" fmla="*/ 1692 w 2096"/>
                  <a:gd name="T37" fmla="*/ 1961 h 2120"/>
                  <a:gd name="T38" fmla="*/ 1898 w 2096"/>
                  <a:gd name="T39" fmla="*/ 1897 h 2120"/>
                  <a:gd name="T40" fmla="*/ 1890 w 2096"/>
                  <a:gd name="T41" fmla="*/ 1834 h 2120"/>
                  <a:gd name="T42" fmla="*/ 1898 w 2096"/>
                  <a:gd name="T43" fmla="*/ 1716 h 2120"/>
                  <a:gd name="T44" fmla="*/ 1953 w 2096"/>
                  <a:gd name="T45" fmla="*/ 1621 h 2120"/>
                  <a:gd name="T46" fmla="*/ 1937 w 2096"/>
                  <a:gd name="T47" fmla="*/ 1565 h 2120"/>
                  <a:gd name="T48" fmla="*/ 1929 w 2096"/>
                  <a:gd name="T49" fmla="*/ 1510 h 2120"/>
                  <a:gd name="T50" fmla="*/ 1969 w 2096"/>
                  <a:gd name="T51" fmla="*/ 1455 h 2120"/>
                  <a:gd name="T52" fmla="*/ 1937 w 2096"/>
                  <a:gd name="T53" fmla="*/ 1415 h 2120"/>
                  <a:gd name="T54" fmla="*/ 1993 w 2096"/>
                  <a:gd name="T55" fmla="*/ 1352 h 2120"/>
                  <a:gd name="T56" fmla="*/ 2008 w 2096"/>
                  <a:gd name="T57" fmla="*/ 1320 h 2120"/>
                  <a:gd name="T58" fmla="*/ 2024 w 2096"/>
                  <a:gd name="T59" fmla="*/ 1289 h 2120"/>
                  <a:gd name="T60" fmla="*/ 2079 w 2096"/>
                  <a:gd name="T61" fmla="*/ 1257 h 2120"/>
                  <a:gd name="T62" fmla="*/ 1921 w 2096"/>
                  <a:gd name="T63" fmla="*/ 1218 h 2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96" h="2120">
                    <a:moveTo>
                      <a:pt x="1921" y="1218"/>
                    </a:moveTo>
                    <a:lnTo>
                      <a:pt x="1921" y="1218"/>
                    </a:lnTo>
                    <a:cubicBezTo>
                      <a:pt x="1882" y="1202"/>
                      <a:pt x="1929" y="1138"/>
                      <a:pt x="1913" y="1131"/>
                    </a:cubicBezTo>
                    <a:cubicBezTo>
                      <a:pt x="1890" y="1123"/>
                      <a:pt x="1874" y="1075"/>
                      <a:pt x="1850" y="1052"/>
                    </a:cubicBezTo>
                    <a:cubicBezTo>
                      <a:pt x="1834" y="1020"/>
                      <a:pt x="1811" y="1020"/>
                      <a:pt x="1787" y="1004"/>
                    </a:cubicBezTo>
                    <a:cubicBezTo>
                      <a:pt x="1763" y="988"/>
                      <a:pt x="1771" y="949"/>
                      <a:pt x="1771" y="925"/>
                    </a:cubicBezTo>
                    <a:cubicBezTo>
                      <a:pt x="1771" y="901"/>
                      <a:pt x="1724" y="838"/>
                      <a:pt x="1692" y="822"/>
                    </a:cubicBezTo>
                    <a:cubicBezTo>
                      <a:pt x="1660" y="799"/>
                      <a:pt x="1645" y="791"/>
                      <a:pt x="1589" y="743"/>
                    </a:cubicBezTo>
                    <a:cubicBezTo>
                      <a:pt x="1542" y="704"/>
                      <a:pt x="1542" y="680"/>
                      <a:pt x="1518" y="648"/>
                    </a:cubicBezTo>
                    <a:cubicBezTo>
                      <a:pt x="1502" y="625"/>
                      <a:pt x="1471" y="617"/>
                      <a:pt x="1439" y="601"/>
                    </a:cubicBezTo>
                    <a:cubicBezTo>
                      <a:pt x="1407" y="593"/>
                      <a:pt x="1384" y="577"/>
                      <a:pt x="1352" y="538"/>
                    </a:cubicBezTo>
                    <a:cubicBezTo>
                      <a:pt x="1320" y="498"/>
                      <a:pt x="1305" y="490"/>
                      <a:pt x="1257" y="467"/>
                    </a:cubicBezTo>
                    <a:cubicBezTo>
                      <a:pt x="1202" y="451"/>
                      <a:pt x="1147" y="364"/>
                      <a:pt x="1123" y="316"/>
                    </a:cubicBezTo>
                    <a:cubicBezTo>
                      <a:pt x="1091" y="269"/>
                      <a:pt x="1076" y="237"/>
                      <a:pt x="1060" y="237"/>
                    </a:cubicBezTo>
                    <a:cubicBezTo>
                      <a:pt x="1036" y="237"/>
                      <a:pt x="1012" y="261"/>
                      <a:pt x="996" y="237"/>
                    </a:cubicBezTo>
                    <a:cubicBezTo>
                      <a:pt x="981" y="214"/>
                      <a:pt x="925" y="182"/>
                      <a:pt x="909" y="166"/>
                    </a:cubicBezTo>
                    <a:cubicBezTo>
                      <a:pt x="886" y="158"/>
                      <a:pt x="894" y="119"/>
                      <a:pt x="901" y="87"/>
                    </a:cubicBezTo>
                    <a:cubicBezTo>
                      <a:pt x="901" y="55"/>
                      <a:pt x="957" y="24"/>
                      <a:pt x="965" y="16"/>
                    </a:cubicBezTo>
                    <a:cubicBezTo>
                      <a:pt x="965" y="16"/>
                      <a:pt x="965" y="8"/>
                      <a:pt x="965" y="0"/>
                    </a:cubicBezTo>
                    <a:cubicBezTo>
                      <a:pt x="957" y="0"/>
                      <a:pt x="949" y="0"/>
                      <a:pt x="933" y="0"/>
                    </a:cubicBezTo>
                    <a:cubicBezTo>
                      <a:pt x="894" y="8"/>
                      <a:pt x="498" y="55"/>
                      <a:pt x="0" y="111"/>
                    </a:cubicBezTo>
                    <a:cubicBezTo>
                      <a:pt x="356" y="1241"/>
                      <a:pt x="356" y="1241"/>
                      <a:pt x="356" y="1241"/>
                    </a:cubicBezTo>
                    <a:cubicBezTo>
                      <a:pt x="356" y="1241"/>
                      <a:pt x="388" y="1249"/>
                      <a:pt x="396" y="1257"/>
                    </a:cubicBezTo>
                    <a:cubicBezTo>
                      <a:pt x="411" y="1265"/>
                      <a:pt x="396" y="1289"/>
                      <a:pt x="403" y="1320"/>
                    </a:cubicBezTo>
                    <a:cubicBezTo>
                      <a:pt x="419" y="1344"/>
                      <a:pt x="435" y="1336"/>
                      <a:pt x="435" y="1360"/>
                    </a:cubicBezTo>
                    <a:cubicBezTo>
                      <a:pt x="435" y="1384"/>
                      <a:pt x="427" y="1399"/>
                      <a:pt x="403" y="1407"/>
                    </a:cubicBezTo>
                    <a:cubicBezTo>
                      <a:pt x="388" y="1415"/>
                      <a:pt x="372" y="1431"/>
                      <a:pt x="380" y="1447"/>
                    </a:cubicBezTo>
                    <a:cubicBezTo>
                      <a:pt x="396" y="1463"/>
                      <a:pt x="396" y="1502"/>
                      <a:pt x="380" y="1518"/>
                    </a:cubicBezTo>
                    <a:cubicBezTo>
                      <a:pt x="364" y="1534"/>
                      <a:pt x="356" y="1597"/>
                      <a:pt x="364" y="1613"/>
                    </a:cubicBezTo>
                    <a:cubicBezTo>
                      <a:pt x="380" y="1629"/>
                      <a:pt x="419" y="1660"/>
                      <a:pt x="419" y="1692"/>
                    </a:cubicBezTo>
                    <a:cubicBezTo>
                      <a:pt x="419" y="1731"/>
                      <a:pt x="403" y="1818"/>
                      <a:pt x="403" y="1842"/>
                    </a:cubicBezTo>
                    <a:cubicBezTo>
                      <a:pt x="411" y="1858"/>
                      <a:pt x="459" y="1945"/>
                      <a:pt x="459" y="1969"/>
                    </a:cubicBezTo>
                    <a:cubicBezTo>
                      <a:pt x="459" y="1969"/>
                      <a:pt x="538" y="2095"/>
                      <a:pt x="546" y="2095"/>
                    </a:cubicBezTo>
                    <a:cubicBezTo>
                      <a:pt x="561" y="2095"/>
                      <a:pt x="1597" y="2016"/>
                      <a:pt x="1597" y="2016"/>
                    </a:cubicBezTo>
                    <a:cubicBezTo>
                      <a:pt x="1597" y="2016"/>
                      <a:pt x="1605" y="2016"/>
                      <a:pt x="1613" y="2040"/>
                    </a:cubicBezTo>
                    <a:cubicBezTo>
                      <a:pt x="1621" y="2063"/>
                      <a:pt x="1613" y="2103"/>
                      <a:pt x="1645" y="2103"/>
                    </a:cubicBezTo>
                    <a:cubicBezTo>
                      <a:pt x="1676" y="2111"/>
                      <a:pt x="1692" y="2119"/>
                      <a:pt x="1692" y="2079"/>
                    </a:cubicBezTo>
                    <a:cubicBezTo>
                      <a:pt x="1692" y="2040"/>
                      <a:pt x="1708" y="1992"/>
                      <a:pt x="1692" y="1961"/>
                    </a:cubicBezTo>
                    <a:cubicBezTo>
                      <a:pt x="1668" y="1929"/>
                      <a:pt x="1660" y="1905"/>
                      <a:pt x="1684" y="1897"/>
                    </a:cubicBezTo>
                    <a:cubicBezTo>
                      <a:pt x="1708" y="1882"/>
                      <a:pt x="1882" y="1937"/>
                      <a:pt x="1898" y="1897"/>
                    </a:cubicBezTo>
                    <a:cubicBezTo>
                      <a:pt x="1898" y="1889"/>
                      <a:pt x="1898" y="1889"/>
                      <a:pt x="1906" y="1889"/>
                    </a:cubicBezTo>
                    <a:cubicBezTo>
                      <a:pt x="1882" y="1874"/>
                      <a:pt x="1882" y="1866"/>
                      <a:pt x="1890" y="1834"/>
                    </a:cubicBezTo>
                    <a:cubicBezTo>
                      <a:pt x="1890" y="1795"/>
                      <a:pt x="1898" y="1787"/>
                      <a:pt x="1882" y="1763"/>
                    </a:cubicBezTo>
                    <a:cubicBezTo>
                      <a:pt x="1866" y="1739"/>
                      <a:pt x="1913" y="1731"/>
                      <a:pt x="1898" y="1716"/>
                    </a:cubicBezTo>
                    <a:cubicBezTo>
                      <a:pt x="1882" y="1700"/>
                      <a:pt x="1890" y="1684"/>
                      <a:pt x="1913" y="1676"/>
                    </a:cubicBezTo>
                    <a:cubicBezTo>
                      <a:pt x="1945" y="1676"/>
                      <a:pt x="1969" y="1637"/>
                      <a:pt x="1953" y="1621"/>
                    </a:cubicBezTo>
                    <a:cubicBezTo>
                      <a:pt x="1929" y="1613"/>
                      <a:pt x="1913" y="1637"/>
                      <a:pt x="1921" y="1605"/>
                    </a:cubicBezTo>
                    <a:cubicBezTo>
                      <a:pt x="1929" y="1573"/>
                      <a:pt x="1913" y="1573"/>
                      <a:pt x="1937" y="1565"/>
                    </a:cubicBezTo>
                    <a:cubicBezTo>
                      <a:pt x="1953" y="1558"/>
                      <a:pt x="1977" y="1542"/>
                      <a:pt x="1961" y="1526"/>
                    </a:cubicBezTo>
                    <a:cubicBezTo>
                      <a:pt x="1953" y="1510"/>
                      <a:pt x="1945" y="1510"/>
                      <a:pt x="1929" y="1510"/>
                    </a:cubicBezTo>
                    <a:cubicBezTo>
                      <a:pt x="1921" y="1502"/>
                      <a:pt x="1913" y="1486"/>
                      <a:pt x="1929" y="1478"/>
                    </a:cubicBezTo>
                    <a:cubicBezTo>
                      <a:pt x="1945" y="1471"/>
                      <a:pt x="1961" y="1478"/>
                      <a:pt x="1969" y="1455"/>
                    </a:cubicBezTo>
                    <a:cubicBezTo>
                      <a:pt x="1977" y="1431"/>
                      <a:pt x="1969" y="1423"/>
                      <a:pt x="1953" y="1423"/>
                    </a:cubicBezTo>
                    <a:cubicBezTo>
                      <a:pt x="1937" y="1423"/>
                      <a:pt x="1921" y="1431"/>
                      <a:pt x="1937" y="1415"/>
                    </a:cubicBezTo>
                    <a:cubicBezTo>
                      <a:pt x="1953" y="1407"/>
                      <a:pt x="1977" y="1407"/>
                      <a:pt x="1984" y="1391"/>
                    </a:cubicBezTo>
                    <a:cubicBezTo>
                      <a:pt x="2000" y="1376"/>
                      <a:pt x="2016" y="1360"/>
                      <a:pt x="1993" y="1352"/>
                    </a:cubicBezTo>
                    <a:cubicBezTo>
                      <a:pt x="1961" y="1344"/>
                      <a:pt x="1945" y="1344"/>
                      <a:pt x="1953" y="1336"/>
                    </a:cubicBezTo>
                    <a:cubicBezTo>
                      <a:pt x="1969" y="1328"/>
                      <a:pt x="1993" y="1320"/>
                      <a:pt x="2008" y="1320"/>
                    </a:cubicBezTo>
                    <a:cubicBezTo>
                      <a:pt x="2016" y="1328"/>
                      <a:pt x="2032" y="1328"/>
                      <a:pt x="2024" y="1320"/>
                    </a:cubicBezTo>
                    <a:cubicBezTo>
                      <a:pt x="2016" y="1305"/>
                      <a:pt x="2008" y="1289"/>
                      <a:pt x="2024" y="1289"/>
                    </a:cubicBezTo>
                    <a:cubicBezTo>
                      <a:pt x="2040" y="1289"/>
                      <a:pt x="2056" y="1289"/>
                      <a:pt x="2048" y="1281"/>
                    </a:cubicBezTo>
                    <a:cubicBezTo>
                      <a:pt x="2040" y="1273"/>
                      <a:pt x="2095" y="1273"/>
                      <a:pt x="2079" y="1257"/>
                    </a:cubicBezTo>
                    <a:cubicBezTo>
                      <a:pt x="2071" y="1241"/>
                      <a:pt x="2056" y="1241"/>
                      <a:pt x="2048" y="1241"/>
                    </a:cubicBezTo>
                    <a:cubicBezTo>
                      <a:pt x="2024" y="1241"/>
                      <a:pt x="1945" y="1233"/>
                      <a:pt x="1921" y="1218"/>
                    </a:cubicBez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7" name="Freeform 410"/>
              <p:cNvSpPr>
                <a:spLocks noChangeArrowheads="1"/>
              </p:cNvSpPr>
              <p:nvPr/>
            </p:nvSpPr>
            <p:spPr bwMode="auto">
              <a:xfrm>
                <a:off x="14475030" y="6970832"/>
                <a:ext cx="1101669" cy="1115587"/>
              </a:xfrm>
              <a:custGeom>
                <a:avLst/>
                <a:gdLst>
                  <a:gd name="T0" fmla="*/ 1621 w 2096"/>
                  <a:gd name="T1" fmla="*/ 2071 h 2120"/>
                  <a:gd name="T2" fmla="*/ 459 w 2096"/>
                  <a:gd name="T3" fmla="*/ 1977 h 2120"/>
                  <a:gd name="T4" fmla="*/ 419 w 2096"/>
                  <a:gd name="T5" fmla="*/ 1700 h 2120"/>
                  <a:gd name="T6" fmla="*/ 380 w 2096"/>
                  <a:gd name="T7" fmla="*/ 1439 h 2120"/>
                  <a:gd name="T8" fmla="*/ 411 w 2096"/>
                  <a:gd name="T9" fmla="*/ 1328 h 2120"/>
                  <a:gd name="T10" fmla="*/ 364 w 2096"/>
                  <a:gd name="T11" fmla="*/ 1249 h 2120"/>
                  <a:gd name="T12" fmla="*/ 973 w 2096"/>
                  <a:gd name="T13" fmla="*/ 0 h 2120"/>
                  <a:gd name="T14" fmla="*/ 909 w 2096"/>
                  <a:gd name="T15" fmla="*/ 95 h 2120"/>
                  <a:gd name="T16" fmla="*/ 1020 w 2096"/>
                  <a:gd name="T17" fmla="*/ 245 h 2120"/>
                  <a:gd name="T18" fmla="*/ 1265 w 2096"/>
                  <a:gd name="T19" fmla="*/ 475 h 2120"/>
                  <a:gd name="T20" fmla="*/ 1597 w 2096"/>
                  <a:gd name="T21" fmla="*/ 751 h 2120"/>
                  <a:gd name="T22" fmla="*/ 1795 w 2096"/>
                  <a:gd name="T23" fmla="*/ 1012 h 2120"/>
                  <a:gd name="T24" fmla="*/ 1921 w 2096"/>
                  <a:gd name="T25" fmla="*/ 1170 h 2120"/>
                  <a:gd name="T26" fmla="*/ 2072 w 2096"/>
                  <a:gd name="T27" fmla="*/ 1249 h 2120"/>
                  <a:gd name="T28" fmla="*/ 2064 w 2096"/>
                  <a:gd name="T29" fmla="*/ 1297 h 2120"/>
                  <a:gd name="T30" fmla="*/ 2040 w 2096"/>
                  <a:gd name="T31" fmla="*/ 1336 h 2120"/>
                  <a:gd name="T32" fmla="*/ 1961 w 2096"/>
                  <a:gd name="T33" fmla="*/ 1352 h 2120"/>
                  <a:gd name="T34" fmla="*/ 2001 w 2096"/>
                  <a:gd name="T35" fmla="*/ 1399 h 2120"/>
                  <a:gd name="T36" fmla="*/ 1961 w 2096"/>
                  <a:gd name="T37" fmla="*/ 1431 h 2120"/>
                  <a:gd name="T38" fmla="*/ 1929 w 2096"/>
                  <a:gd name="T39" fmla="*/ 1502 h 2120"/>
                  <a:gd name="T40" fmla="*/ 1945 w 2096"/>
                  <a:gd name="T41" fmla="*/ 1581 h 2120"/>
                  <a:gd name="T42" fmla="*/ 1937 w 2096"/>
                  <a:gd name="T43" fmla="*/ 1629 h 2120"/>
                  <a:gd name="T44" fmla="*/ 1906 w 2096"/>
                  <a:gd name="T45" fmla="*/ 1700 h 2120"/>
                  <a:gd name="T46" fmla="*/ 1906 w 2096"/>
                  <a:gd name="T47" fmla="*/ 1818 h 2120"/>
                  <a:gd name="T48" fmla="*/ 1914 w 2096"/>
                  <a:gd name="T49" fmla="*/ 1897 h 2120"/>
                  <a:gd name="T50" fmla="*/ 1692 w 2096"/>
                  <a:gd name="T51" fmla="*/ 1905 h 2120"/>
                  <a:gd name="T52" fmla="*/ 1684 w 2096"/>
                  <a:gd name="T53" fmla="*/ 2119 h 2120"/>
                  <a:gd name="T54" fmla="*/ 1629 w 2096"/>
                  <a:gd name="T55" fmla="*/ 2071 h 2120"/>
                  <a:gd name="T56" fmla="*/ 1700 w 2096"/>
                  <a:gd name="T57" fmla="*/ 2048 h 2120"/>
                  <a:gd name="T58" fmla="*/ 1763 w 2096"/>
                  <a:gd name="T59" fmla="*/ 1905 h 2120"/>
                  <a:gd name="T60" fmla="*/ 1890 w 2096"/>
                  <a:gd name="T61" fmla="*/ 1842 h 2120"/>
                  <a:gd name="T62" fmla="*/ 1906 w 2096"/>
                  <a:gd name="T63" fmla="*/ 1724 h 2120"/>
                  <a:gd name="T64" fmla="*/ 1937 w 2096"/>
                  <a:gd name="T65" fmla="*/ 1637 h 2120"/>
                  <a:gd name="T66" fmla="*/ 1937 w 2096"/>
                  <a:gd name="T67" fmla="*/ 1573 h 2120"/>
                  <a:gd name="T68" fmla="*/ 1921 w 2096"/>
                  <a:gd name="T69" fmla="*/ 1502 h 2120"/>
                  <a:gd name="T70" fmla="*/ 1961 w 2096"/>
                  <a:gd name="T71" fmla="*/ 1439 h 2120"/>
                  <a:gd name="T72" fmla="*/ 1969 w 2096"/>
                  <a:gd name="T73" fmla="*/ 1407 h 2120"/>
                  <a:gd name="T74" fmla="*/ 1969 w 2096"/>
                  <a:gd name="T75" fmla="*/ 1360 h 2120"/>
                  <a:gd name="T76" fmla="*/ 2032 w 2096"/>
                  <a:gd name="T77" fmla="*/ 1328 h 2120"/>
                  <a:gd name="T78" fmla="*/ 2040 w 2096"/>
                  <a:gd name="T79" fmla="*/ 1289 h 2120"/>
                  <a:gd name="T80" fmla="*/ 2087 w 2096"/>
                  <a:gd name="T81" fmla="*/ 1265 h 2120"/>
                  <a:gd name="T82" fmla="*/ 1914 w 2096"/>
                  <a:gd name="T83" fmla="*/ 1170 h 2120"/>
                  <a:gd name="T84" fmla="*/ 1795 w 2096"/>
                  <a:gd name="T85" fmla="*/ 1020 h 2120"/>
                  <a:gd name="T86" fmla="*/ 1597 w 2096"/>
                  <a:gd name="T87" fmla="*/ 759 h 2120"/>
                  <a:gd name="T88" fmla="*/ 1265 w 2096"/>
                  <a:gd name="T89" fmla="*/ 482 h 2120"/>
                  <a:gd name="T90" fmla="*/ 1020 w 2096"/>
                  <a:gd name="T91" fmla="*/ 253 h 2120"/>
                  <a:gd name="T92" fmla="*/ 902 w 2096"/>
                  <a:gd name="T93" fmla="*/ 95 h 2120"/>
                  <a:gd name="T94" fmla="*/ 617 w 2096"/>
                  <a:gd name="T95" fmla="*/ 48 h 2120"/>
                  <a:gd name="T96" fmla="*/ 419 w 2096"/>
                  <a:gd name="T97" fmla="*/ 1320 h 2120"/>
                  <a:gd name="T98" fmla="*/ 388 w 2096"/>
                  <a:gd name="T99" fmla="*/ 1439 h 2120"/>
                  <a:gd name="T100" fmla="*/ 427 w 2096"/>
                  <a:gd name="T101" fmla="*/ 1700 h 2120"/>
                  <a:gd name="T102" fmla="*/ 554 w 2096"/>
                  <a:gd name="T103" fmla="*/ 2103 h 2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96" h="2120">
                    <a:moveTo>
                      <a:pt x="1684" y="2119"/>
                    </a:moveTo>
                    <a:lnTo>
                      <a:pt x="1684" y="2119"/>
                    </a:lnTo>
                    <a:cubicBezTo>
                      <a:pt x="1676" y="2119"/>
                      <a:pt x="1668" y="2119"/>
                      <a:pt x="1661" y="2119"/>
                    </a:cubicBezTo>
                    <a:lnTo>
                      <a:pt x="1653" y="2119"/>
                    </a:lnTo>
                    <a:cubicBezTo>
                      <a:pt x="1621" y="2119"/>
                      <a:pt x="1621" y="2095"/>
                      <a:pt x="1621" y="2071"/>
                    </a:cubicBezTo>
                    <a:cubicBezTo>
                      <a:pt x="1621" y="2063"/>
                      <a:pt x="1621" y="2056"/>
                      <a:pt x="1621" y="2048"/>
                    </a:cubicBezTo>
                    <a:cubicBezTo>
                      <a:pt x="1613" y="2032"/>
                      <a:pt x="1605" y="2024"/>
                      <a:pt x="1605" y="2024"/>
                    </a:cubicBezTo>
                    <a:cubicBezTo>
                      <a:pt x="1550" y="2032"/>
                      <a:pt x="569" y="2111"/>
                      <a:pt x="554" y="2111"/>
                    </a:cubicBezTo>
                    <a:cubicBezTo>
                      <a:pt x="546" y="2111"/>
                      <a:pt x="483" y="2016"/>
                      <a:pt x="467" y="1977"/>
                    </a:cubicBezTo>
                    <a:cubicBezTo>
                      <a:pt x="459" y="1977"/>
                      <a:pt x="459" y="1977"/>
                      <a:pt x="459" y="1977"/>
                    </a:cubicBezTo>
                    <a:lnTo>
                      <a:pt x="459" y="1977"/>
                    </a:lnTo>
                    <a:cubicBezTo>
                      <a:pt x="459" y="1961"/>
                      <a:pt x="443" y="1921"/>
                      <a:pt x="435" y="1897"/>
                    </a:cubicBezTo>
                    <a:cubicBezTo>
                      <a:pt x="419" y="1874"/>
                      <a:pt x="411" y="1858"/>
                      <a:pt x="411" y="1850"/>
                    </a:cubicBezTo>
                    <a:cubicBezTo>
                      <a:pt x="411" y="1834"/>
                      <a:pt x="411" y="1803"/>
                      <a:pt x="419" y="1771"/>
                    </a:cubicBezTo>
                    <a:cubicBezTo>
                      <a:pt x="419" y="1739"/>
                      <a:pt x="419" y="1716"/>
                      <a:pt x="419" y="1700"/>
                    </a:cubicBezTo>
                    <a:cubicBezTo>
                      <a:pt x="419" y="1676"/>
                      <a:pt x="404" y="1652"/>
                      <a:pt x="380" y="1637"/>
                    </a:cubicBezTo>
                    <a:cubicBezTo>
                      <a:pt x="380" y="1629"/>
                      <a:pt x="372" y="1629"/>
                      <a:pt x="372" y="1621"/>
                    </a:cubicBezTo>
                    <a:cubicBezTo>
                      <a:pt x="356" y="1605"/>
                      <a:pt x="372" y="1542"/>
                      <a:pt x="388" y="1526"/>
                    </a:cubicBezTo>
                    <a:cubicBezTo>
                      <a:pt x="396" y="1510"/>
                      <a:pt x="396" y="1471"/>
                      <a:pt x="388" y="1455"/>
                    </a:cubicBezTo>
                    <a:cubicBezTo>
                      <a:pt x="380" y="1455"/>
                      <a:pt x="380" y="1447"/>
                      <a:pt x="380" y="1439"/>
                    </a:cubicBezTo>
                    <a:cubicBezTo>
                      <a:pt x="388" y="1431"/>
                      <a:pt x="396" y="1423"/>
                      <a:pt x="411" y="1415"/>
                    </a:cubicBezTo>
                    <a:lnTo>
                      <a:pt x="411" y="1415"/>
                    </a:lnTo>
                    <a:cubicBezTo>
                      <a:pt x="427" y="1399"/>
                      <a:pt x="435" y="1392"/>
                      <a:pt x="435" y="1368"/>
                    </a:cubicBezTo>
                    <a:cubicBezTo>
                      <a:pt x="435" y="1360"/>
                      <a:pt x="435" y="1352"/>
                      <a:pt x="427" y="1352"/>
                    </a:cubicBezTo>
                    <a:cubicBezTo>
                      <a:pt x="427" y="1344"/>
                      <a:pt x="419" y="1344"/>
                      <a:pt x="411" y="1328"/>
                    </a:cubicBezTo>
                    <a:cubicBezTo>
                      <a:pt x="404" y="1313"/>
                      <a:pt x="411" y="1297"/>
                      <a:pt x="411" y="1289"/>
                    </a:cubicBezTo>
                    <a:cubicBezTo>
                      <a:pt x="411" y="1281"/>
                      <a:pt x="411" y="1273"/>
                      <a:pt x="404" y="1265"/>
                    </a:cubicBezTo>
                    <a:cubicBezTo>
                      <a:pt x="388" y="1257"/>
                      <a:pt x="364" y="1249"/>
                      <a:pt x="364" y="1249"/>
                    </a:cubicBezTo>
                    <a:lnTo>
                      <a:pt x="364" y="1249"/>
                    </a:lnTo>
                    <a:lnTo>
                      <a:pt x="364" y="1249"/>
                    </a:lnTo>
                    <a:cubicBezTo>
                      <a:pt x="0" y="111"/>
                      <a:pt x="0" y="111"/>
                      <a:pt x="0" y="111"/>
                    </a:cubicBezTo>
                    <a:cubicBezTo>
                      <a:pt x="8" y="111"/>
                      <a:pt x="8" y="111"/>
                      <a:pt x="8" y="111"/>
                    </a:cubicBezTo>
                    <a:cubicBezTo>
                      <a:pt x="238" y="87"/>
                      <a:pt x="451" y="63"/>
                      <a:pt x="617" y="40"/>
                    </a:cubicBezTo>
                    <a:cubicBezTo>
                      <a:pt x="799" y="24"/>
                      <a:pt x="917" y="8"/>
                      <a:pt x="941" y="8"/>
                    </a:cubicBezTo>
                    <a:cubicBezTo>
                      <a:pt x="949" y="8"/>
                      <a:pt x="965" y="8"/>
                      <a:pt x="973" y="0"/>
                    </a:cubicBezTo>
                    <a:cubicBezTo>
                      <a:pt x="981" y="0"/>
                      <a:pt x="981" y="0"/>
                      <a:pt x="981" y="0"/>
                    </a:cubicBezTo>
                    <a:cubicBezTo>
                      <a:pt x="981" y="8"/>
                      <a:pt x="981" y="8"/>
                      <a:pt x="981" y="8"/>
                    </a:cubicBezTo>
                    <a:cubicBezTo>
                      <a:pt x="981" y="16"/>
                      <a:pt x="981" y="24"/>
                      <a:pt x="973" y="24"/>
                    </a:cubicBezTo>
                    <a:cubicBezTo>
                      <a:pt x="973" y="32"/>
                      <a:pt x="965" y="32"/>
                      <a:pt x="965" y="40"/>
                    </a:cubicBezTo>
                    <a:cubicBezTo>
                      <a:pt x="941" y="48"/>
                      <a:pt x="909" y="71"/>
                      <a:pt x="909" y="95"/>
                    </a:cubicBezTo>
                    <a:cubicBezTo>
                      <a:pt x="909" y="103"/>
                      <a:pt x="909" y="103"/>
                      <a:pt x="909" y="103"/>
                    </a:cubicBezTo>
                    <a:cubicBezTo>
                      <a:pt x="909" y="127"/>
                      <a:pt x="902" y="166"/>
                      <a:pt x="917" y="174"/>
                    </a:cubicBezTo>
                    <a:cubicBezTo>
                      <a:pt x="917" y="174"/>
                      <a:pt x="925" y="174"/>
                      <a:pt x="925" y="182"/>
                    </a:cubicBezTo>
                    <a:cubicBezTo>
                      <a:pt x="949" y="198"/>
                      <a:pt x="996" y="222"/>
                      <a:pt x="1004" y="238"/>
                    </a:cubicBezTo>
                    <a:cubicBezTo>
                      <a:pt x="1012" y="245"/>
                      <a:pt x="1020" y="245"/>
                      <a:pt x="1020" y="245"/>
                    </a:cubicBezTo>
                    <a:cubicBezTo>
                      <a:pt x="1028" y="245"/>
                      <a:pt x="1036" y="245"/>
                      <a:pt x="1044" y="245"/>
                    </a:cubicBezTo>
                    <a:cubicBezTo>
                      <a:pt x="1052" y="245"/>
                      <a:pt x="1060" y="238"/>
                      <a:pt x="1068" y="238"/>
                    </a:cubicBezTo>
                    <a:cubicBezTo>
                      <a:pt x="1084" y="238"/>
                      <a:pt x="1099" y="261"/>
                      <a:pt x="1115" y="293"/>
                    </a:cubicBezTo>
                    <a:cubicBezTo>
                      <a:pt x="1123" y="301"/>
                      <a:pt x="1123" y="309"/>
                      <a:pt x="1131" y="316"/>
                    </a:cubicBezTo>
                    <a:cubicBezTo>
                      <a:pt x="1162" y="372"/>
                      <a:pt x="1218" y="451"/>
                      <a:pt x="1265" y="475"/>
                    </a:cubicBezTo>
                    <a:cubicBezTo>
                      <a:pt x="1313" y="490"/>
                      <a:pt x="1328" y="498"/>
                      <a:pt x="1360" y="546"/>
                    </a:cubicBezTo>
                    <a:cubicBezTo>
                      <a:pt x="1392" y="585"/>
                      <a:pt x="1415" y="593"/>
                      <a:pt x="1447" y="609"/>
                    </a:cubicBezTo>
                    <a:cubicBezTo>
                      <a:pt x="1486" y="617"/>
                      <a:pt x="1510" y="625"/>
                      <a:pt x="1534" y="656"/>
                    </a:cubicBezTo>
                    <a:cubicBezTo>
                      <a:pt x="1534" y="664"/>
                      <a:pt x="1542" y="672"/>
                      <a:pt x="1542" y="680"/>
                    </a:cubicBezTo>
                    <a:cubicBezTo>
                      <a:pt x="1558" y="704"/>
                      <a:pt x="1566" y="720"/>
                      <a:pt x="1597" y="751"/>
                    </a:cubicBezTo>
                    <a:cubicBezTo>
                      <a:pt x="1645" y="783"/>
                      <a:pt x="1668" y="799"/>
                      <a:pt x="1692" y="815"/>
                    </a:cubicBezTo>
                    <a:cubicBezTo>
                      <a:pt x="1692" y="822"/>
                      <a:pt x="1700" y="822"/>
                      <a:pt x="1700" y="830"/>
                    </a:cubicBezTo>
                    <a:cubicBezTo>
                      <a:pt x="1732" y="846"/>
                      <a:pt x="1779" y="909"/>
                      <a:pt x="1787" y="933"/>
                    </a:cubicBezTo>
                    <a:cubicBezTo>
                      <a:pt x="1787" y="941"/>
                      <a:pt x="1787" y="949"/>
                      <a:pt x="1787" y="957"/>
                    </a:cubicBezTo>
                    <a:cubicBezTo>
                      <a:pt x="1779" y="980"/>
                      <a:pt x="1779" y="996"/>
                      <a:pt x="1795" y="1012"/>
                    </a:cubicBezTo>
                    <a:cubicBezTo>
                      <a:pt x="1803" y="1020"/>
                      <a:pt x="1811" y="1020"/>
                      <a:pt x="1819" y="1028"/>
                    </a:cubicBezTo>
                    <a:cubicBezTo>
                      <a:pt x="1834" y="1028"/>
                      <a:pt x="1850" y="1036"/>
                      <a:pt x="1858" y="1052"/>
                    </a:cubicBezTo>
                    <a:cubicBezTo>
                      <a:pt x="1866" y="1060"/>
                      <a:pt x="1874" y="1075"/>
                      <a:pt x="1882" y="1083"/>
                    </a:cubicBezTo>
                    <a:cubicBezTo>
                      <a:pt x="1898" y="1107"/>
                      <a:pt x="1906" y="1131"/>
                      <a:pt x="1921" y="1139"/>
                    </a:cubicBezTo>
                    <a:cubicBezTo>
                      <a:pt x="1929" y="1139"/>
                      <a:pt x="1929" y="1155"/>
                      <a:pt x="1921" y="1170"/>
                    </a:cubicBezTo>
                    <a:cubicBezTo>
                      <a:pt x="1914" y="1194"/>
                      <a:pt x="1914" y="1218"/>
                      <a:pt x="1929" y="1226"/>
                    </a:cubicBezTo>
                    <a:cubicBezTo>
                      <a:pt x="1961" y="1241"/>
                      <a:pt x="2032" y="1241"/>
                      <a:pt x="2056" y="1241"/>
                    </a:cubicBezTo>
                    <a:cubicBezTo>
                      <a:pt x="2064" y="1241"/>
                      <a:pt x="2064" y="1241"/>
                      <a:pt x="2064" y="1241"/>
                    </a:cubicBezTo>
                    <a:lnTo>
                      <a:pt x="2064" y="1241"/>
                    </a:lnTo>
                    <a:cubicBezTo>
                      <a:pt x="2064" y="1241"/>
                      <a:pt x="2064" y="1249"/>
                      <a:pt x="2072" y="1249"/>
                    </a:cubicBezTo>
                    <a:cubicBezTo>
                      <a:pt x="2079" y="1249"/>
                      <a:pt x="2087" y="1257"/>
                      <a:pt x="2095" y="1265"/>
                    </a:cubicBezTo>
                    <a:cubicBezTo>
                      <a:pt x="2095" y="1265"/>
                      <a:pt x="2095" y="1265"/>
                      <a:pt x="2095" y="1273"/>
                    </a:cubicBezTo>
                    <a:cubicBezTo>
                      <a:pt x="2095" y="1281"/>
                      <a:pt x="2079" y="1281"/>
                      <a:pt x="2072" y="1281"/>
                    </a:cubicBezTo>
                    <a:cubicBezTo>
                      <a:pt x="2072" y="1289"/>
                      <a:pt x="2064" y="1289"/>
                      <a:pt x="2064" y="1289"/>
                    </a:cubicBezTo>
                    <a:lnTo>
                      <a:pt x="2064" y="1297"/>
                    </a:lnTo>
                    <a:cubicBezTo>
                      <a:pt x="2064" y="1297"/>
                      <a:pt x="2056" y="1297"/>
                      <a:pt x="2040" y="1297"/>
                    </a:cubicBezTo>
                    <a:cubicBezTo>
                      <a:pt x="2032" y="1297"/>
                      <a:pt x="2032" y="1297"/>
                      <a:pt x="2032" y="1297"/>
                    </a:cubicBezTo>
                    <a:cubicBezTo>
                      <a:pt x="2032" y="1297"/>
                      <a:pt x="2024" y="1297"/>
                      <a:pt x="2024" y="1305"/>
                    </a:cubicBezTo>
                    <a:cubicBezTo>
                      <a:pt x="2024" y="1305"/>
                      <a:pt x="2032" y="1320"/>
                      <a:pt x="2040" y="1320"/>
                    </a:cubicBezTo>
                    <a:cubicBezTo>
                      <a:pt x="2040" y="1328"/>
                      <a:pt x="2040" y="1328"/>
                      <a:pt x="2040" y="1336"/>
                    </a:cubicBezTo>
                    <a:lnTo>
                      <a:pt x="2032" y="1336"/>
                    </a:lnTo>
                    <a:cubicBezTo>
                      <a:pt x="2024" y="1336"/>
                      <a:pt x="2016" y="1336"/>
                      <a:pt x="2008" y="1336"/>
                    </a:cubicBezTo>
                    <a:lnTo>
                      <a:pt x="2008" y="1336"/>
                    </a:lnTo>
                    <a:cubicBezTo>
                      <a:pt x="1992" y="1336"/>
                      <a:pt x="1977" y="1344"/>
                      <a:pt x="1969" y="1344"/>
                    </a:cubicBezTo>
                    <a:cubicBezTo>
                      <a:pt x="1961" y="1352"/>
                      <a:pt x="1961" y="1352"/>
                      <a:pt x="1961" y="1352"/>
                    </a:cubicBezTo>
                    <a:cubicBezTo>
                      <a:pt x="1969" y="1352"/>
                      <a:pt x="1969" y="1352"/>
                      <a:pt x="1977" y="1352"/>
                    </a:cubicBezTo>
                    <a:cubicBezTo>
                      <a:pt x="1977" y="1352"/>
                      <a:pt x="1992" y="1352"/>
                      <a:pt x="2001" y="1360"/>
                    </a:cubicBezTo>
                    <a:cubicBezTo>
                      <a:pt x="2008" y="1360"/>
                      <a:pt x="2016" y="1368"/>
                      <a:pt x="2016" y="1368"/>
                    </a:cubicBezTo>
                    <a:cubicBezTo>
                      <a:pt x="2016" y="1384"/>
                      <a:pt x="2008" y="1392"/>
                      <a:pt x="2001" y="1399"/>
                    </a:cubicBezTo>
                    <a:lnTo>
                      <a:pt x="2001" y="1399"/>
                    </a:lnTo>
                    <a:cubicBezTo>
                      <a:pt x="1992" y="1415"/>
                      <a:pt x="1977" y="1415"/>
                      <a:pt x="1969" y="1415"/>
                    </a:cubicBezTo>
                    <a:cubicBezTo>
                      <a:pt x="1961" y="1415"/>
                      <a:pt x="1953" y="1423"/>
                      <a:pt x="1945" y="1423"/>
                    </a:cubicBezTo>
                    <a:cubicBezTo>
                      <a:pt x="1945" y="1431"/>
                      <a:pt x="1945" y="1431"/>
                      <a:pt x="1945" y="1431"/>
                    </a:cubicBezTo>
                    <a:lnTo>
                      <a:pt x="1953" y="1431"/>
                    </a:lnTo>
                    <a:cubicBezTo>
                      <a:pt x="1961" y="1431"/>
                      <a:pt x="1961" y="1431"/>
                      <a:pt x="1961" y="1431"/>
                    </a:cubicBezTo>
                    <a:cubicBezTo>
                      <a:pt x="1969" y="1431"/>
                      <a:pt x="1977" y="1431"/>
                      <a:pt x="1985" y="1439"/>
                    </a:cubicBezTo>
                    <a:cubicBezTo>
                      <a:pt x="1985" y="1439"/>
                      <a:pt x="1985" y="1447"/>
                      <a:pt x="1985" y="1463"/>
                    </a:cubicBezTo>
                    <a:cubicBezTo>
                      <a:pt x="1977" y="1479"/>
                      <a:pt x="1969" y="1486"/>
                      <a:pt x="1953" y="1486"/>
                    </a:cubicBezTo>
                    <a:cubicBezTo>
                      <a:pt x="1953" y="1486"/>
                      <a:pt x="1945" y="1486"/>
                      <a:pt x="1937" y="1494"/>
                    </a:cubicBezTo>
                    <a:cubicBezTo>
                      <a:pt x="1929" y="1494"/>
                      <a:pt x="1929" y="1494"/>
                      <a:pt x="1929" y="1502"/>
                    </a:cubicBezTo>
                    <a:lnTo>
                      <a:pt x="1937" y="1510"/>
                    </a:lnTo>
                    <a:cubicBezTo>
                      <a:pt x="1945" y="1510"/>
                      <a:pt x="1945" y="1510"/>
                      <a:pt x="1945" y="1510"/>
                    </a:cubicBezTo>
                    <a:cubicBezTo>
                      <a:pt x="1953" y="1518"/>
                      <a:pt x="1961" y="1518"/>
                      <a:pt x="1977" y="1534"/>
                    </a:cubicBezTo>
                    <a:cubicBezTo>
                      <a:pt x="1977" y="1534"/>
                      <a:pt x="1985" y="1542"/>
                      <a:pt x="1977" y="1550"/>
                    </a:cubicBezTo>
                    <a:cubicBezTo>
                      <a:pt x="1977" y="1557"/>
                      <a:pt x="1961" y="1573"/>
                      <a:pt x="1945" y="1581"/>
                    </a:cubicBezTo>
                    <a:cubicBezTo>
                      <a:pt x="1937" y="1581"/>
                      <a:pt x="1937" y="1581"/>
                      <a:pt x="1937" y="1581"/>
                    </a:cubicBezTo>
                    <a:lnTo>
                      <a:pt x="1937" y="1589"/>
                    </a:lnTo>
                    <a:cubicBezTo>
                      <a:pt x="1937" y="1589"/>
                      <a:pt x="1937" y="1597"/>
                      <a:pt x="1937" y="1613"/>
                    </a:cubicBezTo>
                    <a:cubicBezTo>
                      <a:pt x="1937" y="1621"/>
                      <a:pt x="1937" y="1629"/>
                      <a:pt x="1937" y="1629"/>
                    </a:cubicBezTo>
                    <a:lnTo>
                      <a:pt x="1937" y="1629"/>
                    </a:lnTo>
                    <a:lnTo>
                      <a:pt x="1945" y="1621"/>
                    </a:lnTo>
                    <a:cubicBezTo>
                      <a:pt x="1953" y="1621"/>
                      <a:pt x="1961" y="1629"/>
                      <a:pt x="1961" y="1629"/>
                    </a:cubicBezTo>
                    <a:cubicBezTo>
                      <a:pt x="1969" y="1637"/>
                      <a:pt x="1969" y="1637"/>
                      <a:pt x="1969" y="1652"/>
                    </a:cubicBezTo>
                    <a:cubicBezTo>
                      <a:pt x="1969" y="1668"/>
                      <a:pt x="1945" y="1684"/>
                      <a:pt x="1921" y="1692"/>
                    </a:cubicBezTo>
                    <a:cubicBezTo>
                      <a:pt x="1914" y="1692"/>
                      <a:pt x="1906" y="1692"/>
                      <a:pt x="1906" y="1700"/>
                    </a:cubicBezTo>
                    <a:cubicBezTo>
                      <a:pt x="1898" y="1708"/>
                      <a:pt x="1906" y="1716"/>
                      <a:pt x="1906" y="1724"/>
                    </a:cubicBezTo>
                    <a:cubicBezTo>
                      <a:pt x="1914" y="1724"/>
                      <a:pt x="1914" y="1724"/>
                      <a:pt x="1914" y="1732"/>
                    </a:cubicBezTo>
                    <a:lnTo>
                      <a:pt x="1906" y="1739"/>
                    </a:lnTo>
                    <a:cubicBezTo>
                      <a:pt x="1890" y="1755"/>
                      <a:pt x="1882" y="1755"/>
                      <a:pt x="1890" y="1771"/>
                    </a:cubicBezTo>
                    <a:cubicBezTo>
                      <a:pt x="1906" y="1787"/>
                      <a:pt x="1906" y="1795"/>
                      <a:pt x="1906" y="1818"/>
                    </a:cubicBezTo>
                    <a:cubicBezTo>
                      <a:pt x="1906" y="1826"/>
                      <a:pt x="1898" y="1834"/>
                      <a:pt x="1898" y="1842"/>
                    </a:cubicBezTo>
                    <a:lnTo>
                      <a:pt x="1898" y="1842"/>
                    </a:lnTo>
                    <a:cubicBezTo>
                      <a:pt x="1898" y="1882"/>
                      <a:pt x="1898" y="1882"/>
                      <a:pt x="1914" y="1890"/>
                    </a:cubicBezTo>
                    <a:cubicBezTo>
                      <a:pt x="1914" y="1897"/>
                      <a:pt x="1914" y="1897"/>
                      <a:pt x="1914" y="1897"/>
                    </a:cubicBezTo>
                    <a:lnTo>
                      <a:pt x="1914" y="1897"/>
                    </a:lnTo>
                    <a:lnTo>
                      <a:pt x="1914" y="1905"/>
                    </a:lnTo>
                    <a:cubicBezTo>
                      <a:pt x="1906" y="1913"/>
                      <a:pt x="1890" y="1921"/>
                      <a:pt x="1858" y="1921"/>
                    </a:cubicBezTo>
                    <a:cubicBezTo>
                      <a:pt x="1834" y="1921"/>
                      <a:pt x="1795" y="1913"/>
                      <a:pt x="1763" y="1913"/>
                    </a:cubicBezTo>
                    <a:cubicBezTo>
                      <a:pt x="1739" y="1905"/>
                      <a:pt x="1716" y="1905"/>
                      <a:pt x="1708" y="1905"/>
                    </a:cubicBezTo>
                    <a:cubicBezTo>
                      <a:pt x="1700" y="1905"/>
                      <a:pt x="1692" y="1905"/>
                      <a:pt x="1692" y="1905"/>
                    </a:cubicBezTo>
                    <a:cubicBezTo>
                      <a:pt x="1684" y="1913"/>
                      <a:pt x="1684" y="1913"/>
                      <a:pt x="1684" y="1921"/>
                    </a:cubicBezTo>
                    <a:cubicBezTo>
                      <a:pt x="1684" y="1929"/>
                      <a:pt x="1684" y="1945"/>
                      <a:pt x="1700" y="1969"/>
                    </a:cubicBezTo>
                    <a:cubicBezTo>
                      <a:pt x="1716" y="1992"/>
                      <a:pt x="1716" y="2024"/>
                      <a:pt x="1708" y="2056"/>
                    </a:cubicBezTo>
                    <a:cubicBezTo>
                      <a:pt x="1708" y="2063"/>
                      <a:pt x="1708" y="2079"/>
                      <a:pt x="1708" y="2087"/>
                    </a:cubicBezTo>
                    <a:cubicBezTo>
                      <a:pt x="1708" y="2111"/>
                      <a:pt x="1700" y="2119"/>
                      <a:pt x="1684" y="2119"/>
                    </a:cubicBezTo>
                    <a:close/>
                    <a:moveTo>
                      <a:pt x="1605" y="2016"/>
                    </a:moveTo>
                    <a:lnTo>
                      <a:pt x="1605" y="2016"/>
                    </a:lnTo>
                    <a:lnTo>
                      <a:pt x="1605" y="2016"/>
                    </a:lnTo>
                    <a:cubicBezTo>
                      <a:pt x="1605" y="2016"/>
                      <a:pt x="1613" y="2024"/>
                      <a:pt x="1629" y="2048"/>
                    </a:cubicBezTo>
                    <a:cubicBezTo>
                      <a:pt x="1629" y="2056"/>
                      <a:pt x="1629" y="2063"/>
                      <a:pt x="1629" y="2071"/>
                    </a:cubicBezTo>
                    <a:cubicBezTo>
                      <a:pt x="1629" y="2095"/>
                      <a:pt x="1629" y="2111"/>
                      <a:pt x="1653" y="2111"/>
                    </a:cubicBezTo>
                    <a:cubicBezTo>
                      <a:pt x="1653" y="2111"/>
                      <a:pt x="1661" y="2111"/>
                      <a:pt x="1668" y="2111"/>
                    </a:cubicBezTo>
                    <a:cubicBezTo>
                      <a:pt x="1668" y="2111"/>
                      <a:pt x="1676" y="2111"/>
                      <a:pt x="1684" y="2111"/>
                    </a:cubicBezTo>
                    <a:cubicBezTo>
                      <a:pt x="1692" y="2111"/>
                      <a:pt x="1700" y="2111"/>
                      <a:pt x="1700" y="2087"/>
                    </a:cubicBezTo>
                    <a:cubicBezTo>
                      <a:pt x="1700" y="2079"/>
                      <a:pt x="1700" y="2063"/>
                      <a:pt x="1700" y="2048"/>
                    </a:cubicBezTo>
                    <a:cubicBezTo>
                      <a:pt x="1708" y="2024"/>
                      <a:pt x="1708" y="1992"/>
                      <a:pt x="1692" y="1969"/>
                    </a:cubicBezTo>
                    <a:cubicBezTo>
                      <a:pt x="1676" y="1945"/>
                      <a:pt x="1676" y="1929"/>
                      <a:pt x="1676" y="1921"/>
                    </a:cubicBezTo>
                    <a:cubicBezTo>
                      <a:pt x="1676" y="1913"/>
                      <a:pt x="1684" y="1905"/>
                      <a:pt x="1692" y="1897"/>
                    </a:cubicBezTo>
                    <a:cubicBezTo>
                      <a:pt x="1692" y="1897"/>
                      <a:pt x="1700" y="1897"/>
                      <a:pt x="1708" y="1897"/>
                    </a:cubicBezTo>
                    <a:cubicBezTo>
                      <a:pt x="1716" y="1897"/>
                      <a:pt x="1739" y="1897"/>
                      <a:pt x="1763" y="1905"/>
                    </a:cubicBezTo>
                    <a:cubicBezTo>
                      <a:pt x="1795" y="1913"/>
                      <a:pt x="1834" y="1913"/>
                      <a:pt x="1858" y="1913"/>
                    </a:cubicBezTo>
                    <a:cubicBezTo>
                      <a:pt x="1882" y="1913"/>
                      <a:pt x="1898" y="1913"/>
                      <a:pt x="1906" y="1905"/>
                    </a:cubicBezTo>
                    <a:cubicBezTo>
                      <a:pt x="1906" y="1897"/>
                      <a:pt x="1906" y="1897"/>
                      <a:pt x="1906" y="1897"/>
                    </a:cubicBezTo>
                    <a:cubicBezTo>
                      <a:pt x="1890" y="1882"/>
                      <a:pt x="1890" y="1874"/>
                      <a:pt x="1890" y="1842"/>
                    </a:cubicBezTo>
                    <a:lnTo>
                      <a:pt x="1890" y="1842"/>
                    </a:lnTo>
                    <a:cubicBezTo>
                      <a:pt x="1890" y="1826"/>
                      <a:pt x="1898" y="1826"/>
                      <a:pt x="1898" y="1818"/>
                    </a:cubicBezTo>
                    <a:cubicBezTo>
                      <a:pt x="1898" y="1795"/>
                      <a:pt x="1898" y="1795"/>
                      <a:pt x="1890" y="1771"/>
                    </a:cubicBezTo>
                    <a:cubicBezTo>
                      <a:pt x="1874" y="1755"/>
                      <a:pt x="1890" y="1747"/>
                      <a:pt x="1898" y="1739"/>
                    </a:cubicBezTo>
                    <a:cubicBezTo>
                      <a:pt x="1898" y="1732"/>
                      <a:pt x="1906" y="1732"/>
                      <a:pt x="1906" y="1732"/>
                    </a:cubicBezTo>
                    <a:cubicBezTo>
                      <a:pt x="1906" y="1724"/>
                      <a:pt x="1906" y="1724"/>
                      <a:pt x="1906" y="1724"/>
                    </a:cubicBezTo>
                    <a:cubicBezTo>
                      <a:pt x="1898" y="1716"/>
                      <a:pt x="1890" y="1708"/>
                      <a:pt x="1898" y="1700"/>
                    </a:cubicBezTo>
                    <a:cubicBezTo>
                      <a:pt x="1898" y="1692"/>
                      <a:pt x="1906" y="1684"/>
                      <a:pt x="1921" y="1684"/>
                    </a:cubicBezTo>
                    <a:cubicBezTo>
                      <a:pt x="1945" y="1676"/>
                      <a:pt x="1961" y="1660"/>
                      <a:pt x="1961" y="1645"/>
                    </a:cubicBezTo>
                    <a:lnTo>
                      <a:pt x="1961" y="1637"/>
                    </a:lnTo>
                    <a:cubicBezTo>
                      <a:pt x="1953" y="1629"/>
                      <a:pt x="1945" y="1629"/>
                      <a:pt x="1937" y="1637"/>
                    </a:cubicBezTo>
                    <a:cubicBezTo>
                      <a:pt x="1937" y="1637"/>
                      <a:pt x="1937" y="1637"/>
                      <a:pt x="1929" y="1637"/>
                    </a:cubicBezTo>
                    <a:cubicBezTo>
                      <a:pt x="1929" y="1637"/>
                      <a:pt x="1929" y="1637"/>
                      <a:pt x="1929" y="1629"/>
                    </a:cubicBezTo>
                    <a:cubicBezTo>
                      <a:pt x="1929" y="1629"/>
                      <a:pt x="1929" y="1621"/>
                      <a:pt x="1929" y="1613"/>
                    </a:cubicBezTo>
                    <a:cubicBezTo>
                      <a:pt x="1929" y="1597"/>
                      <a:pt x="1929" y="1597"/>
                      <a:pt x="1929" y="1589"/>
                    </a:cubicBezTo>
                    <a:cubicBezTo>
                      <a:pt x="1929" y="1581"/>
                      <a:pt x="1929" y="1581"/>
                      <a:pt x="1937" y="1573"/>
                    </a:cubicBezTo>
                    <a:cubicBezTo>
                      <a:pt x="1953" y="1566"/>
                      <a:pt x="1969" y="1557"/>
                      <a:pt x="1977" y="1550"/>
                    </a:cubicBezTo>
                    <a:cubicBezTo>
                      <a:pt x="1977" y="1542"/>
                      <a:pt x="1977" y="1542"/>
                      <a:pt x="1969" y="1534"/>
                    </a:cubicBezTo>
                    <a:cubicBezTo>
                      <a:pt x="1961" y="1526"/>
                      <a:pt x="1953" y="1526"/>
                      <a:pt x="1945" y="1518"/>
                    </a:cubicBezTo>
                    <a:cubicBezTo>
                      <a:pt x="1937" y="1518"/>
                      <a:pt x="1937" y="1518"/>
                      <a:pt x="1937" y="1518"/>
                    </a:cubicBezTo>
                    <a:cubicBezTo>
                      <a:pt x="1929" y="1518"/>
                      <a:pt x="1921" y="1510"/>
                      <a:pt x="1921" y="1502"/>
                    </a:cubicBezTo>
                    <a:cubicBezTo>
                      <a:pt x="1921" y="1502"/>
                      <a:pt x="1921" y="1494"/>
                      <a:pt x="1937" y="1486"/>
                    </a:cubicBezTo>
                    <a:cubicBezTo>
                      <a:pt x="1937" y="1479"/>
                      <a:pt x="1945" y="1479"/>
                      <a:pt x="1953" y="1479"/>
                    </a:cubicBezTo>
                    <a:cubicBezTo>
                      <a:pt x="1961" y="1479"/>
                      <a:pt x="1969" y="1479"/>
                      <a:pt x="1977" y="1463"/>
                    </a:cubicBezTo>
                    <a:cubicBezTo>
                      <a:pt x="1977" y="1455"/>
                      <a:pt x="1977" y="1447"/>
                      <a:pt x="1977" y="1439"/>
                    </a:cubicBezTo>
                    <a:cubicBezTo>
                      <a:pt x="1977" y="1439"/>
                      <a:pt x="1969" y="1439"/>
                      <a:pt x="1961" y="1439"/>
                    </a:cubicBezTo>
                    <a:cubicBezTo>
                      <a:pt x="1961" y="1439"/>
                      <a:pt x="1961" y="1439"/>
                      <a:pt x="1953" y="1439"/>
                    </a:cubicBezTo>
                    <a:lnTo>
                      <a:pt x="1945" y="1439"/>
                    </a:lnTo>
                    <a:cubicBezTo>
                      <a:pt x="1945" y="1439"/>
                      <a:pt x="1937" y="1439"/>
                      <a:pt x="1937" y="1431"/>
                    </a:cubicBezTo>
                    <a:cubicBezTo>
                      <a:pt x="1937" y="1431"/>
                      <a:pt x="1937" y="1423"/>
                      <a:pt x="1945" y="1423"/>
                    </a:cubicBezTo>
                    <a:cubicBezTo>
                      <a:pt x="1953" y="1415"/>
                      <a:pt x="1961" y="1415"/>
                      <a:pt x="1969" y="1407"/>
                    </a:cubicBezTo>
                    <a:cubicBezTo>
                      <a:pt x="1977" y="1407"/>
                      <a:pt x="1985" y="1407"/>
                      <a:pt x="1992" y="1399"/>
                    </a:cubicBezTo>
                    <a:lnTo>
                      <a:pt x="1992" y="1392"/>
                    </a:lnTo>
                    <a:cubicBezTo>
                      <a:pt x="2001" y="1384"/>
                      <a:pt x="2008" y="1376"/>
                      <a:pt x="2008" y="1376"/>
                    </a:cubicBezTo>
                    <a:cubicBezTo>
                      <a:pt x="2008" y="1368"/>
                      <a:pt x="2001" y="1368"/>
                      <a:pt x="1992" y="1368"/>
                    </a:cubicBezTo>
                    <a:cubicBezTo>
                      <a:pt x="1985" y="1360"/>
                      <a:pt x="1977" y="1360"/>
                      <a:pt x="1969" y="1360"/>
                    </a:cubicBezTo>
                    <a:cubicBezTo>
                      <a:pt x="1961" y="1352"/>
                      <a:pt x="1953" y="1352"/>
                      <a:pt x="1953" y="1352"/>
                    </a:cubicBezTo>
                    <a:cubicBezTo>
                      <a:pt x="1953" y="1344"/>
                      <a:pt x="1961" y="1344"/>
                      <a:pt x="1961" y="1344"/>
                    </a:cubicBezTo>
                    <a:cubicBezTo>
                      <a:pt x="1969" y="1336"/>
                      <a:pt x="1992" y="1328"/>
                      <a:pt x="2008" y="1328"/>
                    </a:cubicBezTo>
                    <a:cubicBezTo>
                      <a:pt x="2008" y="1328"/>
                      <a:pt x="2008" y="1328"/>
                      <a:pt x="2016" y="1328"/>
                    </a:cubicBezTo>
                    <a:cubicBezTo>
                      <a:pt x="2024" y="1328"/>
                      <a:pt x="2024" y="1328"/>
                      <a:pt x="2032" y="1328"/>
                    </a:cubicBezTo>
                    <a:lnTo>
                      <a:pt x="2032" y="1328"/>
                    </a:lnTo>
                    <a:lnTo>
                      <a:pt x="2032" y="1328"/>
                    </a:lnTo>
                    <a:cubicBezTo>
                      <a:pt x="2024" y="1313"/>
                      <a:pt x="2016" y="1305"/>
                      <a:pt x="2016" y="1297"/>
                    </a:cubicBezTo>
                    <a:cubicBezTo>
                      <a:pt x="2024" y="1297"/>
                      <a:pt x="2024" y="1289"/>
                      <a:pt x="2032" y="1289"/>
                    </a:cubicBezTo>
                    <a:cubicBezTo>
                      <a:pt x="2040" y="1289"/>
                      <a:pt x="2040" y="1289"/>
                      <a:pt x="2040" y="1289"/>
                    </a:cubicBezTo>
                    <a:cubicBezTo>
                      <a:pt x="2048" y="1289"/>
                      <a:pt x="2056" y="1289"/>
                      <a:pt x="2056" y="1289"/>
                    </a:cubicBezTo>
                    <a:lnTo>
                      <a:pt x="2056" y="1289"/>
                    </a:lnTo>
                    <a:cubicBezTo>
                      <a:pt x="2056" y="1281"/>
                      <a:pt x="2064" y="1281"/>
                      <a:pt x="2072" y="1281"/>
                    </a:cubicBezTo>
                    <a:cubicBezTo>
                      <a:pt x="2079" y="1273"/>
                      <a:pt x="2087" y="1273"/>
                      <a:pt x="2087" y="1265"/>
                    </a:cubicBezTo>
                    <a:lnTo>
                      <a:pt x="2087" y="1265"/>
                    </a:lnTo>
                    <a:cubicBezTo>
                      <a:pt x="2079" y="1257"/>
                      <a:pt x="2072" y="1257"/>
                      <a:pt x="2072" y="1257"/>
                    </a:cubicBezTo>
                    <a:cubicBezTo>
                      <a:pt x="2064" y="1249"/>
                      <a:pt x="2064" y="1249"/>
                      <a:pt x="2056" y="1249"/>
                    </a:cubicBezTo>
                    <a:lnTo>
                      <a:pt x="2056" y="1249"/>
                    </a:lnTo>
                    <a:cubicBezTo>
                      <a:pt x="2024" y="1249"/>
                      <a:pt x="1953" y="1249"/>
                      <a:pt x="1929" y="1233"/>
                    </a:cubicBezTo>
                    <a:cubicBezTo>
                      <a:pt x="1906" y="1218"/>
                      <a:pt x="1906" y="1194"/>
                      <a:pt x="1914" y="1170"/>
                    </a:cubicBezTo>
                    <a:cubicBezTo>
                      <a:pt x="1921" y="1155"/>
                      <a:pt x="1921" y="1146"/>
                      <a:pt x="1914" y="1139"/>
                    </a:cubicBezTo>
                    <a:cubicBezTo>
                      <a:pt x="1906" y="1131"/>
                      <a:pt x="1890" y="1107"/>
                      <a:pt x="1874" y="1091"/>
                    </a:cubicBezTo>
                    <a:cubicBezTo>
                      <a:pt x="1866" y="1075"/>
                      <a:pt x="1866" y="1067"/>
                      <a:pt x="1858" y="1060"/>
                    </a:cubicBezTo>
                    <a:cubicBezTo>
                      <a:pt x="1842" y="1044"/>
                      <a:pt x="1834" y="1036"/>
                      <a:pt x="1819" y="1028"/>
                    </a:cubicBezTo>
                    <a:cubicBezTo>
                      <a:pt x="1811" y="1028"/>
                      <a:pt x="1803" y="1020"/>
                      <a:pt x="1795" y="1020"/>
                    </a:cubicBezTo>
                    <a:cubicBezTo>
                      <a:pt x="1771" y="1004"/>
                      <a:pt x="1779" y="980"/>
                      <a:pt x="1779" y="957"/>
                    </a:cubicBezTo>
                    <a:cubicBezTo>
                      <a:pt x="1779" y="949"/>
                      <a:pt x="1779" y="941"/>
                      <a:pt x="1779" y="933"/>
                    </a:cubicBezTo>
                    <a:cubicBezTo>
                      <a:pt x="1771" y="917"/>
                      <a:pt x="1724" y="854"/>
                      <a:pt x="1700" y="830"/>
                    </a:cubicBezTo>
                    <a:cubicBezTo>
                      <a:pt x="1692" y="830"/>
                      <a:pt x="1692" y="830"/>
                      <a:pt x="1684" y="822"/>
                    </a:cubicBezTo>
                    <a:cubicBezTo>
                      <a:pt x="1661" y="807"/>
                      <a:pt x="1637" y="791"/>
                      <a:pt x="1597" y="759"/>
                    </a:cubicBezTo>
                    <a:cubicBezTo>
                      <a:pt x="1558" y="728"/>
                      <a:pt x="1550" y="704"/>
                      <a:pt x="1542" y="688"/>
                    </a:cubicBezTo>
                    <a:cubicBezTo>
                      <a:pt x="1534" y="680"/>
                      <a:pt x="1534" y="672"/>
                      <a:pt x="1526" y="656"/>
                    </a:cubicBezTo>
                    <a:cubicBezTo>
                      <a:pt x="1502" y="633"/>
                      <a:pt x="1479" y="625"/>
                      <a:pt x="1447" y="617"/>
                    </a:cubicBezTo>
                    <a:cubicBezTo>
                      <a:pt x="1415" y="601"/>
                      <a:pt x="1392" y="593"/>
                      <a:pt x="1360" y="546"/>
                    </a:cubicBezTo>
                    <a:cubicBezTo>
                      <a:pt x="1328" y="506"/>
                      <a:pt x="1313" y="498"/>
                      <a:pt x="1265" y="482"/>
                    </a:cubicBezTo>
                    <a:cubicBezTo>
                      <a:pt x="1210" y="459"/>
                      <a:pt x="1162" y="388"/>
                      <a:pt x="1123" y="324"/>
                    </a:cubicBezTo>
                    <a:cubicBezTo>
                      <a:pt x="1115" y="316"/>
                      <a:pt x="1115" y="301"/>
                      <a:pt x="1107" y="293"/>
                    </a:cubicBezTo>
                    <a:cubicBezTo>
                      <a:pt x="1091" y="261"/>
                      <a:pt x="1084" y="245"/>
                      <a:pt x="1068" y="245"/>
                    </a:cubicBezTo>
                    <a:cubicBezTo>
                      <a:pt x="1060" y="245"/>
                      <a:pt x="1052" y="245"/>
                      <a:pt x="1044" y="253"/>
                    </a:cubicBezTo>
                    <a:cubicBezTo>
                      <a:pt x="1036" y="253"/>
                      <a:pt x="1028" y="253"/>
                      <a:pt x="1020" y="253"/>
                    </a:cubicBezTo>
                    <a:cubicBezTo>
                      <a:pt x="1012" y="253"/>
                      <a:pt x="1004" y="253"/>
                      <a:pt x="1004" y="245"/>
                    </a:cubicBezTo>
                    <a:cubicBezTo>
                      <a:pt x="989" y="229"/>
                      <a:pt x="949" y="198"/>
                      <a:pt x="925" y="182"/>
                    </a:cubicBezTo>
                    <a:cubicBezTo>
                      <a:pt x="917" y="182"/>
                      <a:pt x="917" y="182"/>
                      <a:pt x="909" y="174"/>
                    </a:cubicBezTo>
                    <a:cubicBezTo>
                      <a:pt x="894" y="166"/>
                      <a:pt x="902" y="135"/>
                      <a:pt x="902" y="103"/>
                    </a:cubicBezTo>
                    <a:cubicBezTo>
                      <a:pt x="902" y="95"/>
                      <a:pt x="902" y="95"/>
                      <a:pt x="902" y="95"/>
                    </a:cubicBezTo>
                    <a:cubicBezTo>
                      <a:pt x="902" y="63"/>
                      <a:pt x="941" y="48"/>
                      <a:pt x="957" y="32"/>
                    </a:cubicBezTo>
                    <a:cubicBezTo>
                      <a:pt x="965" y="24"/>
                      <a:pt x="965" y="24"/>
                      <a:pt x="965" y="24"/>
                    </a:cubicBezTo>
                    <a:cubicBezTo>
                      <a:pt x="973" y="24"/>
                      <a:pt x="973" y="24"/>
                      <a:pt x="973" y="8"/>
                    </a:cubicBezTo>
                    <a:cubicBezTo>
                      <a:pt x="965" y="16"/>
                      <a:pt x="949" y="16"/>
                      <a:pt x="941" y="16"/>
                    </a:cubicBezTo>
                    <a:cubicBezTo>
                      <a:pt x="917" y="16"/>
                      <a:pt x="799" y="32"/>
                      <a:pt x="617" y="48"/>
                    </a:cubicBezTo>
                    <a:cubicBezTo>
                      <a:pt x="451" y="71"/>
                      <a:pt x="245" y="95"/>
                      <a:pt x="8" y="119"/>
                    </a:cubicBezTo>
                    <a:cubicBezTo>
                      <a:pt x="372" y="1241"/>
                      <a:pt x="372" y="1241"/>
                      <a:pt x="372" y="1241"/>
                    </a:cubicBezTo>
                    <a:cubicBezTo>
                      <a:pt x="372" y="1241"/>
                      <a:pt x="396" y="1249"/>
                      <a:pt x="411" y="1265"/>
                    </a:cubicBezTo>
                    <a:cubicBezTo>
                      <a:pt x="419" y="1273"/>
                      <a:pt x="419" y="1281"/>
                      <a:pt x="419" y="1289"/>
                    </a:cubicBezTo>
                    <a:cubicBezTo>
                      <a:pt x="419" y="1297"/>
                      <a:pt x="411" y="1313"/>
                      <a:pt x="419" y="1320"/>
                    </a:cubicBezTo>
                    <a:cubicBezTo>
                      <a:pt x="419" y="1336"/>
                      <a:pt x="427" y="1344"/>
                      <a:pt x="435" y="1344"/>
                    </a:cubicBezTo>
                    <a:cubicBezTo>
                      <a:pt x="435" y="1352"/>
                      <a:pt x="443" y="1352"/>
                      <a:pt x="443" y="1368"/>
                    </a:cubicBezTo>
                    <a:cubicBezTo>
                      <a:pt x="443" y="1392"/>
                      <a:pt x="435" y="1407"/>
                      <a:pt x="419" y="1415"/>
                    </a:cubicBezTo>
                    <a:cubicBezTo>
                      <a:pt x="411" y="1423"/>
                      <a:pt x="411" y="1423"/>
                      <a:pt x="411" y="1423"/>
                    </a:cubicBezTo>
                    <a:cubicBezTo>
                      <a:pt x="404" y="1431"/>
                      <a:pt x="388" y="1431"/>
                      <a:pt x="388" y="1439"/>
                    </a:cubicBezTo>
                    <a:cubicBezTo>
                      <a:pt x="388" y="1447"/>
                      <a:pt x="388" y="1447"/>
                      <a:pt x="396" y="1455"/>
                    </a:cubicBezTo>
                    <a:cubicBezTo>
                      <a:pt x="404" y="1471"/>
                      <a:pt x="411" y="1518"/>
                      <a:pt x="396" y="1534"/>
                    </a:cubicBezTo>
                    <a:cubicBezTo>
                      <a:pt x="380" y="1542"/>
                      <a:pt x="364" y="1605"/>
                      <a:pt x="380" y="1621"/>
                    </a:cubicBezTo>
                    <a:lnTo>
                      <a:pt x="388" y="1629"/>
                    </a:lnTo>
                    <a:cubicBezTo>
                      <a:pt x="404" y="1645"/>
                      <a:pt x="427" y="1676"/>
                      <a:pt x="427" y="1700"/>
                    </a:cubicBezTo>
                    <a:cubicBezTo>
                      <a:pt x="427" y="1716"/>
                      <a:pt x="427" y="1739"/>
                      <a:pt x="427" y="1771"/>
                    </a:cubicBezTo>
                    <a:cubicBezTo>
                      <a:pt x="419" y="1803"/>
                      <a:pt x="411" y="1834"/>
                      <a:pt x="419" y="1850"/>
                    </a:cubicBezTo>
                    <a:cubicBezTo>
                      <a:pt x="419" y="1858"/>
                      <a:pt x="427" y="1874"/>
                      <a:pt x="435" y="1890"/>
                    </a:cubicBezTo>
                    <a:cubicBezTo>
                      <a:pt x="451" y="1921"/>
                      <a:pt x="467" y="1961"/>
                      <a:pt x="467" y="1977"/>
                    </a:cubicBezTo>
                    <a:cubicBezTo>
                      <a:pt x="506" y="2032"/>
                      <a:pt x="546" y="2095"/>
                      <a:pt x="554" y="2103"/>
                    </a:cubicBezTo>
                    <a:cubicBezTo>
                      <a:pt x="569" y="2103"/>
                      <a:pt x="1589" y="2016"/>
                      <a:pt x="1605" y="2016"/>
                    </a:cubicBezTo>
                    <a:close/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8" name="Freeform 412"/>
              <p:cNvSpPr>
                <a:spLocks noChangeArrowheads="1"/>
              </p:cNvSpPr>
              <p:nvPr/>
            </p:nvSpPr>
            <p:spPr bwMode="auto">
              <a:xfrm>
                <a:off x="13964782" y="7033454"/>
                <a:ext cx="758412" cy="1240828"/>
              </a:xfrm>
              <a:custGeom>
                <a:avLst/>
                <a:gdLst>
                  <a:gd name="T0" fmla="*/ 1399 w 1440"/>
                  <a:gd name="T1" fmla="*/ 1581 h 2357"/>
                  <a:gd name="T2" fmla="*/ 1399 w 1440"/>
                  <a:gd name="T3" fmla="*/ 1581 h 2357"/>
                  <a:gd name="T4" fmla="*/ 1344 w 1440"/>
                  <a:gd name="T5" fmla="*/ 1502 h 2357"/>
                  <a:gd name="T6" fmla="*/ 1360 w 1440"/>
                  <a:gd name="T7" fmla="*/ 1407 h 2357"/>
                  <a:gd name="T8" fmla="*/ 1360 w 1440"/>
                  <a:gd name="T9" fmla="*/ 1336 h 2357"/>
                  <a:gd name="T10" fmla="*/ 1383 w 1440"/>
                  <a:gd name="T11" fmla="*/ 1296 h 2357"/>
                  <a:gd name="T12" fmla="*/ 1415 w 1440"/>
                  <a:gd name="T13" fmla="*/ 1249 h 2357"/>
                  <a:gd name="T14" fmla="*/ 1383 w 1440"/>
                  <a:gd name="T15" fmla="*/ 1209 h 2357"/>
                  <a:gd name="T16" fmla="*/ 1376 w 1440"/>
                  <a:gd name="T17" fmla="*/ 1146 h 2357"/>
                  <a:gd name="T18" fmla="*/ 1336 w 1440"/>
                  <a:gd name="T19" fmla="*/ 1130 h 2357"/>
                  <a:gd name="T20" fmla="*/ 980 w 1440"/>
                  <a:gd name="T21" fmla="*/ 0 h 2357"/>
                  <a:gd name="T22" fmla="*/ 0 w 1440"/>
                  <a:gd name="T23" fmla="*/ 95 h 2357"/>
                  <a:gd name="T24" fmla="*/ 24 w 1440"/>
                  <a:gd name="T25" fmla="*/ 134 h 2357"/>
                  <a:gd name="T26" fmla="*/ 40 w 1440"/>
                  <a:gd name="T27" fmla="*/ 182 h 2357"/>
                  <a:gd name="T28" fmla="*/ 24 w 1440"/>
                  <a:gd name="T29" fmla="*/ 1636 h 2357"/>
                  <a:gd name="T30" fmla="*/ 111 w 1440"/>
                  <a:gd name="T31" fmla="*/ 2300 h 2357"/>
                  <a:gd name="T32" fmla="*/ 190 w 1440"/>
                  <a:gd name="T33" fmla="*/ 2292 h 2357"/>
                  <a:gd name="T34" fmla="*/ 229 w 1440"/>
                  <a:gd name="T35" fmla="*/ 2261 h 2357"/>
                  <a:gd name="T36" fmla="*/ 245 w 1440"/>
                  <a:gd name="T37" fmla="*/ 2134 h 2357"/>
                  <a:gd name="T38" fmla="*/ 308 w 1440"/>
                  <a:gd name="T39" fmla="*/ 2166 h 2357"/>
                  <a:gd name="T40" fmla="*/ 285 w 1440"/>
                  <a:gd name="T41" fmla="*/ 2229 h 2357"/>
                  <a:gd name="T42" fmla="*/ 356 w 1440"/>
                  <a:gd name="T43" fmla="*/ 2284 h 2357"/>
                  <a:gd name="T44" fmla="*/ 332 w 1440"/>
                  <a:gd name="T45" fmla="*/ 2324 h 2357"/>
                  <a:gd name="T46" fmla="*/ 277 w 1440"/>
                  <a:gd name="T47" fmla="*/ 2348 h 2357"/>
                  <a:gd name="T48" fmla="*/ 371 w 1440"/>
                  <a:gd name="T49" fmla="*/ 2340 h 2357"/>
                  <a:gd name="T50" fmla="*/ 443 w 1440"/>
                  <a:gd name="T51" fmla="*/ 2316 h 2357"/>
                  <a:gd name="T52" fmla="*/ 474 w 1440"/>
                  <a:gd name="T53" fmla="*/ 2277 h 2357"/>
                  <a:gd name="T54" fmla="*/ 490 w 1440"/>
                  <a:gd name="T55" fmla="*/ 2292 h 2357"/>
                  <a:gd name="T56" fmla="*/ 514 w 1440"/>
                  <a:gd name="T57" fmla="*/ 2229 h 2357"/>
                  <a:gd name="T58" fmla="*/ 490 w 1440"/>
                  <a:gd name="T59" fmla="*/ 2158 h 2357"/>
                  <a:gd name="T60" fmla="*/ 482 w 1440"/>
                  <a:gd name="T61" fmla="*/ 2095 h 2357"/>
                  <a:gd name="T62" fmla="*/ 411 w 1440"/>
                  <a:gd name="T63" fmla="*/ 2008 h 2357"/>
                  <a:gd name="T64" fmla="*/ 1439 w 1440"/>
                  <a:gd name="T65" fmla="*/ 1858 h 2357"/>
                  <a:gd name="T66" fmla="*/ 1383 w 1440"/>
                  <a:gd name="T67" fmla="*/ 1731 h 2357"/>
                  <a:gd name="T68" fmla="*/ 1399 w 1440"/>
                  <a:gd name="T69" fmla="*/ 1581 h 2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0" h="2357">
                    <a:moveTo>
                      <a:pt x="1399" y="1581"/>
                    </a:moveTo>
                    <a:lnTo>
                      <a:pt x="1399" y="1581"/>
                    </a:lnTo>
                    <a:cubicBezTo>
                      <a:pt x="1399" y="1549"/>
                      <a:pt x="1360" y="1518"/>
                      <a:pt x="1344" y="1502"/>
                    </a:cubicBezTo>
                    <a:cubicBezTo>
                      <a:pt x="1336" y="1486"/>
                      <a:pt x="1344" y="1423"/>
                      <a:pt x="1360" y="1407"/>
                    </a:cubicBezTo>
                    <a:cubicBezTo>
                      <a:pt x="1376" y="1391"/>
                      <a:pt x="1376" y="1352"/>
                      <a:pt x="1360" y="1336"/>
                    </a:cubicBezTo>
                    <a:cubicBezTo>
                      <a:pt x="1352" y="1320"/>
                      <a:pt x="1368" y="1304"/>
                      <a:pt x="1383" y="1296"/>
                    </a:cubicBezTo>
                    <a:cubicBezTo>
                      <a:pt x="1407" y="1288"/>
                      <a:pt x="1415" y="1273"/>
                      <a:pt x="1415" y="1249"/>
                    </a:cubicBezTo>
                    <a:cubicBezTo>
                      <a:pt x="1415" y="1225"/>
                      <a:pt x="1399" y="1233"/>
                      <a:pt x="1383" y="1209"/>
                    </a:cubicBezTo>
                    <a:cubicBezTo>
                      <a:pt x="1376" y="1178"/>
                      <a:pt x="1391" y="1154"/>
                      <a:pt x="1376" y="1146"/>
                    </a:cubicBezTo>
                    <a:cubicBezTo>
                      <a:pt x="1368" y="1138"/>
                      <a:pt x="1336" y="1130"/>
                      <a:pt x="1336" y="1130"/>
                    </a:cubicBezTo>
                    <a:cubicBezTo>
                      <a:pt x="980" y="0"/>
                      <a:pt x="980" y="0"/>
                      <a:pt x="980" y="0"/>
                    </a:cubicBezTo>
                    <a:cubicBezTo>
                      <a:pt x="672" y="31"/>
                      <a:pt x="324" y="71"/>
                      <a:pt x="0" y="95"/>
                    </a:cubicBezTo>
                    <a:cubicBezTo>
                      <a:pt x="8" y="110"/>
                      <a:pt x="16" y="126"/>
                      <a:pt x="24" y="134"/>
                    </a:cubicBezTo>
                    <a:cubicBezTo>
                      <a:pt x="55" y="158"/>
                      <a:pt x="40" y="166"/>
                      <a:pt x="40" y="182"/>
                    </a:cubicBezTo>
                    <a:cubicBezTo>
                      <a:pt x="40" y="197"/>
                      <a:pt x="24" y="1636"/>
                      <a:pt x="24" y="1636"/>
                    </a:cubicBezTo>
                    <a:cubicBezTo>
                      <a:pt x="111" y="2300"/>
                      <a:pt x="111" y="2300"/>
                      <a:pt x="111" y="2300"/>
                    </a:cubicBezTo>
                    <a:cubicBezTo>
                      <a:pt x="134" y="2292"/>
                      <a:pt x="158" y="2284"/>
                      <a:pt x="190" y="2292"/>
                    </a:cubicBezTo>
                    <a:cubicBezTo>
                      <a:pt x="237" y="2300"/>
                      <a:pt x="229" y="2300"/>
                      <a:pt x="229" y="2261"/>
                    </a:cubicBezTo>
                    <a:cubicBezTo>
                      <a:pt x="229" y="2229"/>
                      <a:pt x="221" y="2142"/>
                      <a:pt x="245" y="2134"/>
                    </a:cubicBezTo>
                    <a:cubicBezTo>
                      <a:pt x="269" y="2118"/>
                      <a:pt x="316" y="2134"/>
                      <a:pt x="308" y="2166"/>
                    </a:cubicBezTo>
                    <a:cubicBezTo>
                      <a:pt x="300" y="2197"/>
                      <a:pt x="269" y="2205"/>
                      <a:pt x="285" y="2229"/>
                    </a:cubicBezTo>
                    <a:cubicBezTo>
                      <a:pt x="308" y="2253"/>
                      <a:pt x="356" y="2253"/>
                      <a:pt x="356" y="2284"/>
                    </a:cubicBezTo>
                    <a:cubicBezTo>
                      <a:pt x="356" y="2308"/>
                      <a:pt x="380" y="2316"/>
                      <a:pt x="332" y="2324"/>
                    </a:cubicBezTo>
                    <a:cubicBezTo>
                      <a:pt x="293" y="2332"/>
                      <a:pt x="253" y="2340"/>
                      <a:pt x="277" y="2348"/>
                    </a:cubicBezTo>
                    <a:cubicBezTo>
                      <a:pt x="308" y="2356"/>
                      <a:pt x="324" y="2348"/>
                      <a:pt x="371" y="2340"/>
                    </a:cubicBezTo>
                    <a:cubicBezTo>
                      <a:pt x="411" y="2332"/>
                      <a:pt x="427" y="2348"/>
                      <a:pt x="443" y="2316"/>
                    </a:cubicBezTo>
                    <a:cubicBezTo>
                      <a:pt x="458" y="2277"/>
                      <a:pt x="458" y="2261"/>
                      <a:pt x="474" y="2277"/>
                    </a:cubicBezTo>
                    <a:cubicBezTo>
                      <a:pt x="482" y="2284"/>
                      <a:pt x="490" y="2284"/>
                      <a:pt x="490" y="2292"/>
                    </a:cubicBezTo>
                    <a:cubicBezTo>
                      <a:pt x="506" y="2269"/>
                      <a:pt x="522" y="2237"/>
                      <a:pt x="514" y="2229"/>
                    </a:cubicBezTo>
                    <a:cubicBezTo>
                      <a:pt x="514" y="2213"/>
                      <a:pt x="482" y="2182"/>
                      <a:pt x="490" y="2158"/>
                    </a:cubicBezTo>
                    <a:cubicBezTo>
                      <a:pt x="498" y="2134"/>
                      <a:pt x="514" y="2118"/>
                      <a:pt x="482" y="2095"/>
                    </a:cubicBezTo>
                    <a:cubicBezTo>
                      <a:pt x="451" y="2071"/>
                      <a:pt x="387" y="2031"/>
                      <a:pt x="411" y="2008"/>
                    </a:cubicBezTo>
                    <a:cubicBezTo>
                      <a:pt x="427" y="1976"/>
                      <a:pt x="1439" y="1858"/>
                      <a:pt x="1439" y="1858"/>
                    </a:cubicBezTo>
                    <a:cubicBezTo>
                      <a:pt x="1439" y="1834"/>
                      <a:pt x="1391" y="1747"/>
                      <a:pt x="1383" y="1731"/>
                    </a:cubicBezTo>
                    <a:cubicBezTo>
                      <a:pt x="1383" y="1707"/>
                      <a:pt x="1399" y="1620"/>
                      <a:pt x="1399" y="1581"/>
                    </a:cubicBez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9" name="Freeform 413"/>
              <p:cNvSpPr>
                <a:spLocks noChangeArrowheads="1"/>
              </p:cNvSpPr>
              <p:nvPr/>
            </p:nvSpPr>
            <p:spPr bwMode="auto">
              <a:xfrm>
                <a:off x="13960144" y="7028816"/>
                <a:ext cx="760732" cy="1243148"/>
              </a:xfrm>
              <a:custGeom>
                <a:avLst/>
                <a:gdLst>
                  <a:gd name="T0" fmla="*/ 285 w 1448"/>
                  <a:gd name="T1" fmla="*/ 2364 h 2365"/>
                  <a:gd name="T2" fmla="*/ 364 w 1448"/>
                  <a:gd name="T3" fmla="*/ 2324 h 2365"/>
                  <a:gd name="T4" fmla="*/ 324 w 1448"/>
                  <a:gd name="T5" fmla="*/ 2261 h 2365"/>
                  <a:gd name="T6" fmla="*/ 316 w 1448"/>
                  <a:gd name="T7" fmla="*/ 2174 h 2365"/>
                  <a:gd name="T8" fmla="*/ 253 w 1448"/>
                  <a:gd name="T9" fmla="*/ 2142 h 2365"/>
                  <a:gd name="T10" fmla="*/ 245 w 1448"/>
                  <a:gd name="T11" fmla="*/ 2285 h 2365"/>
                  <a:gd name="T12" fmla="*/ 166 w 1448"/>
                  <a:gd name="T13" fmla="*/ 2300 h 2365"/>
                  <a:gd name="T14" fmla="*/ 111 w 1448"/>
                  <a:gd name="T15" fmla="*/ 2308 h 2365"/>
                  <a:gd name="T16" fmla="*/ 48 w 1448"/>
                  <a:gd name="T17" fmla="*/ 182 h 2365"/>
                  <a:gd name="T18" fmla="*/ 0 w 1448"/>
                  <a:gd name="T19" fmla="*/ 103 h 2365"/>
                  <a:gd name="T20" fmla="*/ 988 w 1448"/>
                  <a:gd name="T21" fmla="*/ 0 h 2365"/>
                  <a:gd name="T22" fmla="*/ 1399 w 1448"/>
                  <a:gd name="T23" fmla="*/ 1178 h 2365"/>
                  <a:gd name="T24" fmla="*/ 1423 w 1448"/>
                  <a:gd name="T25" fmla="*/ 1257 h 2365"/>
                  <a:gd name="T26" fmla="*/ 1368 w 1448"/>
                  <a:gd name="T27" fmla="*/ 1328 h 2365"/>
                  <a:gd name="T28" fmla="*/ 1360 w 1448"/>
                  <a:gd name="T29" fmla="*/ 1510 h 2365"/>
                  <a:gd name="T30" fmla="*/ 1407 w 1448"/>
                  <a:gd name="T31" fmla="*/ 1660 h 2365"/>
                  <a:gd name="T32" fmla="*/ 1447 w 1448"/>
                  <a:gd name="T33" fmla="*/ 1866 h 2365"/>
                  <a:gd name="T34" fmla="*/ 419 w 1448"/>
                  <a:gd name="T35" fmla="*/ 2016 h 2365"/>
                  <a:gd name="T36" fmla="*/ 490 w 1448"/>
                  <a:gd name="T37" fmla="*/ 2103 h 2365"/>
                  <a:gd name="T38" fmla="*/ 514 w 1448"/>
                  <a:gd name="T39" fmla="*/ 2205 h 2365"/>
                  <a:gd name="T40" fmla="*/ 498 w 1448"/>
                  <a:gd name="T41" fmla="*/ 2300 h 2365"/>
                  <a:gd name="T42" fmla="*/ 474 w 1448"/>
                  <a:gd name="T43" fmla="*/ 2285 h 2365"/>
                  <a:gd name="T44" fmla="*/ 411 w 1448"/>
                  <a:gd name="T45" fmla="*/ 2348 h 2365"/>
                  <a:gd name="T46" fmla="*/ 340 w 1448"/>
                  <a:gd name="T47" fmla="*/ 2356 h 2365"/>
                  <a:gd name="T48" fmla="*/ 285 w 1448"/>
                  <a:gd name="T49" fmla="*/ 2348 h 2365"/>
                  <a:gd name="T50" fmla="*/ 340 w 1448"/>
                  <a:gd name="T51" fmla="*/ 2348 h 2365"/>
                  <a:gd name="T52" fmla="*/ 411 w 1448"/>
                  <a:gd name="T53" fmla="*/ 2340 h 2365"/>
                  <a:gd name="T54" fmla="*/ 474 w 1448"/>
                  <a:gd name="T55" fmla="*/ 2277 h 2365"/>
                  <a:gd name="T56" fmla="*/ 522 w 1448"/>
                  <a:gd name="T57" fmla="*/ 2237 h 2365"/>
                  <a:gd name="T58" fmla="*/ 498 w 1448"/>
                  <a:gd name="T59" fmla="*/ 2150 h 2365"/>
                  <a:gd name="T60" fmla="*/ 411 w 1448"/>
                  <a:gd name="T61" fmla="*/ 2032 h 2365"/>
                  <a:gd name="T62" fmla="*/ 1415 w 1448"/>
                  <a:gd name="T63" fmla="*/ 1786 h 2365"/>
                  <a:gd name="T64" fmla="*/ 1399 w 1448"/>
                  <a:gd name="T65" fmla="*/ 1589 h 2365"/>
                  <a:gd name="T66" fmla="*/ 1368 w 1448"/>
                  <a:gd name="T67" fmla="*/ 1415 h 2365"/>
                  <a:gd name="T68" fmla="*/ 1391 w 1448"/>
                  <a:gd name="T69" fmla="*/ 1304 h 2365"/>
                  <a:gd name="T70" fmla="*/ 1407 w 1448"/>
                  <a:gd name="T71" fmla="*/ 1241 h 2365"/>
                  <a:gd name="T72" fmla="*/ 1384 w 1448"/>
                  <a:gd name="T73" fmla="*/ 1154 h 2365"/>
                  <a:gd name="T74" fmla="*/ 1344 w 1448"/>
                  <a:gd name="T75" fmla="*/ 1138 h 2365"/>
                  <a:gd name="T76" fmla="*/ 32 w 1448"/>
                  <a:gd name="T77" fmla="*/ 134 h 2365"/>
                  <a:gd name="T78" fmla="*/ 40 w 1448"/>
                  <a:gd name="T79" fmla="*/ 1644 h 2365"/>
                  <a:gd name="T80" fmla="*/ 198 w 1448"/>
                  <a:gd name="T81" fmla="*/ 2300 h 2365"/>
                  <a:gd name="T82" fmla="*/ 237 w 1448"/>
                  <a:gd name="T83" fmla="*/ 2269 h 2365"/>
                  <a:gd name="T84" fmla="*/ 269 w 1448"/>
                  <a:gd name="T85" fmla="*/ 2134 h 2365"/>
                  <a:gd name="T86" fmla="*/ 301 w 1448"/>
                  <a:gd name="T87" fmla="*/ 2205 h 2365"/>
                  <a:gd name="T88" fmla="*/ 364 w 1448"/>
                  <a:gd name="T89" fmla="*/ 2292 h 2365"/>
                  <a:gd name="T90" fmla="*/ 340 w 1448"/>
                  <a:gd name="T91" fmla="*/ 2340 h 2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448" h="2365">
                    <a:moveTo>
                      <a:pt x="308" y="2364"/>
                    </a:moveTo>
                    <a:lnTo>
                      <a:pt x="308" y="2364"/>
                    </a:lnTo>
                    <a:cubicBezTo>
                      <a:pt x="301" y="2364"/>
                      <a:pt x="293" y="2364"/>
                      <a:pt x="285" y="2364"/>
                    </a:cubicBezTo>
                    <a:cubicBezTo>
                      <a:pt x="277" y="2356"/>
                      <a:pt x="277" y="2356"/>
                      <a:pt x="277" y="2348"/>
                    </a:cubicBezTo>
                    <a:cubicBezTo>
                      <a:pt x="277" y="2348"/>
                      <a:pt x="277" y="2340"/>
                      <a:pt x="340" y="2332"/>
                    </a:cubicBezTo>
                    <a:cubicBezTo>
                      <a:pt x="356" y="2324"/>
                      <a:pt x="364" y="2324"/>
                      <a:pt x="364" y="2324"/>
                    </a:cubicBezTo>
                    <a:cubicBezTo>
                      <a:pt x="364" y="2316"/>
                      <a:pt x="364" y="2316"/>
                      <a:pt x="364" y="2308"/>
                    </a:cubicBezTo>
                    <a:cubicBezTo>
                      <a:pt x="364" y="2300"/>
                      <a:pt x="364" y="2300"/>
                      <a:pt x="364" y="2292"/>
                    </a:cubicBezTo>
                    <a:cubicBezTo>
                      <a:pt x="356" y="2277"/>
                      <a:pt x="340" y="2269"/>
                      <a:pt x="324" y="2261"/>
                    </a:cubicBezTo>
                    <a:cubicBezTo>
                      <a:pt x="316" y="2253"/>
                      <a:pt x="301" y="2245"/>
                      <a:pt x="293" y="2237"/>
                    </a:cubicBezTo>
                    <a:cubicBezTo>
                      <a:pt x="277" y="2221"/>
                      <a:pt x="285" y="2205"/>
                      <a:pt x="301" y="2198"/>
                    </a:cubicBezTo>
                    <a:cubicBezTo>
                      <a:pt x="301" y="2190"/>
                      <a:pt x="308" y="2182"/>
                      <a:pt x="316" y="2174"/>
                    </a:cubicBezTo>
                    <a:cubicBezTo>
                      <a:pt x="316" y="2166"/>
                      <a:pt x="316" y="2158"/>
                      <a:pt x="308" y="2158"/>
                    </a:cubicBezTo>
                    <a:cubicBezTo>
                      <a:pt x="301" y="2142"/>
                      <a:pt x="285" y="2142"/>
                      <a:pt x="269" y="2142"/>
                    </a:cubicBezTo>
                    <a:cubicBezTo>
                      <a:pt x="269" y="2142"/>
                      <a:pt x="261" y="2142"/>
                      <a:pt x="253" y="2142"/>
                    </a:cubicBezTo>
                    <a:cubicBezTo>
                      <a:pt x="237" y="2150"/>
                      <a:pt x="245" y="2205"/>
                      <a:pt x="245" y="2237"/>
                    </a:cubicBezTo>
                    <a:cubicBezTo>
                      <a:pt x="245" y="2253"/>
                      <a:pt x="245" y="2261"/>
                      <a:pt x="245" y="2269"/>
                    </a:cubicBezTo>
                    <a:cubicBezTo>
                      <a:pt x="245" y="2277"/>
                      <a:pt x="245" y="2277"/>
                      <a:pt x="245" y="2285"/>
                    </a:cubicBezTo>
                    <a:cubicBezTo>
                      <a:pt x="245" y="2300"/>
                      <a:pt x="245" y="2308"/>
                      <a:pt x="221" y="2308"/>
                    </a:cubicBezTo>
                    <a:cubicBezTo>
                      <a:pt x="221" y="2308"/>
                      <a:pt x="213" y="2308"/>
                      <a:pt x="198" y="2308"/>
                    </a:cubicBezTo>
                    <a:cubicBezTo>
                      <a:pt x="182" y="2300"/>
                      <a:pt x="174" y="2300"/>
                      <a:pt x="166" y="2300"/>
                    </a:cubicBezTo>
                    <a:cubicBezTo>
                      <a:pt x="150" y="2300"/>
                      <a:pt x="135" y="2308"/>
                      <a:pt x="119" y="2316"/>
                    </a:cubicBezTo>
                    <a:cubicBezTo>
                      <a:pt x="111" y="2316"/>
                      <a:pt x="111" y="2316"/>
                      <a:pt x="111" y="2316"/>
                    </a:cubicBezTo>
                    <a:cubicBezTo>
                      <a:pt x="111" y="2308"/>
                      <a:pt x="111" y="2308"/>
                      <a:pt x="111" y="2308"/>
                    </a:cubicBezTo>
                    <a:cubicBezTo>
                      <a:pt x="32" y="1644"/>
                      <a:pt x="32" y="1644"/>
                      <a:pt x="32" y="1644"/>
                    </a:cubicBezTo>
                    <a:cubicBezTo>
                      <a:pt x="32" y="1628"/>
                      <a:pt x="48" y="205"/>
                      <a:pt x="48" y="190"/>
                    </a:cubicBezTo>
                    <a:lnTo>
                      <a:pt x="48" y="182"/>
                    </a:lnTo>
                    <a:cubicBezTo>
                      <a:pt x="48" y="166"/>
                      <a:pt x="55" y="158"/>
                      <a:pt x="32" y="142"/>
                    </a:cubicBezTo>
                    <a:cubicBezTo>
                      <a:pt x="24" y="134"/>
                      <a:pt x="16" y="127"/>
                      <a:pt x="8" y="111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8" y="103"/>
                      <a:pt x="8" y="103"/>
                      <a:pt x="8" y="103"/>
                    </a:cubicBezTo>
                    <a:cubicBezTo>
                      <a:pt x="285" y="79"/>
                      <a:pt x="609" y="47"/>
                      <a:pt x="988" y="0"/>
                    </a:cubicBezTo>
                    <a:lnTo>
                      <a:pt x="988" y="0"/>
                    </a:lnTo>
                    <a:cubicBezTo>
                      <a:pt x="1352" y="1130"/>
                      <a:pt x="1352" y="1130"/>
                      <a:pt x="1352" y="1130"/>
                    </a:cubicBezTo>
                    <a:cubicBezTo>
                      <a:pt x="1352" y="1130"/>
                      <a:pt x="1376" y="1138"/>
                      <a:pt x="1391" y="1154"/>
                    </a:cubicBezTo>
                    <a:cubicBezTo>
                      <a:pt x="1399" y="1162"/>
                      <a:pt x="1399" y="1170"/>
                      <a:pt x="1399" y="1178"/>
                    </a:cubicBezTo>
                    <a:cubicBezTo>
                      <a:pt x="1399" y="1186"/>
                      <a:pt x="1391" y="1202"/>
                      <a:pt x="1399" y="1209"/>
                    </a:cubicBezTo>
                    <a:cubicBezTo>
                      <a:pt x="1399" y="1225"/>
                      <a:pt x="1407" y="1233"/>
                      <a:pt x="1415" y="1233"/>
                    </a:cubicBezTo>
                    <a:cubicBezTo>
                      <a:pt x="1415" y="1241"/>
                      <a:pt x="1423" y="1241"/>
                      <a:pt x="1423" y="1257"/>
                    </a:cubicBezTo>
                    <a:cubicBezTo>
                      <a:pt x="1423" y="1281"/>
                      <a:pt x="1415" y="1296"/>
                      <a:pt x="1399" y="1304"/>
                    </a:cubicBezTo>
                    <a:cubicBezTo>
                      <a:pt x="1391" y="1312"/>
                      <a:pt x="1391" y="1312"/>
                      <a:pt x="1391" y="1312"/>
                    </a:cubicBezTo>
                    <a:cubicBezTo>
                      <a:pt x="1384" y="1320"/>
                      <a:pt x="1368" y="1320"/>
                      <a:pt x="1368" y="1328"/>
                    </a:cubicBezTo>
                    <a:cubicBezTo>
                      <a:pt x="1368" y="1336"/>
                      <a:pt x="1368" y="1336"/>
                      <a:pt x="1376" y="1344"/>
                    </a:cubicBezTo>
                    <a:cubicBezTo>
                      <a:pt x="1384" y="1360"/>
                      <a:pt x="1391" y="1407"/>
                      <a:pt x="1376" y="1423"/>
                    </a:cubicBezTo>
                    <a:cubicBezTo>
                      <a:pt x="1360" y="1431"/>
                      <a:pt x="1344" y="1494"/>
                      <a:pt x="1360" y="1510"/>
                    </a:cubicBezTo>
                    <a:lnTo>
                      <a:pt x="1368" y="1518"/>
                    </a:lnTo>
                    <a:cubicBezTo>
                      <a:pt x="1384" y="1534"/>
                      <a:pt x="1407" y="1565"/>
                      <a:pt x="1407" y="1589"/>
                    </a:cubicBezTo>
                    <a:cubicBezTo>
                      <a:pt x="1407" y="1605"/>
                      <a:pt x="1407" y="1628"/>
                      <a:pt x="1407" y="1660"/>
                    </a:cubicBezTo>
                    <a:cubicBezTo>
                      <a:pt x="1399" y="1692"/>
                      <a:pt x="1391" y="1723"/>
                      <a:pt x="1399" y="1739"/>
                    </a:cubicBezTo>
                    <a:cubicBezTo>
                      <a:pt x="1399" y="1747"/>
                      <a:pt x="1407" y="1763"/>
                      <a:pt x="1415" y="1779"/>
                    </a:cubicBezTo>
                    <a:cubicBezTo>
                      <a:pt x="1431" y="1810"/>
                      <a:pt x="1447" y="1850"/>
                      <a:pt x="1447" y="1866"/>
                    </a:cubicBezTo>
                    <a:lnTo>
                      <a:pt x="1447" y="1866"/>
                    </a:lnTo>
                    <a:lnTo>
                      <a:pt x="1447" y="1866"/>
                    </a:lnTo>
                    <a:cubicBezTo>
                      <a:pt x="1044" y="1913"/>
                      <a:pt x="435" y="2000"/>
                      <a:pt x="419" y="2016"/>
                    </a:cubicBezTo>
                    <a:cubicBezTo>
                      <a:pt x="419" y="2024"/>
                      <a:pt x="411" y="2024"/>
                      <a:pt x="419" y="2032"/>
                    </a:cubicBezTo>
                    <a:cubicBezTo>
                      <a:pt x="419" y="2047"/>
                      <a:pt x="443" y="2063"/>
                      <a:pt x="466" y="2079"/>
                    </a:cubicBezTo>
                    <a:cubicBezTo>
                      <a:pt x="474" y="2087"/>
                      <a:pt x="482" y="2095"/>
                      <a:pt x="490" y="2103"/>
                    </a:cubicBezTo>
                    <a:cubicBezTo>
                      <a:pt x="514" y="2119"/>
                      <a:pt x="514" y="2134"/>
                      <a:pt x="506" y="2158"/>
                    </a:cubicBezTo>
                    <a:lnTo>
                      <a:pt x="498" y="2166"/>
                    </a:lnTo>
                    <a:cubicBezTo>
                      <a:pt x="498" y="2182"/>
                      <a:pt x="506" y="2198"/>
                      <a:pt x="514" y="2205"/>
                    </a:cubicBezTo>
                    <a:cubicBezTo>
                      <a:pt x="522" y="2221"/>
                      <a:pt x="530" y="2229"/>
                      <a:pt x="530" y="2237"/>
                    </a:cubicBezTo>
                    <a:cubicBezTo>
                      <a:pt x="530" y="2245"/>
                      <a:pt x="522" y="2269"/>
                      <a:pt x="506" y="2300"/>
                    </a:cubicBezTo>
                    <a:cubicBezTo>
                      <a:pt x="498" y="2300"/>
                      <a:pt x="498" y="2300"/>
                      <a:pt x="498" y="2300"/>
                    </a:cubicBezTo>
                    <a:cubicBezTo>
                      <a:pt x="490" y="2292"/>
                      <a:pt x="490" y="2292"/>
                      <a:pt x="490" y="2292"/>
                    </a:cubicBezTo>
                    <a:cubicBezTo>
                      <a:pt x="490" y="2292"/>
                      <a:pt x="490" y="2292"/>
                      <a:pt x="482" y="2285"/>
                    </a:cubicBezTo>
                    <a:lnTo>
                      <a:pt x="474" y="2285"/>
                    </a:lnTo>
                    <a:cubicBezTo>
                      <a:pt x="466" y="2285"/>
                      <a:pt x="466" y="2292"/>
                      <a:pt x="459" y="2300"/>
                    </a:cubicBezTo>
                    <a:cubicBezTo>
                      <a:pt x="459" y="2308"/>
                      <a:pt x="459" y="2316"/>
                      <a:pt x="451" y="2324"/>
                    </a:cubicBezTo>
                    <a:cubicBezTo>
                      <a:pt x="443" y="2348"/>
                      <a:pt x="427" y="2348"/>
                      <a:pt x="411" y="2348"/>
                    </a:cubicBezTo>
                    <a:cubicBezTo>
                      <a:pt x="403" y="2348"/>
                      <a:pt x="403" y="2348"/>
                      <a:pt x="403" y="2348"/>
                    </a:cubicBezTo>
                    <a:cubicBezTo>
                      <a:pt x="395" y="2348"/>
                      <a:pt x="388" y="2348"/>
                      <a:pt x="379" y="2348"/>
                    </a:cubicBezTo>
                    <a:cubicBezTo>
                      <a:pt x="364" y="2356"/>
                      <a:pt x="348" y="2356"/>
                      <a:pt x="340" y="2356"/>
                    </a:cubicBezTo>
                    <a:cubicBezTo>
                      <a:pt x="324" y="2364"/>
                      <a:pt x="316" y="2364"/>
                      <a:pt x="308" y="2364"/>
                    </a:cubicBezTo>
                    <a:close/>
                    <a:moveTo>
                      <a:pt x="285" y="2348"/>
                    </a:moveTo>
                    <a:lnTo>
                      <a:pt x="285" y="2348"/>
                    </a:lnTo>
                    <a:cubicBezTo>
                      <a:pt x="285" y="2356"/>
                      <a:pt x="285" y="2356"/>
                      <a:pt x="285" y="2356"/>
                    </a:cubicBezTo>
                    <a:cubicBezTo>
                      <a:pt x="293" y="2356"/>
                      <a:pt x="301" y="2356"/>
                      <a:pt x="308" y="2356"/>
                    </a:cubicBezTo>
                    <a:cubicBezTo>
                      <a:pt x="316" y="2356"/>
                      <a:pt x="324" y="2356"/>
                      <a:pt x="340" y="2348"/>
                    </a:cubicBezTo>
                    <a:cubicBezTo>
                      <a:pt x="348" y="2348"/>
                      <a:pt x="364" y="2348"/>
                      <a:pt x="379" y="2348"/>
                    </a:cubicBezTo>
                    <a:cubicBezTo>
                      <a:pt x="388" y="2340"/>
                      <a:pt x="395" y="2340"/>
                      <a:pt x="403" y="2340"/>
                    </a:cubicBezTo>
                    <a:cubicBezTo>
                      <a:pt x="411" y="2340"/>
                      <a:pt x="411" y="2340"/>
                      <a:pt x="411" y="2340"/>
                    </a:cubicBezTo>
                    <a:cubicBezTo>
                      <a:pt x="427" y="2340"/>
                      <a:pt x="435" y="2340"/>
                      <a:pt x="443" y="2316"/>
                    </a:cubicBezTo>
                    <a:cubicBezTo>
                      <a:pt x="451" y="2308"/>
                      <a:pt x="451" y="2300"/>
                      <a:pt x="459" y="2300"/>
                    </a:cubicBezTo>
                    <a:cubicBezTo>
                      <a:pt x="459" y="2285"/>
                      <a:pt x="466" y="2277"/>
                      <a:pt x="474" y="2277"/>
                    </a:cubicBezTo>
                    <a:cubicBezTo>
                      <a:pt x="474" y="2277"/>
                      <a:pt x="482" y="2277"/>
                      <a:pt x="490" y="2285"/>
                    </a:cubicBezTo>
                    <a:cubicBezTo>
                      <a:pt x="490" y="2285"/>
                      <a:pt x="498" y="2285"/>
                      <a:pt x="498" y="2292"/>
                    </a:cubicBezTo>
                    <a:cubicBezTo>
                      <a:pt x="506" y="2277"/>
                      <a:pt x="522" y="2245"/>
                      <a:pt x="522" y="2237"/>
                    </a:cubicBezTo>
                    <a:cubicBezTo>
                      <a:pt x="522" y="2229"/>
                      <a:pt x="514" y="2221"/>
                      <a:pt x="506" y="2213"/>
                    </a:cubicBezTo>
                    <a:cubicBezTo>
                      <a:pt x="498" y="2198"/>
                      <a:pt x="490" y="2182"/>
                      <a:pt x="490" y="2166"/>
                    </a:cubicBezTo>
                    <a:cubicBezTo>
                      <a:pt x="498" y="2158"/>
                      <a:pt x="498" y="2158"/>
                      <a:pt x="498" y="2150"/>
                    </a:cubicBezTo>
                    <a:cubicBezTo>
                      <a:pt x="506" y="2134"/>
                      <a:pt x="506" y="2126"/>
                      <a:pt x="482" y="2103"/>
                    </a:cubicBezTo>
                    <a:cubicBezTo>
                      <a:pt x="482" y="2103"/>
                      <a:pt x="474" y="2095"/>
                      <a:pt x="459" y="2087"/>
                    </a:cubicBezTo>
                    <a:cubicBezTo>
                      <a:pt x="435" y="2071"/>
                      <a:pt x="411" y="2047"/>
                      <a:pt x="411" y="2032"/>
                    </a:cubicBezTo>
                    <a:cubicBezTo>
                      <a:pt x="411" y="2024"/>
                      <a:pt x="411" y="2016"/>
                      <a:pt x="411" y="2016"/>
                    </a:cubicBezTo>
                    <a:cubicBezTo>
                      <a:pt x="435" y="1984"/>
                      <a:pt x="1320" y="1874"/>
                      <a:pt x="1439" y="1858"/>
                    </a:cubicBezTo>
                    <a:cubicBezTo>
                      <a:pt x="1439" y="1842"/>
                      <a:pt x="1423" y="1810"/>
                      <a:pt x="1415" y="1786"/>
                    </a:cubicBezTo>
                    <a:cubicBezTo>
                      <a:pt x="1399" y="1763"/>
                      <a:pt x="1391" y="1747"/>
                      <a:pt x="1391" y="1739"/>
                    </a:cubicBezTo>
                    <a:cubicBezTo>
                      <a:pt x="1391" y="1723"/>
                      <a:pt x="1391" y="1692"/>
                      <a:pt x="1399" y="1660"/>
                    </a:cubicBezTo>
                    <a:cubicBezTo>
                      <a:pt x="1399" y="1628"/>
                      <a:pt x="1399" y="1605"/>
                      <a:pt x="1399" y="1589"/>
                    </a:cubicBezTo>
                    <a:cubicBezTo>
                      <a:pt x="1399" y="1565"/>
                      <a:pt x="1384" y="1541"/>
                      <a:pt x="1360" y="1526"/>
                    </a:cubicBezTo>
                    <a:cubicBezTo>
                      <a:pt x="1360" y="1518"/>
                      <a:pt x="1352" y="1518"/>
                      <a:pt x="1352" y="1510"/>
                    </a:cubicBezTo>
                    <a:cubicBezTo>
                      <a:pt x="1336" y="1494"/>
                      <a:pt x="1352" y="1431"/>
                      <a:pt x="1368" y="1415"/>
                    </a:cubicBezTo>
                    <a:cubicBezTo>
                      <a:pt x="1376" y="1399"/>
                      <a:pt x="1376" y="1360"/>
                      <a:pt x="1368" y="1344"/>
                    </a:cubicBezTo>
                    <a:cubicBezTo>
                      <a:pt x="1360" y="1344"/>
                      <a:pt x="1360" y="1336"/>
                      <a:pt x="1360" y="1328"/>
                    </a:cubicBezTo>
                    <a:cubicBezTo>
                      <a:pt x="1368" y="1320"/>
                      <a:pt x="1376" y="1312"/>
                      <a:pt x="1391" y="1304"/>
                    </a:cubicBezTo>
                    <a:lnTo>
                      <a:pt x="1391" y="1304"/>
                    </a:lnTo>
                    <a:cubicBezTo>
                      <a:pt x="1407" y="1288"/>
                      <a:pt x="1415" y="1281"/>
                      <a:pt x="1415" y="1257"/>
                    </a:cubicBezTo>
                    <a:cubicBezTo>
                      <a:pt x="1415" y="1249"/>
                      <a:pt x="1415" y="1241"/>
                      <a:pt x="1407" y="1241"/>
                    </a:cubicBezTo>
                    <a:cubicBezTo>
                      <a:pt x="1407" y="1233"/>
                      <a:pt x="1399" y="1233"/>
                      <a:pt x="1391" y="1217"/>
                    </a:cubicBezTo>
                    <a:cubicBezTo>
                      <a:pt x="1384" y="1202"/>
                      <a:pt x="1391" y="1186"/>
                      <a:pt x="1391" y="1178"/>
                    </a:cubicBezTo>
                    <a:cubicBezTo>
                      <a:pt x="1391" y="1170"/>
                      <a:pt x="1391" y="1162"/>
                      <a:pt x="1384" y="1154"/>
                    </a:cubicBezTo>
                    <a:cubicBezTo>
                      <a:pt x="1368" y="1146"/>
                      <a:pt x="1344" y="1138"/>
                      <a:pt x="1344" y="1138"/>
                    </a:cubicBezTo>
                    <a:lnTo>
                      <a:pt x="1344" y="1138"/>
                    </a:lnTo>
                    <a:lnTo>
                      <a:pt x="1344" y="1138"/>
                    </a:lnTo>
                    <a:cubicBezTo>
                      <a:pt x="988" y="8"/>
                      <a:pt x="988" y="8"/>
                      <a:pt x="988" y="8"/>
                    </a:cubicBezTo>
                    <a:cubicBezTo>
                      <a:pt x="609" y="47"/>
                      <a:pt x="293" y="87"/>
                      <a:pt x="16" y="111"/>
                    </a:cubicBezTo>
                    <a:cubicBezTo>
                      <a:pt x="24" y="118"/>
                      <a:pt x="24" y="134"/>
                      <a:pt x="32" y="134"/>
                    </a:cubicBezTo>
                    <a:cubicBezTo>
                      <a:pt x="63" y="158"/>
                      <a:pt x="55" y="174"/>
                      <a:pt x="55" y="182"/>
                    </a:cubicBezTo>
                    <a:lnTo>
                      <a:pt x="55" y="190"/>
                    </a:lnTo>
                    <a:cubicBezTo>
                      <a:pt x="55" y="205"/>
                      <a:pt x="40" y="1628"/>
                      <a:pt x="40" y="1644"/>
                    </a:cubicBezTo>
                    <a:cubicBezTo>
                      <a:pt x="119" y="2308"/>
                      <a:pt x="119" y="2308"/>
                      <a:pt x="119" y="2308"/>
                    </a:cubicBezTo>
                    <a:cubicBezTo>
                      <a:pt x="135" y="2300"/>
                      <a:pt x="150" y="2292"/>
                      <a:pt x="166" y="2292"/>
                    </a:cubicBezTo>
                    <a:cubicBezTo>
                      <a:pt x="174" y="2292"/>
                      <a:pt x="182" y="2292"/>
                      <a:pt x="198" y="2300"/>
                    </a:cubicBezTo>
                    <a:cubicBezTo>
                      <a:pt x="213" y="2300"/>
                      <a:pt x="221" y="2300"/>
                      <a:pt x="221" y="2300"/>
                    </a:cubicBezTo>
                    <a:cubicBezTo>
                      <a:pt x="237" y="2300"/>
                      <a:pt x="237" y="2300"/>
                      <a:pt x="237" y="2277"/>
                    </a:cubicBezTo>
                    <a:cubicBezTo>
                      <a:pt x="237" y="2277"/>
                      <a:pt x="237" y="2277"/>
                      <a:pt x="237" y="2269"/>
                    </a:cubicBezTo>
                    <a:cubicBezTo>
                      <a:pt x="237" y="2261"/>
                      <a:pt x="237" y="2253"/>
                      <a:pt x="237" y="2237"/>
                    </a:cubicBezTo>
                    <a:cubicBezTo>
                      <a:pt x="237" y="2182"/>
                      <a:pt x="237" y="2142"/>
                      <a:pt x="253" y="2134"/>
                    </a:cubicBezTo>
                    <a:cubicBezTo>
                      <a:pt x="261" y="2134"/>
                      <a:pt x="261" y="2134"/>
                      <a:pt x="269" y="2134"/>
                    </a:cubicBezTo>
                    <a:cubicBezTo>
                      <a:pt x="285" y="2134"/>
                      <a:pt x="308" y="2142"/>
                      <a:pt x="316" y="2150"/>
                    </a:cubicBezTo>
                    <a:cubicBezTo>
                      <a:pt x="324" y="2158"/>
                      <a:pt x="324" y="2166"/>
                      <a:pt x="316" y="2174"/>
                    </a:cubicBezTo>
                    <a:cubicBezTo>
                      <a:pt x="316" y="2190"/>
                      <a:pt x="308" y="2198"/>
                      <a:pt x="301" y="2205"/>
                    </a:cubicBezTo>
                    <a:cubicBezTo>
                      <a:pt x="293" y="2213"/>
                      <a:pt x="293" y="2221"/>
                      <a:pt x="301" y="2229"/>
                    </a:cubicBezTo>
                    <a:cubicBezTo>
                      <a:pt x="308" y="2245"/>
                      <a:pt x="316" y="2245"/>
                      <a:pt x="332" y="2253"/>
                    </a:cubicBezTo>
                    <a:cubicBezTo>
                      <a:pt x="348" y="2261"/>
                      <a:pt x="364" y="2269"/>
                      <a:pt x="364" y="2292"/>
                    </a:cubicBezTo>
                    <a:cubicBezTo>
                      <a:pt x="372" y="2292"/>
                      <a:pt x="372" y="2300"/>
                      <a:pt x="372" y="2308"/>
                    </a:cubicBezTo>
                    <a:cubicBezTo>
                      <a:pt x="372" y="2316"/>
                      <a:pt x="372" y="2316"/>
                      <a:pt x="372" y="2324"/>
                    </a:cubicBezTo>
                    <a:cubicBezTo>
                      <a:pt x="372" y="2332"/>
                      <a:pt x="356" y="2332"/>
                      <a:pt x="340" y="2340"/>
                    </a:cubicBezTo>
                    <a:cubicBezTo>
                      <a:pt x="301" y="2340"/>
                      <a:pt x="285" y="2348"/>
                      <a:pt x="285" y="2348"/>
                    </a:cubicBezTo>
                    <a:close/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0" name="Freeform 486"/>
              <p:cNvSpPr>
                <a:spLocks noChangeArrowheads="1"/>
              </p:cNvSpPr>
              <p:nvPr/>
            </p:nvSpPr>
            <p:spPr bwMode="auto">
              <a:xfrm>
                <a:off x="12800491" y="7638792"/>
                <a:ext cx="1122544" cy="994983"/>
              </a:xfrm>
              <a:custGeom>
                <a:avLst/>
                <a:gdLst>
                  <a:gd name="T0" fmla="*/ 55 w 2135"/>
                  <a:gd name="T1" fmla="*/ 561 h 1890"/>
                  <a:gd name="T2" fmla="*/ 142 w 2135"/>
                  <a:gd name="T3" fmla="*/ 735 h 1890"/>
                  <a:gd name="T4" fmla="*/ 229 w 2135"/>
                  <a:gd name="T5" fmla="*/ 964 h 1890"/>
                  <a:gd name="T6" fmla="*/ 158 w 2135"/>
                  <a:gd name="T7" fmla="*/ 1170 h 1890"/>
                  <a:gd name="T8" fmla="*/ 158 w 2135"/>
                  <a:gd name="T9" fmla="*/ 1289 h 1890"/>
                  <a:gd name="T10" fmla="*/ 158 w 2135"/>
                  <a:gd name="T11" fmla="*/ 1431 h 1890"/>
                  <a:gd name="T12" fmla="*/ 110 w 2135"/>
                  <a:gd name="T13" fmla="*/ 1565 h 1890"/>
                  <a:gd name="T14" fmla="*/ 213 w 2135"/>
                  <a:gd name="T15" fmla="*/ 1557 h 1890"/>
                  <a:gd name="T16" fmla="*/ 331 w 2135"/>
                  <a:gd name="T17" fmla="*/ 1486 h 1890"/>
                  <a:gd name="T18" fmla="*/ 371 w 2135"/>
                  <a:gd name="T19" fmla="*/ 1470 h 1890"/>
                  <a:gd name="T20" fmla="*/ 355 w 2135"/>
                  <a:gd name="T21" fmla="*/ 1549 h 1890"/>
                  <a:gd name="T22" fmla="*/ 830 w 2135"/>
                  <a:gd name="T23" fmla="*/ 1534 h 1890"/>
                  <a:gd name="T24" fmla="*/ 956 w 2135"/>
                  <a:gd name="T25" fmla="*/ 1549 h 1890"/>
                  <a:gd name="T26" fmla="*/ 1090 w 2135"/>
                  <a:gd name="T27" fmla="*/ 1620 h 1890"/>
                  <a:gd name="T28" fmla="*/ 1209 w 2135"/>
                  <a:gd name="T29" fmla="*/ 1700 h 1890"/>
                  <a:gd name="T30" fmla="*/ 1288 w 2135"/>
                  <a:gd name="T31" fmla="*/ 1771 h 1890"/>
                  <a:gd name="T32" fmla="*/ 1462 w 2135"/>
                  <a:gd name="T33" fmla="*/ 1723 h 1890"/>
                  <a:gd name="T34" fmla="*/ 1612 w 2135"/>
                  <a:gd name="T35" fmla="*/ 1747 h 1890"/>
                  <a:gd name="T36" fmla="*/ 1699 w 2135"/>
                  <a:gd name="T37" fmla="*/ 1700 h 1890"/>
                  <a:gd name="T38" fmla="*/ 1628 w 2135"/>
                  <a:gd name="T39" fmla="*/ 1573 h 1890"/>
                  <a:gd name="T40" fmla="*/ 1802 w 2135"/>
                  <a:gd name="T41" fmla="*/ 1660 h 1890"/>
                  <a:gd name="T42" fmla="*/ 1873 w 2135"/>
                  <a:gd name="T43" fmla="*/ 1716 h 1890"/>
                  <a:gd name="T44" fmla="*/ 1984 w 2135"/>
                  <a:gd name="T45" fmla="*/ 1763 h 1890"/>
                  <a:gd name="T46" fmla="*/ 1992 w 2135"/>
                  <a:gd name="T47" fmla="*/ 1858 h 1890"/>
                  <a:gd name="T48" fmla="*/ 2071 w 2135"/>
                  <a:gd name="T49" fmla="*/ 1818 h 1890"/>
                  <a:gd name="T50" fmla="*/ 2102 w 2135"/>
                  <a:gd name="T51" fmla="*/ 1684 h 1890"/>
                  <a:gd name="T52" fmla="*/ 1881 w 2135"/>
                  <a:gd name="T53" fmla="*/ 1597 h 1890"/>
                  <a:gd name="T54" fmla="*/ 1913 w 2135"/>
                  <a:gd name="T55" fmla="*/ 1510 h 1890"/>
                  <a:gd name="T56" fmla="*/ 1960 w 2135"/>
                  <a:gd name="T57" fmla="*/ 1463 h 1890"/>
                  <a:gd name="T58" fmla="*/ 1913 w 2135"/>
                  <a:gd name="T59" fmla="*/ 1312 h 1890"/>
                  <a:gd name="T60" fmla="*/ 1849 w 2135"/>
                  <a:gd name="T61" fmla="*/ 1407 h 1890"/>
                  <a:gd name="T62" fmla="*/ 1826 w 2135"/>
                  <a:gd name="T63" fmla="*/ 1328 h 1890"/>
                  <a:gd name="T64" fmla="*/ 1699 w 2135"/>
                  <a:gd name="T65" fmla="*/ 1352 h 1890"/>
                  <a:gd name="T66" fmla="*/ 1596 w 2135"/>
                  <a:gd name="T67" fmla="*/ 1336 h 1890"/>
                  <a:gd name="T68" fmla="*/ 1628 w 2135"/>
                  <a:gd name="T69" fmla="*/ 1202 h 1890"/>
                  <a:gd name="T70" fmla="*/ 1857 w 2135"/>
                  <a:gd name="T71" fmla="*/ 1289 h 1890"/>
                  <a:gd name="T72" fmla="*/ 1739 w 2135"/>
                  <a:gd name="T73" fmla="*/ 1059 h 1890"/>
                  <a:gd name="T74" fmla="*/ 1019 w 2135"/>
                  <a:gd name="T75" fmla="*/ 941 h 1890"/>
                  <a:gd name="T76" fmla="*/ 1011 w 2135"/>
                  <a:gd name="T77" fmla="*/ 830 h 1890"/>
                  <a:gd name="T78" fmla="*/ 1043 w 2135"/>
                  <a:gd name="T79" fmla="*/ 664 h 1890"/>
                  <a:gd name="T80" fmla="*/ 1114 w 2135"/>
                  <a:gd name="T81" fmla="*/ 585 h 1890"/>
                  <a:gd name="T82" fmla="*/ 1201 w 2135"/>
                  <a:gd name="T83" fmla="*/ 411 h 1890"/>
                  <a:gd name="T84" fmla="*/ 1201 w 2135"/>
                  <a:gd name="T85" fmla="*/ 277 h 1890"/>
                  <a:gd name="T86" fmla="*/ 1146 w 2135"/>
                  <a:gd name="T87" fmla="*/ 119 h 1890"/>
                  <a:gd name="T88" fmla="*/ 0 w 2135"/>
                  <a:gd name="T89" fmla="*/ 32 h 18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135" h="1890">
                    <a:moveTo>
                      <a:pt x="7" y="522"/>
                    </a:moveTo>
                    <a:lnTo>
                      <a:pt x="7" y="522"/>
                    </a:lnTo>
                    <a:cubicBezTo>
                      <a:pt x="7" y="522"/>
                      <a:pt x="39" y="537"/>
                      <a:pt x="55" y="561"/>
                    </a:cubicBezTo>
                    <a:cubicBezTo>
                      <a:pt x="71" y="585"/>
                      <a:pt x="102" y="601"/>
                      <a:pt x="118" y="632"/>
                    </a:cubicBezTo>
                    <a:cubicBezTo>
                      <a:pt x="126" y="672"/>
                      <a:pt x="118" y="672"/>
                      <a:pt x="110" y="704"/>
                    </a:cubicBezTo>
                    <a:cubicBezTo>
                      <a:pt x="102" y="727"/>
                      <a:pt x="126" y="719"/>
                      <a:pt x="142" y="735"/>
                    </a:cubicBezTo>
                    <a:cubicBezTo>
                      <a:pt x="158" y="751"/>
                      <a:pt x="173" y="775"/>
                      <a:pt x="173" y="822"/>
                    </a:cubicBezTo>
                    <a:cubicBezTo>
                      <a:pt x="173" y="862"/>
                      <a:pt x="197" y="846"/>
                      <a:pt x="213" y="877"/>
                    </a:cubicBezTo>
                    <a:cubicBezTo>
                      <a:pt x="229" y="909"/>
                      <a:pt x="237" y="941"/>
                      <a:pt x="229" y="964"/>
                    </a:cubicBezTo>
                    <a:cubicBezTo>
                      <a:pt x="221" y="996"/>
                      <a:pt x="229" y="1012"/>
                      <a:pt x="229" y="1028"/>
                    </a:cubicBezTo>
                    <a:cubicBezTo>
                      <a:pt x="229" y="1051"/>
                      <a:pt x="229" y="1083"/>
                      <a:pt x="213" y="1115"/>
                    </a:cubicBezTo>
                    <a:cubicBezTo>
                      <a:pt x="189" y="1154"/>
                      <a:pt x="189" y="1146"/>
                      <a:pt x="158" y="1170"/>
                    </a:cubicBezTo>
                    <a:cubicBezTo>
                      <a:pt x="134" y="1202"/>
                      <a:pt x="173" y="1194"/>
                      <a:pt x="181" y="1210"/>
                    </a:cubicBezTo>
                    <a:cubicBezTo>
                      <a:pt x="189" y="1225"/>
                      <a:pt x="189" y="1241"/>
                      <a:pt x="173" y="1241"/>
                    </a:cubicBezTo>
                    <a:cubicBezTo>
                      <a:pt x="165" y="1241"/>
                      <a:pt x="158" y="1273"/>
                      <a:pt x="158" y="1289"/>
                    </a:cubicBezTo>
                    <a:cubicBezTo>
                      <a:pt x="150" y="1304"/>
                      <a:pt x="165" y="1320"/>
                      <a:pt x="173" y="1344"/>
                    </a:cubicBezTo>
                    <a:cubicBezTo>
                      <a:pt x="189" y="1360"/>
                      <a:pt x="181" y="1383"/>
                      <a:pt x="181" y="1399"/>
                    </a:cubicBezTo>
                    <a:cubicBezTo>
                      <a:pt x="181" y="1415"/>
                      <a:pt x="173" y="1415"/>
                      <a:pt x="158" y="1431"/>
                    </a:cubicBezTo>
                    <a:cubicBezTo>
                      <a:pt x="150" y="1447"/>
                      <a:pt x="158" y="1470"/>
                      <a:pt x="134" y="1494"/>
                    </a:cubicBezTo>
                    <a:cubicBezTo>
                      <a:pt x="118" y="1510"/>
                      <a:pt x="102" y="1526"/>
                      <a:pt x="94" y="1541"/>
                    </a:cubicBezTo>
                    <a:cubicBezTo>
                      <a:pt x="86" y="1557"/>
                      <a:pt x="102" y="1565"/>
                      <a:pt x="110" y="1565"/>
                    </a:cubicBezTo>
                    <a:cubicBezTo>
                      <a:pt x="126" y="1573"/>
                      <a:pt x="126" y="1589"/>
                      <a:pt x="126" y="1589"/>
                    </a:cubicBezTo>
                    <a:lnTo>
                      <a:pt x="126" y="1589"/>
                    </a:lnTo>
                    <a:cubicBezTo>
                      <a:pt x="150" y="1581"/>
                      <a:pt x="165" y="1565"/>
                      <a:pt x="213" y="1557"/>
                    </a:cubicBezTo>
                    <a:cubicBezTo>
                      <a:pt x="268" y="1557"/>
                      <a:pt x="316" y="1565"/>
                      <a:pt x="324" y="1549"/>
                    </a:cubicBezTo>
                    <a:cubicBezTo>
                      <a:pt x="324" y="1534"/>
                      <a:pt x="308" y="1502"/>
                      <a:pt x="308" y="1502"/>
                    </a:cubicBezTo>
                    <a:cubicBezTo>
                      <a:pt x="300" y="1502"/>
                      <a:pt x="324" y="1502"/>
                      <a:pt x="331" y="1486"/>
                    </a:cubicBezTo>
                    <a:cubicBezTo>
                      <a:pt x="331" y="1470"/>
                      <a:pt x="324" y="1463"/>
                      <a:pt x="324" y="1447"/>
                    </a:cubicBezTo>
                    <a:cubicBezTo>
                      <a:pt x="331" y="1431"/>
                      <a:pt x="339" y="1399"/>
                      <a:pt x="347" y="1431"/>
                    </a:cubicBezTo>
                    <a:cubicBezTo>
                      <a:pt x="355" y="1454"/>
                      <a:pt x="371" y="1463"/>
                      <a:pt x="371" y="1470"/>
                    </a:cubicBezTo>
                    <a:cubicBezTo>
                      <a:pt x="379" y="1478"/>
                      <a:pt x="379" y="1486"/>
                      <a:pt x="363" y="1494"/>
                    </a:cubicBezTo>
                    <a:cubicBezTo>
                      <a:pt x="339" y="1494"/>
                      <a:pt x="324" y="1494"/>
                      <a:pt x="339" y="1518"/>
                    </a:cubicBezTo>
                    <a:cubicBezTo>
                      <a:pt x="355" y="1541"/>
                      <a:pt x="339" y="1549"/>
                      <a:pt x="355" y="1549"/>
                    </a:cubicBezTo>
                    <a:cubicBezTo>
                      <a:pt x="379" y="1549"/>
                      <a:pt x="561" y="1597"/>
                      <a:pt x="592" y="1620"/>
                    </a:cubicBezTo>
                    <a:cubicBezTo>
                      <a:pt x="624" y="1636"/>
                      <a:pt x="853" y="1660"/>
                      <a:pt x="845" y="1589"/>
                    </a:cubicBezTo>
                    <a:cubicBezTo>
                      <a:pt x="837" y="1518"/>
                      <a:pt x="798" y="1549"/>
                      <a:pt x="830" y="1534"/>
                    </a:cubicBezTo>
                    <a:cubicBezTo>
                      <a:pt x="869" y="1510"/>
                      <a:pt x="861" y="1526"/>
                      <a:pt x="885" y="1510"/>
                    </a:cubicBezTo>
                    <a:cubicBezTo>
                      <a:pt x="901" y="1502"/>
                      <a:pt x="932" y="1478"/>
                      <a:pt x="932" y="1510"/>
                    </a:cubicBezTo>
                    <a:cubicBezTo>
                      <a:pt x="932" y="1534"/>
                      <a:pt x="932" y="1565"/>
                      <a:pt x="956" y="1549"/>
                    </a:cubicBezTo>
                    <a:cubicBezTo>
                      <a:pt x="988" y="1534"/>
                      <a:pt x="964" y="1502"/>
                      <a:pt x="1003" y="1526"/>
                    </a:cubicBezTo>
                    <a:cubicBezTo>
                      <a:pt x="1043" y="1557"/>
                      <a:pt x="1051" y="1557"/>
                      <a:pt x="1059" y="1581"/>
                    </a:cubicBezTo>
                    <a:cubicBezTo>
                      <a:pt x="1067" y="1613"/>
                      <a:pt x="1067" y="1620"/>
                      <a:pt x="1090" y="1620"/>
                    </a:cubicBezTo>
                    <a:cubicBezTo>
                      <a:pt x="1114" y="1629"/>
                      <a:pt x="1161" y="1636"/>
                      <a:pt x="1177" y="1644"/>
                    </a:cubicBezTo>
                    <a:cubicBezTo>
                      <a:pt x="1193" y="1652"/>
                      <a:pt x="1201" y="1660"/>
                      <a:pt x="1217" y="1668"/>
                    </a:cubicBezTo>
                    <a:cubicBezTo>
                      <a:pt x="1233" y="1684"/>
                      <a:pt x="1233" y="1700"/>
                      <a:pt x="1209" y="1700"/>
                    </a:cubicBezTo>
                    <a:cubicBezTo>
                      <a:pt x="1185" y="1700"/>
                      <a:pt x="1161" y="1700"/>
                      <a:pt x="1177" y="1723"/>
                    </a:cubicBezTo>
                    <a:cubicBezTo>
                      <a:pt x="1185" y="1747"/>
                      <a:pt x="1185" y="1755"/>
                      <a:pt x="1217" y="1763"/>
                    </a:cubicBezTo>
                    <a:cubicBezTo>
                      <a:pt x="1248" y="1771"/>
                      <a:pt x="1256" y="1755"/>
                      <a:pt x="1288" y="1771"/>
                    </a:cubicBezTo>
                    <a:cubicBezTo>
                      <a:pt x="1312" y="1779"/>
                      <a:pt x="1296" y="1787"/>
                      <a:pt x="1335" y="1794"/>
                    </a:cubicBezTo>
                    <a:cubicBezTo>
                      <a:pt x="1383" y="1802"/>
                      <a:pt x="1446" y="1818"/>
                      <a:pt x="1462" y="1787"/>
                    </a:cubicBezTo>
                    <a:cubicBezTo>
                      <a:pt x="1478" y="1763"/>
                      <a:pt x="1446" y="1739"/>
                      <a:pt x="1462" y="1723"/>
                    </a:cubicBezTo>
                    <a:cubicBezTo>
                      <a:pt x="1486" y="1707"/>
                      <a:pt x="1557" y="1707"/>
                      <a:pt x="1557" y="1723"/>
                    </a:cubicBezTo>
                    <a:cubicBezTo>
                      <a:pt x="1565" y="1731"/>
                      <a:pt x="1573" y="1739"/>
                      <a:pt x="1588" y="1731"/>
                    </a:cubicBezTo>
                    <a:cubicBezTo>
                      <a:pt x="1604" y="1723"/>
                      <a:pt x="1612" y="1723"/>
                      <a:pt x="1612" y="1747"/>
                    </a:cubicBezTo>
                    <a:cubicBezTo>
                      <a:pt x="1612" y="1763"/>
                      <a:pt x="1588" y="1787"/>
                      <a:pt x="1612" y="1794"/>
                    </a:cubicBezTo>
                    <a:cubicBezTo>
                      <a:pt x="1644" y="1802"/>
                      <a:pt x="1675" y="1818"/>
                      <a:pt x="1683" y="1787"/>
                    </a:cubicBezTo>
                    <a:cubicBezTo>
                      <a:pt x="1691" y="1747"/>
                      <a:pt x="1691" y="1716"/>
                      <a:pt x="1699" y="1700"/>
                    </a:cubicBezTo>
                    <a:cubicBezTo>
                      <a:pt x="1707" y="1684"/>
                      <a:pt x="1715" y="1684"/>
                      <a:pt x="1707" y="1660"/>
                    </a:cubicBezTo>
                    <a:cubicBezTo>
                      <a:pt x="1691" y="1636"/>
                      <a:pt x="1683" y="1636"/>
                      <a:pt x="1660" y="1620"/>
                    </a:cubicBezTo>
                    <a:cubicBezTo>
                      <a:pt x="1628" y="1605"/>
                      <a:pt x="1604" y="1573"/>
                      <a:pt x="1628" y="1573"/>
                    </a:cubicBezTo>
                    <a:cubicBezTo>
                      <a:pt x="1660" y="1581"/>
                      <a:pt x="1660" y="1581"/>
                      <a:pt x="1691" y="1597"/>
                    </a:cubicBezTo>
                    <a:cubicBezTo>
                      <a:pt x="1731" y="1613"/>
                      <a:pt x="1762" y="1613"/>
                      <a:pt x="1778" y="1620"/>
                    </a:cubicBezTo>
                    <a:cubicBezTo>
                      <a:pt x="1794" y="1636"/>
                      <a:pt x="1818" y="1660"/>
                      <a:pt x="1802" y="1660"/>
                    </a:cubicBezTo>
                    <a:cubicBezTo>
                      <a:pt x="1786" y="1668"/>
                      <a:pt x="1762" y="1676"/>
                      <a:pt x="1794" y="1676"/>
                    </a:cubicBezTo>
                    <a:cubicBezTo>
                      <a:pt x="1826" y="1684"/>
                      <a:pt x="1841" y="1668"/>
                      <a:pt x="1849" y="1684"/>
                    </a:cubicBezTo>
                    <a:cubicBezTo>
                      <a:pt x="1865" y="1692"/>
                      <a:pt x="1841" y="1707"/>
                      <a:pt x="1873" y="1716"/>
                    </a:cubicBezTo>
                    <a:cubicBezTo>
                      <a:pt x="1897" y="1716"/>
                      <a:pt x="1936" y="1692"/>
                      <a:pt x="1936" y="1700"/>
                    </a:cubicBezTo>
                    <a:cubicBezTo>
                      <a:pt x="1936" y="1716"/>
                      <a:pt x="1936" y="1731"/>
                      <a:pt x="1952" y="1747"/>
                    </a:cubicBezTo>
                    <a:cubicBezTo>
                      <a:pt x="1968" y="1763"/>
                      <a:pt x="1976" y="1755"/>
                      <a:pt x="1984" y="1763"/>
                    </a:cubicBezTo>
                    <a:cubicBezTo>
                      <a:pt x="1992" y="1779"/>
                      <a:pt x="2007" y="1787"/>
                      <a:pt x="1992" y="1802"/>
                    </a:cubicBezTo>
                    <a:cubicBezTo>
                      <a:pt x="1976" y="1818"/>
                      <a:pt x="1968" y="1826"/>
                      <a:pt x="1976" y="1842"/>
                    </a:cubicBezTo>
                    <a:cubicBezTo>
                      <a:pt x="1976" y="1858"/>
                      <a:pt x="1968" y="1889"/>
                      <a:pt x="1992" y="1858"/>
                    </a:cubicBezTo>
                    <a:cubicBezTo>
                      <a:pt x="2015" y="1826"/>
                      <a:pt x="2015" y="1802"/>
                      <a:pt x="2031" y="1787"/>
                    </a:cubicBezTo>
                    <a:cubicBezTo>
                      <a:pt x="2039" y="1771"/>
                      <a:pt x="2039" y="1779"/>
                      <a:pt x="2047" y="1787"/>
                    </a:cubicBezTo>
                    <a:cubicBezTo>
                      <a:pt x="2055" y="1802"/>
                      <a:pt x="2063" y="1826"/>
                      <a:pt x="2071" y="1818"/>
                    </a:cubicBezTo>
                    <a:cubicBezTo>
                      <a:pt x="2087" y="1802"/>
                      <a:pt x="2087" y="1802"/>
                      <a:pt x="2094" y="1771"/>
                    </a:cubicBezTo>
                    <a:cubicBezTo>
                      <a:pt x="2102" y="1747"/>
                      <a:pt x="2102" y="1763"/>
                      <a:pt x="2118" y="1739"/>
                    </a:cubicBezTo>
                    <a:cubicBezTo>
                      <a:pt x="2134" y="1716"/>
                      <a:pt x="2126" y="1700"/>
                      <a:pt x="2102" y="1684"/>
                    </a:cubicBezTo>
                    <a:cubicBezTo>
                      <a:pt x="2078" y="1676"/>
                      <a:pt x="2087" y="1652"/>
                      <a:pt x="2047" y="1652"/>
                    </a:cubicBezTo>
                    <a:cubicBezTo>
                      <a:pt x="2015" y="1644"/>
                      <a:pt x="2007" y="1652"/>
                      <a:pt x="1968" y="1636"/>
                    </a:cubicBezTo>
                    <a:cubicBezTo>
                      <a:pt x="1928" y="1613"/>
                      <a:pt x="1920" y="1629"/>
                      <a:pt x="1881" y="1597"/>
                    </a:cubicBezTo>
                    <a:cubicBezTo>
                      <a:pt x="1849" y="1565"/>
                      <a:pt x="1826" y="1565"/>
                      <a:pt x="1834" y="1549"/>
                    </a:cubicBezTo>
                    <a:cubicBezTo>
                      <a:pt x="1841" y="1534"/>
                      <a:pt x="1865" y="1518"/>
                      <a:pt x="1881" y="1526"/>
                    </a:cubicBezTo>
                    <a:cubicBezTo>
                      <a:pt x="1905" y="1526"/>
                      <a:pt x="1936" y="1526"/>
                      <a:pt x="1913" y="1510"/>
                    </a:cubicBezTo>
                    <a:cubicBezTo>
                      <a:pt x="1897" y="1502"/>
                      <a:pt x="1857" y="1510"/>
                      <a:pt x="1865" y="1494"/>
                    </a:cubicBezTo>
                    <a:cubicBezTo>
                      <a:pt x="1873" y="1478"/>
                      <a:pt x="1889" y="1463"/>
                      <a:pt x="1913" y="1463"/>
                    </a:cubicBezTo>
                    <a:cubicBezTo>
                      <a:pt x="1928" y="1454"/>
                      <a:pt x="1952" y="1478"/>
                      <a:pt x="1960" y="1463"/>
                    </a:cubicBezTo>
                    <a:cubicBezTo>
                      <a:pt x="1968" y="1447"/>
                      <a:pt x="1968" y="1439"/>
                      <a:pt x="1960" y="1415"/>
                    </a:cubicBezTo>
                    <a:cubicBezTo>
                      <a:pt x="1952" y="1383"/>
                      <a:pt x="1928" y="1399"/>
                      <a:pt x="1928" y="1376"/>
                    </a:cubicBezTo>
                    <a:cubicBezTo>
                      <a:pt x="1920" y="1352"/>
                      <a:pt x="1936" y="1320"/>
                      <a:pt x="1913" y="1312"/>
                    </a:cubicBezTo>
                    <a:cubicBezTo>
                      <a:pt x="1897" y="1304"/>
                      <a:pt x="1873" y="1336"/>
                      <a:pt x="1873" y="1336"/>
                    </a:cubicBezTo>
                    <a:cubicBezTo>
                      <a:pt x="1873" y="1336"/>
                      <a:pt x="1857" y="1383"/>
                      <a:pt x="1857" y="1391"/>
                    </a:cubicBezTo>
                    <a:cubicBezTo>
                      <a:pt x="1857" y="1399"/>
                      <a:pt x="1865" y="1415"/>
                      <a:pt x="1849" y="1407"/>
                    </a:cubicBezTo>
                    <a:cubicBezTo>
                      <a:pt x="1826" y="1407"/>
                      <a:pt x="1818" y="1423"/>
                      <a:pt x="1810" y="1391"/>
                    </a:cubicBezTo>
                    <a:cubicBezTo>
                      <a:pt x="1810" y="1367"/>
                      <a:pt x="1778" y="1383"/>
                      <a:pt x="1786" y="1360"/>
                    </a:cubicBezTo>
                    <a:cubicBezTo>
                      <a:pt x="1794" y="1344"/>
                      <a:pt x="1818" y="1336"/>
                      <a:pt x="1826" y="1328"/>
                    </a:cubicBezTo>
                    <a:cubicBezTo>
                      <a:pt x="1834" y="1312"/>
                      <a:pt x="1810" y="1296"/>
                      <a:pt x="1802" y="1296"/>
                    </a:cubicBezTo>
                    <a:cubicBezTo>
                      <a:pt x="1794" y="1296"/>
                      <a:pt x="1747" y="1281"/>
                      <a:pt x="1731" y="1296"/>
                    </a:cubicBezTo>
                    <a:cubicBezTo>
                      <a:pt x="1707" y="1304"/>
                      <a:pt x="1675" y="1336"/>
                      <a:pt x="1699" y="1352"/>
                    </a:cubicBezTo>
                    <a:cubicBezTo>
                      <a:pt x="1715" y="1376"/>
                      <a:pt x="1747" y="1407"/>
                      <a:pt x="1707" y="1391"/>
                    </a:cubicBezTo>
                    <a:cubicBezTo>
                      <a:pt x="1675" y="1383"/>
                      <a:pt x="1667" y="1344"/>
                      <a:pt x="1644" y="1344"/>
                    </a:cubicBezTo>
                    <a:cubicBezTo>
                      <a:pt x="1628" y="1336"/>
                      <a:pt x="1612" y="1344"/>
                      <a:pt x="1596" y="1336"/>
                    </a:cubicBezTo>
                    <a:cubicBezTo>
                      <a:pt x="1581" y="1328"/>
                      <a:pt x="1541" y="1367"/>
                      <a:pt x="1533" y="1328"/>
                    </a:cubicBezTo>
                    <a:cubicBezTo>
                      <a:pt x="1525" y="1281"/>
                      <a:pt x="1573" y="1233"/>
                      <a:pt x="1588" y="1210"/>
                    </a:cubicBezTo>
                    <a:cubicBezTo>
                      <a:pt x="1604" y="1194"/>
                      <a:pt x="1573" y="1178"/>
                      <a:pt x="1628" y="1202"/>
                    </a:cubicBezTo>
                    <a:cubicBezTo>
                      <a:pt x="1683" y="1233"/>
                      <a:pt x="1660" y="1225"/>
                      <a:pt x="1707" y="1249"/>
                    </a:cubicBezTo>
                    <a:cubicBezTo>
                      <a:pt x="1762" y="1265"/>
                      <a:pt x="1754" y="1273"/>
                      <a:pt x="1786" y="1281"/>
                    </a:cubicBezTo>
                    <a:cubicBezTo>
                      <a:pt x="1826" y="1289"/>
                      <a:pt x="1841" y="1289"/>
                      <a:pt x="1857" y="1289"/>
                    </a:cubicBezTo>
                    <a:cubicBezTo>
                      <a:pt x="1873" y="1281"/>
                      <a:pt x="1881" y="1289"/>
                      <a:pt x="1897" y="1281"/>
                    </a:cubicBezTo>
                    <a:cubicBezTo>
                      <a:pt x="1889" y="1273"/>
                      <a:pt x="1826" y="1186"/>
                      <a:pt x="1810" y="1146"/>
                    </a:cubicBezTo>
                    <a:cubicBezTo>
                      <a:pt x="1802" y="1115"/>
                      <a:pt x="1778" y="1115"/>
                      <a:pt x="1739" y="1059"/>
                    </a:cubicBezTo>
                    <a:cubicBezTo>
                      <a:pt x="1699" y="1004"/>
                      <a:pt x="1762" y="949"/>
                      <a:pt x="1770" y="933"/>
                    </a:cubicBezTo>
                    <a:cubicBezTo>
                      <a:pt x="1786" y="917"/>
                      <a:pt x="1754" y="909"/>
                      <a:pt x="1754" y="909"/>
                    </a:cubicBezTo>
                    <a:cubicBezTo>
                      <a:pt x="1754" y="909"/>
                      <a:pt x="1035" y="949"/>
                      <a:pt x="1019" y="941"/>
                    </a:cubicBezTo>
                    <a:cubicBezTo>
                      <a:pt x="995" y="941"/>
                      <a:pt x="1003" y="933"/>
                      <a:pt x="1011" y="925"/>
                    </a:cubicBezTo>
                    <a:cubicBezTo>
                      <a:pt x="1019" y="917"/>
                      <a:pt x="1011" y="893"/>
                      <a:pt x="995" y="870"/>
                    </a:cubicBezTo>
                    <a:cubicBezTo>
                      <a:pt x="980" y="854"/>
                      <a:pt x="1003" y="838"/>
                      <a:pt x="1011" y="830"/>
                    </a:cubicBezTo>
                    <a:cubicBezTo>
                      <a:pt x="1027" y="822"/>
                      <a:pt x="1027" y="783"/>
                      <a:pt x="1019" y="767"/>
                    </a:cubicBezTo>
                    <a:cubicBezTo>
                      <a:pt x="1011" y="751"/>
                      <a:pt x="1027" y="727"/>
                      <a:pt x="1035" y="727"/>
                    </a:cubicBezTo>
                    <a:cubicBezTo>
                      <a:pt x="1043" y="727"/>
                      <a:pt x="1043" y="688"/>
                      <a:pt x="1043" y="664"/>
                    </a:cubicBezTo>
                    <a:cubicBezTo>
                      <a:pt x="1043" y="640"/>
                      <a:pt x="1067" y="648"/>
                      <a:pt x="1083" y="640"/>
                    </a:cubicBezTo>
                    <a:cubicBezTo>
                      <a:pt x="1098" y="640"/>
                      <a:pt x="1083" y="617"/>
                      <a:pt x="1083" y="601"/>
                    </a:cubicBezTo>
                    <a:cubicBezTo>
                      <a:pt x="1075" y="577"/>
                      <a:pt x="1106" y="585"/>
                      <a:pt x="1114" y="585"/>
                    </a:cubicBezTo>
                    <a:cubicBezTo>
                      <a:pt x="1122" y="577"/>
                      <a:pt x="1122" y="569"/>
                      <a:pt x="1122" y="537"/>
                    </a:cubicBezTo>
                    <a:cubicBezTo>
                      <a:pt x="1114" y="506"/>
                      <a:pt x="1138" y="514"/>
                      <a:pt x="1154" y="506"/>
                    </a:cubicBezTo>
                    <a:cubicBezTo>
                      <a:pt x="1161" y="498"/>
                      <a:pt x="1201" y="435"/>
                      <a:pt x="1201" y="411"/>
                    </a:cubicBezTo>
                    <a:cubicBezTo>
                      <a:pt x="1209" y="387"/>
                      <a:pt x="1193" y="395"/>
                      <a:pt x="1146" y="372"/>
                    </a:cubicBezTo>
                    <a:cubicBezTo>
                      <a:pt x="1106" y="348"/>
                      <a:pt x="1217" y="324"/>
                      <a:pt x="1233" y="324"/>
                    </a:cubicBezTo>
                    <a:cubicBezTo>
                      <a:pt x="1256" y="316"/>
                      <a:pt x="1241" y="293"/>
                      <a:pt x="1201" y="277"/>
                    </a:cubicBezTo>
                    <a:cubicBezTo>
                      <a:pt x="1170" y="261"/>
                      <a:pt x="1185" y="261"/>
                      <a:pt x="1193" y="237"/>
                    </a:cubicBezTo>
                    <a:cubicBezTo>
                      <a:pt x="1201" y="221"/>
                      <a:pt x="1185" y="198"/>
                      <a:pt x="1185" y="198"/>
                    </a:cubicBezTo>
                    <a:cubicBezTo>
                      <a:pt x="1138" y="206"/>
                      <a:pt x="1161" y="134"/>
                      <a:pt x="1146" y="119"/>
                    </a:cubicBezTo>
                    <a:cubicBezTo>
                      <a:pt x="1130" y="103"/>
                      <a:pt x="1170" y="71"/>
                      <a:pt x="1170" y="47"/>
                    </a:cubicBezTo>
                    <a:cubicBezTo>
                      <a:pt x="1161" y="32"/>
                      <a:pt x="1146" y="32"/>
                      <a:pt x="1138" y="0"/>
                    </a:cubicBezTo>
                    <a:cubicBezTo>
                      <a:pt x="0" y="32"/>
                      <a:pt x="0" y="32"/>
                      <a:pt x="0" y="32"/>
                    </a:cubicBezTo>
                    <a:lnTo>
                      <a:pt x="7" y="522"/>
                    </a:ln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1" name="Freeform 487"/>
              <p:cNvSpPr>
                <a:spLocks noChangeArrowheads="1"/>
              </p:cNvSpPr>
              <p:nvPr/>
            </p:nvSpPr>
            <p:spPr bwMode="auto">
              <a:xfrm>
                <a:off x="12800491" y="7636474"/>
                <a:ext cx="1122544" cy="990343"/>
              </a:xfrm>
              <a:custGeom>
                <a:avLst/>
                <a:gdLst>
                  <a:gd name="T0" fmla="*/ 1976 w 2135"/>
                  <a:gd name="T1" fmla="*/ 1771 h 1882"/>
                  <a:gd name="T2" fmla="*/ 1849 w 2135"/>
                  <a:gd name="T3" fmla="*/ 1692 h 1882"/>
                  <a:gd name="T4" fmla="*/ 1691 w 2135"/>
                  <a:gd name="T5" fmla="*/ 1605 h 1882"/>
                  <a:gd name="T6" fmla="*/ 1691 w 2135"/>
                  <a:gd name="T7" fmla="*/ 1755 h 1882"/>
                  <a:gd name="T8" fmla="*/ 1604 w 2135"/>
                  <a:gd name="T9" fmla="*/ 1739 h 1882"/>
                  <a:gd name="T10" fmla="*/ 1335 w 2135"/>
                  <a:gd name="T11" fmla="*/ 1810 h 1882"/>
                  <a:gd name="T12" fmla="*/ 1225 w 2135"/>
                  <a:gd name="T13" fmla="*/ 1700 h 1882"/>
                  <a:gd name="T14" fmla="*/ 964 w 2135"/>
                  <a:gd name="T15" fmla="*/ 1557 h 1882"/>
                  <a:gd name="T16" fmla="*/ 845 w 2135"/>
                  <a:gd name="T17" fmla="*/ 1621 h 1882"/>
                  <a:gd name="T18" fmla="*/ 371 w 2135"/>
                  <a:gd name="T19" fmla="*/ 1494 h 1882"/>
                  <a:gd name="T20" fmla="*/ 316 w 2135"/>
                  <a:gd name="T21" fmla="*/ 1510 h 1882"/>
                  <a:gd name="T22" fmla="*/ 110 w 2135"/>
                  <a:gd name="T23" fmla="*/ 1581 h 1882"/>
                  <a:gd name="T24" fmla="*/ 165 w 2135"/>
                  <a:gd name="T25" fmla="*/ 1336 h 1882"/>
                  <a:gd name="T26" fmla="*/ 181 w 2135"/>
                  <a:gd name="T27" fmla="*/ 1162 h 1882"/>
                  <a:gd name="T28" fmla="*/ 126 w 2135"/>
                  <a:gd name="T29" fmla="*/ 743 h 1882"/>
                  <a:gd name="T30" fmla="*/ 0 w 2135"/>
                  <a:gd name="T31" fmla="*/ 32 h 1882"/>
                  <a:gd name="T32" fmla="*/ 1185 w 2135"/>
                  <a:gd name="T33" fmla="*/ 206 h 1882"/>
                  <a:gd name="T34" fmla="*/ 1217 w 2135"/>
                  <a:gd name="T35" fmla="*/ 340 h 1882"/>
                  <a:gd name="T36" fmla="*/ 1106 w 2135"/>
                  <a:gd name="T37" fmla="*/ 593 h 1882"/>
                  <a:gd name="T38" fmla="*/ 1027 w 2135"/>
                  <a:gd name="T39" fmla="*/ 751 h 1882"/>
                  <a:gd name="T40" fmla="*/ 1019 w 2135"/>
                  <a:gd name="T41" fmla="*/ 949 h 1882"/>
                  <a:gd name="T42" fmla="*/ 1786 w 2135"/>
                  <a:gd name="T43" fmla="*/ 1115 h 1882"/>
                  <a:gd name="T44" fmla="*/ 1802 w 2135"/>
                  <a:gd name="T45" fmla="*/ 1289 h 1882"/>
                  <a:gd name="T46" fmla="*/ 1588 w 2135"/>
                  <a:gd name="T47" fmla="*/ 1225 h 1882"/>
                  <a:gd name="T48" fmla="*/ 1675 w 2135"/>
                  <a:gd name="T49" fmla="*/ 1368 h 1882"/>
                  <a:gd name="T50" fmla="*/ 1826 w 2135"/>
                  <a:gd name="T51" fmla="*/ 1320 h 1882"/>
                  <a:gd name="T52" fmla="*/ 1849 w 2135"/>
                  <a:gd name="T53" fmla="*/ 1415 h 1882"/>
                  <a:gd name="T54" fmla="*/ 1928 w 2135"/>
                  <a:gd name="T55" fmla="*/ 1384 h 1882"/>
                  <a:gd name="T56" fmla="*/ 1865 w 2135"/>
                  <a:gd name="T57" fmla="*/ 1502 h 1882"/>
                  <a:gd name="T58" fmla="*/ 1889 w 2135"/>
                  <a:gd name="T59" fmla="*/ 1605 h 1882"/>
                  <a:gd name="T60" fmla="*/ 2102 w 2135"/>
                  <a:gd name="T61" fmla="*/ 1763 h 1882"/>
                  <a:gd name="T62" fmla="*/ 1992 w 2135"/>
                  <a:gd name="T63" fmla="*/ 1866 h 1882"/>
                  <a:gd name="T64" fmla="*/ 1992 w 2135"/>
                  <a:gd name="T65" fmla="*/ 1779 h 1882"/>
                  <a:gd name="T66" fmla="*/ 2039 w 2135"/>
                  <a:gd name="T67" fmla="*/ 1779 h 1882"/>
                  <a:gd name="T68" fmla="*/ 2102 w 2135"/>
                  <a:gd name="T69" fmla="*/ 1692 h 1882"/>
                  <a:gd name="T70" fmla="*/ 1881 w 2135"/>
                  <a:gd name="T71" fmla="*/ 1526 h 1882"/>
                  <a:gd name="T72" fmla="*/ 1936 w 2135"/>
                  <a:gd name="T73" fmla="*/ 1471 h 1882"/>
                  <a:gd name="T74" fmla="*/ 1881 w 2135"/>
                  <a:gd name="T75" fmla="*/ 1344 h 1882"/>
                  <a:gd name="T76" fmla="*/ 1778 w 2135"/>
                  <a:gd name="T77" fmla="*/ 1384 h 1882"/>
                  <a:gd name="T78" fmla="*/ 1699 w 2135"/>
                  <a:gd name="T79" fmla="*/ 1344 h 1882"/>
                  <a:gd name="T80" fmla="*/ 1596 w 2135"/>
                  <a:gd name="T81" fmla="*/ 1352 h 1882"/>
                  <a:gd name="T82" fmla="*/ 1628 w 2135"/>
                  <a:gd name="T83" fmla="*/ 1210 h 1882"/>
                  <a:gd name="T84" fmla="*/ 1873 w 2135"/>
                  <a:gd name="T85" fmla="*/ 1273 h 1882"/>
                  <a:gd name="T86" fmla="*/ 1019 w 2135"/>
                  <a:gd name="T87" fmla="*/ 957 h 1882"/>
                  <a:gd name="T88" fmla="*/ 1019 w 2135"/>
                  <a:gd name="T89" fmla="*/ 751 h 1882"/>
                  <a:gd name="T90" fmla="*/ 1106 w 2135"/>
                  <a:gd name="T91" fmla="*/ 585 h 1882"/>
                  <a:gd name="T92" fmla="*/ 1217 w 2135"/>
                  <a:gd name="T93" fmla="*/ 332 h 1882"/>
                  <a:gd name="T94" fmla="*/ 1146 w 2135"/>
                  <a:gd name="T95" fmla="*/ 127 h 1882"/>
                  <a:gd name="T96" fmla="*/ 118 w 2135"/>
                  <a:gd name="T97" fmla="*/ 640 h 1882"/>
                  <a:gd name="T98" fmla="*/ 229 w 2135"/>
                  <a:gd name="T99" fmla="*/ 1028 h 1882"/>
                  <a:gd name="T100" fmla="*/ 173 w 2135"/>
                  <a:gd name="T101" fmla="*/ 1257 h 1882"/>
                  <a:gd name="T102" fmla="*/ 158 w 2135"/>
                  <a:gd name="T103" fmla="*/ 1462 h 1882"/>
                  <a:gd name="T104" fmla="*/ 316 w 2135"/>
                  <a:gd name="T105" fmla="*/ 1557 h 1882"/>
                  <a:gd name="T106" fmla="*/ 355 w 2135"/>
                  <a:gd name="T107" fmla="*/ 1431 h 1882"/>
                  <a:gd name="T108" fmla="*/ 355 w 2135"/>
                  <a:gd name="T109" fmla="*/ 1549 h 1882"/>
                  <a:gd name="T110" fmla="*/ 869 w 2135"/>
                  <a:gd name="T111" fmla="*/ 1526 h 1882"/>
                  <a:gd name="T112" fmla="*/ 1019 w 2135"/>
                  <a:gd name="T113" fmla="*/ 1542 h 1882"/>
                  <a:gd name="T114" fmla="*/ 1185 w 2135"/>
                  <a:gd name="T115" fmla="*/ 1739 h 1882"/>
                  <a:gd name="T116" fmla="*/ 1454 w 2135"/>
                  <a:gd name="T117" fmla="*/ 1763 h 1882"/>
                  <a:gd name="T118" fmla="*/ 1612 w 2135"/>
                  <a:gd name="T119" fmla="*/ 1771 h 1882"/>
                  <a:gd name="T120" fmla="*/ 1699 w 2135"/>
                  <a:gd name="T121" fmla="*/ 1668 h 1882"/>
                  <a:gd name="T122" fmla="*/ 1778 w 2135"/>
                  <a:gd name="T123" fmla="*/ 1628 h 1882"/>
                  <a:gd name="T124" fmla="*/ 1873 w 2135"/>
                  <a:gd name="T125" fmla="*/ 1715 h 1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135" h="1882">
                    <a:moveTo>
                      <a:pt x="1976" y="1881"/>
                    </a:moveTo>
                    <a:lnTo>
                      <a:pt x="1976" y="1881"/>
                    </a:lnTo>
                    <a:cubicBezTo>
                      <a:pt x="1968" y="1881"/>
                      <a:pt x="1968" y="1874"/>
                      <a:pt x="1968" y="1866"/>
                    </a:cubicBezTo>
                    <a:cubicBezTo>
                      <a:pt x="1968" y="1858"/>
                      <a:pt x="1968" y="1850"/>
                      <a:pt x="1968" y="1850"/>
                    </a:cubicBezTo>
                    <a:cubicBezTo>
                      <a:pt x="1960" y="1834"/>
                      <a:pt x="1968" y="1826"/>
                      <a:pt x="1984" y="1810"/>
                    </a:cubicBezTo>
                    <a:lnTo>
                      <a:pt x="1984" y="1810"/>
                    </a:lnTo>
                    <a:cubicBezTo>
                      <a:pt x="2000" y="1795"/>
                      <a:pt x="1992" y="1795"/>
                      <a:pt x="1984" y="1787"/>
                    </a:cubicBezTo>
                    <a:cubicBezTo>
                      <a:pt x="1984" y="1779"/>
                      <a:pt x="1984" y="1779"/>
                      <a:pt x="1984" y="1779"/>
                    </a:cubicBezTo>
                    <a:cubicBezTo>
                      <a:pt x="1984" y="1771"/>
                      <a:pt x="1976" y="1771"/>
                      <a:pt x="1976" y="1771"/>
                    </a:cubicBezTo>
                    <a:cubicBezTo>
                      <a:pt x="1968" y="1771"/>
                      <a:pt x="1960" y="1771"/>
                      <a:pt x="1944" y="1755"/>
                    </a:cubicBezTo>
                    <a:cubicBezTo>
                      <a:pt x="1936" y="1739"/>
                      <a:pt x="1936" y="1731"/>
                      <a:pt x="1936" y="1715"/>
                    </a:cubicBezTo>
                    <a:cubicBezTo>
                      <a:pt x="1936" y="1715"/>
                      <a:pt x="1936" y="1715"/>
                      <a:pt x="1936" y="1708"/>
                    </a:cubicBezTo>
                    <a:lnTo>
                      <a:pt x="1936" y="1708"/>
                    </a:lnTo>
                    <a:cubicBezTo>
                      <a:pt x="1928" y="1708"/>
                      <a:pt x="1920" y="1715"/>
                      <a:pt x="1920" y="1715"/>
                    </a:cubicBezTo>
                    <a:cubicBezTo>
                      <a:pt x="1905" y="1724"/>
                      <a:pt x="1889" y="1724"/>
                      <a:pt x="1873" y="1724"/>
                    </a:cubicBezTo>
                    <a:lnTo>
                      <a:pt x="1873" y="1724"/>
                    </a:lnTo>
                    <a:cubicBezTo>
                      <a:pt x="1849" y="1724"/>
                      <a:pt x="1849" y="1708"/>
                      <a:pt x="1849" y="1700"/>
                    </a:cubicBezTo>
                    <a:lnTo>
                      <a:pt x="1849" y="1692"/>
                    </a:lnTo>
                    <a:lnTo>
                      <a:pt x="1841" y="1684"/>
                    </a:lnTo>
                    <a:cubicBezTo>
                      <a:pt x="1834" y="1684"/>
                      <a:pt x="1834" y="1684"/>
                      <a:pt x="1826" y="1692"/>
                    </a:cubicBezTo>
                    <a:cubicBezTo>
                      <a:pt x="1818" y="1692"/>
                      <a:pt x="1802" y="1692"/>
                      <a:pt x="1794" y="1692"/>
                    </a:cubicBezTo>
                    <a:cubicBezTo>
                      <a:pt x="1778" y="1684"/>
                      <a:pt x="1778" y="1684"/>
                      <a:pt x="1778" y="1676"/>
                    </a:cubicBezTo>
                    <a:cubicBezTo>
                      <a:pt x="1778" y="1676"/>
                      <a:pt x="1778" y="1668"/>
                      <a:pt x="1794" y="1668"/>
                    </a:cubicBezTo>
                    <a:cubicBezTo>
                      <a:pt x="1802" y="1668"/>
                      <a:pt x="1802" y="1660"/>
                      <a:pt x="1802" y="1660"/>
                    </a:cubicBezTo>
                    <a:cubicBezTo>
                      <a:pt x="1802" y="1660"/>
                      <a:pt x="1794" y="1644"/>
                      <a:pt x="1778" y="1637"/>
                    </a:cubicBezTo>
                    <a:cubicBezTo>
                      <a:pt x="1770" y="1628"/>
                      <a:pt x="1754" y="1628"/>
                      <a:pt x="1739" y="1621"/>
                    </a:cubicBezTo>
                    <a:cubicBezTo>
                      <a:pt x="1723" y="1621"/>
                      <a:pt x="1707" y="1613"/>
                      <a:pt x="1691" y="1605"/>
                    </a:cubicBezTo>
                    <a:cubicBezTo>
                      <a:pt x="1683" y="1605"/>
                      <a:pt x="1675" y="1605"/>
                      <a:pt x="1667" y="1597"/>
                    </a:cubicBezTo>
                    <a:cubicBezTo>
                      <a:pt x="1652" y="1597"/>
                      <a:pt x="1644" y="1589"/>
                      <a:pt x="1628" y="1589"/>
                    </a:cubicBezTo>
                    <a:lnTo>
                      <a:pt x="1628" y="1589"/>
                    </a:lnTo>
                    <a:cubicBezTo>
                      <a:pt x="1620" y="1589"/>
                      <a:pt x="1636" y="1613"/>
                      <a:pt x="1660" y="1628"/>
                    </a:cubicBezTo>
                    <a:cubicBezTo>
                      <a:pt x="1667" y="1637"/>
                      <a:pt x="1675" y="1637"/>
                      <a:pt x="1683" y="1637"/>
                    </a:cubicBezTo>
                    <a:cubicBezTo>
                      <a:pt x="1691" y="1644"/>
                      <a:pt x="1699" y="1644"/>
                      <a:pt x="1707" y="1668"/>
                    </a:cubicBezTo>
                    <a:cubicBezTo>
                      <a:pt x="1715" y="1692"/>
                      <a:pt x="1715" y="1692"/>
                      <a:pt x="1707" y="1708"/>
                    </a:cubicBezTo>
                    <a:cubicBezTo>
                      <a:pt x="1707" y="1708"/>
                      <a:pt x="1699" y="1708"/>
                      <a:pt x="1699" y="1715"/>
                    </a:cubicBezTo>
                    <a:cubicBezTo>
                      <a:pt x="1699" y="1724"/>
                      <a:pt x="1691" y="1739"/>
                      <a:pt x="1691" y="1755"/>
                    </a:cubicBezTo>
                    <a:cubicBezTo>
                      <a:pt x="1691" y="1763"/>
                      <a:pt x="1691" y="1779"/>
                      <a:pt x="1683" y="1795"/>
                    </a:cubicBezTo>
                    <a:cubicBezTo>
                      <a:pt x="1683" y="1810"/>
                      <a:pt x="1675" y="1818"/>
                      <a:pt x="1660" y="1818"/>
                    </a:cubicBezTo>
                    <a:cubicBezTo>
                      <a:pt x="1652" y="1818"/>
                      <a:pt x="1644" y="1810"/>
                      <a:pt x="1628" y="1810"/>
                    </a:cubicBezTo>
                    <a:cubicBezTo>
                      <a:pt x="1628" y="1810"/>
                      <a:pt x="1620" y="1810"/>
                      <a:pt x="1612" y="1802"/>
                    </a:cubicBezTo>
                    <a:cubicBezTo>
                      <a:pt x="1612" y="1802"/>
                      <a:pt x="1604" y="1802"/>
                      <a:pt x="1604" y="1795"/>
                    </a:cubicBezTo>
                    <a:cubicBezTo>
                      <a:pt x="1596" y="1787"/>
                      <a:pt x="1604" y="1779"/>
                      <a:pt x="1604" y="1771"/>
                    </a:cubicBezTo>
                    <a:cubicBezTo>
                      <a:pt x="1604" y="1763"/>
                      <a:pt x="1604" y="1755"/>
                      <a:pt x="1612" y="1755"/>
                    </a:cubicBezTo>
                    <a:cubicBezTo>
                      <a:pt x="1612" y="1739"/>
                      <a:pt x="1604" y="1739"/>
                      <a:pt x="1604" y="1739"/>
                    </a:cubicBezTo>
                    <a:lnTo>
                      <a:pt x="1604" y="1739"/>
                    </a:lnTo>
                    <a:cubicBezTo>
                      <a:pt x="1604" y="1739"/>
                      <a:pt x="1596" y="1739"/>
                      <a:pt x="1588" y="1747"/>
                    </a:cubicBezTo>
                    <a:lnTo>
                      <a:pt x="1581" y="1747"/>
                    </a:lnTo>
                    <a:cubicBezTo>
                      <a:pt x="1573" y="1747"/>
                      <a:pt x="1565" y="1739"/>
                      <a:pt x="1557" y="1731"/>
                    </a:cubicBezTo>
                    <a:cubicBezTo>
                      <a:pt x="1557" y="1731"/>
                      <a:pt x="1541" y="1724"/>
                      <a:pt x="1517" y="1724"/>
                    </a:cubicBezTo>
                    <a:cubicBezTo>
                      <a:pt x="1494" y="1724"/>
                      <a:pt x="1478" y="1724"/>
                      <a:pt x="1470" y="1731"/>
                    </a:cubicBezTo>
                    <a:cubicBezTo>
                      <a:pt x="1462" y="1739"/>
                      <a:pt x="1462" y="1747"/>
                      <a:pt x="1462" y="1763"/>
                    </a:cubicBezTo>
                    <a:cubicBezTo>
                      <a:pt x="1470" y="1771"/>
                      <a:pt x="1470" y="1787"/>
                      <a:pt x="1462" y="1802"/>
                    </a:cubicBezTo>
                    <a:cubicBezTo>
                      <a:pt x="1462" y="1810"/>
                      <a:pt x="1438" y="1818"/>
                      <a:pt x="1414" y="1818"/>
                    </a:cubicBezTo>
                    <a:cubicBezTo>
                      <a:pt x="1391" y="1818"/>
                      <a:pt x="1359" y="1810"/>
                      <a:pt x="1335" y="1810"/>
                    </a:cubicBezTo>
                    <a:cubicBezTo>
                      <a:pt x="1312" y="1802"/>
                      <a:pt x="1304" y="1795"/>
                      <a:pt x="1304" y="1795"/>
                    </a:cubicBezTo>
                    <a:cubicBezTo>
                      <a:pt x="1296" y="1787"/>
                      <a:pt x="1296" y="1779"/>
                      <a:pt x="1280" y="1779"/>
                    </a:cubicBezTo>
                    <a:cubicBezTo>
                      <a:pt x="1272" y="1771"/>
                      <a:pt x="1256" y="1771"/>
                      <a:pt x="1248" y="1771"/>
                    </a:cubicBezTo>
                    <a:cubicBezTo>
                      <a:pt x="1241" y="1779"/>
                      <a:pt x="1225" y="1779"/>
                      <a:pt x="1217" y="1771"/>
                    </a:cubicBezTo>
                    <a:cubicBezTo>
                      <a:pt x="1185" y="1771"/>
                      <a:pt x="1185" y="1755"/>
                      <a:pt x="1177" y="1739"/>
                    </a:cubicBezTo>
                    <a:cubicBezTo>
                      <a:pt x="1177" y="1739"/>
                      <a:pt x="1170" y="1739"/>
                      <a:pt x="1170" y="1731"/>
                    </a:cubicBezTo>
                    <a:cubicBezTo>
                      <a:pt x="1170" y="1724"/>
                      <a:pt x="1170" y="1715"/>
                      <a:pt x="1170" y="1715"/>
                    </a:cubicBezTo>
                    <a:cubicBezTo>
                      <a:pt x="1177" y="1708"/>
                      <a:pt x="1193" y="1708"/>
                      <a:pt x="1209" y="1708"/>
                    </a:cubicBezTo>
                    <a:cubicBezTo>
                      <a:pt x="1217" y="1708"/>
                      <a:pt x="1225" y="1700"/>
                      <a:pt x="1225" y="1700"/>
                    </a:cubicBezTo>
                    <a:cubicBezTo>
                      <a:pt x="1225" y="1692"/>
                      <a:pt x="1225" y="1684"/>
                      <a:pt x="1217" y="1684"/>
                    </a:cubicBezTo>
                    <a:cubicBezTo>
                      <a:pt x="1201" y="1668"/>
                      <a:pt x="1193" y="1660"/>
                      <a:pt x="1177" y="1660"/>
                    </a:cubicBezTo>
                    <a:cubicBezTo>
                      <a:pt x="1161" y="1652"/>
                      <a:pt x="1114" y="1637"/>
                      <a:pt x="1090" y="1637"/>
                    </a:cubicBezTo>
                    <a:cubicBezTo>
                      <a:pt x="1067" y="1637"/>
                      <a:pt x="1059" y="1621"/>
                      <a:pt x="1051" y="1589"/>
                    </a:cubicBezTo>
                    <a:cubicBezTo>
                      <a:pt x="1043" y="1573"/>
                      <a:pt x="1043" y="1565"/>
                      <a:pt x="1019" y="1549"/>
                    </a:cubicBezTo>
                    <a:cubicBezTo>
                      <a:pt x="1011" y="1549"/>
                      <a:pt x="1011" y="1542"/>
                      <a:pt x="1003" y="1542"/>
                    </a:cubicBezTo>
                    <a:cubicBezTo>
                      <a:pt x="995" y="1534"/>
                      <a:pt x="988" y="1526"/>
                      <a:pt x="980" y="1526"/>
                    </a:cubicBezTo>
                    <a:cubicBezTo>
                      <a:pt x="980" y="1526"/>
                      <a:pt x="980" y="1534"/>
                      <a:pt x="980" y="1542"/>
                    </a:cubicBezTo>
                    <a:cubicBezTo>
                      <a:pt x="980" y="1542"/>
                      <a:pt x="972" y="1557"/>
                      <a:pt x="964" y="1557"/>
                    </a:cubicBezTo>
                    <a:cubicBezTo>
                      <a:pt x="956" y="1565"/>
                      <a:pt x="948" y="1565"/>
                      <a:pt x="948" y="1565"/>
                    </a:cubicBezTo>
                    <a:cubicBezTo>
                      <a:pt x="932" y="1565"/>
                      <a:pt x="932" y="1542"/>
                      <a:pt x="932" y="1518"/>
                    </a:cubicBezTo>
                    <a:cubicBezTo>
                      <a:pt x="932" y="1510"/>
                      <a:pt x="924" y="1510"/>
                      <a:pt x="924" y="1510"/>
                    </a:cubicBezTo>
                    <a:cubicBezTo>
                      <a:pt x="908" y="1510"/>
                      <a:pt x="893" y="1518"/>
                      <a:pt x="885" y="1526"/>
                    </a:cubicBezTo>
                    <a:cubicBezTo>
                      <a:pt x="877" y="1534"/>
                      <a:pt x="869" y="1534"/>
                      <a:pt x="869" y="1534"/>
                    </a:cubicBezTo>
                    <a:cubicBezTo>
                      <a:pt x="861" y="1534"/>
                      <a:pt x="853" y="1534"/>
                      <a:pt x="830" y="1542"/>
                    </a:cubicBezTo>
                    <a:cubicBezTo>
                      <a:pt x="830" y="1542"/>
                      <a:pt x="830" y="1549"/>
                      <a:pt x="821" y="1549"/>
                    </a:cubicBezTo>
                    <a:cubicBezTo>
                      <a:pt x="830" y="1549"/>
                      <a:pt x="845" y="1565"/>
                      <a:pt x="853" y="1597"/>
                    </a:cubicBezTo>
                    <a:cubicBezTo>
                      <a:pt x="853" y="1605"/>
                      <a:pt x="845" y="1613"/>
                      <a:pt x="845" y="1621"/>
                    </a:cubicBezTo>
                    <a:cubicBezTo>
                      <a:pt x="821" y="1644"/>
                      <a:pt x="766" y="1652"/>
                      <a:pt x="727" y="1652"/>
                    </a:cubicBezTo>
                    <a:cubicBezTo>
                      <a:pt x="671" y="1652"/>
                      <a:pt x="608" y="1644"/>
                      <a:pt x="592" y="1628"/>
                    </a:cubicBezTo>
                    <a:cubicBezTo>
                      <a:pt x="561" y="1613"/>
                      <a:pt x="379" y="1557"/>
                      <a:pt x="355" y="1557"/>
                    </a:cubicBezTo>
                    <a:cubicBezTo>
                      <a:pt x="347" y="1557"/>
                      <a:pt x="339" y="1557"/>
                      <a:pt x="339" y="1549"/>
                    </a:cubicBezTo>
                    <a:cubicBezTo>
                      <a:pt x="339" y="1542"/>
                      <a:pt x="339" y="1534"/>
                      <a:pt x="339" y="1526"/>
                    </a:cubicBezTo>
                    <a:cubicBezTo>
                      <a:pt x="331" y="1518"/>
                      <a:pt x="331" y="1510"/>
                      <a:pt x="331" y="1510"/>
                    </a:cubicBezTo>
                    <a:cubicBezTo>
                      <a:pt x="331" y="1502"/>
                      <a:pt x="339" y="1502"/>
                      <a:pt x="355" y="1494"/>
                    </a:cubicBezTo>
                    <a:cubicBezTo>
                      <a:pt x="355" y="1494"/>
                      <a:pt x="355" y="1494"/>
                      <a:pt x="363" y="1494"/>
                    </a:cubicBezTo>
                    <a:lnTo>
                      <a:pt x="371" y="1494"/>
                    </a:lnTo>
                    <a:cubicBezTo>
                      <a:pt x="371" y="1486"/>
                      <a:pt x="371" y="1478"/>
                      <a:pt x="371" y="1478"/>
                    </a:cubicBezTo>
                    <a:cubicBezTo>
                      <a:pt x="371" y="1478"/>
                      <a:pt x="363" y="1478"/>
                      <a:pt x="363" y="1471"/>
                    </a:cubicBezTo>
                    <a:cubicBezTo>
                      <a:pt x="363" y="1462"/>
                      <a:pt x="355" y="1455"/>
                      <a:pt x="347" y="1439"/>
                    </a:cubicBezTo>
                    <a:cubicBezTo>
                      <a:pt x="339" y="1431"/>
                      <a:pt x="339" y="1431"/>
                      <a:pt x="339" y="1431"/>
                    </a:cubicBezTo>
                    <a:cubicBezTo>
                      <a:pt x="339" y="1431"/>
                      <a:pt x="339" y="1439"/>
                      <a:pt x="331" y="1447"/>
                    </a:cubicBezTo>
                    <a:lnTo>
                      <a:pt x="331" y="1455"/>
                    </a:lnTo>
                    <a:cubicBezTo>
                      <a:pt x="324" y="1462"/>
                      <a:pt x="331" y="1471"/>
                      <a:pt x="331" y="1471"/>
                    </a:cubicBezTo>
                    <a:cubicBezTo>
                      <a:pt x="331" y="1478"/>
                      <a:pt x="331" y="1486"/>
                      <a:pt x="331" y="1494"/>
                    </a:cubicBezTo>
                    <a:cubicBezTo>
                      <a:pt x="331" y="1502"/>
                      <a:pt x="324" y="1510"/>
                      <a:pt x="316" y="1510"/>
                    </a:cubicBezTo>
                    <a:cubicBezTo>
                      <a:pt x="324" y="1518"/>
                      <a:pt x="331" y="1542"/>
                      <a:pt x="324" y="1557"/>
                    </a:cubicBezTo>
                    <a:cubicBezTo>
                      <a:pt x="324" y="1573"/>
                      <a:pt x="292" y="1573"/>
                      <a:pt x="253" y="1573"/>
                    </a:cubicBezTo>
                    <a:cubicBezTo>
                      <a:pt x="244" y="1573"/>
                      <a:pt x="229" y="1573"/>
                      <a:pt x="213" y="1573"/>
                    </a:cubicBezTo>
                    <a:cubicBezTo>
                      <a:pt x="181" y="1573"/>
                      <a:pt x="165" y="1581"/>
                      <a:pt x="150" y="1589"/>
                    </a:cubicBezTo>
                    <a:cubicBezTo>
                      <a:pt x="142" y="1597"/>
                      <a:pt x="134" y="1597"/>
                      <a:pt x="126" y="1597"/>
                    </a:cubicBezTo>
                    <a:cubicBezTo>
                      <a:pt x="126" y="1605"/>
                      <a:pt x="126" y="1605"/>
                      <a:pt x="126" y="1605"/>
                    </a:cubicBezTo>
                    <a:cubicBezTo>
                      <a:pt x="126" y="1597"/>
                      <a:pt x="126" y="1597"/>
                      <a:pt x="126" y="1597"/>
                    </a:cubicBezTo>
                    <a:cubicBezTo>
                      <a:pt x="126" y="1597"/>
                      <a:pt x="118" y="1589"/>
                      <a:pt x="110" y="1581"/>
                    </a:cubicBezTo>
                    <a:lnTo>
                      <a:pt x="110" y="1581"/>
                    </a:lnTo>
                    <a:cubicBezTo>
                      <a:pt x="94" y="1573"/>
                      <a:pt x="86" y="1565"/>
                      <a:pt x="94" y="1542"/>
                    </a:cubicBezTo>
                    <a:cubicBezTo>
                      <a:pt x="102" y="1526"/>
                      <a:pt x="110" y="1518"/>
                      <a:pt x="134" y="1494"/>
                    </a:cubicBezTo>
                    <a:cubicBezTo>
                      <a:pt x="142" y="1486"/>
                      <a:pt x="150" y="1471"/>
                      <a:pt x="150" y="1462"/>
                    </a:cubicBezTo>
                    <a:cubicBezTo>
                      <a:pt x="150" y="1455"/>
                      <a:pt x="150" y="1439"/>
                      <a:pt x="158" y="1431"/>
                    </a:cubicBezTo>
                    <a:cubicBezTo>
                      <a:pt x="165" y="1431"/>
                      <a:pt x="165" y="1423"/>
                      <a:pt x="173" y="1423"/>
                    </a:cubicBezTo>
                    <a:cubicBezTo>
                      <a:pt x="181" y="1423"/>
                      <a:pt x="181" y="1415"/>
                      <a:pt x="181" y="1407"/>
                    </a:cubicBezTo>
                    <a:lnTo>
                      <a:pt x="181" y="1399"/>
                    </a:lnTo>
                    <a:cubicBezTo>
                      <a:pt x="181" y="1384"/>
                      <a:pt x="181" y="1368"/>
                      <a:pt x="173" y="1352"/>
                    </a:cubicBezTo>
                    <a:cubicBezTo>
                      <a:pt x="173" y="1344"/>
                      <a:pt x="165" y="1344"/>
                      <a:pt x="165" y="1336"/>
                    </a:cubicBezTo>
                    <a:cubicBezTo>
                      <a:pt x="158" y="1320"/>
                      <a:pt x="150" y="1312"/>
                      <a:pt x="150" y="1297"/>
                    </a:cubicBezTo>
                    <a:lnTo>
                      <a:pt x="150" y="1289"/>
                    </a:lnTo>
                    <a:cubicBezTo>
                      <a:pt x="158" y="1273"/>
                      <a:pt x="165" y="1249"/>
                      <a:pt x="173" y="1249"/>
                    </a:cubicBezTo>
                    <a:cubicBezTo>
                      <a:pt x="181" y="1249"/>
                      <a:pt x="181" y="1249"/>
                      <a:pt x="181" y="1249"/>
                    </a:cubicBezTo>
                    <a:cubicBezTo>
                      <a:pt x="181" y="1241"/>
                      <a:pt x="181" y="1233"/>
                      <a:pt x="173" y="1218"/>
                    </a:cubicBezTo>
                    <a:cubicBezTo>
                      <a:pt x="173" y="1210"/>
                      <a:pt x="165" y="1210"/>
                      <a:pt x="158" y="1210"/>
                    </a:cubicBezTo>
                    <a:lnTo>
                      <a:pt x="150" y="1202"/>
                    </a:lnTo>
                    <a:cubicBezTo>
                      <a:pt x="150" y="1194"/>
                      <a:pt x="150" y="1186"/>
                      <a:pt x="158" y="1178"/>
                    </a:cubicBezTo>
                    <a:cubicBezTo>
                      <a:pt x="165" y="1170"/>
                      <a:pt x="173" y="1162"/>
                      <a:pt x="181" y="1162"/>
                    </a:cubicBezTo>
                    <a:cubicBezTo>
                      <a:pt x="189" y="1154"/>
                      <a:pt x="197" y="1146"/>
                      <a:pt x="205" y="1123"/>
                    </a:cubicBezTo>
                    <a:cubicBezTo>
                      <a:pt x="229" y="1083"/>
                      <a:pt x="229" y="1051"/>
                      <a:pt x="229" y="1036"/>
                    </a:cubicBezTo>
                    <a:cubicBezTo>
                      <a:pt x="229" y="1036"/>
                      <a:pt x="229" y="1036"/>
                      <a:pt x="221" y="1028"/>
                    </a:cubicBezTo>
                    <a:cubicBezTo>
                      <a:pt x="221" y="1012"/>
                      <a:pt x="221" y="996"/>
                      <a:pt x="229" y="972"/>
                    </a:cubicBezTo>
                    <a:cubicBezTo>
                      <a:pt x="229" y="949"/>
                      <a:pt x="229" y="909"/>
                      <a:pt x="213" y="885"/>
                    </a:cubicBezTo>
                    <a:cubicBezTo>
                      <a:pt x="205" y="870"/>
                      <a:pt x="197" y="870"/>
                      <a:pt x="189" y="862"/>
                    </a:cubicBezTo>
                    <a:cubicBezTo>
                      <a:pt x="181" y="862"/>
                      <a:pt x="165" y="854"/>
                      <a:pt x="165" y="830"/>
                    </a:cubicBezTo>
                    <a:cubicBezTo>
                      <a:pt x="173" y="783"/>
                      <a:pt x="150" y="759"/>
                      <a:pt x="134" y="751"/>
                    </a:cubicBezTo>
                    <a:cubicBezTo>
                      <a:pt x="134" y="743"/>
                      <a:pt x="126" y="743"/>
                      <a:pt x="126" y="743"/>
                    </a:cubicBezTo>
                    <a:cubicBezTo>
                      <a:pt x="110" y="735"/>
                      <a:pt x="102" y="727"/>
                      <a:pt x="110" y="704"/>
                    </a:cubicBezTo>
                    <a:cubicBezTo>
                      <a:pt x="110" y="696"/>
                      <a:pt x="110" y="696"/>
                      <a:pt x="110" y="688"/>
                    </a:cubicBezTo>
                    <a:cubicBezTo>
                      <a:pt x="118" y="672"/>
                      <a:pt x="118" y="664"/>
                      <a:pt x="110" y="640"/>
                    </a:cubicBezTo>
                    <a:cubicBezTo>
                      <a:pt x="102" y="625"/>
                      <a:pt x="86" y="609"/>
                      <a:pt x="78" y="593"/>
                    </a:cubicBezTo>
                    <a:cubicBezTo>
                      <a:pt x="71" y="585"/>
                      <a:pt x="63" y="577"/>
                      <a:pt x="55" y="569"/>
                    </a:cubicBezTo>
                    <a:cubicBezTo>
                      <a:pt x="39" y="545"/>
                      <a:pt x="7" y="530"/>
                      <a:pt x="7" y="530"/>
                    </a:cubicBezTo>
                    <a:lnTo>
                      <a:pt x="7" y="530"/>
                    </a:lnTo>
                    <a:lnTo>
                      <a:pt x="7" y="530"/>
                    </a:lnTo>
                    <a:cubicBezTo>
                      <a:pt x="0" y="32"/>
                      <a:pt x="0" y="32"/>
                      <a:pt x="0" y="32"/>
                    </a:cubicBezTo>
                    <a:lnTo>
                      <a:pt x="0" y="32"/>
                    </a:lnTo>
                    <a:cubicBezTo>
                      <a:pt x="1138" y="0"/>
                      <a:pt x="1138" y="0"/>
                      <a:pt x="1138" y="0"/>
                    </a:cubicBezTo>
                    <a:lnTo>
                      <a:pt x="1138" y="0"/>
                    </a:lnTo>
                    <a:cubicBezTo>
                      <a:pt x="1146" y="24"/>
                      <a:pt x="1154" y="32"/>
                      <a:pt x="1161" y="40"/>
                    </a:cubicBezTo>
                    <a:cubicBezTo>
                      <a:pt x="1161" y="48"/>
                      <a:pt x="1170" y="48"/>
                      <a:pt x="1170" y="55"/>
                    </a:cubicBezTo>
                    <a:cubicBezTo>
                      <a:pt x="1170" y="63"/>
                      <a:pt x="1161" y="79"/>
                      <a:pt x="1154" y="95"/>
                    </a:cubicBezTo>
                    <a:cubicBezTo>
                      <a:pt x="1146" y="103"/>
                      <a:pt x="1146" y="119"/>
                      <a:pt x="1146" y="127"/>
                    </a:cubicBezTo>
                    <a:cubicBezTo>
                      <a:pt x="1154" y="134"/>
                      <a:pt x="1154" y="142"/>
                      <a:pt x="1154" y="158"/>
                    </a:cubicBezTo>
                    <a:cubicBezTo>
                      <a:pt x="1154" y="190"/>
                      <a:pt x="1161" y="206"/>
                      <a:pt x="1185" y="206"/>
                    </a:cubicBezTo>
                    <a:lnTo>
                      <a:pt x="1185" y="206"/>
                    </a:lnTo>
                    <a:lnTo>
                      <a:pt x="1185" y="206"/>
                    </a:lnTo>
                    <a:cubicBezTo>
                      <a:pt x="1185" y="206"/>
                      <a:pt x="1201" y="221"/>
                      <a:pt x="1193" y="245"/>
                    </a:cubicBezTo>
                    <a:cubicBezTo>
                      <a:pt x="1193" y="253"/>
                      <a:pt x="1193" y="261"/>
                      <a:pt x="1193" y="261"/>
                    </a:cubicBezTo>
                    <a:cubicBezTo>
                      <a:pt x="1185" y="269"/>
                      <a:pt x="1185" y="269"/>
                      <a:pt x="1185" y="269"/>
                    </a:cubicBezTo>
                    <a:cubicBezTo>
                      <a:pt x="1185" y="277"/>
                      <a:pt x="1201" y="285"/>
                      <a:pt x="1209" y="285"/>
                    </a:cubicBezTo>
                    <a:cubicBezTo>
                      <a:pt x="1217" y="292"/>
                      <a:pt x="1248" y="308"/>
                      <a:pt x="1248" y="324"/>
                    </a:cubicBezTo>
                    <a:cubicBezTo>
                      <a:pt x="1248" y="324"/>
                      <a:pt x="1248" y="332"/>
                      <a:pt x="1241" y="332"/>
                    </a:cubicBezTo>
                    <a:cubicBezTo>
                      <a:pt x="1233" y="332"/>
                      <a:pt x="1225" y="332"/>
                      <a:pt x="1217" y="340"/>
                    </a:cubicBezTo>
                    <a:cubicBezTo>
                      <a:pt x="1193" y="340"/>
                      <a:pt x="1146" y="356"/>
                      <a:pt x="1138" y="364"/>
                    </a:cubicBezTo>
                    <a:cubicBezTo>
                      <a:pt x="1138" y="364"/>
                      <a:pt x="1146" y="372"/>
                      <a:pt x="1154" y="372"/>
                    </a:cubicBezTo>
                    <a:cubicBezTo>
                      <a:pt x="1161" y="380"/>
                      <a:pt x="1177" y="387"/>
                      <a:pt x="1185" y="387"/>
                    </a:cubicBezTo>
                    <a:cubicBezTo>
                      <a:pt x="1201" y="395"/>
                      <a:pt x="1209" y="395"/>
                      <a:pt x="1209" y="419"/>
                    </a:cubicBezTo>
                    <a:cubicBezTo>
                      <a:pt x="1201" y="443"/>
                      <a:pt x="1170" y="506"/>
                      <a:pt x="1154" y="514"/>
                    </a:cubicBezTo>
                    <a:cubicBezTo>
                      <a:pt x="1146" y="522"/>
                      <a:pt x="1146" y="522"/>
                      <a:pt x="1138" y="522"/>
                    </a:cubicBezTo>
                    <a:cubicBezTo>
                      <a:pt x="1130" y="522"/>
                      <a:pt x="1122" y="530"/>
                      <a:pt x="1122" y="545"/>
                    </a:cubicBezTo>
                    <a:cubicBezTo>
                      <a:pt x="1130" y="585"/>
                      <a:pt x="1122" y="593"/>
                      <a:pt x="1114" y="593"/>
                    </a:cubicBezTo>
                    <a:lnTo>
                      <a:pt x="1106" y="593"/>
                    </a:lnTo>
                    <a:cubicBezTo>
                      <a:pt x="1098" y="593"/>
                      <a:pt x="1090" y="593"/>
                      <a:pt x="1083" y="601"/>
                    </a:cubicBezTo>
                    <a:cubicBezTo>
                      <a:pt x="1083" y="601"/>
                      <a:pt x="1083" y="601"/>
                      <a:pt x="1083" y="609"/>
                    </a:cubicBezTo>
                    <a:cubicBezTo>
                      <a:pt x="1083" y="617"/>
                      <a:pt x="1090" y="625"/>
                      <a:pt x="1090" y="625"/>
                    </a:cubicBezTo>
                    <a:cubicBezTo>
                      <a:pt x="1090" y="640"/>
                      <a:pt x="1098" y="648"/>
                      <a:pt x="1083" y="656"/>
                    </a:cubicBezTo>
                    <a:lnTo>
                      <a:pt x="1075" y="656"/>
                    </a:lnTo>
                    <a:cubicBezTo>
                      <a:pt x="1059" y="656"/>
                      <a:pt x="1043" y="664"/>
                      <a:pt x="1043" y="672"/>
                    </a:cubicBezTo>
                    <a:cubicBezTo>
                      <a:pt x="1043" y="680"/>
                      <a:pt x="1043" y="688"/>
                      <a:pt x="1043" y="696"/>
                    </a:cubicBezTo>
                    <a:cubicBezTo>
                      <a:pt x="1043" y="720"/>
                      <a:pt x="1051" y="735"/>
                      <a:pt x="1035" y="743"/>
                    </a:cubicBezTo>
                    <a:cubicBezTo>
                      <a:pt x="1035" y="743"/>
                      <a:pt x="1027" y="743"/>
                      <a:pt x="1027" y="751"/>
                    </a:cubicBezTo>
                    <a:cubicBezTo>
                      <a:pt x="1019" y="751"/>
                      <a:pt x="1019" y="759"/>
                      <a:pt x="1027" y="767"/>
                    </a:cubicBezTo>
                    <a:cubicBezTo>
                      <a:pt x="1035" y="783"/>
                      <a:pt x="1035" y="814"/>
                      <a:pt x="1027" y="830"/>
                    </a:cubicBezTo>
                    <a:cubicBezTo>
                      <a:pt x="1027" y="838"/>
                      <a:pt x="1019" y="838"/>
                      <a:pt x="1019" y="846"/>
                    </a:cubicBezTo>
                    <a:cubicBezTo>
                      <a:pt x="1011" y="846"/>
                      <a:pt x="995" y="854"/>
                      <a:pt x="995" y="862"/>
                    </a:cubicBezTo>
                    <a:cubicBezTo>
                      <a:pt x="988" y="870"/>
                      <a:pt x="995" y="870"/>
                      <a:pt x="995" y="878"/>
                    </a:cubicBezTo>
                    <a:cubicBezTo>
                      <a:pt x="1011" y="901"/>
                      <a:pt x="1027" y="925"/>
                      <a:pt x="1011" y="933"/>
                    </a:cubicBezTo>
                    <a:lnTo>
                      <a:pt x="1011" y="933"/>
                    </a:lnTo>
                    <a:cubicBezTo>
                      <a:pt x="1011" y="941"/>
                      <a:pt x="1003" y="941"/>
                      <a:pt x="1003" y="949"/>
                    </a:cubicBezTo>
                    <a:cubicBezTo>
                      <a:pt x="1003" y="949"/>
                      <a:pt x="1011" y="949"/>
                      <a:pt x="1019" y="949"/>
                    </a:cubicBezTo>
                    <a:cubicBezTo>
                      <a:pt x="1019" y="949"/>
                      <a:pt x="1019" y="949"/>
                      <a:pt x="1027" y="949"/>
                    </a:cubicBezTo>
                    <a:cubicBezTo>
                      <a:pt x="1098" y="949"/>
                      <a:pt x="1747" y="909"/>
                      <a:pt x="1747" y="909"/>
                    </a:cubicBezTo>
                    <a:cubicBezTo>
                      <a:pt x="1754" y="909"/>
                      <a:pt x="1754" y="909"/>
                      <a:pt x="1754" y="909"/>
                    </a:cubicBezTo>
                    <a:lnTo>
                      <a:pt x="1754" y="909"/>
                    </a:lnTo>
                    <a:cubicBezTo>
                      <a:pt x="1754" y="909"/>
                      <a:pt x="1778" y="917"/>
                      <a:pt x="1778" y="933"/>
                    </a:cubicBezTo>
                    <a:lnTo>
                      <a:pt x="1778" y="941"/>
                    </a:lnTo>
                    <a:cubicBezTo>
                      <a:pt x="1770" y="949"/>
                      <a:pt x="1770" y="949"/>
                      <a:pt x="1770" y="949"/>
                    </a:cubicBezTo>
                    <a:cubicBezTo>
                      <a:pt x="1754" y="965"/>
                      <a:pt x="1699" y="1012"/>
                      <a:pt x="1739" y="1067"/>
                    </a:cubicBezTo>
                    <a:cubicBezTo>
                      <a:pt x="1762" y="1091"/>
                      <a:pt x="1770" y="1107"/>
                      <a:pt x="1786" y="1115"/>
                    </a:cubicBezTo>
                    <a:cubicBezTo>
                      <a:pt x="1802" y="1123"/>
                      <a:pt x="1810" y="1138"/>
                      <a:pt x="1818" y="1154"/>
                    </a:cubicBezTo>
                    <a:cubicBezTo>
                      <a:pt x="1826" y="1186"/>
                      <a:pt x="1865" y="1241"/>
                      <a:pt x="1881" y="1265"/>
                    </a:cubicBezTo>
                    <a:cubicBezTo>
                      <a:pt x="1889" y="1281"/>
                      <a:pt x="1897" y="1289"/>
                      <a:pt x="1897" y="1289"/>
                    </a:cubicBezTo>
                    <a:lnTo>
                      <a:pt x="1897" y="1289"/>
                    </a:lnTo>
                    <a:lnTo>
                      <a:pt x="1897" y="1289"/>
                    </a:lnTo>
                    <a:cubicBezTo>
                      <a:pt x="1889" y="1297"/>
                      <a:pt x="1881" y="1297"/>
                      <a:pt x="1881" y="1297"/>
                    </a:cubicBezTo>
                    <a:cubicBezTo>
                      <a:pt x="1873" y="1297"/>
                      <a:pt x="1873" y="1297"/>
                      <a:pt x="1865" y="1297"/>
                    </a:cubicBezTo>
                    <a:cubicBezTo>
                      <a:pt x="1857" y="1297"/>
                      <a:pt x="1849" y="1297"/>
                      <a:pt x="1841" y="1297"/>
                    </a:cubicBezTo>
                    <a:cubicBezTo>
                      <a:pt x="1826" y="1297"/>
                      <a:pt x="1818" y="1297"/>
                      <a:pt x="1802" y="1289"/>
                    </a:cubicBezTo>
                    <a:cubicBezTo>
                      <a:pt x="1786" y="1289"/>
                      <a:pt x="1786" y="1289"/>
                      <a:pt x="1786" y="1289"/>
                    </a:cubicBezTo>
                    <a:cubicBezTo>
                      <a:pt x="1770" y="1289"/>
                      <a:pt x="1762" y="1281"/>
                      <a:pt x="1754" y="1273"/>
                    </a:cubicBezTo>
                    <a:cubicBezTo>
                      <a:pt x="1747" y="1273"/>
                      <a:pt x="1731" y="1265"/>
                      <a:pt x="1707" y="1257"/>
                    </a:cubicBezTo>
                    <a:cubicBezTo>
                      <a:pt x="1675" y="1241"/>
                      <a:pt x="1675" y="1241"/>
                      <a:pt x="1667" y="1233"/>
                    </a:cubicBezTo>
                    <a:cubicBezTo>
                      <a:pt x="1660" y="1233"/>
                      <a:pt x="1652" y="1225"/>
                      <a:pt x="1628" y="1218"/>
                    </a:cubicBezTo>
                    <a:cubicBezTo>
                      <a:pt x="1612" y="1210"/>
                      <a:pt x="1604" y="1202"/>
                      <a:pt x="1596" y="1202"/>
                    </a:cubicBezTo>
                    <a:lnTo>
                      <a:pt x="1596" y="1202"/>
                    </a:lnTo>
                    <a:cubicBezTo>
                      <a:pt x="1596" y="1210"/>
                      <a:pt x="1596" y="1218"/>
                      <a:pt x="1588" y="1225"/>
                    </a:cubicBezTo>
                    <a:lnTo>
                      <a:pt x="1588" y="1225"/>
                    </a:lnTo>
                    <a:cubicBezTo>
                      <a:pt x="1573" y="1249"/>
                      <a:pt x="1533" y="1289"/>
                      <a:pt x="1541" y="1328"/>
                    </a:cubicBezTo>
                    <a:cubicBezTo>
                      <a:pt x="1541" y="1352"/>
                      <a:pt x="1549" y="1352"/>
                      <a:pt x="1557" y="1352"/>
                    </a:cubicBezTo>
                    <a:cubicBezTo>
                      <a:pt x="1557" y="1352"/>
                      <a:pt x="1565" y="1352"/>
                      <a:pt x="1573" y="1344"/>
                    </a:cubicBezTo>
                    <a:cubicBezTo>
                      <a:pt x="1581" y="1344"/>
                      <a:pt x="1588" y="1344"/>
                      <a:pt x="1596" y="1344"/>
                    </a:cubicBezTo>
                    <a:lnTo>
                      <a:pt x="1596" y="1344"/>
                    </a:lnTo>
                    <a:cubicBezTo>
                      <a:pt x="1604" y="1344"/>
                      <a:pt x="1612" y="1344"/>
                      <a:pt x="1612" y="1344"/>
                    </a:cubicBezTo>
                    <a:cubicBezTo>
                      <a:pt x="1620" y="1344"/>
                      <a:pt x="1620" y="1344"/>
                      <a:pt x="1628" y="1344"/>
                    </a:cubicBezTo>
                    <a:cubicBezTo>
                      <a:pt x="1628" y="1344"/>
                      <a:pt x="1636" y="1344"/>
                      <a:pt x="1644" y="1344"/>
                    </a:cubicBezTo>
                    <a:cubicBezTo>
                      <a:pt x="1660" y="1344"/>
                      <a:pt x="1667" y="1352"/>
                      <a:pt x="1675" y="1368"/>
                    </a:cubicBezTo>
                    <a:cubicBezTo>
                      <a:pt x="1683" y="1375"/>
                      <a:pt x="1691" y="1391"/>
                      <a:pt x="1715" y="1399"/>
                    </a:cubicBezTo>
                    <a:cubicBezTo>
                      <a:pt x="1723" y="1407"/>
                      <a:pt x="1723" y="1399"/>
                      <a:pt x="1723" y="1399"/>
                    </a:cubicBezTo>
                    <a:cubicBezTo>
                      <a:pt x="1723" y="1399"/>
                      <a:pt x="1715" y="1384"/>
                      <a:pt x="1699" y="1368"/>
                    </a:cubicBezTo>
                    <a:cubicBezTo>
                      <a:pt x="1691" y="1360"/>
                      <a:pt x="1691" y="1352"/>
                      <a:pt x="1691" y="1344"/>
                    </a:cubicBezTo>
                    <a:cubicBezTo>
                      <a:pt x="1691" y="1328"/>
                      <a:pt x="1723" y="1304"/>
                      <a:pt x="1723" y="1297"/>
                    </a:cubicBezTo>
                    <a:cubicBezTo>
                      <a:pt x="1731" y="1297"/>
                      <a:pt x="1739" y="1297"/>
                      <a:pt x="1747" y="1297"/>
                    </a:cubicBezTo>
                    <a:cubicBezTo>
                      <a:pt x="1762" y="1297"/>
                      <a:pt x="1778" y="1297"/>
                      <a:pt x="1786" y="1297"/>
                    </a:cubicBezTo>
                    <a:cubicBezTo>
                      <a:pt x="1794" y="1304"/>
                      <a:pt x="1802" y="1304"/>
                      <a:pt x="1802" y="1304"/>
                    </a:cubicBezTo>
                    <a:cubicBezTo>
                      <a:pt x="1810" y="1304"/>
                      <a:pt x="1826" y="1312"/>
                      <a:pt x="1826" y="1320"/>
                    </a:cubicBezTo>
                    <a:cubicBezTo>
                      <a:pt x="1834" y="1328"/>
                      <a:pt x="1834" y="1328"/>
                      <a:pt x="1826" y="1336"/>
                    </a:cubicBezTo>
                    <a:cubicBezTo>
                      <a:pt x="1826" y="1344"/>
                      <a:pt x="1818" y="1344"/>
                      <a:pt x="1810" y="1352"/>
                    </a:cubicBezTo>
                    <a:cubicBezTo>
                      <a:pt x="1802" y="1360"/>
                      <a:pt x="1794" y="1360"/>
                      <a:pt x="1786" y="1375"/>
                    </a:cubicBezTo>
                    <a:lnTo>
                      <a:pt x="1786" y="1375"/>
                    </a:lnTo>
                    <a:lnTo>
                      <a:pt x="1794" y="1375"/>
                    </a:lnTo>
                    <a:cubicBezTo>
                      <a:pt x="1802" y="1384"/>
                      <a:pt x="1818" y="1384"/>
                      <a:pt x="1818" y="1399"/>
                    </a:cubicBezTo>
                    <a:cubicBezTo>
                      <a:pt x="1818" y="1415"/>
                      <a:pt x="1818" y="1415"/>
                      <a:pt x="1826" y="1415"/>
                    </a:cubicBezTo>
                    <a:cubicBezTo>
                      <a:pt x="1826" y="1415"/>
                      <a:pt x="1826" y="1415"/>
                      <a:pt x="1834" y="1415"/>
                    </a:cubicBezTo>
                    <a:cubicBezTo>
                      <a:pt x="1834" y="1415"/>
                      <a:pt x="1841" y="1415"/>
                      <a:pt x="1849" y="1415"/>
                    </a:cubicBezTo>
                    <a:lnTo>
                      <a:pt x="1849" y="1415"/>
                    </a:lnTo>
                    <a:lnTo>
                      <a:pt x="1857" y="1415"/>
                    </a:lnTo>
                    <a:cubicBezTo>
                      <a:pt x="1857" y="1415"/>
                      <a:pt x="1857" y="1407"/>
                      <a:pt x="1857" y="1399"/>
                    </a:cubicBezTo>
                    <a:lnTo>
                      <a:pt x="1857" y="1399"/>
                    </a:lnTo>
                    <a:cubicBezTo>
                      <a:pt x="1857" y="1391"/>
                      <a:pt x="1873" y="1352"/>
                      <a:pt x="1873" y="1344"/>
                    </a:cubicBezTo>
                    <a:cubicBezTo>
                      <a:pt x="1873" y="1344"/>
                      <a:pt x="1889" y="1320"/>
                      <a:pt x="1905" y="1320"/>
                    </a:cubicBezTo>
                    <a:cubicBezTo>
                      <a:pt x="1913" y="1320"/>
                      <a:pt x="1913" y="1320"/>
                      <a:pt x="1913" y="1320"/>
                    </a:cubicBezTo>
                    <a:cubicBezTo>
                      <a:pt x="1936" y="1328"/>
                      <a:pt x="1928" y="1344"/>
                      <a:pt x="1928" y="1368"/>
                    </a:cubicBezTo>
                    <a:cubicBezTo>
                      <a:pt x="1928" y="1368"/>
                      <a:pt x="1928" y="1375"/>
                      <a:pt x="1928" y="1384"/>
                    </a:cubicBezTo>
                    <a:cubicBezTo>
                      <a:pt x="1928" y="1391"/>
                      <a:pt x="1936" y="1391"/>
                      <a:pt x="1944" y="1391"/>
                    </a:cubicBezTo>
                    <a:cubicBezTo>
                      <a:pt x="1944" y="1399"/>
                      <a:pt x="1960" y="1399"/>
                      <a:pt x="1960" y="1415"/>
                    </a:cubicBezTo>
                    <a:cubicBezTo>
                      <a:pt x="1968" y="1447"/>
                      <a:pt x="1968" y="1455"/>
                      <a:pt x="1960" y="1471"/>
                    </a:cubicBezTo>
                    <a:cubicBezTo>
                      <a:pt x="1960" y="1478"/>
                      <a:pt x="1952" y="1478"/>
                      <a:pt x="1952" y="1478"/>
                    </a:cubicBezTo>
                    <a:cubicBezTo>
                      <a:pt x="1944" y="1478"/>
                      <a:pt x="1936" y="1478"/>
                      <a:pt x="1928" y="1478"/>
                    </a:cubicBezTo>
                    <a:cubicBezTo>
                      <a:pt x="1928" y="1471"/>
                      <a:pt x="1920" y="1471"/>
                      <a:pt x="1913" y="1471"/>
                    </a:cubicBezTo>
                    <a:lnTo>
                      <a:pt x="1913" y="1471"/>
                    </a:lnTo>
                    <a:cubicBezTo>
                      <a:pt x="1889" y="1471"/>
                      <a:pt x="1873" y="1486"/>
                      <a:pt x="1865" y="1502"/>
                    </a:cubicBezTo>
                    <a:lnTo>
                      <a:pt x="1865" y="1502"/>
                    </a:lnTo>
                    <a:cubicBezTo>
                      <a:pt x="1865" y="1510"/>
                      <a:pt x="1881" y="1510"/>
                      <a:pt x="1889" y="1510"/>
                    </a:cubicBezTo>
                    <a:cubicBezTo>
                      <a:pt x="1897" y="1510"/>
                      <a:pt x="1913" y="1518"/>
                      <a:pt x="1920" y="1518"/>
                    </a:cubicBezTo>
                    <a:lnTo>
                      <a:pt x="1928" y="1526"/>
                    </a:lnTo>
                    <a:cubicBezTo>
                      <a:pt x="1920" y="1534"/>
                      <a:pt x="1905" y="1534"/>
                      <a:pt x="1897" y="1534"/>
                    </a:cubicBezTo>
                    <a:cubicBezTo>
                      <a:pt x="1897" y="1534"/>
                      <a:pt x="1889" y="1534"/>
                      <a:pt x="1881" y="1534"/>
                    </a:cubicBezTo>
                    <a:lnTo>
                      <a:pt x="1881" y="1534"/>
                    </a:lnTo>
                    <a:cubicBezTo>
                      <a:pt x="1857" y="1534"/>
                      <a:pt x="1841" y="1549"/>
                      <a:pt x="1834" y="1557"/>
                    </a:cubicBezTo>
                    <a:cubicBezTo>
                      <a:pt x="1834" y="1565"/>
                      <a:pt x="1841" y="1565"/>
                      <a:pt x="1849" y="1573"/>
                    </a:cubicBezTo>
                    <a:cubicBezTo>
                      <a:pt x="1865" y="1581"/>
                      <a:pt x="1873" y="1589"/>
                      <a:pt x="1889" y="1605"/>
                    </a:cubicBezTo>
                    <a:cubicBezTo>
                      <a:pt x="1905" y="1621"/>
                      <a:pt x="1920" y="1621"/>
                      <a:pt x="1936" y="1628"/>
                    </a:cubicBezTo>
                    <a:cubicBezTo>
                      <a:pt x="1944" y="1628"/>
                      <a:pt x="1952" y="1628"/>
                      <a:pt x="1968" y="1637"/>
                    </a:cubicBezTo>
                    <a:cubicBezTo>
                      <a:pt x="1992" y="1652"/>
                      <a:pt x="2007" y="1652"/>
                      <a:pt x="2023" y="1652"/>
                    </a:cubicBezTo>
                    <a:cubicBezTo>
                      <a:pt x="2031" y="1652"/>
                      <a:pt x="2039" y="1652"/>
                      <a:pt x="2047" y="1652"/>
                    </a:cubicBezTo>
                    <a:cubicBezTo>
                      <a:pt x="2071" y="1660"/>
                      <a:pt x="2078" y="1668"/>
                      <a:pt x="2087" y="1676"/>
                    </a:cubicBezTo>
                    <a:cubicBezTo>
                      <a:pt x="2087" y="1676"/>
                      <a:pt x="2094" y="1684"/>
                      <a:pt x="2102" y="1692"/>
                    </a:cubicBezTo>
                    <a:cubicBezTo>
                      <a:pt x="2118" y="1692"/>
                      <a:pt x="2126" y="1708"/>
                      <a:pt x="2126" y="1715"/>
                    </a:cubicBezTo>
                    <a:cubicBezTo>
                      <a:pt x="2134" y="1724"/>
                      <a:pt x="2126" y="1739"/>
                      <a:pt x="2118" y="1747"/>
                    </a:cubicBezTo>
                    <a:cubicBezTo>
                      <a:pt x="2110" y="1763"/>
                      <a:pt x="2110" y="1763"/>
                      <a:pt x="2102" y="1763"/>
                    </a:cubicBezTo>
                    <a:cubicBezTo>
                      <a:pt x="2102" y="1763"/>
                      <a:pt x="2102" y="1771"/>
                      <a:pt x="2094" y="1779"/>
                    </a:cubicBezTo>
                    <a:cubicBezTo>
                      <a:pt x="2094" y="1787"/>
                      <a:pt x="2094" y="1795"/>
                      <a:pt x="2087" y="1802"/>
                    </a:cubicBezTo>
                    <a:cubicBezTo>
                      <a:pt x="2087" y="1810"/>
                      <a:pt x="2087" y="1818"/>
                      <a:pt x="2078" y="1826"/>
                    </a:cubicBezTo>
                    <a:cubicBezTo>
                      <a:pt x="2071" y="1826"/>
                      <a:pt x="2071" y="1826"/>
                      <a:pt x="2071" y="1826"/>
                    </a:cubicBezTo>
                    <a:cubicBezTo>
                      <a:pt x="2063" y="1826"/>
                      <a:pt x="2055" y="1818"/>
                      <a:pt x="2047" y="1802"/>
                    </a:cubicBezTo>
                    <a:cubicBezTo>
                      <a:pt x="2039" y="1795"/>
                      <a:pt x="2039" y="1795"/>
                      <a:pt x="2039" y="1787"/>
                    </a:cubicBezTo>
                    <a:cubicBezTo>
                      <a:pt x="2039" y="1787"/>
                      <a:pt x="2039" y="1795"/>
                      <a:pt x="2031" y="1795"/>
                    </a:cubicBezTo>
                    <a:cubicBezTo>
                      <a:pt x="2031" y="1802"/>
                      <a:pt x="2023" y="1810"/>
                      <a:pt x="2023" y="1818"/>
                    </a:cubicBezTo>
                    <a:cubicBezTo>
                      <a:pt x="2015" y="1834"/>
                      <a:pt x="2007" y="1850"/>
                      <a:pt x="1992" y="1866"/>
                    </a:cubicBezTo>
                    <a:cubicBezTo>
                      <a:pt x="1984" y="1881"/>
                      <a:pt x="1984" y="1881"/>
                      <a:pt x="1976" y="1881"/>
                    </a:cubicBezTo>
                    <a:close/>
                    <a:moveTo>
                      <a:pt x="1936" y="1708"/>
                    </a:moveTo>
                    <a:lnTo>
                      <a:pt x="1936" y="1708"/>
                    </a:lnTo>
                    <a:cubicBezTo>
                      <a:pt x="1944" y="1708"/>
                      <a:pt x="1944" y="1708"/>
                      <a:pt x="1944" y="1708"/>
                    </a:cubicBezTo>
                    <a:cubicBezTo>
                      <a:pt x="1944" y="1715"/>
                      <a:pt x="1944" y="1715"/>
                      <a:pt x="1944" y="1724"/>
                    </a:cubicBezTo>
                    <a:cubicBezTo>
                      <a:pt x="1944" y="1731"/>
                      <a:pt x="1944" y="1739"/>
                      <a:pt x="1952" y="1755"/>
                    </a:cubicBezTo>
                    <a:cubicBezTo>
                      <a:pt x="1960" y="1763"/>
                      <a:pt x="1968" y="1763"/>
                      <a:pt x="1976" y="1763"/>
                    </a:cubicBezTo>
                    <a:cubicBezTo>
                      <a:pt x="1976" y="1763"/>
                      <a:pt x="1984" y="1763"/>
                      <a:pt x="1992" y="1771"/>
                    </a:cubicBezTo>
                    <a:lnTo>
                      <a:pt x="1992" y="1779"/>
                    </a:lnTo>
                    <a:cubicBezTo>
                      <a:pt x="2000" y="1787"/>
                      <a:pt x="2007" y="1795"/>
                      <a:pt x="1992" y="1810"/>
                    </a:cubicBezTo>
                    <a:cubicBezTo>
                      <a:pt x="1992" y="1818"/>
                      <a:pt x="1992" y="1818"/>
                      <a:pt x="1984" y="1818"/>
                    </a:cubicBezTo>
                    <a:cubicBezTo>
                      <a:pt x="1976" y="1834"/>
                      <a:pt x="1968" y="1834"/>
                      <a:pt x="1976" y="1850"/>
                    </a:cubicBezTo>
                    <a:cubicBezTo>
                      <a:pt x="1976" y="1850"/>
                      <a:pt x="1976" y="1858"/>
                      <a:pt x="1976" y="1866"/>
                    </a:cubicBezTo>
                    <a:lnTo>
                      <a:pt x="1976" y="1874"/>
                    </a:lnTo>
                    <a:lnTo>
                      <a:pt x="1984" y="1866"/>
                    </a:lnTo>
                    <a:cubicBezTo>
                      <a:pt x="2000" y="1850"/>
                      <a:pt x="2007" y="1834"/>
                      <a:pt x="2015" y="1818"/>
                    </a:cubicBezTo>
                    <a:cubicBezTo>
                      <a:pt x="2015" y="1810"/>
                      <a:pt x="2023" y="1802"/>
                      <a:pt x="2023" y="1795"/>
                    </a:cubicBezTo>
                    <a:cubicBezTo>
                      <a:pt x="2031" y="1787"/>
                      <a:pt x="2039" y="1779"/>
                      <a:pt x="2039" y="1779"/>
                    </a:cubicBezTo>
                    <a:cubicBezTo>
                      <a:pt x="2047" y="1779"/>
                      <a:pt x="2047" y="1787"/>
                      <a:pt x="2055" y="1795"/>
                    </a:cubicBezTo>
                    <a:cubicBezTo>
                      <a:pt x="2055" y="1818"/>
                      <a:pt x="2063" y="1826"/>
                      <a:pt x="2071" y="1826"/>
                    </a:cubicBezTo>
                    <a:lnTo>
                      <a:pt x="2071" y="1818"/>
                    </a:lnTo>
                    <a:cubicBezTo>
                      <a:pt x="2078" y="1810"/>
                      <a:pt x="2078" y="1810"/>
                      <a:pt x="2087" y="1795"/>
                    </a:cubicBezTo>
                    <a:cubicBezTo>
                      <a:pt x="2087" y="1795"/>
                      <a:pt x="2087" y="1787"/>
                      <a:pt x="2087" y="1779"/>
                    </a:cubicBezTo>
                    <a:cubicBezTo>
                      <a:pt x="2094" y="1763"/>
                      <a:pt x="2094" y="1763"/>
                      <a:pt x="2102" y="1755"/>
                    </a:cubicBezTo>
                    <a:cubicBezTo>
                      <a:pt x="2102" y="1755"/>
                      <a:pt x="2110" y="1755"/>
                      <a:pt x="2110" y="1747"/>
                    </a:cubicBezTo>
                    <a:cubicBezTo>
                      <a:pt x="2118" y="1739"/>
                      <a:pt x="2126" y="1724"/>
                      <a:pt x="2118" y="1715"/>
                    </a:cubicBezTo>
                    <a:cubicBezTo>
                      <a:pt x="2118" y="1708"/>
                      <a:pt x="2110" y="1700"/>
                      <a:pt x="2102" y="1692"/>
                    </a:cubicBezTo>
                    <a:cubicBezTo>
                      <a:pt x="2087" y="1692"/>
                      <a:pt x="2087" y="1684"/>
                      <a:pt x="2078" y="1676"/>
                    </a:cubicBezTo>
                    <a:cubicBezTo>
                      <a:pt x="2071" y="1668"/>
                      <a:pt x="2071" y="1668"/>
                      <a:pt x="2047" y="1660"/>
                    </a:cubicBezTo>
                    <a:cubicBezTo>
                      <a:pt x="2039" y="1660"/>
                      <a:pt x="2031" y="1660"/>
                      <a:pt x="2023" y="1660"/>
                    </a:cubicBezTo>
                    <a:cubicBezTo>
                      <a:pt x="2007" y="1660"/>
                      <a:pt x="1992" y="1652"/>
                      <a:pt x="1968" y="1644"/>
                    </a:cubicBezTo>
                    <a:cubicBezTo>
                      <a:pt x="1952" y="1637"/>
                      <a:pt x="1944" y="1637"/>
                      <a:pt x="1936" y="1637"/>
                    </a:cubicBezTo>
                    <a:cubicBezTo>
                      <a:pt x="1913" y="1628"/>
                      <a:pt x="1905" y="1628"/>
                      <a:pt x="1881" y="1605"/>
                    </a:cubicBezTo>
                    <a:cubicBezTo>
                      <a:pt x="1873" y="1597"/>
                      <a:pt x="1857" y="1589"/>
                      <a:pt x="1849" y="1581"/>
                    </a:cubicBezTo>
                    <a:cubicBezTo>
                      <a:pt x="1834" y="1573"/>
                      <a:pt x="1826" y="1573"/>
                      <a:pt x="1834" y="1557"/>
                    </a:cubicBezTo>
                    <a:cubicBezTo>
                      <a:pt x="1834" y="1542"/>
                      <a:pt x="1857" y="1526"/>
                      <a:pt x="1881" y="1526"/>
                    </a:cubicBezTo>
                    <a:cubicBezTo>
                      <a:pt x="1881" y="1526"/>
                      <a:pt x="1881" y="1526"/>
                      <a:pt x="1889" y="1526"/>
                    </a:cubicBezTo>
                    <a:lnTo>
                      <a:pt x="1897" y="1526"/>
                    </a:lnTo>
                    <a:cubicBezTo>
                      <a:pt x="1913" y="1526"/>
                      <a:pt x="1913" y="1526"/>
                      <a:pt x="1920" y="1526"/>
                    </a:cubicBezTo>
                    <a:lnTo>
                      <a:pt x="1913" y="1526"/>
                    </a:lnTo>
                    <a:cubicBezTo>
                      <a:pt x="1905" y="1526"/>
                      <a:pt x="1897" y="1518"/>
                      <a:pt x="1889" y="1518"/>
                    </a:cubicBezTo>
                    <a:cubicBezTo>
                      <a:pt x="1873" y="1518"/>
                      <a:pt x="1865" y="1518"/>
                      <a:pt x="1857" y="1510"/>
                    </a:cubicBezTo>
                    <a:cubicBezTo>
                      <a:pt x="1857" y="1510"/>
                      <a:pt x="1857" y="1502"/>
                      <a:pt x="1865" y="1502"/>
                    </a:cubicBezTo>
                    <a:cubicBezTo>
                      <a:pt x="1873" y="1478"/>
                      <a:pt x="1889" y="1462"/>
                      <a:pt x="1913" y="1462"/>
                    </a:cubicBezTo>
                    <a:cubicBezTo>
                      <a:pt x="1920" y="1462"/>
                      <a:pt x="1928" y="1462"/>
                      <a:pt x="1936" y="1471"/>
                    </a:cubicBezTo>
                    <a:cubicBezTo>
                      <a:pt x="1944" y="1471"/>
                      <a:pt x="1944" y="1471"/>
                      <a:pt x="1952" y="1471"/>
                    </a:cubicBezTo>
                    <a:lnTo>
                      <a:pt x="1952" y="1471"/>
                    </a:lnTo>
                    <a:cubicBezTo>
                      <a:pt x="1960" y="1455"/>
                      <a:pt x="1960" y="1447"/>
                      <a:pt x="1952" y="1423"/>
                    </a:cubicBezTo>
                    <a:cubicBezTo>
                      <a:pt x="1952" y="1407"/>
                      <a:pt x="1944" y="1407"/>
                      <a:pt x="1936" y="1399"/>
                    </a:cubicBezTo>
                    <a:cubicBezTo>
                      <a:pt x="1928" y="1399"/>
                      <a:pt x="1920" y="1399"/>
                      <a:pt x="1920" y="1384"/>
                    </a:cubicBezTo>
                    <a:cubicBezTo>
                      <a:pt x="1920" y="1375"/>
                      <a:pt x="1920" y="1368"/>
                      <a:pt x="1920" y="1360"/>
                    </a:cubicBezTo>
                    <a:cubicBezTo>
                      <a:pt x="1920" y="1344"/>
                      <a:pt x="1920" y="1328"/>
                      <a:pt x="1913" y="1328"/>
                    </a:cubicBezTo>
                    <a:cubicBezTo>
                      <a:pt x="1913" y="1328"/>
                      <a:pt x="1913" y="1328"/>
                      <a:pt x="1905" y="1328"/>
                    </a:cubicBezTo>
                    <a:cubicBezTo>
                      <a:pt x="1897" y="1328"/>
                      <a:pt x="1881" y="1344"/>
                      <a:pt x="1881" y="1344"/>
                    </a:cubicBezTo>
                    <a:cubicBezTo>
                      <a:pt x="1873" y="1360"/>
                      <a:pt x="1865" y="1391"/>
                      <a:pt x="1865" y="1399"/>
                    </a:cubicBezTo>
                    <a:lnTo>
                      <a:pt x="1865" y="1399"/>
                    </a:lnTo>
                    <a:cubicBezTo>
                      <a:pt x="1865" y="1407"/>
                      <a:pt x="1865" y="1415"/>
                      <a:pt x="1857" y="1423"/>
                    </a:cubicBezTo>
                    <a:lnTo>
                      <a:pt x="1849" y="1423"/>
                    </a:lnTo>
                    <a:cubicBezTo>
                      <a:pt x="1841" y="1423"/>
                      <a:pt x="1834" y="1423"/>
                      <a:pt x="1834" y="1423"/>
                    </a:cubicBezTo>
                    <a:cubicBezTo>
                      <a:pt x="1826" y="1423"/>
                      <a:pt x="1826" y="1423"/>
                      <a:pt x="1826" y="1423"/>
                    </a:cubicBezTo>
                    <a:cubicBezTo>
                      <a:pt x="1818" y="1423"/>
                      <a:pt x="1810" y="1415"/>
                      <a:pt x="1810" y="1399"/>
                    </a:cubicBezTo>
                    <a:cubicBezTo>
                      <a:pt x="1810" y="1391"/>
                      <a:pt x="1802" y="1384"/>
                      <a:pt x="1794" y="1384"/>
                    </a:cubicBezTo>
                    <a:cubicBezTo>
                      <a:pt x="1786" y="1384"/>
                      <a:pt x="1778" y="1384"/>
                      <a:pt x="1778" y="1384"/>
                    </a:cubicBezTo>
                    <a:cubicBezTo>
                      <a:pt x="1778" y="1375"/>
                      <a:pt x="1778" y="1375"/>
                      <a:pt x="1778" y="1368"/>
                    </a:cubicBezTo>
                    <a:cubicBezTo>
                      <a:pt x="1786" y="1360"/>
                      <a:pt x="1794" y="1352"/>
                      <a:pt x="1810" y="1344"/>
                    </a:cubicBezTo>
                    <a:cubicBezTo>
                      <a:pt x="1810" y="1336"/>
                      <a:pt x="1818" y="1336"/>
                      <a:pt x="1818" y="1328"/>
                    </a:cubicBezTo>
                    <a:cubicBezTo>
                      <a:pt x="1826" y="1328"/>
                      <a:pt x="1826" y="1328"/>
                      <a:pt x="1826" y="1320"/>
                    </a:cubicBezTo>
                    <a:cubicBezTo>
                      <a:pt x="1818" y="1320"/>
                      <a:pt x="1810" y="1312"/>
                      <a:pt x="1802" y="1312"/>
                    </a:cubicBezTo>
                    <a:cubicBezTo>
                      <a:pt x="1794" y="1312"/>
                      <a:pt x="1794" y="1312"/>
                      <a:pt x="1786" y="1304"/>
                    </a:cubicBezTo>
                    <a:cubicBezTo>
                      <a:pt x="1778" y="1304"/>
                      <a:pt x="1762" y="1304"/>
                      <a:pt x="1747" y="1304"/>
                    </a:cubicBezTo>
                    <a:cubicBezTo>
                      <a:pt x="1739" y="1304"/>
                      <a:pt x="1731" y="1304"/>
                      <a:pt x="1731" y="1304"/>
                    </a:cubicBezTo>
                    <a:cubicBezTo>
                      <a:pt x="1715" y="1312"/>
                      <a:pt x="1699" y="1336"/>
                      <a:pt x="1699" y="1344"/>
                    </a:cubicBezTo>
                    <a:cubicBezTo>
                      <a:pt x="1699" y="1352"/>
                      <a:pt x="1699" y="1360"/>
                      <a:pt x="1699" y="1360"/>
                    </a:cubicBezTo>
                    <a:cubicBezTo>
                      <a:pt x="1715" y="1368"/>
                      <a:pt x="1739" y="1399"/>
                      <a:pt x="1731" y="1407"/>
                    </a:cubicBezTo>
                    <a:cubicBezTo>
                      <a:pt x="1731" y="1407"/>
                      <a:pt x="1731" y="1407"/>
                      <a:pt x="1723" y="1407"/>
                    </a:cubicBezTo>
                    <a:cubicBezTo>
                      <a:pt x="1723" y="1407"/>
                      <a:pt x="1715" y="1407"/>
                      <a:pt x="1707" y="1407"/>
                    </a:cubicBezTo>
                    <a:cubicBezTo>
                      <a:pt x="1691" y="1399"/>
                      <a:pt x="1675" y="1384"/>
                      <a:pt x="1667" y="1368"/>
                    </a:cubicBezTo>
                    <a:cubicBezTo>
                      <a:pt x="1660" y="1360"/>
                      <a:pt x="1652" y="1352"/>
                      <a:pt x="1644" y="1352"/>
                    </a:cubicBezTo>
                    <a:cubicBezTo>
                      <a:pt x="1636" y="1352"/>
                      <a:pt x="1636" y="1352"/>
                      <a:pt x="1628" y="1352"/>
                    </a:cubicBezTo>
                    <a:cubicBezTo>
                      <a:pt x="1620" y="1352"/>
                      <a:pt x="1620" y="1352"/>
                      <a:pt x="1612" y="1352"/>
                    </a:cubicBezTo>
                    <a:cubicBezTo>
                      <a:pt x="1612" y="1352"/>
                      <a:pt x="1604" y="1352"/>
                      <a:pt x="1596" y="1352"/>
                    </a:cubicBezTo>
                    <a:cubicBezTo>
                      <a:pt x="1588" y="1344"/>
                      <a:pt x="1581" y="1352"/>
                      <a:pt x="1573" y="1352"/>
                    </a:cubicBezTo>
                    <a:cubicBezTo>
                      <a:pt x="1573" y="1352"/>
                      <a:pt x="1565" y="1360"/>
                      <a:pt x="1557" y="1360"/>
                    </a:cubicBezTo>
                    <a:cubicBezTo>
                      <a:pt x="1541" y="1360"/>
                      <a:pt x="1533" y="1352"/>
                      <a:pt x="1533" y="1336"/>
                    </a:cubicBezTo>
                    <a:cubicBezTo>
                      <a:pt x="1525" y="1289"/>
                      <a:pt x="1565" y="1241"/>
                      <a:pt x="1581" y="1225"/>
                    </a:cubicBezTo>
                    <a:cubicBezTo>
                      <a:pt x="1581" y="1225"/>
                      <a:pt x="1581" y="1218"/>
                      <a:pt x="1588" y="1218"/>
                    </a:cubicBezTo>
                    <a:cubicBezTo>
                      <a:pt x="1588" y="1210"/>
                      <a:pt x="1588" y="1210"/>
                      <a:pt x="1588" y="1202"/>
                    </a:cubicBezTo>
                    <a:lnTo>
                      <a:pt x="1588" y="1194"/>
                    </a:lnTo>
                    <a:lnTo>
                      <a:pt x="1596" y="1194"/>
                    </a:lnTo>
                    <a:cubicBezTo>
                      <a:pt x="1596" y="1194"/>
                      <a:pt x="1604" y="1194"/>
                      <a:pt x="1628" y="1210"/>
                    </a:cubicBezTo>
                    <a:cubicBezTo>
                      <a:pt x="1652" y="1218"/>
                      <a:pt x="1667" y="1225"/>
                      <a:pt x="1667" y="1233"/>
                    </a:cubicBezTo>
                    <a:cubicBezTo>
                      <a:pt x="1675" y="1233"/>
                      <a:pt x="1683" y="1241"/>
                      <a:pt x="1715" y="1249"/>
                    </a:cubicBezTo>
                    <a:cubicBezTo>
                      <a:pt x="1739" y="1257"/>
                      <a:pt x="1747" y="1265"/>
                      <a:pt x="1754" y="1273"/>
                    </a:cubicBezTo>
                    <a:cubicBezTo>
                      <a:pt x="1770" y="1273"/>
                      <a:pt x="1770" y="1281"/>
                      <a:pt x="1794" y="1281"/>
                    </a:cubicBezTo>
                    <a:cubicBezTo>
                      <a:pt x="1802" y="1289"/>
                      <a:pt x="1802" y="1289"/>
                      <a:pt x="1802" y="1289"/>
                    </a:cubicBezTo>
                    <a:cubicBezTo>
                      <a:pt x="1826" y="1289"/>
                      <a:pt x="1841" y="1297"/>
                      <a:pt x="1857" y="1289"/>
                    </a:cubicBezTo>
                    <a:cubicBezTo>
                      <a:pt x="1865" y="1289"/>
                      <a:pt x="1873" y="1289"/>
                      <a:pt x="1881" y="1289"/>
                    </a:cubicBezTo>
                    <a:cubicBezTo>
                      <a:pt x="1881" y="1289"/>
                      <a:pt x="1881" y="1289"/>
                      <a:pt x="1889" y="1289"/>
                    </a:cubicBezTo>
                    <a:cubicBezTo>
                      <a:pt x="1889" y="1281"/>
                      <a:pt x="1881" y="1281"/>
                      <a:pt x="1873" y="1273"/>
                    </a:cubicBezTo>
                    <a:cubicBezTo>
                      <a:pt x="1857" y="1241"/>
                      <a:pt x="1818" y="1186"/>
                      <a:pt x="1810" y="1162"/>
                    </a:cubicBezTo>
                    <a:cubicBezTo>
                      <a:pt x="1802" y="1138"/>
                      <a:pt x="1794" y="1131"/>
                      <a:pt x="1778" y="1123"/>
                    </a:cubicBezTo>
                    <a:cubicBezTo>
                      <a:pt x="1770" y="1107"/>
                      <a:pt x="1754" y="1099"/>
                      <a:pt x="1739" y="1067"/>
                    </a:cubicBezTo>
                    <a:cubicBezTo>
                      <a:pt x="1691" y="1012"/>
                      <a:pt x="1747" y="957"/>
                      <a:pt x="1770" y="941"/>
                    </a:cubicBezTo>
                    <a:lnTo>
                      <a:pt x="1770" y="941"/>
                    </a:lnTo>
                    <a:cubicBezTo>
                      <a:pt x="1778" y="933"/>
                      <a:pt x="1770" y="933"/>
                      <a:pt x="1770" y="933"/>
                    </a:cubicBezTo>
                    <a:cubicBezTo>
                      <a:pt x="1770" y="925"/>
                      <a:pt x="1762" y="917"/>
                      <a:pt x="1747" y="917"/>
                    </a:cubicBezTo>
                    <a:cubicBezTo>
                      <a:pt x="1731" y="917"/>
                      <a:pt x="1098" y="957"/>
                      <a:pt x="1027" y="957"/>
                    </a:cubicBezTo>
                    <a:cubicBezTo>
                      <a:pt x="1019" y="957"/>
                      <a:pt x="1019" y="957"/>
                      <a:pt x="1019" y="957"/>
                    </a:cubicBezTo>
                    <a:cubicBezTo>
                      <a:pt x="1003" y="957"/>
                      <a:pt x="1003" y="949"/>
                      <a:pt x="1003" y="949"/>
                    </a:cubicBezTo>
                    <a:cubicBezTo>
                      <a:pt x="995" y="941"/>
                      <a:pt x="1003" y="941"/>
                      <a:pt x="1003" y="933"/>
                    </a:cubicBezTo>
                    <a:lnTo>
                      <a:pt x="1003" y="933"/>
                    </a:lnTo>
                    <a:cubicBezTo>
                      <a:pt x="1011" y="925"/>
                      <a:pt x="1003" y="901"/>
                      <a:pt x="988" y="885"/>
                    </a:cubicBezTo>
                    <a:cubicBezTo>
                      <a:pt x="988" y="878"/>
                      <a:pt x="980" y="870"/>
                      <a:pt x="988" y="862"/>
                    </a:cubicBezTo>
                    <a:cubicBezTo>
                      <a:pt x="988" y="846"/>
                      <a:pt x="1003" y="838"/>
                      <a:pt x="1011" y="838"/>
                    </a:cubicBezTo>
                    <a:cubicBezTo>
                      <a:pt x="1019" y="838"/>
                      <a:pt x="1019" y="830"/>
                      <a:pt x="1019" y="830"/>
                    </a:cubicBezTo>
                    <a:cubicBezTo>
                      <a:pt x="1027" y="814"/>
                      <a:pt x="1019" y="783"/>
                      <a:pt x="1019" y="775"/>
                    </a:cubicBezTo>
                    <a:cubicBezTo>
                      <a:pt x="1011" y="767"/>
                      <a:pt x="1011" y="759"/>
                      <a:pt x="1019" y="751"/>
                    </a:cubicBezTo>
                    <a:cubicBezTo>
                      <a:pt x="1019" y="743"/>
                      <a:pt x="1027" y="735"/>
                      <a:pt x="1035" y="735"/>
                    </a:cubicBezTo>
                    <a:cubicBezTo>
                      <a:pt x="1043" y="735"/>
                      <a:pt x="1035" y="712"/>
                      <a:pt x="1035" y="696"/>
                    </a:cubicBezTo>
                    <a:cubicBezTo>
                      <a:pt x="1035" y="688"/>
                      <a:pt x="1035" y="680"/>
                      <a:pt x="1035" y="672"/>
                    </a:cubicBezTo>
                    <a:cubicBezTo>
                      <a:pt x="1035" y="656"/>
                      <a:pt x="1059" y="648"/>
                      <a:pt x="1075" y="648"/>
                    </a:cubicBezTo>
                    <a:lnTo>
                      <a:pt x="1083" y="648"/>
                    </a:lnTo>
                    <a:cubicBezTo>
                      <a:pt x="1083" y="648"/>
                      <a:pt x="1083" y="640"/>
                      <a:pt x="1083" y="632"/>
                    </a:cubicBezTo>
                    <a:cubicBezTo>
                      <a:pt x="1083" y="625"/>
                      <a:pt x="1075" y="617"/>
                      <a:pt x="1075" y="609"/>
                    </a:cubicBezTo>
                    <a:cubicBezTo>
                      <a:pt x="1075" y="601"/>
                      <a:pt x="1075" y="593"/>
                      <a:pt x="1083" y="593"/>
                    </a:cubicBezTo>
                    <a:cubicBezTo>
                      <a:pt x="1083" y="585"/>
                      <a:pt x="1098" y="585"/>
                      <a:pt x="1106" y="585"/>
                    </a:cubicBezTo>
                    <a:cubicBezTo>
                      <a:pt x="1106" y="585"/>
                      <a:pt x="1106" y="585"/>
                      <a:pt x="1114" y="585"/>
                    </a:cubicBezTo>
                    <a:cubicBezTo>
                      <a:pt x="1122" y="585"/>
                      <a:pt x="1122" y="569"/>
                      <a:pt x="1114" y="545"/>
                    </a:cubicBezTo>
                    <a:cubicBezTo>
                      <a:pt x="1106" y="522"/>
                      <a:pt x="1122" y="522"/>
                      <a:pt x="1138" y="514"/>
                    </a:cubicBezTo>
                    <a:lnTo>
                      <a:pt x="1146" y="514"/>
                    </a:lnTo>
                    <a:cubicBezTo>
                      <a:pt x="1161" y="506"/>
                      <a:pt x="1193" y="443"/>
                      <a:pt x="1201" y="419"/>
                    </a:cubicBezTo>
                    <a:cubicBezTo>
                      <a:pt x="1201" y="403"/>
                      <a:pt x="1201" y="403"/>
                      <a:pt x="1185" y="395"/>
                    </a:cubicBezTo>
                    <a:cubicBezTo>
                      <a:pt x="1177" y="395"/>
                      <a:pt x="1161" y="387"/>
                      <a:pt x="1146" y="380"/>
                    </a:cubicBezTo>
                    <a:cubicBezTo>
                      <a:pt x="1146" y="380"/>
                      <a:pt x="1130" y="372"/>
                      <a:pt x="1138" y="364"/>
                    </a:cubicBezTo>
                    <a:cubicBezTo>
                      <a:pt x="1138" y="348"/>
                      <a:pt x="1170" y="340"/>
                      <a:pt x="1217" y="332"/>
                    </a:cubicBezTo>
                    <a:cubicBezTo>
                      <a:pt x="1225" y="332"/>
                      <a:pt x="1233" y="324"/>
                      <a:pt x="1233" y="324"/>
                    </a:cubicBezTo>
                    <a:cubicBezTo>
                      <a:pt x="1241" y="324"/>
                      <a:pt x="1241" y="324"/>
                      <a:pt x="1241" y="324"/>
                    </a:cubicBezTo>
                    <a:cubicBezTo>
                      <a:pt x="1241" y="316"/>
                      <a:pt x="1233" y="301"/>
                      <a:pt x="1201" y="292"/>
                    </a:cubicBezTo>
                    <a:cubicBezTo>
                      <a:pt x="1185" y="285"/>
                      <a:pt x="1177" y="277"/>
                      <a:pt x="1177" y="277"/>
                    </a:cubicBezTo>
                    <a:cubicBezTo>
                      <a:pt x="1177" y="269"/>
                      <a:pt x="1177" y="261"/>
                      <a:pt x="1185" y="261"/>
                    </a:cubicBezTo>
                    <a:cubicBezTo>
                      <a:pt x="1185" y="253"/>
                      <a:pt x="1185" y="253"/>
                      <a:pt x="1193" y="245"/>
                    </a:cubicBezTo>
                    <a:cubicBezTo>
                      <a:pt x="1193" y="229"/>
                      <a:pt x="1185" y="214"/>
                      <a:pt x="1177" y="214"/>
                    </a:cubicBezTo>
                    <a:cubicBezTo>
                      <a:pt x="1146" y="214"/>
                      <a:pt x="1146" y="182"/>
                      <a:pt x="1146" y="158"/>
                    </a:cubicBezTo>
                    <a:cubicBezTo>
                      <a:pt x="1146" y="150"/>
                      <a:pt x="1146" y="134"/>
                      <a:pt x="1146" y="127"/>
                    </a:cubicBezTo>
                    <a:cubicBezTo>
                      <a:pt x="1130" y="119"/>
                      <a:pt x="1146" y="103"/>
                      <a:pt x="1154" y="87"/>
                    </a:cubicBezTo>
                    <a:cubicBezTo>
                      <a:pt x="1161" y="79"/>
                      <a:pt x="1161" y="63"/>
                      <a:pt x="1161" y="55"/>
                    </a:cubicBezTo>
                    <a:lnTo>
                      <a:pt x="1154" y="48"/>
                    </a:lnTo>
                    <a:cubicBezTo>
                      <a:pt x="1146" y="40"/>
                      <a:pt x="1138" y="32"/>
                      <a:pt x="1138" y="8"/>
                    </a:cubicBezTo>
                    <a:cubicBezTo>
                      <a:pt x="7" y="40"/>
                      <a:pt x="7" y="40"/>
                      <a:pt x="7" y="40"/>
                    </a:cubicBezTo>
                    <a:cubicBezTo>
                      <a:pt x="15" y="522"/>
                      <a:pt x="15" y="522"/>
                      <a:pt x="15" y="522"/>
                    </a:cubicBezTo>
                    <a:cubicBezTo>
                      <a:pt x="23" y="530"/>
                      <a:pt x="47" y="545"/>
                      <a:pt x="63" y="561"/>
                    </a:cubicBezTo>
                    <a:cubicBezTo>
                      <a:pt x="63" y="569"/>
                      <a:pt x="71" y="577"/>
                      <a:pt x="78" y="585"/>
                    </a:cubicBezTo>
                    <a:cubicBezTo>
                      <a:pt x="94" y="601"/>
                      <a:pt x="110" y="617"/>
                      <a:pt x="118" y="640"/>
                    </a:cubicBezTo>
                    <a:cubicBezTo>
                      <a:pt x="126" y="664"/>
                      <a:pt x="126" y="680"/>
                      <a:pt x="118" y="688"/>
                    </a:cubicBezTo>
                    <a:cubicBezTo>
                      <a:pt x="118" y="696"/>
                      <a:pt x="118" y="704"/>
                      <a:pt x="110" y="712"/>
                    </a:cubicBezTo>
                    <a:cubicBezTo>
                      <a:pt x="110" y="727"/>
                      <a:pt x="118" y="727"/>
                      <a:pt x="126" y="735"/>
                    </a:cubicBezTo>
                    <a:cubicBezTo>
                      <a:pt x="134" y="735"/>
                      <a:pt x="134" y="735"/>
                      <a:pt x="142" y="743"/>
                    </a:cubicBezTo>
                    <a:cubicBezTo>
                      <a:pt x="158" y="759"/>
                      <a:pt x="181" y="783"/>
                      <a:pt x="173" y="830"/>
                    </a:cubicBezTo>
                    <a:cubicBezTo>
                      <a:pt x="173" y="854"/>
                      <a:pt x="181" y="854"/>
                      <a:pt x="189" y="862"/>
                    </a:cubicBezTo>
                    <a:cubicBezTo>
                      <a:pt x="197" y="862"/>
                      <a:pt x="213" y="862"/>
                      <a:pt x="221" y="878"/>
                    </a:cubicBezTo>
                    <a:cubicBezTo>
                      <a:pt x="237" y="909"/>
                      <a:pt x="237" y="949"/>
                      <a:pt x="237" y="972"/>
                    </a:cubicBezTo>
                    <a:cubicBezTo>
                      <a:pt x="229" y="996"/>
                      <a:pt x="229" y="1012"/>
                      <a:pt x="229" y="1028"/>
                    </a:cubicBezTo>
                    <a:cubicBezTo>
                      <a:pt x="229" y="1036"/>
                      <a:pt x="229" y="1036"/>
                      <a:pt x="237" y="1036"/>
                    </a:cubicBezTo>
                    <a:cubicBezTo>
                      <a:pt x="237" y="1051"/>
                      <a:pt x="237" y="1083"/>
                      <a:pt x="213" y="1131"/>
                    </a:cubicBezTo>
                    <a:cubicBezTo>
                      <a:pt x="205" y="1154"/>
                      <a:pt x="197" y="1154"/>
                      <a:pt x="181" y="1162"/>
                    </a:cubicBezTo>
                    <a:cubicBezTo>
                      <a:pt x="181" y="1170"/>
                      <a:pt x="173" y="1170"/>
                      <a:pt x="165" y="1186"/>
                    </a:cubicBezTo>
                    <a:cubicBezTo>
                      <a:pt x="158" y="1194"/>
                      <a:pt x="158" y="1194"/>
                      <a:pt x="158" y="1194"/>
                    </a:cubicBezTo>
                    <a:cubicBezTo>
                      <a:pt x="158" y="1202"/>
                      <a:pt x="158" y="1202"/>
                      <a:pt x="165" y="1202"/>
                    </a:cubicBezTo>
                    <a:cubicBezTo>
                      <a:pt x="173" y="1202"/>
                      <a:pt x="181" y="1210"/>
                      <a:pt x="181" y="1218"/>
                    </a:cubicBezTo>
                    <a:cubicBezTo>
                      <a:pt x="189" y="1225"/>
                      <a:pt x="189" y="1241"/>
                      <a:pt x="189" y="1249"/>
                    </a:cubicBezTo>
                    <a:cubicBezTo>
                      <a:pt x="181" y="1257"/>
                      <a:pt x="181" y="1257"/>
                      <a:pt x="173" y="1257"/>
                    </a:cubicBezTo>
                    <a:cubicBezTo>
                      <a:pt x="173" y="1257"/>
                      <a:pt x="165" y="1281"/>
                      <a:pt x="158" y="1289"/>
                    </a:cubicBezTo>
                    <a:cubicBezTo>
                      <a:pt x="158" y="1297"/>
                      <a:pt x="158" y="1297"/>
                      <a:pt x="158" y="1297"/>
                    </a:cubicBezTo>
                    <a:cubicBezTo>
                      <a:pt x="158" y="1312"/>
                      <a:pt x="165" y="1320"/>
                      <a:pt x="173" y="1336"/>
                    </a:cubicBezTo>
                    <a:cubicBezTo>
                      <a:pt x="173" y="1336"/>
                      <a:pt x="173" y="1344"/>
                      <a:pt x="181" y="1344"/>
                    </a:cubicBezTo>
                    <a:cubicBezTo>
                      <a:pt x="189" y="1368"/>
                      <a:pt x="189" y="1384"/>
                      <a:pt x="189" y="1399"/>
                    </a:cubicBezTo>
                    <a:lnTo>
                      <a:pt x="189" y="1407"/>
                    </a:lnTo>
                    <a:cubicBezTo>
                      <a:pt x="189" y="1423"/>
                      <a:pt x="181" y="1423"/>
                      <a:pt x="173" y="1431"/>
                    </a:cubicBezTo>
                    <a:cubicBezTo>
                      <a:pt x="173" y="1431"/>
                      <a:pt x="165" y="1431"/>
                      <a:pt x="165" y="1439"/>
                    </a:cubicBezTo>
                    <a:cubicBezTo>
                      <a:pt x="158" y="1447"/>
                      <a:pt x="158" y="1455"/>
                      <a:pt x="158" y="1462"/>
                    </a:cubicBezTo>
                    <a:cubicBezTo>
                      <a:pt x="158" y="1478"/>
                      <a:pt x="150" y="1486"/>
                      <a:pt x="142" y="1502"/>
                    </a:cubicBezTo>
                    <a:cubicBezTo>
                      <a:pt x="118" y="1518"/>
                      <a:pt x="110" y="1534"/>
                      <a:pt x="102" y="1549"/>
                    </a:cubicBezTo>
                    <a:cubicBezTo>
                      <a:pt x="94" y="1557"/>
                      <a:pt x="102" y="1565"/>
                      <a:pt x="110" y="1573"/>
                    </a:cubicBezTo>
                    <a:lnTo>
                      <a:pt x="110" y="1573"/>
                    </a:lnTo>
                    <a:cubicBezTo>
                      <a:pt x="126" y="1581"/>
                      <a:pt x="126" y="1589"/>
                      <a:pt x="134" y="1589"/>
                    </a:cubicBezTo>
                    <a:cubicBezTo>
                      <a:pt x="134" y="1589"/>
                      <a:pt x="142" y="1589"/>
                      <a:pt x="150" y="1581"/>
                    </a:cubicBezTo>
                    <a:cubicBezTo>
                      <a:pt x="158" y="1573"/>
                      <a:pt x="181" y="1565"/>
                      <a:pt x="213" y="1565"/>
                    </a:cubicBezTo>
                    <a:cubicBezTo>
                      <a:pt x="229" y="1565"/>
                      <a:pt x="244" y="1565"/>
                      <a:pt x="253" y="1565"/>
                    </a:cubicBezTo>
                    <a:cubicBezTo>
                      <a:pt x="284" y="1565"/>
                      <a:pt x="316" y="1565"/>
                      <a:pt x="316" y="1557"/>
                    </a:cubicBezTo>
                    <a:cubicBezTo>
                      <a:pt x="324" y="1542"/>
                      <a:pt x="308" y="1518"/>
                      <a:pt x="308" y="1510"/>
                    </a:cubicBezTo>
                    <a:cubicBezTo>
                      <a:pt x="300" y="1510"/>
                      <a:pt x="300" y="1510"/>
                      <a:pt x="300" y="1510"/>
                    </a:cubicBezTo>
                    <a:cubicBezTo>
                      <a:pt x="300" y="1502"/>
                      <a:pt x="308" y="1502"/>
                      <a:pt x="308" y="1502"/>
                    </a:cubicBezTo>
                    <a:cubicBezTo>
                      <a:pt x="316" y="1502"/>
                      <a:pt x="324" y="1502"/>
                      <a:pt x="324" y="1494"/>
                    </a:cubicBezTo>
                    <a:cubicBezTo>
                      <a:pt x="324" y="1486"/>
                      <a:pt x="324" y="1478"/>
                      <a:pt x="324" y="1478"/>
                    </a:cubicBezTo>
                    <a:cubicBezTo>
                      <a:pt x="324" y="1471"/>
                      <a:pt x="324" y="1462"/>
                      <a:pt x="324" y="1455"/>
                    </a:cubicBezTo>
                    <a:cubicBezTo>
                      <a:pt x="324" y="1447"/>
                      <a:pt x="324" y="1447"/>
                      <a:pt x="324" y="1439"/>
                    </a:cubicBezTo>
                    <a:cubicBezTo>
                      <a:pt x="331" y="1431"/>
                      <a:pt x="331" y="1423"/>
                      <a:pt x="339" y="1423"/>
                    </a:cubicBezTo>
                    <a:cubicBezTo>
                      <a:pt x="347" y="1423"/>
                      <a:pt x="347" y="1423"/>
                      <a:pt x="355" y="1431"/>
                    </a:cubicBezTo>
                    <a:cubicBezTo>
                      <a:pt x="355" y="1455"/>
                      <a:pt x="363" y="1462"/>
                      <a:pt x="371" y="1471"/>
                    </a:cubicBezTo>
                    <a:cubicBezTo>
                      <a:pt x="371" y="1471"/>
                      <a:pt x="371" y="1471"/>
                      <a:pt x="379" y="1478"/>
                    </a:cubicBezTo>
                    <a:cubicBezTo>
                      <a:pt x="379" y="1478"/>
                      <a:pt x="379" y="1486"/>
                      <a:pt x="379" y="1494"/>
                    </a:cubicBezTo>
                    <a:cubicBezTo>
                      <a:pt x="371" y="1502"/>
                      <a:pt x="371" y="1502"/>
                      <a:pt x="363" y="1502"/>
                    </a:cubicBezTo>
                    <a:cubicBezTo>
                      <a:pt x="355" y="1502"/>
                      <a:pt x="355" y="1502"/>
                      <a:pt x="355" y="1502"/>
                    </a:cubicBezTo>
                    <a:cubicBezTo>
                      <a:pt x="347" y="1510"/>
                      <a:pt x="339" y="1510"/>
                      <a:pt x="339" y="1510"/>
                    </a:cubicBezTo>
                    <a:cubicBezTo>
                      <a:pt x="339" y="1510"/>
                      <a:pt x="339" y="1518"/>
                      <a:pt x="339" y="1526"/>
                    </a:cubicBezTo>
                    <a:cubicBezTo>
                      <a:pt x="347" y="1534"/>
                      <a:pt x="347" y="1542"/>
                      <a:pt x="347" y="1549"/>
                    </a:cubicBezTo>
                    <a:cubicBezTo>
                      <a:pt x="347" y="1549"/>
                      <a:pt x="347" y="1549"/>
                      <a:pt x="355" y="1549"/>
                    </a:cubicBezTo>
                    <a:cubicBezTo>
                      <a:pt x="379" y="1557"/>
                      <a:pt x="561" y="1605"/>
                      <a:pt x="592" y="1621"/>
                    </a:cubicBezTo>
                    <a:cubicBezTo>
                      <a:pt x="608" y="1637"/>
                      <a:pt x="671" y="1644"/>
                      <a:pt x="727" y="1644"/>
                    </a:cubicBezTo>
                    <a:cubicBezTo>
                      <a:pt x="782" y="1644"/>
                      <a:pt x="821" y="1637"/>
                      <a:pt x="837" y="1621"/>
                    </a:cubicBezTo>
                    <a:cubicBezTo>
                      <a:pt x="845" y="1613"/>
                      <a:pt x="845" y="1605"/>
                      <a:pt x="845" y="1597"/>
                    </a:cubicBezTo>
                    <a:cubicBezTo>
                      <a:pt x="837" y="1557"/>
                      <a:pt x="821" y="1557"/>
                      <a:pt x="821" y="1549"/>
                    </a:cubicBezTo>
                    <a:cubicBezTo>
                      <a:pt x="814" y="1549"/>
                      <a:pt x="814" y="1549"/>
                      <a:pt x="814" y="1549"/>
                    </a:cubicBezTo>
                    <a:cubicBezTo>
                      <a:pt x="814" y="1542"/>
                      <a:pt x="814" y="1542"/>
                      <a:pt x="821" y="1542"/>
                    </a:cubicBezTo>
                    <a:cubicBezTo>
                      <a:pt x="821" y="1542"/>
                      <a:pt x="830" y="1542"/>
                      <a:pt x="830" y="1534"/>
                    </a:cubicBezTo>
                    <a:cubicBezTo>
                      <a:pt x="853" y="1526"/>
                      <a:pt x="861" y="1526"/>
                      <a:pt x="869" y="1526"/>
                    </a:cubicBezTo>
                    <a:cubicBezTo>
                      <a:pt x="869" y="1526"/>
                      <a:pt x="877" y="1526"/>
                      <a:pt x="885" y="1518"/>
                    </a:cubicBezTo>
                    <a:cubicBezTo>
                      <a:pt x="893" y="1510"/>
                      <a:pt x="908" y="1502"/>
                      <a:pt x="924" y="1502"/>
                    </a:cubicBezTo>
                    <a:cubicBezTo>
                      <a:pt x="932" y="1502"/>
                      <a:pt x="940" y="1502"/>
                      <a:pt x="940" y="1518"/>
                    </a:cubicBezTo>
                    <a:cubicBezTo>
                      <a:pt x="940" y="1534"/>
                      <a:pt x="940" y="1557"/>
                      <a:pt x="948" y="1557"/>
                    </a:cubicBezTo>
                    <a:lnTo>
                      <a:pt x="956" y="1557"/>
                    </a:lnTo>
                    <a:cubicBezTo>
                      <a:pt x="964" y="1549"/>
                      <a:pt x="972" y="1542"/>
                      <a:pt x="972" y="1534"/>
                    </a:cubicBezTo>
                    <a:cubicBezTo>
                      <a:pt x="972" y="1526"/>
                      <a:pt x="980" y="1526"/>
                      <a:pt x="980" y="1526"/>
                    </a:cubicBezTo>
                    <a:cubicBezTo>
                      <a:pt x="988" y="1526"/>
                      <a:pt x="995" y="1526"/>
                      <a:pt x="1003" y="1534"/>
                    </a:cubicBezTo>
                    <a:cubicBezTo>
                      <a:pt x="1011" y="1534"/>
                      <a:pt x="1019" y="1542"/>
                      <a:pt x="1019" y="1542"/>
                    </a:cubicBezTo>
                    <a:cubicBezTo>
                      <a:pt x="1043" y="1557"/>
                      <a:pt x="1051" y="1565"/>
                      <a:pt x="1059" y="1589"/>
                    </a:cubicBezTo>
                    <a:cubicBezTo>
                      <a:pt x="1067" y="1621"/>
                      <a:pt x="1067" y="1628"/>
                      <a:pt x="1090" y="1628"/>
                    </a:cubicBezTo>
                    <a:cubicBezTo>
                      <a:pt x="1114" y="1628"/>
                      <a:pt x="1161" y="1644"/>
                      <a:pt x="1177" y="1652"/>
                    </a:cubicBezTo>
                    <a:cubicBezTo>
                      <a:pt x="1193" y="1660"/>
                      <a:pt x="1201" y="1660"/>
                      <a:pt x="1217" y="1676"/>
                    </a:cubicBezTo>
                    <a:cubicBezTo>
                      <a:pt x="1233" y="1684"/>
                      <a:pt x="1233" y="1692"/>
                      <a:pt x="1233" y="1700"/>
                    </a:cubicBezTo>
                    <a:cubicBezTo>
                      <a:pt x="1225" y="1708"/>
                      <a:pt x="1217" y="1715"/>
                      <a:pt x="1209" y="1715"/>
                    </a:cubicBezTo>
                    <a:cubicBezTo>
                      <a:pt x="1193" y="1715"/>
                      <a:pt x="1177" y="1715"/>
                      <a:pt x="1177" y="1715"/>
                    </a:cubicBezTo>
                    <a:cubicBezTo>
                      <a:pt x="1177" y="1724"/>
                      <a:pt x="1177" y="1724"/>
                      <a:pt x="1177" y="1731"/>
                    </a:cubicBezTo>
                    <a:cubicBezTo>
                      <a:pt x="1177" y="1731"/>
                      <a:pt x="1177" y="1739"/>
                      <a:pt x="1185" y="1739"/>
                    </a:cubicBezTo>
                    <a:cubicBezTo>
                      <a:pt x="1193" y="1755"/>
                      <a:pt x="1193" y="1763"/>
                      <a:pt x="1217" y="1771"/>
                    </a:cubicBezTo>
                    <a:cubicBezTo>
                      <a:pt x="1225" y="1771"/>
                      <a:pt x="1241" y="1771"/>
                      <a:pt x="1248" y="1771"/>
                    </a:cubicBezTo>
                    <a:lnTo>
                      <a:pt x="1256" y="1763"/>
                    </a:lnTo>
                    <a:cubicBezTo>
                      <a:pt x="1264" y="1763"/>
                      <a:pt x="1272" y="1771"/>
                      <a:pt x="1288" y="1771"/>
                    </a:cubicBezTo>
                    <a:cubicBezTo>
                      <a:pt x="1304" y="1779"/>
                      <a:pt x="1304" y="1779"/>
                      <a:pt x="1312" y="1787"/>
                    </a:cubicBezTo>
                    <a:cubicBezTo>
                      <a:pt x="1312" y="1795"/>
                      <a:pt x="1320" y="1795"/>
                      <a:pt x="1343" y="1802"/>
                    </a:cubicBezTo>
                    <a:cubicBezTo>
                      <a:pt x="1359" y="1802"/>
                      <a:pt x="1391" y="1810"/>
                      <a:pt x="1414" y="1810"/>
                    </a:cubicBezTo>
                    <a:cubicBezTo>
                      <a:pt x="1438" y="1810"/>
                      <a:pt x="1454" y="1802"/>
                      <a:pt x="1454" y="1795"/>
                    </a:cubicBezTo>
                    <a:cubicBezTo>
                      <a:pt x="1462" y="1787"/>
                      <a:pt x="1462" y="1771"/>
                      <a:pt x="1454" y="1763"/>
                    </a:cubicBezTo>
                    <a:cubicBezTo>
                      <a:pt x="1454" y="1747"/>
                      <a:pt x="1454" y="1739"/>
                      <a:pt x="1462" y="1731"/>
                    </a:cubicBezTo>
                    <a:cubicBezTo>
                      <a:pt x="1478" y="1715"/>
                      <a:pt x="1501" y="1715"/>
                      <a:pt x="1517" y="1715"/>
                    </a:cubicBezTo>
                    <a:cubicBezTo>
                      <a:pt x="1533" y="1715"/>
                      <a:pt x="1557" y="1715"/>
                      <a:pt x="1565" y="1724"/>
                    </a:cubicBezTo>
                    <a:cubicBezTo>
                      <a:pt x="1565" y="1731"/>
                      <a:pt x="1573" y="1739"/>
                      <a:pt x="1581" y="1739"/>
                    </a:cubicBezTo>
                    <a:lnTo>
                      <a:pt x="1588" y="1739"/>
                    </a:lnTo>
                    <a:cubicBezTo>
                      <a:pt x="1596" y="1731"/>
                      <a:pt x="1604" y="1731"/>
                      <a:pt x="1604" y="1731"/>
                    </a:cubicBezTo>
                    <a:cubicBezTo>
                      <a:pt x="1612" y="1731"/>
                      <a:pt x="1612" y="1731"/>
                      <a:pt x="1612" y="1731"/>
                    </a:cubicBezTo>
                    <a:cubicBezTo>
                      <a:pt x="1612" y="1739"/>
                      <a:pt x="1620" y="1739"/>
                      <a:pt x="1612" y="1755"/>
                    </a:cubicBezTo>
                    <a:cubicBezTo>
                      <a:pt x="1612" y="1755"/>
                      <a:pt x="1612" y="1763"/>
                      <a:pt x="1612" y="1771"/>
                    </a:cubicBezTo>
                    <a:cubicBezTo>
                      <a:pt x="1604" y="1779"/>
                      <a:pt x="1604" y="1787"/>
                      <a:pt x="1604" y="1795"/>
                    </a:cubicBezTo>
                    <a:cubicBezTo>
                      <a:pt x="1612" y="1795"/>
                      <a:pt x="1612" y="1795"/>
                      <a:pt x="1620" y="1802"/>
                    </a:cubicBezTo>
                    <a:cubicBezTo>
                      <a:pt x="1620" y="1802"/>
                      <a:pt x="1628" y="1802"/>
                      <a:pt x="1636" y="1802"/>
                    </a:cubicBezTo>
                    <a:cubicBezTo>
                      <a:pt x="1644" y="1810"/>
                      <a:pt x="1652" y="1810"/>
                      <a:pt x="1660" y="1810"/>
                    </a:cubicBezTo>
                    <a:cubicBezTo>
                      <a:pt x="1667" y="1810"/>
                      <a:pt x="1675" y="1810"/>
                      <a:pt x="1675" y="1787"/>
                    </a:cubicBezTo>
                    <a:cubicBezTo>
                      <a:pt x="1683" y="1779"/>
                      <a:pt x="1683" y="1763"/>
                      <a:pt x="1683" y="1755"/>
                    </a:cubicBezTo>
                    <a:cubicBezTo>
                      <a:pt x="1683" y="1731"/>
                      <a:pt x="1691" y="1715"/>
                      <a:pt x="1699" y="1708"/>
                    </a:cubicBezTo>
                    <a:lnTo>
                      <a:pt x="1699" y="1708"/>
                    </a:lnTo>
                    <a:cubicBezTo>
                      <a:pt x="1707" y="1692"/>
                      <a:pt x="1707" y="1692"/>
                      <a:pt x="1699" y="1668"/>
                    </a:cubicBezTo>
                    <a:cubicBezTo>
                      <a:pt x="1691" y="1652"/>
                      <a:pt x="1691" y="1652"/>
                      <a:pt x="1675" y="1644"/>
                    </a:cubicBezTo>
                    <a:cubicBezTo>
                      <a:pt x="1675" y="1644"/>
                      <a:pt x="1667" y="1637"/>
                      <a:pt x="1660" y="1637"/>
                    </a:cubicBezTo>
                    <a:cubicBezTo>
                      <a:pt x="1636" y="1621"/>
                      <a:pt x="1612" y="1597"/>
                      <a:pt x="1620" y="1589"/>
                    </a:cubicBezTo>
                    <a:cubicBezTo>
                      <a:pt x="1620" y="1581"/>
                      <a:pt x="1620" y="1581"/>
                      <a:pt x="1628" y="1581"/>
                    </a:cubicBezTo>
                    <a:cubicBezTo>
                      <a:pt x="1628" y="1581"/>
                      <a:pt x="1628" y="1581"/>
                      <a:pt x="1636" y="1581"/>
                    </a:cubicBezTo>
                    <a:cubicBezTo>
                      <a:pt x="1652" y="1581"/>
                      <a:pt x="1652" y="1589"/>
                      <a:pt x="1667" y="1589"/>
                    </a:cubicBezTo>
                    <a:cubicBezTo>
                      <a:pt x="1675" y="1597"/>
                      <a:pt x="1683" y="1597"/>
                      <a:pt x="1691" y="1605"/>
                    </a:cubicBezTo>
                    <a:cubicBezTo>
                      <a:pt x="1715" y="1605"/>
                      <a:pt x="1731" y="1613"/>
                      <a:pt x="1739" y="1613"/>
                    </a:cubicBezTo>
                    <a:cubicBezTo>
                      <a:pt x="1754" y="1621"/>
                      <a:pt x="1770" y="1621"/>
                      <a:pt x="1778" y="1628"/>
                    </a:cubicBezTo>
                    <a:cubicBezTo>
                      <a:pt x="1794" y="1637"/>
                      <a:pt x="1810" y="1652"/>
                      <a:pt x="1810" y="1660"/>
                    </a:cubicBezTo>
                    <a:cubicBezTo>
                      <a:pt x="1810" y="1668"/>
                      <a:pt x="1810" y="1668"/>
                      <a:pt x="1802" y="1676"/>
                    </a:cubicBezTo>
                    <a:cubicBezTo>
                      <a:pt x="1786" y="1676"/>
                      <a:pt x="1786" y="1676"/>
                      <a:pt x="1786" y="1676"/>
                    </a:cubicBezTo>
                    <a:cubicBezTo>
                      <a:pt x="1786" y="1676"/>
                      <a:pt x="1786" y="1684"/>
                      <a:pt x="1794" y="1684"/>
                    </a:cubicBezTo>
                    <a:cubicBezTo>
                      <a:pt x="1802" y="1684"/>
                      <a:pt x="1818" y="1684"/>
                      <a:pt x="1826" y="1684"/>
                    </a:cubicBezTo>
                    <a:cubicBezTo>
                      <a:pt x="1834" y="1684"/>
                      <a:pt x="1834" y="1676"/>
                      <a:pt x="1841" y="1676"/>
                    </a:cubicBezTo>
                    <a:cubicBezTo>
                      <a:pt x="1841" y="1676"/>
                      <a:pt x="1849" y="1684"/>
                      <a:pt x="1857" y="1684"/>
                    </a:cubicBezTo>
                    <a:cubicBezTo>
                      <a:pt x="1857" y="1692"/>
                      <a:pt x="1857" y="1700"/>
                      <a:pt x="1857" y="1700"/>
                    </a:cubicBezTo>
                    <a:cubicBezTo>
                      <a:pt x="1857" y="1708"/>
                      <a:pt x="1857" y="1715"/>
                      <a:pt x="1873" y="1715"/>
                    </a:cubicBezTo>
                    <a:cubicBezTo>
                      <a:pt x="1881" y="1724"/>
                      <a:pt x="1905" y="1715"/>
                      <a:pt x="1913" y="1708"/>
                    </a:cubicBezTo>
                    <a:cubicBezTo>
                      <a:pt x="1920" y="1708"/>
                      <a:pt x="1928" y="1708"/>
                      <a:pt x="1936" y="1708"/>
                    </a:cubicBezTo>
                    <a:close/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2" name="Freeform 508"/>
              <p:cNvSpPr>
                <a:spLocks noChangeArrowheads="1"/>
              </p:cNvSpPr>
              <p:nvPr/>
            </p:nvSpPr>
            <p:spPr bwMode="auto">
              <a:xfrm>
                <a:off x="12146447" y="3591604"/>
                <a:ext cx="1289534" cy="1463481"/>
              </a:xfrm>
              <a:custGeom>
                <a:avLst/>
                <a:gdLst>
                  <a:gd name="T0" fmla="*/ 2055 w 2451"/>
                  <a:gd name="T1" fmla="*/ 2712 h 2784"/>
                  <a:gd name="T2" fmla="*/ 2055 w 2451"/>
                  <a:gd name="T3" fmla="*/ 2712 h 2784"/>
                  <a:gd name="T4" fmla="*/ 2023 w 2451"/>
                  <a:gd name="T5" fmla="*/ 2601 h 2784"/>
                  <a:gd name="T6" fmla="*/ 1936 w 2451"/>
                  <a:gd name="T7" fmla="*/ 2475 h 2784"/>
                  <a:gd name="T8" fmla="*/ 1778 w 2451"/>
                  <a:gd name="T9" fmla="*/ 2316 h 2784"/>
                  <a:gd name="T10" fmla="*/ 1691 w 2451"/>
                  <a:gd name="T11" fmla="*/ 2293 h 2784"/>
                  <a:gd name="T12" fmla="*/ 1659 w 2451"/>
                  <a:gd name="T13" fmla="*/ 2277 h 2784"/>
                  <a:gd name="T14" fmla="*/ 1596 w 2451"/>
                  <a:gd name="T15" fmla="*/ 2229 h 2784"/>
                  <a:gd name="T16" fmla="*/ 1509 w 2451"/>
                  <a:gd name="T17" fmla="*/ 2174 h 2784"/>
                  <a:gd name="T18" fmla="*/ 1470 w 2451"/>
                  <a:gd name="T19" fmla="*/ 2071 h 2784"/>
                  <a:gd name="T20" fmla="*/ 1494 w 2451"/>
                  <a:gd name="T21" fmla="*/ 1969 h 2784"/>
                  <a:gd name="T22" fmla="*/ 1494 w 2451"/>
                  <a:gd name="T23" fmla="*/ 1889 h 2784"/>
                  <a:gd name="T24" fmla="*/ 1485 w 2451"/>
                  <a:gd name="T25" fmla="*/ 1787 h 2784"/>
                  <a:gd name="T26" fmla="*/ 1438 w 2451"/>
                  <a:gd name="T27" fmla="*/ 1724 h 2784"/>
                  <a:gd name="T28" fmla="*/ 1485 w 2451"/>
                  <a:gd name="T29" fmla="*/ 1613 h 2784"/>
                  <a:gd name="T30" fmla="*/ 1612 w 2451"/>
                  <a:gd name="T31" fmla="*/ 1542 h 2784"/>
                  <a:gd name="T32" fmla="*/ 1612 w 2451"/>
                  <a:gd name="T33" fmla="*/ 1360 h 2784"/>
                  <a:gd name="T34" fmla="*/ 1604 w 2451"/>
                  <a:gd name="T35" fmla="*/ 1249 h 2784"/>
                  <a:gd name="T36" fmla="*/ 1675 w 2451"/>
                  <a:gd name="T37" fmla="*/ 1186 h 2784"/>
                  <a:gd name="T38" fmla="*/ 1691 w 2451"/>
                  <a:gd name="T39" fmla="*/ 1154 h 2784"/>
                  <a:gd name="T40" fmla="*/ 2071 w 2451"/>
                  <a:gd name="T41" fmla="*/ 791 h 2784"/>
                  <a:gd name="T42" fmla="*/ 2268 w 2451"/>
                  <a:gd name="T43" fmla="*/ 672 h 2784"/>
                  <a:gd name="T44" fmla="*/ 2450 w 2451"/>
                  <a:gd name="T45" fmla="*/ 570 h 2784"/>
                  <a:gd name="T46" fmla="*/ 2339 w 2451"/>
                  <a:gd name="T47" fmla="*/ 577 h 2784"/>
                  <a:gd name="T48" fmla="*/ 2268 w 2451"/>
                  <a:gd name="T49" fmla="*/ 522 h 2784"/>
                  <a:gd name="T50" fmla="*/ 2110 w 2451"/>
                  <a:gd name="T51" fmla="*/ 546 h 2784"/>
                  <a:gd name="T52" fmla="*/ 2062 w 2451"/>
                  <a:gd name="T53" fmla="*/ 546 h 2784"/>
                  <a:gd name="T54" fmla="*/ 2007 w 2451"/>
                  <a:gd name="T55" fmla="*/ 475 h 2784"/>
                  <a:gd name="T56" fmla="*/ 1865 w 2451"/>
                  <a:gd name="T57" fmla="*/ 601 h 2784"/>
                  <a:gd name="T58" fmla="*/ 1731 w 2451"/>
                  <a:gd name="T59" fmla="*/ 538 h 2784"/>
                  <a:gd name="T60" fmla="*/ 1620 w 2451"/>
                  <a:gd name="T61" fmla="*/ 443 h 2784"/>
                  <a:gd name="T62" fmla="*/ 1565 w 2451"/>
                  <a:gd name="T63" fmla="*/ 506 h 2784"/>
                  <a:gd name="T64" fmla="*/ 1501 w 2451"/>
                  <a:gd name="T65" fmla="*/ 435 h 2784"/>
                  <a:gd name="T66" fmla="*/ 1351 w 2451"/>
                  <a:gd name="T67" fmla="*/ 332 h 2784"/>
                  <a:gd name="T68" fmla="*/ 1154 w 2451"/>
                  <a:gd name="T69" fmla="*/ 395 h 2784"/>
                  <a:gd name="T70" fmla="*/ 1066 w 2451"/>
                  <a:gd name="T71" fmla="*/ 388 h 2784"/>
                  <a:gd name="T72" fmla="*/ 956 w 2451"/>
                  <a:gd name="T73" fmla="*/ 356 h 2784"/>
                  <a:gd name="T74" fmla="*/ 901 w 2451"/>
                  <a:gd name="T75" fmla="*/ 332 h 2784"/>
                  <a:gd name="T76" fmla="*/ 806 w 2451"/>
                  <a:gd name="T77" fmla="*/ 301 h 2784"/>
                  <a:gd name="T78" fmla="*/ 790 w 2451"/>
                  <a:gd name="T79" fmla="*/ 166 h 2784"/>
                  <a:gd name="T80" fmla="*/ 766 w 2451"/>
                  <a:gd name="T81" fmla="*/ 48 h 2784"/>
                  <a:gd name="T82" fmla="*/ 679 w 2451"/>
                  <a:gd name="T83" fmla="*/ 0 h 2784"/>
                  <a:gd name="T84" fmla="*/ 648 w 2451"/>
                  <a:gd name="T85" fmla="*/ 119 h 2784"/>
                  <a:gd name="T86" fmla="*/ 632 w 2451"/>
                  <a:gd name="T87" fmla="*/ 151 h 2784"/>
                  <a:gd name="T88" fmla="*/ 0 w 2451"/>
                  <a:gd name="T89" fmla="*/ 182 h 2784"/>
                  <a:gd name="T90" fmla="*/ 32 w 2451"/>
                  <a:gd name="T91" fmla="*/ 293 h 2784"/>
                  <a:gd name="T92" fmla="*/ 48 w 2451"/>
                  <a:gd name="T93" fmla="*/ 372 h 2784"/>
                  <a:gd name="T94" fmla="*/ 32 w 2451"/>
                  <a:gd name="T95" fmla="*/ 585 h 2784"/>
                  <a:gd name="T96" fmla="*/ 119 w 2451"/>
                  <a:gd name="T97" fmla="*/ 830 h 2784"/>
                  <a:gd name="T98" fmla="*/ 119 w 2451"/>
                  <a:gd name="T99" fmla="*/ 1012 h 2784"/>
                  <a:gd name="T100" fmla="*/ 127 w 2451"/>
                  <a:gd name="T101" fmla="*/ 1162 h 2784"/>
                  <a:gd name="T102" fmla="*/ 158 w 2451"/>
                  <a:gd name="T103" fmla="*/ 1384 h 2784"/>
                  <a:gd name="T104" fmla="*/ 205 w 2451"/>
                  <a:gd name="T105" fmla="*/ 1439 h 2784"/>
                  <a:gd name="T106" fmla="*/ 213 w 2451"/>
                  <a:gd name="T107" fmla="*/ 1605 h 2784"/>
                  <a:gd name="T108" fmla="*/ 158 w 2451"/>
                  <a:gd name="T109" fmla="*/ 1739 h 2784"/>
                  <a:gd name="T110" fmla="*/ 135 w 2451"/>
                  <a:gd name="T111" fmla="*/ 1803 h 2784"/>
                  <a:gd name="T112" fmla="*/ 158 w 2451"/>
                  <a:gd name="T113" fmla="*/ 1858 h 2784"/>
                  <a:gd name="T114" fmla="*/ 205 w 2451"/>
                  <a:gd name="T115" fmla="*/ 1898 h 2784"/>
                  <a:gd name="T116" fmla="*/ 260 w 2451"/>
                  <a:gd name="T117" fmla="*/ 1913 h 2784"/>
                  <a:gd name="T118" fmla="*/ 260 w 2451"/>
                  <a:gd name="T119" fmla="*/ 2767 h 2784"/>
                  <a:gd name="T120" fmla="*/ 2055 w 2451"/>
                  <a:gd name="T121" fmla="*/ 2712 h 2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451" h="2784">
                    <a:moveTo>
                      <a:pt x="2055" y="2712"/>
                    </a:moveTo>
                    <a:lnTo>
                      <a:pt x="2055" y="2712"/>
                    </a:lnTo>
                    <a:cubicBezTo>
                      <a:pt x="2039" y="2680"/>
                      <a:pt x="2023" y="2641"/>
                      <a:pt x="2023" y="2601"/>
                    </a:cubicBezTo>
                    <a:cubicBezTo>
                      <a:pt x="2031" y="2538"/>
                      <a:pt x="1968" y="2475"/>
                      <a:pt x="1936" y="2475"/>
                    </a:cubicBezTo>
                    <a:cubicBezTo>
                      <a:pt x="1905" y="2467"/>
                      <a:pt x="1841" y="2380"/>
                      <a:pt x="1778" y="2316"/>
                    </a:cubicBezTo>
                    <a:cubicBezTo>
                      <a:pt x="1746" y="2285"/>
                      <a:pt x="1715" y="2293"/>
                      <a:pt x="1691" y="2293"/>
                    </a:cubicBezTo>
                    <a:cubicBezTo>
                      <a:pt x="1675" y="2293"/>
                      <a:pt x="1667" y="2293"/>
                      <a:pt x="1659" y="2277"/>
                    </a:cubicBezTo>
                    <a:cubicBezTo>
                      <a:pt x="1651" y="2238"/>
                      <a:pt x="1628" y="2253"/>
                      <a:pt x="1596" y="2229"/>
                    </a:cubicBezTo>
                    <a:cubicBezTo>
                      <a:pt x="1572" y="2214"/>
                      <a:pt x="1525" y="2214"/>
                      <a:pt x="1509" y="2174"/>
                    </a:cubicBezTo>
                    <a:cubicBezTo>
                      <a:pt x="1501" y="2143"/>
                      <a:pt x="1454" y="2143"/>
                      <a:pt x="1470" y="2071"/>
                    </a:cubicBezTo>
                    <a:cubicBezTo>
                      <a:pt x="1494" y="2008"/>
                      <a:pt x="1494" y="2016"/>
                      <a:pt x="1494" y="1969"/>
                    </a:cubicBezTo>
                    <a:cubicBezTo>
                      <a:pt x="1485" y="1929"/>
                      <a:pt x="1470" y="1921"/>
                      <a:pt x="1494" y="1889"/>
                    </a:cubicBezTo>
                    <a:cubicBezTo>
                      <a:pt x="1525" y="1866"/>
                      <a:pt x="1517" y="1811"/>
                      <a:pt x="1485" y="1787"/>
                    </a:cubicBezTo>
                    <a:cubicBezTo>
                      <a:pt x="1454" y="1771"/>
                      <a:pt x="1406" y="1771"/>
                      <a:pt x="1438" y="1724"/>
                    </a:cubicBezTo>
                    <a:cubicBezTo>
                      <a:pt x="1470" y="1668"/>
                      <a:pt x="1446" y="1652"/>
                      <a:pt x="1485" y="1613"/>
                    </a:cubicBezTo>
                    <a:cubicBezTo>
                      <a:pt x="1533" y="1581"/>
                      <a:pt x="1580" y="1597"/>
                      <a:pt x="1612" y="1542"/>
                    </a:cubicBezTo>
                    <a:cubicBezTo>
                      <a:pt x="1651" y="1487"/>
                      <a:pt x="1620" y="1399"/>
                      <a:pt x="1612" y="1360"/>
                    </a:cubicBezTo>
                    <a:cubicBezTo>
                      <a:pt x="1612" y="1321"/>
                      <a:pt x="1588" y="1257"/>
                      <a:pt x="1604" y="1249"/>
                    </a:cubicBezTo>
                    <a:cubicBezTo>
                      <a:pt x="1620" y="1249"/>
                      <a:pt x="1675" y="1186"/>
                      <a:pt x="1675" y="1186"/>
                    </a:cubicBezTo>
                    <a:cubicBezTo>
                      <a:pt x="1667" y="1178"/>
                      <a:pt x="1667" y="1178"/>
                      <a:pt x="1691" y="1154"/>
                    </a:cubicBezTo>
                    <a:cubicBezTo>
                      <a:pt x="1731" y="1131"/>
                      <a:pt x="2039" y="862"/>
                      <a:pt x="2071" y="791"/>
                    </a:cubicBezTo>
                    <a:cubicBezTo>
                      <a:pt x="2102" y="728"/>
                      <a:pt x="2205" y="696"/>
                      <a:pt x="2268" y="672"/>
                    </a:cubicBezTo>
                    <a:cubicBezTo>
                      <a:pt x="2300" y="664"/>
                      <a:pt x="2379" y="633"/>
                      <a:pt x="2450" y="570"/>
                    </a:cubicBezTo>
                    <a:cubicBezTo>
                      <a:pt x="2411" y="570"/>
                      <a:pt x="2363" y="577"/>
                      <a:pt x="2339" y="577"/>
                    </a:cubicBezTo>
                    <a:cubicBezTo>
                      <a:pt x="2316" y="577"/>
                      <a:pt x="2300" y="538"/>
                      <a:pt x="2268" y="522"/>
                    </a:cubicBezTo>
                    <a:cubicBezTo>
                      <a:pt x="2244" y="506"/>
                      <a:pt x="2142" y="538"/>
                      <a:pt x="2110" y="546"/>
                    </a:cubicBezTo>
                    <a:cubicBezTo>
                      <a:pt x="2078" y="554"/>
                      <a:pt x="2062" y="570"/>
                      <a:pt x="2062" y="546"/>
                    </a:cubicBezTo>
                    <a:cubicBezTo>
                      <a:pt x="2055" y="522"/>
                      <a:pt x="2039" y="490"/>
                      <a:pt x="2007" y="475"/>
                    </a:cubicBezTo>
                    <a:cubicBezTo>
                      <a:pt x="1976" y="451"/>
                      <a:pt x="1896" y="570"/>
                      <a:pt x="1865" y="601"/>
                    </a:cubicBezTo>
                    <a:cubicBezTo>
                      <a:pt x="1825" y="633"/>
                      <a:pt x="1754" y="577"/>
                      <a:pt x="1731" y="538"/>
                    </a:cubicBezTo>
                    <a:cubicBezTo>
                      <a:pt x="1707" y="498"/>
                      <a:pt x="1644" y="459"/>
                      <a:pt x="1620" y="443"/>
                    </a:cubicBezTo>
                    <a:cubicBezTo>
                      <a:pt x="1596" y="427"/>
                      <a:pt x="1596" y="498"/>
                      <a:pt x="1565" y="506"/>
                    </a:cubicBezTo>
                    <a:cubicBezTo>
                      <a:pt x="1533" y="514"/>
                      <a:pt x="1525" y="482"/>
                      <a:pt x="1501" y="435"/>
                    </a:cubicBezTo>
                    <a:cubicBezTo>
                      <a:pt x="1478" y="388"/>
                      <a:pt x="1422" y="364"/>
                      <a:pt x="1351" y="332"/>
                    </a:cubicBezTo>
                    <a:cubicBezTo>
                      <a:pt x="1280" y="301"/>
                      <a:pt x="1193" y="364"/>
                      <a:pt x="1154" y="395"/>
                    </a:cubicBezTo>
                    <a:cubicBezTo>
                      <a:pt x="1114" y="419"/>
                      <a:pt x="1090" y="427"/>
                      <a:pt x="1066" y="388"/>
                    </a:cubicBezTo>
                    <a:cubicBezTo>
                      <a:pt x="1043" y="356"/>
                      <a:pt x="972" y="364"/>
                      <a:pt x="956" y="356"/>
                    </a:cubicBezTo>
                    <a:cubicBezTo>
                      <a:pt x="932" y="348"/>
                      <a:pt x="956" y="309"/>
                      <a:pt x="901" y="332"/>
                    </a:cubicBezTo>
                    <a:cubicBezTo>
                      <a:pt x="845" y="356"/>
                      <a:pt x="837" y="324"/>
                      <a:pt x="806" y="301"/>
                    </a:cubicBezTo>
                    <a:cubicBezTo>
                      <a:pt x="766" y="285"/>
                      <a:pt x="806" y="182"/>
                      <a:pt x="790" y="166"/>
                    </a:cubicBezTo>
                    <a:cubicBezTo>
                      <a:pt x="782" y="151"/>
                      <a:pt x="766" y="87"/>
                      <a:pt x="766" y="48"/>
                    </a:cubicBezTo>
                    <a:cubicBezTo>
                      <a:pt x="758" y="16"/>
                      <a:pt x="719" y="0"/>
                      <a:pt x="679" y="0"/>
                    </a:cubicBezTo>
                    <a:cubicBezTo>
                      <a:pt x="640" y="0"/>
                      <a:pt x="648" y="79"/>
                      <a:pt x="648" y="119"/>
                    </a:cubicBezTo>
                    <a:cubicBezTo>
                      <a:pt x="655" y="151"/>
                      <a:pt x="632" y="151"/>
                      <a:pt x="632" y="151"/>
                    </a:cubicBezTo>
                    <a:cubicBezTo>
                      <a:pt x="426" y="166"/>
                      <a:pt x="213" y="174"/>
                      <a:pt x="0" y="182"/>
                    </a:cubicBezTo>
                    <a:cubicBezTo>
                      <a:pt x="0" y="222"/>
                      <a:pt x="16" y="277"/>
                      <a:pt x="32" y="293"/>
                    </a:cubicBezTo>
                    <a:cubicBezTo>
                      <a:pt x="56" y="324"/>
                      <a:pt x="56" y="348"/>
                      <a:pt x="48" y="372"/>
                    </a:cubicBezTo>
                    <a:cubicBezTo>
                      <a:pt x="40" y="388"/>
                      <a:pt x="0" y="490"/>
                      <a:pt x="32" y="585"/>
                    </a:cubicBezTo>
                    <a:cubicBezTo>
                      <a:pt x="63" y="680"/>
                      <a:pt x="103" y="799"/>
                      <a:pt x="119" y="830"/>
                    </a:cubicBezTo>
                    <a:cubicBezTo>
                      <a:pt x="143" y="862"/>
                      <a:pt x="127" y="941"/>
                      <a:pt x="119" y="1012"/>
                    </a:cubicBezTo>
                    <a:cubicBezTo>
                      <a:pt x="111" y="1083"/>
                      <a:pt x="127" y="1115"/>
                      <a:pt x="127" y="1162"/>
                    </a:cubicBezTo>
                    <a:cubicBezTo>
                      <a:pt x="127" y="1218"/>
                      <a:pt x="158" y="1344"/>
                      <a:pt x="158" y="1384"/>
                    </a:cubicBezTo>
                    <a:cubicBezTo>
                      <a:pt x="158" y="1415"/>
                      <a:pt x="190" y="1415"/>
                      <a:pt x="205" y="1439"/>
                    </a:cubicBezTo>
                    <a:cubicBezTo>
                      <a:pt x="221" y="1455"/>
                      <a:pt x="205" y="1558"/>
                      <a:pt x="213" y="1605"/>
                    </a:cubicBezTo>
                    <a:cubicBezTo>
                      <a:pt x="221" y="1645"/>
                      <a:pt x="182" y="1724"/>
                      <a:pt x="158" y="1739"/>
                    </a:cubicBezTo>
                    <a:cubicBezTo>
                      <a:pt x="127" y="1755"/>
                      <a:pt x="119" y="1787"/>
                      <a:pt x="135" y="1803"/>
                    </a:cubicBezTo>
                    <a:cubicBezTo>
                      <a:pt x="150" y="1818"/>
                      <a:pt x="158" y="1818"/>
                      <a:pt x="158" y="1858"/>
                    </a:cubicBezTo>
                    <a:cubicBezTo>
                      <a:pt x="158" y="1889"/>
                      <a:pt x="182" y="1898"/>
                      <a:pt x="205" y="1898"/>
                    </a:cubicBezTo>
                    <a:cubicBezTo>
                      <a:pt x="229" y="1898"/>
                      <a:pt x="260" y="1913"/>
                      <a:pt x="260" y="1913"/>
                    </a:cubicBezTo>
                    <a:cubicBezTo>
                      <a:pt x="260" y="2767"/>
                      <a:pt x="260" y="2767"/>
                      <a:pt x="260" y="2767"/>
                    </a:cubicBezTo>
                    <a:cubicBezTo>
                      <a:pt x="260" y="2767"/>
                      <a:pt x="1438" y="2783"/>
                      <a:pt x="2055" y="2712"/>
                    </a:cubicBez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3" name="Freeform 509"/>
              <p:cNvSpPr>
                <a:spLocks noChangeArrowheads="1"/>
              </p:cNvSpPr>
              <p:nvPr/>
            </p:nvSpPr>
            <p:spPr bwMode="auto">
              <a:xfrm>
                <a:off x="12144127" y="3591604"/>
                <a:ext cx="1296493" cy="1461163"/>
              </a:xfrm>
              <a:custGeom>
                <a:avLst/>
                <a:gdLst>
                  <a:gd name="T0" fmla="*/ 260 w 2467"/>
                  <a:gd name="T1" fmla="*/ 2767 h 2776"/>
                  <a:gd name="T2" fmla="*/ 151 w 2467"/>
                  <a:gd name="T3" fmla="*/ 1818 h 2776"/>
                  <a:gd name="T4" fmla="*/ 221 w 2467"/>
                  <a:gd name="T5" fmla="*/ 1605 h 2776"/>
                  <a:gd name="T6" fmla="*/ 166 w 2467"/>
                  <a:gd name="T7" fmla="*/ 1384 h 2776"/>
                  <a:gd name="T8" fmla="*/ 127 w 2467"/>
                  <a:gd name="T9" fmla="*/ 1012 h 2776"/>
                  <a:gd name="T10" fmla="*/ 40 w 2467"/>
                  <a:gd name="T11" fmla="*/ 301 h 2776"/>
                  <a:gd name="T12" fmla="*/ 640 w 2467"/>
                  <a:gd name="T13" fmla="*/ 151 h 2776"/>
                  <a:gd name="T14" fmla="*/ 687 w 2467"/>
                  <a:gd name="T15" fmla="*/ 0 h 2776"/>
                  <a:gd name="T16" fmla="*/ 814 w 2467"/>
                  <a:gd name="T17" fmla="*/ 301 h 2776"/>
                  <a:gd name="T18" fmla="*/ 932 w 2467"/>
                  <a:gd name="T19" fmla="*/ 324 h 2776"/>
                  <a:gd name="T20" fmla="*/ 1082 w 2467"/>
                  <a:gd name="T21" fmla="*/ 388 h 2776"/>
                  <a:gd name="T22" fmla="*/ 1320 w 2467"/>
                  <a:gd name="T23" fmla="*/ 317 h 2776"/>
                  <a:gd name="T24" fmla="*/ 1565 w 2467"/>
                  <a:gd name="T25" fmla="*/ 506 h 2776"/>
                  <a:gd name="T26" fmla="*/ 1628 w 2467"/>
                  <a:gd name="T27" fmla="*/ 435 h 2776"/>
                  <a:gd name="T28" fmla="*/ 1873 w 2467"/>
                  <a:gd name="T29" fmla="*/ 601 h 2776"/>
                  <a:gd name="T30" fmla="*/ 2070 w 2467"/>
                  <a:gd name="T31" fmla="*/ 546 h 2776"/>
                  <a:gd name="T32" fmla="*/ 2142 w 2467"/>
                  <a:gd name="T33" fmla="*/ 538 h 2776"/>
                  <a:gd name="T34" fmla="*/ 2347 w 2467"/>
                  <a:gd name="T35" fmla="*/ 570 h 2776"/>
                  <a:gd name="T36" fmla="*/ 2276 w 2467"/>
                  <a:gd name="T37" fmla="*/ 680 h 2776"/>
                  <a:gd name="T38" fmla="*/ 1707 w 2467"/>
                  <a:gd name="T39" fmla="*/ 1162 h 2776"/>
                  <a:gd name="T40" fmla="*/ 1683 w 2467"/>
                  <a:gd name="T41" fmla="*/ 1186 h 2776"/>
                  <a:gd name="T42" fmla="*/ 1628 w 2467"/>
                  <a:gd name="T43" fmla="*/ 1392 h 2776"/>
                  <a:gd name="T44" fmla="*/ 1470 w 2467"/>
                  <a:gd name="T45" fmla="*/ 1668 h 2776"/>
                  <a:gd name="T46" fmla="*/ 1493 w 2467"/>
                  <a:gd name="T47" fmla="*/ 1787 h 2776"/>
                  <a:gd name="T48" fmla="*/ 1502 w 2467"/>
                  <a:gd name="T49" fmla="*/ 1969 h 2776"/>
                  <a:gd name="T50" fmla="*/ 1525 w 2467"/>
                  <a:gd name="T51" fmla="*/ 2174 h 2776"/>
                  <a:gd name="T52" fmla="*/ 1675 w 2467"/>
                  <a:gd name="T53" fmla="*/ 2277 h 2776"/>
                  <a:gd name="T54" fmla="*/ 1786 w 2467"/>
                  <a:gd name="T55" fmla="*/ 2316 h 2776"/>
                  <a:gd name="T56" fmla="*/ 2063 w 2467"/>
                  <a:gd name="T57" fmla="*/ 2712 h 2776"/>
                  <a:gd name="T58" fmla="*/ 268 w 2467"/>
                  <a:gd name="T59" fmla="*/ 2759 h 2776"/>
                  <a:gd name="T60" fmla="*/ 2031 w 2467"/>
                  <a:gd name="T61" fmla="*/ 2601 h 2776"/>
                  <a:gd name="T62" fmla="*/ 1715 w 2467"/>
                  <a:gd name="T63" fmla="*/ 2293 h 2776"/>
                  <a:gd name="T64" fmla="*/ 1628 w 2467"/>
                  <a:gd name="T65" fmla="*/ 2245 h 2776"/>
                  <a:gd name="T66" fmla="*/ 1493 w 2467"/>
                  <a:gd name="T67" fmla="*/ 2151 h 2776"/>
                  <a:gd name="T68" fmla="*/ 1486 w 2467"/>
                  <a:gd name="T69" fmla="*/ 1937 h 2776"/>
                  <a:gd name="T70" fmla="*/ 1462 w 2467"/>
                  <a:gd name="T71" fmla="*/ 1779 h 2776"/>
                  <a:gd name="T72" fmla="*/ 1493 w 2467"/>
                  <a:gd name="T73" fmla="*/ 1613 h 2776"/>
                  <a:gd name="T74" fmla="*/ 1620 w 2467"/>
                  <a:gd name="T75" fmla="*/ 1360 h 2776"/>
                  <a:gd name="T76" fmla="*/ 1699 w 2467"/>
                  <a:gd name="T77" fmla="*/ 1154 h 2776"/>
                  <a:gd name="T78" fmla="*/ 2276 w 2467"/>
                  <a:gd name="T79" fmla="*/ 672 h 2776"/>
                  <a:gd name="T80" fmla="*/ 2276 w 2467"/>
                  <a:gd name="T81" fmla="*/ 530 h 2776"/>
                  <a:gd name="T82" fmla="*/ 2094 w 2467"/>
                  <a:gd name="T83" fmla="*/ 554 h 2776"/>
                  <a:gd name="T84" fmla="*/ 2007 w 2467"/>
                  <a:gd name="T85" fmla="*/ 475 h 2776"/>
                  <a:gd name="T86" fmla="*/ 1739 w 2467"/>
                  <a:gd name="T87" fmla="*/ 538 h 2776"/>
                  <a:gd name="T88" fmla="*/ 1604 w 2467"/>
                  <a:gd name="T89" fmla="*/ 467 h 2776"/>
                  <a:gd name="T90" fmla="*/ 1502 w 2467"/>
                  <a:gd name="T91" fmla="*/ 435 h 2776"/>
                  <a:gd name="T92" fmla="*/ 1162 w 2467"/>
                  <a:gd name="T93" fmla="*/ 395 h 2776"/>
                  <a:gd name="T94" fmla="*/ 964 w 2467"/>
                  <a:gd name="T95" fmla="*/ 356 h 2776"/>
                  <a:gd name="T96" fmla="*/ 877 w 2467"/>
                  <a:gd name="T97" fmla="*/ 348 h 2776"/>
                  <a:gd name="T98" fmla="*/ 798 w 2467"/>
                  <a:gd name="T99" fmla="*/ 166 h 2776"/>
                  <a:gd name="T100" fmla="*/ 663 w 2467"/>
                  <a:gd name="T101" fmla="*/ 119 h 2776"/>
                  <a:gd name="T102" fmla="*/ 40 w 2467"/>
                  <a:gd name="T103" fmla="*/ 293 h 2776"/>
                  <a:gd name="T104" fmla="*/ 135 w 2467"/>
                  <a:gd name="T105" fmla="*/ 1012 h 2776"/>
                  <a:gd name="T106" fmla="*/ 174 w 2467"/>
                  <a:gd name="T107" fmla="*/ 1384 h 2776"/>
                  <a:gd name="T108" fmla="*/ 229 w 2467"/>
                  <a:gd name="T109" fmla="*/ 1597 h 2776"/>
                  <a:gd name="T110" fmla="*/ 158 w 2467"/>
                  <a:gd name="T111" fmla="*/ 1811 h 2776"/>
                  <a:gd name="T112" fmla="*/ 268 w 2467"/>
                  <a:gd name="T113" fmla="*/ 1913 h 2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467" h="2776">
                    <a:moveTo>
                      <a:pt x="553" y="2775"/>
                    </a:moveTo>
                    <a:lnTo>
                      <a:pt x="553" y="2775"/>
                    </a:lnTo>
                    <a:cubicBezTo>
                      <a:pt x="379" y="2775"/>
                      <a:pt x="268" y="2767"/>
                      <a:pt x="268" y="2767"/>
                    </a:cubicBezTo>
                    <a:cubicBezTo>
                      <a:pt x="260" y="2767"/>
                      <a:pt x="260" y="2767"/>
                      <a:pt x="260" y="2767"/>
                    </a:cubicBezTo>
                    <a:cubicBezTo>
                      <a:pt x="260" y="1913"/>
                      <a:pt x="260" y="1913"/>
                      <a:pt x="260" y="1913"/>
                    </a:cubicBezTo>
                    <a:cubicBezTo>
                      <a:pt x="252" y="1913"/>
                      <a:pt x="229" y="1898"/>
                      <a:pt x="213" y="1898"/>
                    </a:cubicBezTo>
                    <a:cubicBezTo>
                      <a:pt x="190" y="1898"/>
                      <a:pt x="166" y="1889"/>
                      <a:pt x="166" y="1858"/>
                    </a:cubicBezTo>
                    <a:cubicBezTo>
                      <a:pt x="166" y="1834"/>
                      <a:pt x="158" y="1826"/>
                      <a:pt x="151" y="1818"/>
                    </a:cubicBezTo>
                    <a:lnTo>
                      <a:pt x="143" y="1811"/>
                    </a:lnTo>
                    <a:cubicBezTo>
                      <a:pt x="135" y="1795"/>
                      <a:pt x="135" y="1787"/>
                      <a:pt x="135" y="1771"/>
                    </a:cubicBezTo>
                    <a:cubicBezTo>
                      <a:pt x="135" y="1763"/>
                      <a:pt x="151" y="1747"/>
                      <a:pt x="158" y="1739"/>
                    </a:cubicBezTo>
                    <a:cubicBezTo>
                      <a:pt x="190" y="1724"/>
                      <a:pt x="229" y="1645"/>
                      <a:pt x="221" y="1605"/>
                    </a:cubicBezTo>
                    <a:cubicBezTo>
                      <a:pt x="213" y="1581"/>
                      <a:pt x="213" y="1550"/>
                      <a:pt x="221" y="1526"/>
                    </a:cubicBezTo>
                    <a:cubicBezTo>
                      <a:pt x="221" y="1487"/>
                      <a:pt x="221" y="1447"/>
                      <a:pt x="213" y="1439"/>
                    </a:cubicBezTo>
                    <a:cubicBezTo>
                      <a:pt x="205" y="1431"/>
                      <a:pt x="198" y="1431"/>
                      <a:pt x="198" y="1423"/>
                    </a:cubicBezTo>
                    <a:cubicBezTo>
                      <a:pt x="182" y="1415"/>
                      <a:pt x="166" y="1407"/>
                      <a:pt x="166" y="1384"/>
                    </a:cubicBezTo>
                    <a:cubicBezTo>
                      <a:pt x="166" y="1360"/>
                      <a:pt x="158" y="1328"/>
                      <a:pt x="151" y="1289"/>
                    </a:cubicBezTo>
                    <a:cubicBezTo>
                      <a:pt x="143" y="1241"/>
                      <a:pt x="135" y="1194"/>
                      <a:pt x="135" y="1162"/>
                    </a:cubicBezTo>
                    <a:cubicBezTo>
                      <a:pt x="135" y="1147"/>
                      <a:pt x="135" y="1131"/>
                      <a:pt x="127" y="1115"/>
                    </a:cubicBezTo>
                    <a:cubicBezTo>
                      <a:pt x="127" y="1083"/>
                      <a:pt x="119" y="1060"/>
                      <a:pt x="127" y="1012"/>
                    </a:cubicBezTo>
                    <a:cubicBezTo>
                      <a:pt x="135" y="949"/>
                      <a:pt x="143" y="862"/>
                      <a:pt x="127" y="830"/>
                    </a:cubicBezTo>
                    <a:cubicBezTo>
                      <a:pt x="111" y="799"/>
                      <a:pt x="64" y="672"/>
                      <a:pt x="40" y="585"/>
                    </a:cubicBezTo>
                    <a:cubicBezTo>
                      <a:pt x="0" y="482"/>
                      <a:pt x="48" y="372"/>
                      <a:pt x="48" y="364"/>
                    </a:cubicBezTo>
                    <a:cubicBezTo>
                      <a:pt x="64" y="340"/>
                      <a:pt x="56" y="317"/>
                      <a:pt x="40" y="301"/>
                    </a:cubicBezTo>
                    <a:cubicBezTo>
                      <a:pt x="24" y="277"/>
                      <a:pt x="8" y="222"/>
                      <a:pt x="8" y="182"/>
                    </a:cubicBezTo>
                    <a:cubicBezTo>
                      <a:pt x="8" y="174"/>
                      <a:pt x="8" y="174"/>
                      <a:pt x="8" y="174"/>
                    </a:cubicBezTo>
                    <a:lnTo>
                      <a:pt x="8" y="174"/>
                    </a:lnTo>
                    <a:cubicBezTo>
                      <a:pt x="229" y="174"/>
                      <a:pt x="442" y="158"/>
                      <a:pt x="640" y="151"/>
                    </a:cubicBezTo>
                    <a:cubicBezTo>
                      <a:pt x="640" y="151"/>
                      <a:pt x="648" y="151"/>
                      <a:pt x="648" y="142"/>
                    </a:cubicBezTo>
                    <a:cubicBezTo>
                      <a:pt x="656" y="142"/>
                      <a:pt x="656" y="135"/>
                      <a:pt x="656" y="119"/>
                    </a:cubicBezTo>
                    <a:cubicBezTo>
                      <a:pt x="648" y="64"/>
                      <a:pt x="648" y="24"/>
                      <a:pt x="663" y="8"/>
                    </a:cubicBezTo>
                    <a:cubicBezTo>
                      <a:pt x="671" y="0"/>
                      <a:pt x="679" y="0"/>
                      <a:pt x="687" y="0"/>
                    </a:cubicBezTo>
                    <a:cubicBezTo>
                      <a:pt x="743" y="0"/>
                      <a:pt x="774" y="16"/>
                      <a:pt x="774" y="48"/>
                    </a:cubicBezTo>
                    <a:cubicBezTo>
                      <a:pt x="782" y="95"/>
                      <a:pt x="790" y="151"/>
                      <a:pt x="806" y="166"/>
                    </a:cubicBezTo>
                    <a:cubicBezTo>
                      <a:pt x="814" y="174"/>
                      <a:pt x="806" y="190"/>
                      <a:pt x="806" y="214"/>
                    </a:cubicBezTo>
                    <a:cubicBezTo>
                      <a:pt x="798" y="245"/>
                      <a:pt x="790" y="285"/>
                      <a:pt x="814" y="301"/>
                    </a:cubicBezTo>
                    <a:cubicBezTo>
                      <a:pt x="822" y="301"/>
                      <a:pt x="829" y="309"/>
                      <a:pt x="837" y="317"/>
                    </a:cubicBezTo>
                    <a:cubicBezTo>
                      <a:pt x="853" y="324"/>
                      <a:pt x="861" y="340"/>
                      <a:pt x="877" y="340"/>
                    </a:cubicBezTo>
                    <a:cubicBezTo>
                      <a:pt x="885" y="340"/>
                      <a:pt x="893" y="332"/>
                      <a:pt x="909" y="332"/>
                    </a:cubicBezTo>
                    <a:cubicBezTo>
                      <a:pt x="916" y="324"/>
                      <a:pt x="924" y="324"/>
                      <a:pt x="932" y="324"/>
                    </a:cubicBezTo>
                    <a:cubicBezTo>
                      <a:pt x="948" y="324"/>
                      <a:pt x="956" y="332"/>
                      <a:pt x="956" y="340"/>
                    </a:cubicBezTo>
                    <a:cubicBezTo>
                      <a:pt x="956" y="348"/>
                      <a:pt x="956" y="348"/>
                      <a:pt x="964" y="348"/>
                    </a:cubicBezTo>
                    <a:cubicBezTo>
                      <a:pt x="972" y="356"/>
                      <a:pt x="980" y="356"/>
                      <a:pt x="987" y="356"/>
                    </a:cubicBezTo>
                    <a:cubicBezTo>
                      <a:pt x="1019" y="356"/>
                      <a:pt x="1067" y="356"/>
                      <a:pt x="1082" y="388"/>
                    </a:cubicBezTo>
                    <a:cubicBezTo>
                      <a:pt x="1090" y="404"/>
                      <a:pt x="1098" y="411"/>
                      <a:pt x="1114" y="411"/>
                    </a:cubicBezTo>
                    <a:cubicBezTo>
                      <a:pt x="1122" y="411"/>
                      <a:pt x="1138" y="404"/>
                      <a:pt x="1162" y="388"/>
                    </a:cubicBezTo>
                    <a:cubicBezTo>
                      <a:pt x="1169" y="388"/>
                      <a:pt x="1177" y="380"/>
                      <a:pt x="1185" y="372"/>
                    </a:cubicBezTo>
                    <a:cubicBezTo>
                      <a:pt x="1217" y="348"/>
                      <a:pt x="1264" y="317"/>
                      <a:pt x="1320" y="317"/>
                    </a:cubicBezTo>
                    <a:cubicBezTo>
                      <a:pt x="1335" y="317"/>
                      <a:pt x="1351" y="317"/>
                      <a:pt x="1359" y="324"/>
                    </a:cubicBezTo>
                    <a:cubicBezTo>
                      <a:pt x="1430" y="356"/>
                      <a:pt x="1486" y="388"/>
                      <a:pt x="1509" y="435"/>
                    </a:cubicBezTo>
                    <a:cubicBezTo>
                      <a:pt x="1517" y="443"/>
                      <a:pt x="1517" y="443"/>
                      <a:pt x="1517" y="451"/>
                    </a:cubicBezTo>
                    <a:cubicBezTo>
                      <a:pt x="1533" y="482"/>
                      <a:pt x="1541" y="506"/>
                      <a:pt x="1565" y="506"/>
                    </a:cubicBezTo>
                    <a:cubicBezTo>
                      <a:pt x="1565" y="506"/>
                      <a:pt x="1573" y="506"/>
                      <a:pt x="1573" y="498"/>
                    </a:cubicBezTo>
                    <a:cubicBezTo>
                      <a:pt x="1588" y="498"/>
                      <a:pt x="1596" y="482"/>
                      <a:pt x="1604" y="459"/>
                    </a:cubicBezTo>
                    <a:cubicBezTo>
                      <a:pt x="1604" y="451"/>
                      <a:pt x="1612" y="435"/>
                      <a:pt x="1620" y="435"/>
                    </a:cubicBezTo>
                    <a:cubicBezTo>
                      <a:pt x="1628" y="435"/>
                      <a:pt x="1628" y="435"/>
                      <a:pt x="1628" y="435"/>
                    </a:cubicBezTo>
                    <a:cubicBezTo>
                      <a:pt x="1636" y="443"/>
                      <a:pt x="1636" y="443"/>
                      <a:pt x="1644" y="443"/>
                    </a:cubicBezTo>
                    <a:cubicBezTo>
                      <a:pt x="1667" y="467"/>
                      <a:pt x="1723" y="498"/>
                      <a:pt x="1746" y="538"/>
                    </a:cubicBezTo>
                    <a:cubicBezTo>
                      <a:pt x="1762" y="562"/>
                      <a:pt x="1810" y="609"/>
                      <a:pt x="1849" y="609"/>
                    </a:cubicBezTo>
                    <a:cubicBezTo>
                      <a:pt x="1857" y="609"/>
                      <a:pt x="1865" y="601"/>
                      <a:pt x="1873" y="601"/>
                    </a:cubicBezTo>
                    <a:cubicBezTo>
                      <a:pt x="1881" y="593"/>
                      <a:pt x="1897" y="570"/>
                      <a:pt x="1913" y="546"/>
                    </a:cubicBezTo>
                    <a:cubicBezTo>
                      <a:pt x="1952" y="506"/>
                      <a:pt x="1984" y="467"/>
                      <a:pt x="2007" y="467"/>
                    </a:cubicBezTo>
                    <a:cubicBezTo>
                      <a:pt x="2015" y="467"/>
                      <a:pt x="2015" y="467"/>
                      <a:pt x="2015" y="467"/>
                    </a:cubicBezTo>
                    <a:cubicBezTo>
                      <a:pt x="2055" y="490"/>
                      <a:pt x="2070" y="522"/>
                      <a:pt x="2070" y="546"/>
                    </a:cubicBezTo>
                    <a:cubicBezTo>
                      <a:pt x="2070" y="554"/>
                      <a:pt x="2079" y="554"/>
                      <a:pt x="2079" y="554"/>
                    </a:cubicBezTo>
                    <a:cubicBezTo>
                      <a:pt x="2079" y="554"/>
                      <a:pt x="2086" y="554"/>
                      <a:pt x="2094" y="546"/>
                    </a:cubicBezTo>
                    <a:cubicBezTo>
                      <a:pt x="2102" y="546"/>
                      <a:pt x="2110" y="546"/>
                      <a:pt x="2118" y="546"/>
                    </a:cubicBezTo>
                    <a:cubicBezTo>
                      <a:pt x="2118" y="538"/>
                      <a:pt x="2126" y="538"/>
                      <a:pt x="2142" y="538"/>
                    </a:cubicBezTo>
                    <a:cubicBezTo>
                      <a:pt x="2173" y="530"/>
                      <a:pt x="2221" y="514"/>
                      <a:pt x="2252" y="514"/>
                    </a:cubicBezTo>
                    <a:cubicBezTo>
                      <a:pt x="2260" y="514"/>
                      <a:pt x="2268" y="514"/>
                      <a:pt x="2276" y="522"/>
                    </a:cubicBezTo>
                    <a:cubicBezTo>
                      <a:pt x="2292" y="530"/>
                      <a:pt x="2300" y="538"/>
                      <a:pt x="2308" y="546"/>
                    </a:cubicBezTo>
                    <a:cubicBezTo>
                      <a:pt x="2324" y="562"/>
                      <a:pt x="2332" y="570"/>
                      <a:pt x="2347" y="570"/>
                    </a:cubicBezTo>
                    <a:cubicBezTo>
                      <a:pt x="2371" y="570"/>
                      <a:pt x="2419" y="570"/>
                      <a:pt x="2450" y="570"/>
                    </a:cubicBezTo>
                    <a:cubicBezTo>
                      <a:pt x="2466" y="570"/>
                      <a:pt x="2466" y="570"/>
                      <a:pt x="2466" y="570"/>
                    </a:cubicBezTo>
                    <a:cubicBezTo>
                      <a:pt x="2458" y="570"/>
                      <a:pt x="2458" y="570"/>
                      <a:pt x="2458" y="570"/>
                    </a:cubicBezTo>
                    <a:cubicBezTo>
                      <a:pt x="2387" y="641"/>
                      <a:pt x="2308" y="664"/>
                      <a:pt x="2276" y="680"/>
                    </a:cubicBezTo>
                    <a:cubicBezTo>
                      <a:pt x="2260" y="680"/>
                      <a:pt x="2260" y="680"/>
                      <a:pt x="2260" y="680"/>
                    </a:cubicBezTo>
                    <a:cubicBezTo>
                      <a:pt x="2205" y="704"/>
                      <a:pt x="2110" y="735"/>
                      <a:pt x="2079" y="799"/>
                    </a:cubicBezTo>
                    <a:cubicBezTo>
                      <a:pt x="2055" y="854"/>
                      <a:pt x="1841" y="1044"/>
                      <a:pt x="1707" y="1154"/>
                    </a:cubicBezTo>
                    <a:cubicBezTo>
                      <a:pt x="1707" y="1162"/>
                      <a:pt x="1707" y="1162"/>
                      <a:pt x="1707" y="1162"/>
                    </a:cubicBezTo>
                    <a:cubicBezTo>
                      <a:pt x="1699" y="1170"/>
                      <a:pt x="1683" y="1178"/>
                      <a:pt x="1683" y="1178"/>
                    </a:cubicBezTo>
                    <a:lnTo>
                      <a:pt x="1683" y="1178"/>
                    </a:lnTo>
                    <a:cubicBezTo>
                      <a:pt x="1683" y="1186"/>
                      <a:pt x="1683" y="1186"/>
                      <a:pt x="1683" y="1186"/>
                    </a:cubicBezTo>
                    <a:lnTo>
                      <a:pt x="1683" y="1186"/>
                    </a:lnTo>
                    <a:cubicBezTo>
                      <a:pt x="1675" y="1194"/>
                      <a:pt x="1628" y="1249"/>
                      <a:pt x="1612" y="1257"/>
                    </a:cubicBezTo>
                    <a:cubicBezTo>
                      <a:pt x="1604" y="1257"/>
                      <a:pt x="1612" y="1297"/>
                      <a:pt x="1620" y="1321"/>
                    </a:cubicBezTo>
                    <a:cubicBezTo>
                      <a:pt x="1620" y="1336"/>
                      <a:pt x="1620" y="1344"/>
                      <a:pt x="1628" y="1360"/>
                    </a:cubicBezTo>
                    <a:cubicBezTo>
                      <a:pt x="1628" y="1368"/>
                      <a:pt x="1628" y="1376"/>
                      <a:pt x="1628" y="1392"/>
                    </a:cubicBezTo>
                    <a:cubicBezTo>
                      <a:pt x="1636" y="1431"/>
                      <a:pt x="1652" y="1502"/>
                      <a:pt x="1620" y="1542"/>
                    </a:cubicBezTo>
                    <a:cubicBezTo>
                      <a:pt x="1604" y="1574"/>
                      <a:pt x="1580" y="1581"/>
                      <a:pt x="1557" y="1589"/>
                    </a:cubicBezTo>
                    <a:cubicBezTo>
                      <a:pt x="1533" y="1597"/>
                      <a:pt x="1517" y="1605"/>
                      <a:pt x="1502" y="1621"/>
                    </a:cubicBezTo>
                    <a:cubicBezTo>
                      <a:pt x="1478" y="1637"/>
                      <a:pt x="1470" y="1652"/>
                      <a:pt x="1470" y="1668"/>
                    </a:cubicBezTo>
                    <a:cubicBezTo>
                      <a:pt x="1470" y="1684"/>
                      <a:pt x="1462" y="1700"/>
                      <a:pt x="1446" y="1724"/>
                    </a:cubicBezTo>
                    <a:cubicBezTo>
                      <a:pt x="1438" y="1739"/>
                      <a:pt x="1438" y="1747"/>
                      <a:pt x="1438" y="1755"/>
                    </a:cubicBezTo>
                    <a:cubicBezTo>
                      <a:pt x="1446" y="1763"/>
                      <a:pt x="1454" y="1771"/>
                      <a:pt x="1470" y="1771"/>
                    </a:cubicBezTo>
                    <a:cubicBezTo>
                      <a:pt x="1478" y="1779"/>
                      <a:pt x="1486" y="1779"/>
                      <a:pt x="1493" y="1787"/>
                    </a:cubicBezTo>
                    <a:cubicBezTo>
                      <a:pt x="1517" y="1795"/>
                      <a:pt x="1525" y="1818"/>
                      <a:pt x="1525" y="1842"/>
                    </a:cubicBezTo>
                    <a:cubicBezTo>
                      <a:pt x="1525" y="1866"/>
                      <a:pt x="1517" y="1882"/>
                      <a:pt x="1509" y="1898"/>
                    </a:cubicBezTo>
                    <a:cubicBezTo>
                      <a:pt x="1486" y="1913"/>
                      <a:pt x="1493" y="1921"/>
                      <a:pt x="1493" y="1937"/>
                    </a:cubicBezTo>
                    <a:cubicBezTo>
                      <a:pt x="1502" y="1945"/>
                      <a:pt x="1502" y="1961"/>
                      <a:pt x="1502" y="1969"/>
                    </a:cubicBezTo>
                    <a:cubicBezTo>
                      <a:pt x="1509" y="2008"/>
                      <a:pt x="1509" y="2008"/>
                      <a:pt x="1493" y="2048"/>
                    </a:cubicBezTo>
                    <a:cubicBezTo>
                      <a:pt x="1493" y="2056"/>
                      <a:pt x="1486" y="2064"/>
                      <a:pt x="1486" y="2071"/>
                    </a:cubicBezTo>
                    <a:cubicBezTo>
                      <a:pt x="1470" y="2119"/>
                      <a:pt x="1486" y="2127"/>
                      <a:pt x="1502" y="2143"/>
                    </a:cubicBezTo>
                    <a:cubicBezTo>
                      <a:pt x="1509" y="2151"/>
                      <a:pt x="1517" y="2166"/>
                      <a:pt x="1525" y="2174"/>
                    </a:cubicBezTo>
                    <a:cubicBezTo>
                      <a:pt x="1533" y="2198"/>
                      <a:pt x="1557" y="2206"/>
                      <a:pt x="1580" y="2214"/>
                    </a:cubicBezTo>
                    <a:cubicBezTo>
                      <a:pt x="1588" y="2222"/>
                      <a:pt x="1596" y="2222"/>
                      <a:pt x="1604" y="2229"/>
                    </a:cubicBezTo>
                    <a:cubicBezTo>
                      <a:pt x="1620" y="2238"/>
                      <a:pt x="1628" y="2238"/>
                      <a:pt x="1636" y="2238"/>
                    </a:cubicBezTo>
                    <a:cubicBezTo>
                      <a:pt x="1652" y="2245"/>
                      <a:pt x="1667" y="2245"/>
                      <a:pt x="1675" y="2277"/>
                    </a:cubicBezTo>
                    <a:cubicBezTo>
                      <a:pt x="1675" y="2285"/>
                      <a:pt x="1683" y="2285"/>
                      <a:pt x="1691" y="2285"/>
                    </a:cubicBezTo>
                    <a:lnTo>
                      <a:pt x="1699" y="2285"/>
                    </a:lnTo>
                    <a:cubicBezTo>
                      <a:pt x="1707" y="2285"/>
                      <a:pt x="1715" y="2285"/>
                      <a:pt x="1715" y="2285"/>
                    </a:cubicBezTo>
                    <a:cubicBezTo>
                      <a:pt x="1731" y="2285"/>
                      <a:pt x="1762" y="2293"/>
                      <a:pt x="1786" y="2316"/>
                    </a:cubicBezTo>
                    <a:cubicBezTo>
                      <a:pt x="1810" y="2340"/>
                      <a:pt x="1833" y="2364"/>
                      <a:pt x="1857" y="2388"/>
                    </a:cubicBezTo>
                    <a:cubicBezTo>
                      <a:pt x="1897" y="2427"/>
                      <a:pt x="1928" y="2467"/>
                      <a:pt x="1944" y="2467"/>
                    </a:cubicBezTo>
                    <a:cubicBezTo>
                      <a:pt x="1984" y="2475"/>
                      <a:pt x="2039" y="2538"/>
                      <a:pt x="2039" y="2601"/>
                    </a:cubicBezTo>
                    <a:cubicBezTo>
                      <a:pt x="2031" y="2641"/>
                      <a:pt x="2047" y="2680"/>
                      <a:pt x="2063" y="2712"/>
                    </a:cubicBezTo>
                    <a:lnTo>
                      <a:pt x="2063" y="2712"/>
                    </a:lnTo>
                    <a:cubicBezTo>
                      <a:pt x="2063" y="2720"/>
                      <a:pt x="2063" y="2720"/>
                      <a:pt x="2063" y="2720"/>
                    </a:cubicBezTo>
                    <a:cubicBezTo>
                      <a:pt x="1636" y="2767"/>
                      <a:pt x="932" y="2775"/>
                      <a:pt x="553" y="2775"/>
                    </a:cubicBezTo>
                    <a:lnTo>
                      <a:pt x="268" y="2759"/>
                    </a:lnTo>
                    <a:lnTo>
                      <a:pt x="268" y="2759"/>
                    </a:lnTo>
                    <a:cubicBezTo>
                      <a:pt x="292" y="2767"/>
                      <a:pt x="394" y="2767"/>
                      <a:pt x="553" y="2767"/>
                    </a:cubicBezTo>
                    <a:cubicBezTo>
                      <a:pt x="932" y="2767"/>
                      <a:pt x="1628" y="2759"/>
                      <a:pt x="2055" y="2712"/>
                    </a:cubicBezTo>
                    <a:cubicBezTo>
                      <a:pt x="2039" y="2672"/>
                      <a:pt x="2023" y="2641"/>
                      <a:pt x="2031" y="2601"/>
                    </a:cubicBezTo>
                    <a:cubicBezTo>
                      <a:pt x="2031" y="2546"/>
                      <a:pt x="1976" y="2482"/>
                      <a:pt x="1944" y="2475"/>
                    </a:cubicBezTo>
                    <a:cubicBezTo>
                      <a:pt x="1928" y="2475"/>
                      <a:pt x="1889" y="2435"/>
                      <a:pt x="1849" y="2396"/>
                    </a:cubicBezTo>
                    <a:cubicBezTo>
                      <a:pt x="1826" y="2372"/>
                      <a:pt x="1802" y="2340"/>
                      <a:pt x="1786" y="2324"/>
                    </a:cubicBezTo>
                    <a:cubicBezTo>
                      <a:pt x="1754" y="2301"/>
                      <a:pt x="1731" y="2293"/>
                      <a:pt x="1715" y="2293"/>
                    </a:cubicBezTo>
                    <a:cubicBezTo>
                      <a:pt x="1715" y="2293"/>
                      <a:pt x="1707" y="2293"/>
                      <a:pt x="1699" y="2293"/>
                    </a:cubicBezTo>
                    <a:lnTo>
                      <a:pt x="1691" y="2293"/>
                    </a:lnTo>
                    <a:cubicBezTo>
                      <a:pt x="1683" y="2293"/>
                      <a:pt x="1667" y="2293"/>
                      <a:pt x="1667" y="2277"/>
                    </a:cubicBezTo>
                    <a:cubicBezTo>
                      <a:pt x="1659" y="2253"/>
                      <a:pt x="1652" y="2253"/>
                      <a:pt x="1628" y="2245"/>
                    </a:cubicBezTo>
                    <a:cubicBezTo>
                      <a:pt x="1620" y="2245"/>
                      <a:pt x="1612" y="2245"/>
                      <a:pt x="1604" y="2238"/>
                    </a:cubicBezTo>
                    <a:cubicBezTo>
                      <a:pt x="1596" y="2229"/>
                      <a:pt x="1588" y="2229"/>
                      <a:pt x="1573" y="2222"/>
                    </a:cubicBezTo>
                    <a:cubicBezTo>
                      <a:pt x="1549" y="2214"/>
                      <a:pt x="1525" y="2206"/>
                      <a:pt x="1517" y="2182"/>
                    </a:cubicBezTo>
                    <a:cubicBezTo>
                      <a:pt x="1509" y="2166"/>
                      <a:pt x="1502" y="2158"/>
                      <a:pt x="1493" y="2151"/>
                    </a:cubicBezTo>
                    <a:cubicBezTo>
                      <a:pt x="1478" y="2135"/>
                      <a:pt x="1462" y="2119"/>
                      <a:pt x="1478" y="2071"/>
                    </a:cubicBezTo>
                    <a:cubicBezTo>
                      <a:pt x="1478" y="2064"/>
                      <a:pt x="1486" y="2048"/>
                      <a:pt x="1486" y="2040"/>
                    </a:cubicBezTo>
                    <a:cubicBezTo>
                      <a:pt x="1502" y="2008"/>
                      <a:pt x="1502" y="2008"/>
                      <a:pt x="1493" y="1969"/>
                    </a:cubicBezTo>
                    <a:cubicBezTo>
                      <a:pt x="1493" y="1961"/>
                      <a:pt x="1493" y="1953"/>
                      <a:pt x="1486" y="1937"/>
                    </a:cubicBezTo>
                    <a:cubicBezTo>
                      <a:pt x="1486" y="1921"/>
                      <a:pt x="1478" y="1905"/>
                      <a:pt x="1502" y="1889"/>
                    </a:cubicBezTo>
                    <a:cubicBezTo>
                      <a:pt x="1517" y="1874"/>
                      <a:pt x="1517" y="1858"/>
                      <a:pt x="1517" y="1842"/>
                    </a:cubicBezTo>
                    <a:cubicBezTo>
                      <a:pt x="1517" y="1818"/>
                      <a:pt x="1509" y="1803"/>
                      <a:pt x="1493" y="1795"/>
                    </a:cubicBezTo>
                    <a:cubicBezTo>
                      <a:pt x="1486" y="1787"/>
                      <a:pt x="1478" y="1787"/>
                      <a:pt x="1462" y="1779"/>
                    </a:cubicBezTo>
                    <a:cubicBezTo>
                      <a:pt x="1454" y="1771"/>
                      <a:pt x="1438" y="1771"/>
                      <a:pt x="1430" y="1755"/>
                    </a:cubicBezTo>
                    <a:cubicBezTo>
                      <a:pt x="1430" y="1747"/>
                      <a:pt x="1430" y="1739"/>
                      <a:pt x="1446" y="1724"/>
                    </a:cubicBezTo>
                    <a:cubicBezTo>
                      <a:pt x="1454" y="1700"/>
                      <a:pt x="1462" y="1684"/>
                      <a:pt x="1462" y="1668"/>
                    </a:cubicBezTo>
                    <a:cubicBezTo>
                      <a:pt x="1462" y="1652"/>
                      <a:pt x="1470" y="1637"/>
                      <a:pt x="1493" y="1613"/>
                    </a:cubicBezTo>
                    <a:cubicBezTo>
                      <a:pt x="1517" y="1597"/>
                      <a:pt x="1533" y="1589"/>
                      <a:pt x="1549" y="1589"/>
                    </a:cubicBezTo>
                    <a:cubicBezTo>
                      <a:pt x="1573" y="1574"/>
                      <a:pt x="1596" y="1574"/>
                      <a:pt x="1620" y="1542"/>
                    </a:cubicBezTo>
                    <a:cubicBezTo>
                      <a:pt x="1644" y="1502"/>
                      <a:pt x="1628" y="1431"/>
                      <a:pt x="1620" y="1392"/>
                    </a:cubicBezTo>
                    <a:cubicBezTo>
                      <a:pt x="1620" y="1376"/>
                      <a:pt x="1620" y="1368"/>
                      <a:pt x="1620" y="1360"/>
                    </a:cubicBezTo>
                    <a:cubicBezTo>
                      <a:pt x="1612" y="1352"/>
                      <a:pt x="1612" y="1336"/>
                      <a:pt x="1612" y="1321"/>
                    </a:cubicBezTo>
                    <a:cubicBezTo>
                      <a:pt x="1604" y="1281"/>
                      <a:pt x="1596" y="1257"/>
                      <a:pt x="1612" y="1249"/>
                    </a:cubicBezTo>
                    <a:cubicBezTo>
                      <a:pt x="1620" y="1241"/>
                      <a:pt x="1659" y="1210"/>
                      <a:pt x="1675" y="1186"/>
                    </a:cubicBezTo>
                    <a:cubicBezTo>
                      <a:pt x="1675" y="1178"/>
                      <a:pt x="1683" y="1170"/>
                      <a:pt x="1699" y="1154"/>
                    </a:cubicBezTo>
                    <a:cubicBezTo>
                      <a:pt x="1707" y="1147"/>
                      <a:pt x="1707" y="1147"/>
                      <a:pt x="1707" y="1147"/>
                    </a:cubicBezTo>
                    <a:cubicBezTo>
                      <a:pt x="1920" y="957"/>
                      <a:pt x="2055" y="830"/>
                      <a:pt x="2070" y="791"/>
                    </a:cubicBezTo>
                    <a:cubicBezTo>
                      <a:pt x="2102" y="728"/>
                      <a:pt x="2197" y="696"/>
                      <a:pt x="2260" y="672"/>
                    </a:cubicBezTo>
                    <a:cubicBezTo>
                      <a:pt x="2276" y="672"/>
                      <a:pt x="2276" y="672"/>
                      <a:pt x="2276" y="672"/>
                    </a:cubicBezTo>
                    <a:cubicBezTo>
                      <a:pt x="2300" y="664"/>
                      <a:pt x="2379" y="633"/>
                      <a:pt x="2442" y="577"/>
                    </a:cubicBezTo>
                    <a:cubicBezTo>
                      <a:pt x="2410" y="577"/>
                      <a:pt x="2371" y="577"/>
                      <a:pt x="2347" y="577"/>
                    </a:cubicBezTo>
                    <a:cubicBezTo>
                      <a:pt x="2332" y="577"/>
                      <a:pt x="2316" y="562"/>
                      <a:pt x="2300" y="554"/>
                    </a:cubicBezTo>
                    <a:cubicBezTo>
                      <a:pt x="2292" y="546"/>
                      <a:pt x="2284" y="530"/>
                      <a:pt x="2276" y="530"/>
                    </a:cubicBezTo>
                    <a:cubicBezTo>
                      <a:pt x="2268" y="522"/>
                      <a:pt x="2260" y="522"/>
                      <a:pt x="2252" y="522"/>
                    </a:cubicBezTo>
                    <a:cubicBezTo>
                      <a:pt x="2221" y="522"/>
                      <a:pt x="2173" y="538"/>
                      <a:pt x="2142" y="546"/>
                    </a:cubicBezTo>
                    <a:cubicBezTo>
                      <a:pt x="2134" y="546"/>
                      <a:pt x="2126" y="546"/>
                      <a:pt x="2118" y="546"/>
                    </a:cubicBezTo>
                    <a:cubicBezTo>
                      <a:pt x="2110" y="554"/>
                      <a:pt x="2102" y="554"/>
                      <a:pt x="2094" y="554"/>
                    </a:cubicBezTo>
                    <a:cubicBezTo>
                      <a:pt x="2086" y="554"/>
                      <a:pt x="2086" y="562"/>
                      <a:pt x="2079" y="562"/>
                    </a:cubicBezTo>
                    <a:cubicBezTo>
                      <a:pt x="2070" y="562"/>
                      <a:pt x="2063" y="554"/>
                      <a:pt x="2063" y="546"/>
                    </a:cubicBezTo>
                    <a:cubicBezTo>
                      <a:pt x="2063" y="530"/>
                      <a:pt x="2055" y="498"/>
                      <a:pt x="2015" y="475"/>
                    </a:cubicBezTo>
                    <a:lnTo>
                      <a:pt x="2007" y="475"/>
                    </a:lnTo>
                    <a:cubicBezTo>
                      <a:pt x="1984" y="475"/>
                      <a:pt x="1952" y="514"/>
                      <a:pt x="1920" y="554"/>
                    </a:cubicBezTo>
                    <a:cubicBezTo>
                      <a:pt x="1904" y="577"/>
                      <a:pt x="1889" y="593"/>
                      <a:pt x="1873" y="609"/>
                    </a:cubicBezTo>
                    <a:cubicBezTo>
                      <a:pt x="1865" y="609"/>
                      <a:pt x="1857" y="617"/>
                      <a:pt x="1849" y="617"/>
                    </a:cubicBezTo>
                    <a:cubicBezTo>
                      <a:pt x="1810" y="617"/>
                      <a:pt x="1754" y="570"/>
                      <a:pt x="1739" y="538"/>
                    </a:cubicBezTo>
                    <a:cubicBezTo>
                      <a:pt x="1715" y="506"/>
                      <a:pt x="1667" y="475"/>
                      <a:pt x="1636" y="451"/>
                    </a:cubicBezTo>
                    <a:lnTo>
                      <a:pt x="1628" y="443"/>
                    </a:lnTo>
                    <a:cubicBezTo>
                      <a:pt x="1620" y="443"/>
                      <a:pt x="1620" y="443"/>
                      <a:pt x="1620" y="443"/>
                    </a:cubicBezTo>
                    <a:cubicBezTo>
                      <a:pt x="1620" y="443"/>
                      <a:pt x="1612" y="459"/>
                      <a:pt x="1604" y="467"/>
                    </a:cubicBezTo>
                    <a:cubicBezTo>
                      <a:pt x="1604" y="482"/>
                      <a:pt x="1596" y="506"/>
                      <a:pt x="1573" y="506"/>
                    </a:cubicBezTo>
                    <a:lnTo>
                      <a:pt x="1565" y="514"/>
                    </a:lnTo>
                    <a:cubicBezTo>
                      <a:pt x="1541" y="514"/>
                      <a:pt x="1525" y="490"/>
                      <a:pt x="1509" y="451"/>
                    </a:cubicBezTo>
                    <a:cubicBezTo>
                      <a:pt x="1509" y="451"/>
                      <a:pt x="1509" y="443"/>
                      <a:pt x="1502" y="435"/>
                    </a:cubicBezTo>
                    <a:cubicBezTo>
                      <a:pt x="1478" y="395"/>
                      <a:pt x="1430" y="364"/>
                      <a:pt x="1359" y="332"/>
                    </a:cubicBezTo>
                    <a:cubicBezTo>
                      <a:pt x="1343" y="324"/>
                      <a:pt x="1335" y="324"/>
                      <a:pt x="1320" y="324"/>
                    </a:cubicBezTo>
                    <a:cubicBezTo>
                      <a:pt x="1272" y="324"/>
                      <a:pt x="1225" y="356"/>
                      <a:pt x="1185" y="380"/>
                    </a:cubicBezTo>
                    <a:cubicBezTo>
                      <a:pt x="1177" y="388"/>
                      <a:pt x="1169" y="395"/>
                      <a:pt x="1162" y="395"/>
                    </a:cubicBezTo>
                    <a:cubicBezTo>
                      <a:pt x="1146" y="411"/>
                      <a:pt x="1130" y="419"/>
                      <a:pt x="1114" y="419"/>
                    </a:cubicBezTo>
                    <a:cubicBezTo>
                      <a:pt x="1098" y="419"/>
                      <a:pt x="1090" y="411"/>
                      <a:pt x="1074" y="388"/>
                    </a:cubicBezTo>
                    <a:cubicBezTo>
                      <a:pt x="1059" y="364"/>
                      <a:pt x="1019" y="364"/>
                      <a:pt x="987" y="364"/>
                    </a:cubicBezTo>
                    <a:cubicBezTo>
                      <a:pt x="980" y="364"/>
                      <a:pt x="964" y="364"/>
                      <a:pt x="964" y="356"/>
                    </a:cubicBezTo>
                    <a:cubicBezTo>
                      <a:pt x="956" y="356"/>
                      <a:pt x="948" y="348"/>
                      <a:pt x="948" y="340"/>
                    </a:cubicBezTo>
                    <a:cubicBezTo>
                      <a:pt x="948" y="332"/>
                      <a:pt x="940" y="332"/>
                      <a:pt x="932" y="332"/>
                    </a:cubicBezTo>
                    <a:cubicBezTo>
                      <a:pt x="932" y="332"/>
                      <a:pt x="916" y="332"/>
                      <a:pt x="909" y="340"/>
                    </a:cubicBezTo>
                    <a:cubicBezTo>
                      <a:pt x="901" y="340"/>
                      <a:pt x="885" y="348"/>
                      <a:pt x="877" y="348"/>
                    </a:cubicBezTo>
                    <a:cubicBezTo>
                      <a:pt x="861" y="348"/>
                      <a:pt x="845" y="332"/>
                      <a:pt x="829" y="324"/>
                    </a:cubicBezTo>
                    <a:cubicBezTo>
                      <a:pt x="822" y="317"/>
                      <a:pt x="814" y="309"/>
                      <a:pt x="806" y="309"/>
                    </a:cubicBezTo>
                    <a:cubicBezTo>
                      <a:pt x="782" y="293"/>
                      <a:pt x="790" y="253"/>
                      <a:pt x="798" y="214"/>
                    </a:cubicBezTo>
                    <a:cubicBezTo>
                      <a:pt x="798" y="198"/>
                      <a:pt x="806" y="174"/>
                      <a:pt x="798" y="166"/>
                    </a:cubicBezTo>
                    <a:cubicBezTo>
                      <a:pt x="782" y="151"/>
                      <a:pt x="774" y="87"/>
                      <a:pt x="774" y="48"/>
                    </a:cubicBezTo>
                    <a:cubicBezTo>
                      <a:pt x="766" y="8"/>
                      <a:pt x="703" y="8"/>
                      <a:pt x="687" y="8"/>
                    </a:cubicBezTo>
                    <a:cubicBezTo>
                      <a:pt x="679" y="8"/>
                      <a:pt x="671" y="8"/>
                      <a:pt x="671" y="8"/>
                    </a:cubicBezTo>
                    <a:cubicBezTo>
                      <a:pt x="663" y="24"/>
                      <a:pt x="656" y="48"/>
                      <a:pt x="663" y="119"/>
                    </a:cubicBezTo>
                    <a:cubicBezTo>
                      <a:pt x="663" y="135"/>
                      <a:pt x="663" y="142"/>
                      <a:pt x="656" y="151"/>
                    </a:cubicBezTo>
                    <a:cubicBezTo>
                      <a:pt x="648" y="158"/>
                      <a:pt x="640" y="158"/>
                      <a:pt x="640" y="158"/>
                    </a:cubicBezTo>
                    <a:cubicBezTo>
                      <a:pt x="442" y="166"/>
                      <a:pt x="229" y="174"/>
                      <a:pt x="16" y="182"/>
                    </a:cubicBezTo>
                    <a:cubicBezTo>
                      <a:pt x="16" y="222"/>
                      <a:pt x="24" y="277"/>
                      <a:pt x="40" y="293"/>
                    </a:cubicBezTo>
                    <a:cubicBezTo>
                      <a:pt x="71" y="324"/>
                      <a:pt x="64" y="348"/>
                      <a:pt x="56" y="372"/>
                    </a:cubicBezTo>
                    <a:cubicBezTo>
                      <a:pt x="56" y="372"/>
                      <a:pt x="8" y="482"/>
                      <a:pt x="48" y="585"/>
                    </a:cubicBezTo>
                    <a:cubicBezTo>
                      <a:pt x="71" y="672"/>
                      <a:pt x="119" y="791"/>
                      <a:pt x="135" y="830"/>
                    </a:cubicBezTo>
                    <a:cubicBezTo>
                      <a:pt x="151" y="862"/>
                      <a:pt x="143" y="941"/>
                      <a:pt x="135" y="1012"/>
                    </a:cubicBezTo>
                    <a:cubicBezTo>
                      <a:pt x="127" y="1060"/>
                      <a:pt x="135" y="1083"/>
                      <a:pt x="135" y="1107"/>
                    </a:cubicBezTo>
                    <a:cubicBezTo>
                      <a:pt x="143" y="1131"/>
                      <a:pt x="143" y="1147"/>
                      <a:pt x="143" y="1162"/>
                    </a:cubicBezTo>
                    <a:cubicBezTo>
                      <a:pt x="143" y="1194"/>
                      <a:pt x="151" y="1241"/>
                      <a:pt x="158" y="1289"/>
                    </a:cubicBezTo>
                    <a:cubicBezTo>
                      <a:pt x="166" y="1328"/>
                      <a:pt x="174" y="1360"/>
                      <a:pt x="174" y="1384"/>
                    </a:cubicBezTo>
                    <a:cubicBezTo>
                      <a:pt x="174" y="1407"/>
                      <a:pt x="182" y="1415"/>
                      <a:pt x="198" y="1423"/>
                    </a:cubicBezTo>
                    <a:cubicBezTo>
                      <a:pt x="206" y="1423"/>
                      <a:pt x="213" y="1431"/>
                      <a:pt x="213" y="1431"/>
                    </a:cubicBezTo>
                    <a:cubicBezTo>
                      <a:pt x="229" y="1447"/>
                      <a:pt x="229" y="1478"/>
                      <a:pt x="229" y="1526"/>
                    </a:cubicBezTo>
                    <a:cubicBezTo>
                      <a:pt x="221" y="1550"/>
                      <a:pt x="221" y="1581"/>
                      <a:pt x="229" y="1597"/>
                    </a:cubicBezTo>
                    <a:cubicBezTo>
                      <a:pt x="237" y="1645"/>
                      <a:pt x="198" y="1724"/>
                      <a:pt x="166" y="1747"/>
                    </a:cubicBezTo>
                    <a:cubicBezTo>
                      <a:pt x="151" y="1755"/>
                      <a:pt x="143" y="1763"/>
                      <a:pt x="143" y="1779"/>
                    </a:cubicBezTo>
                    <a:cubicBezTo>
                      <a:pt x="135" y="1787"/>
                      <a:pt x="143" y="1795"/>
                      <a:pt x="143" y="1803"/>
                    </a:cubicBezTo>
                    <a:cubicBezTo>
                      <a:pt x="151" y="1811"/>
                      <a:pt x="151" y="1811"/>
                      <a:pt x="158" y="1811"/>
                    </a:cubicBezTo>
                    <a:cubicBezTo>
                      <a:pt x="166" y="1818"/>
                      <a:pt x="174" y="1826"/>
                      <a:pt x="174" y="1858"/>
                    </a:cubicBezTo>
                    <a:cubicBezTo>
                      <a:pt x="174" y="1889"/>
                      <a:pt x="190" y="1889"/>
                      <a:pt x="213" y="1889"/>
                    </a:cubicBezTo>
                    <a:cubicBezTo>
                      <a:pt x="237" y="1889"/>
                      <a:pt x="268" y="1913"/>
                      <a:pt x="268" y="1913"/>
                    </a:cubicBezTo>
                    <a:lnTo>
                      <a:pt x="268" y="1913"/>
                    </a:lnTo>
                    <a:cubicBezTo>
                      <a:pt x="268" y="2759"/>
                      <a:pt x="268" y="2759"/>
                      <a:pt x="268" y="2759"/>
                    </a:cubicBezTo>
                    <a:lnTo>
                      <a:pt x="553" y="2775"/>
                    </a:ln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4" name="Freeform 510"/>
              <p:cNvSpPr>
                <a:spLocks noChangeArrowheads="1"/>
              </p:cNvSpPr>
              <p:nvPr/>
            </p:nvSpPr>
            <p:spPr bwMode="auto">
              <a:xfrm>
                <a:off x="12239219" y="5017977"/>
                <a:ext cx="1215316" cy="786245"/>
              </a:xfrm>
              <a:custGeom>
                <a:avLst/>
                <a:gdLst>
                  <a:gd name="T0" fmla="*/ 1794 w 2309"/>
                  <a:gd name="T1" fmla="*/ 1391 h 1495"/>
                  <a:gd name="T2" fmla="*/ 1794 w 2309"/>
                  <a:gd name="T3" fmla="*/ 1391 h 1495"/>
                  <a:gd name="T4" fmla="*/ 1888 w 2309"/>
                  <a:gd name="T5" fmla="*/ 1494 h 1495"/>
                  <a:gd name="T6" fmla="*/ 1888 w 2309"/>
                  <a:gd name="T7" fmla="*/ 1486 h 1495"/>
                  <a:gd name="T8" fmla="*/ 1904 w 2309"/>
                  <a:gd name="T9" fmla="*/ 1423 h 1495"/>
                  <a:gd name="T10" fmla="*/ 1897 w 2309"/>
                  <a:gd name="T11" fmla="*/ 1391 h 1495"/>
                  <a:gd name="T12" fmla="*/ 1999 w 2309"/>
                  <a:gd name="T13" fmla="*/ 1312 h 1495"/>
                  <a:gd name="T14" fmla="*/ 2007 w 2309"/>
                  <a:gd name="T15" fmla="*/ 1249 h 1495"/>
                  <a:gd name="T16" fmla="*/ 2047 w 2309"/>
                  <a:gd name="T17" fmla="*/ 1138 h 1495"/>
                  <a:gd name="T18" fmla="*/ 1999 w 2309"/>
                  <a:gd name="T19" fmla="*/ 1083 h 1495"/>
                  <a:gd name="T20" fmla="*/ 1999 w 2309"/>
                  <a:gd name="T21" fmla="*/ 988 h 1495"/>
                  <a:gd name="T22" fmla="*/ 2055 w 2309"/>
                  <a:gd name="T23" fmla="*/ 988 h 1495"/>
                  <a:gd name="T24" fmla="*/ 2110 w 2309"/>
                  <a:gd name="T25" fmla="*/ 980 h 1495"/>
                  <a:gd name="T26" fmla="*/ 2181 w 2309"/>
                  <a:gd name="T27" fmla="*/ 933 h 1495"/>
                  <a:gd name="T28" fmla="*/ 2244 w 2309"/>
                  <a:gd name="T29" fmla="*/ 869 h 1495"/>
                  <a:gd name="T30" fmla="*/ 2292 w 2309"/>
                  <a:gd name="T31" fmla="*/ 782 h 1495"/>
                  <a:gd name="T32" fmla="*/ 2284 w 2309"/>
                  <a:gd name="T33" fmla="*/ 648 h 1495"/>
                  <a:gd name="T34" fmla="*/ 2213 w 2309"/>
                  <a:gd name="T35" fmla="*/ 585 h 1495"/>
                  <a:gd name="T36" fmla="*/ 2118 w 2309"/>
                  <a:gd name="T37" fmla="*/ 482 h 1495"/>
                  <a:gd name="T38" fmla="*/ 1991 w 2309"/>
                  <a:gd name="T39" fmla="*/ 387 h 1495"/>
                  <a:gd name="T40" fmla="*/ 1952 w 2309"/>
                  <a:gd name="T41" fmla="*/ 308 h 1495"/>
                  <a:gd name="T42" fmla="*/ 1912 w 2309"/>
                  <a:gd name="T43" fmla="*/ 245 h 1495"/>
                  <a:gd name="T44" fmla="*/ 1936 w 2309"/>
                  <a:gd name="T45" fmla="*/ 126 h 1495"/>
                  <a:gd name="T46" fmla="*/ 1897 w 2309"/>
                  <a:gd name="T47" fmla="*/ 55 h 1495"/>
                  <a:gd name="T48" fmla="*/ 1881 w 2309"/>
                  <a:gd name="T49" fmla="*/ 0 h 1495"/>
                  <a:gd name="T50" fmla="*/ 86 w 2309"/>
                  <a:gd name="T51" fmla="*/ 55 h 1495"/>
                  <a:gd name="T52" fmla="*/ 47 w 2309"/>
                  <a:gd name="T53" fmla="*/ 71 h 1495"/>
                  <a:gd name="T54" fmla="*/ 47 w 2309"/>
                  <a:gd name="T55" fmla="*/ 150 h 1495"/>
                  <a:gd name="T56" fmla="*/ 62 w 2309"/>
                  <a:gd name="T57" fmla="*/ 197 h 1495"/>
                  <a:gd name="T58" fmla="*/ 94 w 2309"/>
                  <a:gd name="T59" fmla="*/ 245 h 1495"/>
                  <a:gd name="T60" fmla="*/ 78 w 2309"/>
                  <a:gd name="T61" fmla="*/ 316 h 1495"/>
                  <a:gd name="T62" fmla="*/ 24 w 2309"/>
                  <a:gd name="T63" fmla="*/ 395 h 1495"/>
                  <a:gd name="T64" fmla="*/ 78 w 2309"/>
                  <a:gd name="T65" fmla="*/ 482 h 1495"/>
                  <a:gd name="T66" fmla="*/ 118 w 2309"/>
                  <a:gd name="T67" fmla="*/ 585 h 1495"/>
                  <a:gd name="T68" fmla="*/ 134 w 2309"/>
                  <a:gd name="T69" fmla="*/ 664 h 1495"/>
                  <a:gd name="T70" fmla="*/ 165 w 2309"/>
                  <a:gd name="T71" fmla="*/ 735 h 1495"/>
                  <a:gd name="T72" fmla="*/ 205 w 2309"/>
                  <a:gd name="T73" fmla="*/ 822 h 1495"/>
                  <a:gd name="T74" fmla="*/ 221 w 2309"/>
                  <a:gd name="T75" fmla="*/ 972 h 1495"/>
                  <a:gd name="T76" fmla="*/ 236 w 2309"/>
                  <a:gd name="T77" fmla="*/ 988 h 1495"/>
                  <a:gd name="T78" fmla="*/ 268 w 2309"/>
                  <a:gd name="T79" fmla="*/ 1012 h 1495"/>
                  <a:gd name="T80" fmla="*/ 268 w 2309"/>
                  <a:gd name="T81" fmla="*/ 1051 h 1495"/>
                  <a:gd name="T82" fmla="*/ 292 w 2309"/>
                  <a:gd name="T83" fmla="*/ 1083 h 1495"/>
                  <a:gd name="T84" fmla="*/ 300 w 2309"/>
                  <a:gd name="T85" fmla="*/ 1130 h 1495"/>
                  <a:gd name="T86" fmla="*/ 300 w 2309"/>
                  <a:gd name="T87" fmla="*/ 1193 h 1495"/>
                  <a:gd name="T88" fmla="*/ 315 w 2309"/>
                  <a:gd name="T89" fmla="*/ 1249 h 1495"/>
                  <a:gd name="T90" fmla="*/ 300 w 2309"/>
                  <a:gd name="T91" fmla="*/ 1391 h 1495"/>
                  <a:gd name="T92" fmla="*/ 331 w 2309"/>
                  <a:gd name="T93" fmla="*/ 1399 h 1495"/>
                  <a:gd name="T94" fmla="*/ 347 w 2309"/>
                  <a:gd name="T95" fmla="*/ 1439 h 1495"/>
                  <a:gd name="T96" fmla="*/ 1762 w 2309"/>
                  <a:gd name="T97" fmla="*/ 1375 h 1495"/>
                  <a:gd name="T98" fmla="*/ 1794 w 2309"/>
                  <a:gd name="T99" fmla="*/ 1391 h 1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309" h="1495">
                    <a:moveTo>
                      <a:pt x="1794" y="1391"/>
                    </a:moveTo>
                    <a:lnTo>
                      <a:pt x="1794" y="1391"/>
                    </a:lnTo>
                    <a:cubicBezTo>
                      <a:pt x="1802" y="1407"/>
                      <a:pt x="1857" y="1454"/>
                      <a:pt x="1888" y="1494"/>
                    </a:cubicBezTo>
                    <a:cubicBezTo>
                      <a:pt x="1888" y="1486"/>
                      <a:pt x="1888" y="1486"/>
                      <a:pt x="1888" y="1486"/>
                    </a:cubicBezTo>
                    <a:cubicBezTo>
                      <a:pt x="1912" y="1462"/>
                      <a:pt x="1912" y="1446"/>
                      <a:pt x="1904" y="1423"/>
                    </a:cubicBezTo>
                    <a:cubicBezTo>
                      <a:pt x="1897" y="1407"/>
                      <a:pt x="1865" y="1399"/>
                      <a:pt x="1897" y="1391"/>
                    </a:cubicBezTo>
                    <a:cubicBezTo>
                      <a:pt x="1920" y="1375"/>
                      <a:pt x="1999" y="1351"/>
                      <a:pt x="1999" y="1312"/>
                    </a:cubicBezTo>
                    <a:cubicBezTo>
                      <a:pt x="1999" y="1265"/>
                      <a:pt x="1991" y="1257"/>
                      <a:pt x="2007" y="1249"/>
                    </a:cubicBezTo>
                    <a:cubicBezTo>
                      <a:pt x="2031" y="1233"/>
                      <a:pt x="2055" y="1170"/>
                      <a:pt x="2047" y="1138"/>
                    </a:cubicBezTo>
                    <a:cubicBezTo>
                      <a:pt x="2039" y="1114"/>
                      <a:pt x="1999" y="1114"/>
                      <a:pt x="1999" y="1083"/>
                    </a:cubicBezTo>
                    <a:cubicBezTo>
                      <a:pt x="1999" y="1051"/>
                      <a:pt x="1960" y="996"/>
                      <a:pt x="1999" y="988"/>
                    </a:cubicBezTo>
                    <a:cubicBezTo>
                      <a:pt x="2015" y="988"/>
                      <a:pt x="2039" y="988"/>
                      <a:pt x="2055" y="988"/>
                    </a:cubicBezTo>
                    <a:cubicBezTo>
                      <a:pt x="2078" y="988"/>
                      <a:pt x="2102" y="988"/>
                      <a:pt x="2110" y="980"/>
                    </a:cubicBezTo>
                    <a:cubicBezTo>
                      <a:pt x="2134" y="956"/>
                      <a:pt x="2150" y="956"/>
                      <a:pt x="2181" y="933"/>
                    </a:cubicBezTo>
                    <a:cubicBezTo>
                      <a:pt x="2213" y="917"/>
                      <a:pt x="2244" y="925"/>
                      <a:pt x="2244" y="869"/>
                    </a:cubicBezTo>
                    <a:cubicBezTo>
                      <a:pt x="2244" y="814"/>
                      <a:pt x="2276" y="814"/>
                      <a:pt x="2292" y="782"/>
                    </a:cubicBezTo>
                    <a:cubicBezTo>
                      <a:pt x="2308" y="743"/>
                      <a:pt x="2308" y="664"/>
                      <a:pt x="2284" y="648"/>
                    </a:cubicBezTo>
                    <a:cubicBezTo>
                      <a:pt x="2268" y="632"/>
                      <a:pt x="2213" y="624"/>
                      <a:pt x="2213" y="585"/>
                    </a:cubicBezTo>
                    <a:cubicBezTo>
                      <a:pt x="2205" y="553"/>
                      <a:pt x="2126" y="498"/>
                      <a:pt x="2118" y="482"/>
                    </a:cubicBezTo>
                    <a:cubicBezTo>
                      <a:pt x="2110" y="458"/>
                      <a:pt x="2102" y="387"/>
                      <a:pt x="1991" y="387"/>
                    </a:cubicBezTo>
                    <a:cubicBezTo>
                      <a:pt x="1873" y="379"/>
                      <a:pt x="1960" y="348"/>
                      <a:pt x="1952" y="308"/>
                    </a:cubicBezTo>
                    <a:cubicBezTo>
                      <a:pt x="1944" y="276"/>
                      <a:pt x="1904" y="316"/>
                      <a:pt x="1912" y="245"/>
                    </a:cubicBezTo>
                    <a:cubicBezTo>
                      <a:pt x="1920" y="174"/>
                      <a:pt x="1912" y="182"/>
                      <a:pt x="1936" y="126"/>
                    </a:cubicBezTo>
                    <a:cubicBezTo>
                      <a:pt x="1952" y="71"/>
                      <a:pt x="1904" y="87"/>
                      <a:pt x="1897" y="55"/>
                    </a:cubicBezTo>
                    <a:cubicBezTo>
                      <a:pt x="1897" y="39"/>
                      <a:pt x="1888" y="23"/>
                      <a:pt x="1881" y="0"/>
                    </a:cubicBezTo>
                    <a:cubicBezTo>
                      <a:pt x="1264" y="71"/>
                      <a:pt x="86" y="55"/>
                      <a:pt x="86" y="55"/>
                    </a:cubicBezTo>
                    <a:cubicBezTo>
                      <a:pt x="86" y="55"/>
                      <a:pt x="62" y="47"/>
                      <a:pt x="47" y="71"/>
                    </a:cubicBezTo>
                    <a:cubicBezTo>
                      <a:pt x="31" y="95"/>
                      <a:pt x="78" y="134"/>
                      <a:pt x="47" y="150"/>
                    </a:cubicBezTo>
                    <a:cubicBezTo>
                      <a:pt x="16" y="166"/>
                      <a:pt x="39" y="182"/>
                      <a:pt x="62" y="197"/>
                    </a:cubicBezTo>
                    <a:cubicBezTo>
                      <a:pt x="94" y="213"/>
                      <a:pt x="110" y="221"/>
                      <a:pt x="94" y="245"/>
                    </a:cubicBezTo>
                    <a:cubicBezTo>
                      <a:pt x="78" y="269"/>
                      <a:pt x="86" y="269"/>
                      <a:pt x="78" y="316"/>
                    </a:cubicBezTo>
                    <a:cubicBezTo>
                      <a:pt x="70" y="371"/>
                      <a:pt x="39" y="356"/>
                      <a:pt x="24" y="395"/>
                    </a:cubicBezTo>
                    <a:cubicBezTo>
                      <a:pt x="0" y="443"/>
                      <a:pt x="47" y="427"/>
                      <a:pt x="78" y="482"/>
                    </a:cubicBezTo>
                    <a:cubicBezTo>
                      <a:pt x="102" y="537"/>
                      <a:pt x="110" y="569"/>
                      <a:pt x="118" y="585"/>
                    </a:cubicBezTo>
                    <a:cubicBezTo>
                      <a:pt x="126" y="601"/>
                      <a:pt x="118" y="632"/>
                      <a:pt x="134" y="664"/>
                    </a:cubicBezTo>
                    <a:cubicBezTo>
                      <a:pt x="149" y="696"/>
                      <a:pt x="141" y="703"/>
                      <a:pt x="165" y="735"/>
                    </a:cubicBezTo>
                    <a:cubicBezTo>
                      <a:pt x="181" y="759"/>
                      <a:pt x="173" y="790"/>
                      <a:pt x="205" y="822"/>
                    </a:cubicBezTo>
                    <a:cubicBezTo>
                      <a:pt x="228" y="854"/>
                      <a:pt x="221" y="949"/>
                      <a:pt x="221" y="972"/>
                    </a:cubicBezTo>
                    <a:cubicBezTo>
                      <a:pt x="221" y="988"/>
                      <a:pt x="221" y="988"/>
                      <a:pt x="236" y="988"/>
                    </a:cubicBezTo>
                    <a:cubicBezTo>
                      <a:pt x="260" y="980"/>
                      <a:pt x="268" y="1012"/>
                      <a:pt x="268" y="1012"/>
                    </a:cubicBezTo>
                    <a:cubicBezTo>
                      <a:pt x="268" y="1012"/>
                      <a:pt x="276" y="1035"/>
                      <a:pt x="268" y="1051"/>
                    </a:cubicBezTo>
                    <a:cubicBezTo>
                      <a:pt x="268" y="1075"/>
                      <a:pt x="300" y="1067"/>
                      <a:pt x="292" y="1083"/>
                    </a:cubicBezTo>
                    <a:cubicBezTo>
                      <a:pt x="292" y="1107"/>
                      <a:pt x="292" y="1122"/>
                      <a:pt x="300" y="1130"/>
                    </a:cubicBezTo>
                    <a:cubicBezTo>
                      <a:pt x="315" y="1138"/>
                      <a:pt x="315" y="1170"/>
                      <a:pt x="300" y="1193"/>
                    </a:cubicBezTo>
                    <a:cubicBezTo>
                      <a:pt x="284" y="1217"/>
                      <a:pt x="292" y="1217"/>
                      <a:pt x="315" y="1249"/>
                    </a:cubicBezTo>
                    <a:cubicBezTo>
                      <a:pt x="347" y="1288"/>
                      <a:pt x="300" y="1367"/>
                      <a:pt x="300" y="1391"/>
                    </a:cubicBezTo>
                    <a:cubicBezTo>
                      <a:pt x="300" y="1415"/>
                      <a:pt x="315" y="1399"/>
                      <a:pt x="331" y="1399"/>
                    </a:cubicBezTo>
                    <a:cubicBezTo>
                      <a:pt x="339" y="1399"/>
                      <a:pt x="339" y="1423"/>
                      <a:pt x="347" y="1439"/>
                    </a:cubicBezTo>
                    <a:cubicBezTo>
                      <a:pt x="466" y="1439"/>
                      <a:pt x="1438" y="1423"/>
                      <a:pt x="1762" y="1375"/>
                    </a:cubicBezTo>
                    <a:cubicBezTo>
                      <a:pt x="1762" y="1375"/>
                      <a:pt x="1770" y="1360"/>
                      <a:pt x="1794" y="1391"/>
                    </a:cubicBezTo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5" name="Freeform 511"/>
              <p:cNvSpPr>
                <a:spLocks noChangeArrowheads="1"/>
              </p:cNvSpPr>
              <p:nvPr/>
            </p:nvSpPr>
            <p:spPr bwMode="auto">
              <a:xfrm>
                <a:off x="12243858" y="5017977"/>
                <a:ext cx="1212996" cy="786245"/>
              </a:xfrm>
              <a:custGeom>
                <a:avLst/>
                <a:gdLst>
                  <a:gd name="T0" fmla="*/ 1778 w 2308"/>
                  <a:gd name="T1" fmla="*/ 1391 h 1495"/>
                  <a:gd name="T2" fmla="*/ 1754 w 2308"/>
                  <a:gd name="T3" fmla="*/ 1375 h 1495"/>
                  <a:gd name="T4" fmla="*/ 331 w 2308"/>
                  <a:gd name="T5" fmla="*/ 1423 h 1495"/>
                  <a:gd name="T6" fmla="*/ 292 w 2308"/>
                  <a:gd name="T7" fmla="*/ 1391 h 1495"/>
                  <a:gd name="T8" fmla="*/ 292 w 2308"/>
                  <a:gd name="T9" fmla="*/ 1193 h 1495"/>
                  <a:gd name="T10" fmla="*/ 260 w 2308"/>
                  <a:gd name="T11" fmla="*/ 1051 h 1495"/>
                  <a:gd name="T12" fmla="*/ 220 w 2308"/>
                  <a:gd name="T13" fmla="*/ 988 h 1495"/>
                  <a:gd name="T14" fmla="*/ 165 w 2308"/>
                  <a:gd name="T15" fmla="*/ 767 h 1495"/>
                  <a:gd name="T16" fmla="*/ 110 w 2308"/>
                  <a:gd name="T17" fmla="*/ 616 h 1495"/>
                  <a:gd name="T18" fmla="*/ 23 w 2308"/>
                  <a:gd name="T19" fmla="*/ 434 h 1495"/>
                  <a:gd name="T20" fmla="*/ 70 w 2308"/>
                  <a:gd name="T21" fmla="*/ 276 h 1495"/>
                  <a:gd name="T22" fmla="*/ 54 w 2308"/>
                  <a:gd name="T23" fmla="*/ 205 h 1495"/>
                  <a:gd name="T24" fmla="*/ 39 w 2308"/>
                  <a:gd name="T25" fmla="*/ 110 h 1495"/>
                  <a:gd name="T26" fmla="*/ 1865 w 2308"/>
                  <a:gd name="T27" fmla="*/ 0 h 1495"/>
                  <a:gd name="T28" fmla="*/ 1912 w 2308"/>
                  <a:gd name="T29" fmla="*/ 79 h 1495"/>
                  <a:gd name="T30" fmla="*/ 1928 w 2308"/>
                  <a:gd name="T31" fmla="*/ 284 h 1495"/>
                  <a:gd name="T32" fmla="*/ 1983 w 2308"/>
                  <a:gd name="T33" fmla="*/ 379 h 1495"/>
                  <a:gd name="T34" fmla="*/ 2205 w 2308"/>
                  <a:gd name="T35" fmla="*/ 585 h 1495"/>
                  <a:gd name="T36" fmla="*/ 2260 w 2308"/>
                  <a:gd name="T37" fmla="*/ 814 h 1495"/>
                  <a:gd name="T38" fmla="*/ 2149 w 2308"/>
                  <a:gd name="T39" fmla="*/ 949 h 1495"/>
                  <a:gd name="T40" fmla="*/ 2023 w 2308"/>
                  <a:gd name="T41" fmla="*/ 988 h 1495"/>
                  <a:gd name="T42" fmla="*/ 1991 w 2308"/>
                  <a:gd name="T43" fmla="*/ 1083 h 1495"/>
                  <a:gd name="T44" fmla="*/ 1991 w 2308"/>
                  <a:gd name="T45" fmla="*/ 1273 h 1495"/>
                  <a:gd name="T46" fmla="*/ 1880 w 2308"/>
                  <a:gd name="T47" fmla="*/ 1399 h 1495"/>
                  <a:gd name="T48" fmla="*/ 1880 w 2308"/>
                  <a:gd name="T49" fmla="*/ 1494 h 1495"/>
                  <a:gd name="T50" fmla="*/ 1786 w 2308"/>
                  <a:gd name="T51" fmla="*/ 1391 h 1495"/>
                  <a:gd name="T52" fmla="*/ 1873 w 2308"/>
                  <a:gd name="T53" fmla="*/ 1399 h 1495"/>
                  <a:gd name="T54" fmla="*/ 1983 w 2308"/>
                  <a:gd name="T55" fmla="*/ 1280 h 1495"/>
                  <a:gd name="T56" fmla="*/ 1983 w 2308"/>
                  <a:gd name="T57" fmla="*/ 1083 h 1495"/>
                  <a:gd name="T58" fmla="*/ 2023 w 2308"/>
                  <a:gd name="T59" fmla="*/ 980 h 1495"/>
                  <a:gd name="T60" fmla="*/ 2149 w 2308"/>
                  <a:gd name="T61" fmla="*/ 949 h 1495"/>
                  <a:gd name="T62" fmla="*/ 2260 w 2308"/>
                  <a:gd name="T63" fmla="*/ 806 h 1495"/>
                  <a:gd name="T64" fmla="*/ 2197 w 2308"/>
                  <a:gd name="T65" fmla="*/ 585 h 1495"/>
                  <a:gd name="T66" fmla="*/ 1983 w 2308"/>
                  <a:gd name="T67" fmla="*/ 387 h 1495"/>
                  <a:gd name="T68" fmla="*/ 1920 w 2308"/>
                  <a:gd name="T69" fmla="*/ 292 h 1495"/>
                  <a:gd name="T70" fmla="*/ 1912 w 2308"/>
                  <a:gd name="T71" fmla="*/ 87 h 1495"/>
                  <a:gd name="T72" fmla="*/ 363 w 2308"/>
                  <a:gd name="T73" fmla="*/ 63 h 1495"/>
                  <a:gd name="T74" fmla="*/ 47 w 2308"/>
                  <a:gd name="T75" fmla="*/ 71 h 1495"/>
                  <a:gd name="T76" fmla="*/ 54 w 2308"/>
                  <a:gd name="T77" fmla="*/ 190 h 1495"/>
                  <a:gd name="T78" fmla="*/ 86 w 2308"/>
                  <a:gd name="T79" fmla="*/ 245 h 1495"/>
                  <a:gd name="T80" fmla="*/ 16 w 2308"/>
                  <a:gd name="T81" fmla="*/ 403 h 1495"/>
                  <a:gd name="T82" fmla="*/ 110 w 2308"/>
                  <a:gd name="T83" fmla="*/ 585 h 1495"/>
                  <a:gd name="T84" fmla="*/ 157 w 2308"/>
                  <a:gd name="T85" fmla="*/ 727 h 1495"/>
                  <a:gd name="T86" fmla="*/ 213 w 2308"/>
                  <a:gd name="T87" fmla="*/ 972 h 1495"/>
                  <a:gd name="T88" fmla="*/ 268 w 2308"/>
                  <a:gd name="T89" fmla="*/ 1012 h 1495"/>
                  <a:gd name="T90" fmla="*/ 292 w 2308"/>
                  <a:gd name="T91" fmla="*/ 1083 h 1495"/>
                  <a:gd name="T92" fmla="*/ 315 w 2308"/>
                  <a:gd name="T93" fmla="*/ 1249 h 1495"/>
                  <a:gd name="T94" fmla="*/ 307 w 2308"/>
                  <a:gd name="T95" fmla="*/ 1399 h 1495"/>
                  <a:gd name="T96" fmla="*/ 1754 w 2308"/>
                  <a:gd name="T97" fmla="*/ 1367 h 1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308" h="1495">
                    <a:moveTo>
                      <a:pt x="1880" y="1494"/>
                    </a:moveTo>
                    <a:lnTo>
                      <a:pt x="1880" y="1494"/>
                    </a:lnTo>
                    <a:lnTo>
                      <a:pt x="1880" y="1494"/>
                    </a:lnTo>
                    <a:cubicBezTo>
                      <a:pt x="1841" y="1454"/>
                      <a:pt x="1794" y="1407"/>
                      <a:pt x="1778" y="1391"/>
                    </a:cubicBezTo>
                    <a:cubicBezTo>
                      <a:pt x="1770" y="1375"/>
                      <a:pt x="1762" y="1375"/>
                      <a:pt x="1762" y="1375"/>
                    </a:cubicBezTo>
                    <a:lnTo>
                      <a:pt x="1762" y="1375"/>
                    </a:lnTo>
                    <a:lnTo>
                      <a:pt x="1762" y="1375"/>
                    </a:lnTo>
                    <a:cubicBezTo>
                      <a:pt x="1754" y="1375"/>
                      <a:pt x="1754" y="1375"/>
                      <a:pt x="1754" y="1375"/>
                    </a:cubicBezTo>
                    <a:cubicBezTo>
                      <a:pt x="1430" y="1431"/>
                      <a:pt x="450" y="1446"/>
                      <a:pt x="339" y="1446"/>
                    </a:cubicBezTo>
                    <a:cubicBezTo>
                      <a:pt x="331" y="1446"/>
                      <a:pt x="331" y="1446"/>
                      <a:pt x="331" y="1446"/>
                    </a:cubicBezTo>
                    <a:cubicBezTo>
                      <a:pt x="331" y="1439"/>
                      <a:pt x="331" y="1439"/>
                      <a:pt x="331" y="1439"/>
                    </a:cubicBezTo>
                    <a:cubicBezTo>
                      <a:pt x="331" y="1439"/>
                      <a:pt x="331" y="1431"/>
                      <a:pt x="331" y="1423"/>
                    </a:cubicBezTo>
                    <a:cubicBezTo>
                      <a:pt x="331" y="1415"/>
                      <a:pt x="331" y="1407"/>
                      <a:pt x="323" y="1407"/>
                    </a:cubicBezTo>
                    <a:lnTo>
                      <a:pt x="315" y="1407"/>
                    </a:lnTo>
                    <a:cubicBezTo>
                      <a:pt x="307" y="1407"/>
                      <a:pt x="307" y="1407"/>
                      <a:pt x="300" y="1407"/>
                    </a:cubicBezTo>
                    <a:cubicBezTo>
                      <a:pt x="292" y="1407"/>
                      <a:pt x="292" y="1391"/>
                      <a:pt x="292" y="1391"/>
                    </a:cubicBezTo>
                    <a:cubicBezTo>
                      <a:pt x="292" y="1383"/>
                      <a:pt x="300" y="1367"/>
                      <a:pt x="300" y="1351"/>
                    </a:cubicBezTo>
                    <a:cubicBezTo>
                      <a:pt x="307" y="1320"/>
                      <a:pt x="323" y="1280"/>
                      <a:pt x="307" y="1257"/>
                    </a:cubicBezTo>
                    <a:cubicBezTo>
                      <a:pt x="300" y="1249"/>
                      <a:pt x="300" y="1241"/>
                      <a:pt x="300" y="1241"/>
                    </a:cubicBezTo>
                    <a:cubicBezTo>
                      <a:pt x="276" y="1217"/>
                      <a:pt x="276" y="1217"/>
                      <a:pt x="292" y="1193"/>
                    </a:cubicBezTo>
                    <a:cubicBezTo>
                      <a:pt x="300" y="1170"/>
                      <a:pt x="300" y="1146"/>
                      <a:pt x="292" y="1138"/>
                    </a:cubicBezTo>
                    <a:cubicBezTo>
                      <a:pt x="276" y="1130"/>
                      <a:pt x="276" y="1107"/>
                      <a:pt x="284" y="1083"/>
                    </a:cubicBezTo>
                    <a:cubicBezTo>
                      <a:pt x="284" y="1075"/>
                      <a:pt x="284" y="1075"/>
                      <a:pt x="276" y="1075"/>
                    </a:cubicBezTo>
                    <a:cubicBezTo>
                      <a:pt x="268" y="1067"/>
                      <a:pt x="252" y="1067"/>
                      <a:pt x="260" y="1051"/>
                    </a:cubicBezTo>
                    <a:cubicBezTo>
                      <a:pt x="260" y="1035"/>
                      <a:pt x="260" y="1012"/>
                      <a:pt x="260" y="1012"/>
                    </a:cubicBezTo>
                    <a:cubicBezTo>
                      <a:pt x="252" y="1004"/>
                      <a:pt x="244" y="988"/>
                      <a:pt x="236" y="988"/>
                    </a:cubicBezTo>
                    <a:lnTo>
                      <a:pt x="228" y="988"/>
                    </a:lnTo>
                    <a:cubicBezTo>
                      <a:pt x="220" y="988"/>
                      <a:pt x="220" y="988"/>
                      <a:pt x="220" y="988"/>
                    </a:cubicBezTo>
                    <a:cubicBezTo>
                      <a:pt x="204" y="988"/>
                      <a:pt x="204" y="980"/>
                      <a:pt x="204" y="972"/>
                    </a:cubicBezTo>
                    <a:cubicBezTo>
                      <a:pt x="204" y="964"/>
                      <a:pt x="204" y="956"/>
                      <a:pt x="204" y="956"/>
                    </a:cubicBezTo>
                    <a:cubicBezTo>
                      <a:pt x="213" y="917"/>
                      <a:pt x="213" y="854"/>
                      <a:pt x="189" y="822"/>
                    </a:cubicBezTo>
                    <a:cubicBezTo>
                      <a:pt x="173" y="806"/>
                      <a:pt x="173" y="790"/>
                      <a:pt x="165" y="767"/>
                    </a:cubicBezTo>
                    <a:cubicBezTo>
                      <a:pt x="165" y="759"/>
                      <a:pt x="165" y="743"/>
                      <a:pt x="149" y="735"/>
                    </a:cubicBezTo>
                    <a:cubicBezTo>
                      <a:pt x="141" y="711"/>
                      <a:pt x="133" y="703"/>
                      <a:pt x="133" y="687"/>
                    </a:cubicBezTo>
                    <a:cubicBezTo>
                      <a:pt x="126" y="687"/>
                      <a:pt x="126" y="680"/>
                      <a:pt x="118" y="664"/>
                    </a:cubicBezTo>
                    <a:cubicBezTo>
                      <a:pt x="110" y="648"/>
                      <a:pt x="110" y="632"/>
                      <a:pt x="110" y="616"/>
                    </a:cubicBezTo>
                    <a:cubicBezTo>
                      <a:pt x="110" y="609"/>
                      <a:pt x="110" y="593"/>
                      <a:pt x="102" y="593"/>
                    </a:cubicBezTo>
                    <a:cubicBezTo>
                      <a:pt x="102" y="585"/>
                      <a:pt x="102" y="569"/>
                      <a:pt x="94" y="561"/>
                    </a:cubicBezTo>
                    <a:cubicBezTo>
                      <a:pt x="86" y="537"/>
                      <a:pt x="78" y="514"/>
                      <a:pt x="62" y="482"/>
                    </a:cubicBezTo>
                    <a:cubicBezTo>
                      <a:pt x="54" y="458"/>
                      <a:pt x="39" y="443"/>
                      <a:pt x="23" y="434"/>
                    </a:cubicBezTo>
                    <a:cubicBezTo>
                      <a:pt x="8" y="427"/>
                      <a:pt x="0" y="419"/>
                      <a:pt x="8" y="395"/>
                    </a:cubicBezTo>
                    <a:cubicBezTo>
                      <a:pt x="16" y="379"/>
                      <a:pt x="31" y="371"/>
                      <a:pt x="39" y="363"/>
                    </a:cubicBezTo>
                    <a:cubicBezTo>
                      <a:pt x="54" y="348"/>
                      <a:pt x="62" y="340"/>
                      <a:pt x="70" y="316"/>
                    </a:cubicBezTo>
                    <a:cubicBezTo>
                      <a:pt x="70" y="292"/>
                      <a:pt x="70" y="284"/>
                      <a:pt x="70" y="276"/>
                    </a:cubicBezTo>
                    <a:cubicBezTo>
                      <a:pt x="70" y="261"/>
                      <a:pt x="70" y="253"/>
                      <a:pt x="78" y="245"/>
                    </a:cubicBezTo>
                    <a:cubicBezTo>
                      <a:pt x="86" y="237"/>
                      <a:pt x="86" y="229"/>
                      <a:pt x="86" y="229"/>
                    </a:cubicBezTo>
                    <a:cubicBezTo>
                      <a:pt x="86" y="221"/>
                      <a:pt x="78" y="213"/>
                      <a:pt x="62" y="205"/>
                    </a:cubicBezTo>
                    <a:cubicBezTo>
                      <a:pt x="54" y="205"/>
                      <a:pt x="54" y="205"/>
                      <a:pt x="54" y="205"/>
                    </a:cubicBezTo>
                    <a:cubicBezTo>
                      <a:pt x="54" y="197"/>
                      <a:pt x="54" y="197"/>
                      <a:pt x="47" y="197"/>
                    </a:cubicBezTo>
                    <a:cubicBezTo>
                      <a:pt x="31" y="190"/>
                      <a:pt x="23" y="182"/>
                      <a:pt x="23" y="166"/>
                    </a:cubicBezTo>
                    <a:cubicBezTo>
                      <a:pt x="23" y="158"/>
                      <a:pt x="23" y="158"/>
                      <a:pt x="39" y="150"/>
                    </a:cubicBezTo>
                    <a:cubicBezTo>
                      <a:pt x="47" y="142"/>
                      <a:pt x="47" y="134"/>
                      <a:pt x="39" y="110"/>
                    </a:cubicBezTo>
                    <a:cubicBezTo>
                      <a:pt x="31" y="95"/>
                      <a:pt x="31" y="79"/>
                      <a:pt x="39" y="71"/>
                    </a:cubicBezTo>
                    <a:cubicBezTo>
                      <a:pt x="54" y="47"/>
                      <a:pt x="70" y="47"/>
                      <a:pt x="78" y="47"/>
                    </a:cubicBezTo>
                    <a:cubicBezTo>
                      <a:pt x="86" y="47"/>
                      <a:pt x="197" y="55"/>
                      <a:pt x="363" y="55"/>
                    </a:cubicBezTo>
                    <a:cubicBezTo>
                      <a:pt x="742" y="55"/>
                      <a:pt x="1446" y="47"/>
                      <a:pt x="1865" y="0"/>
                    </a:cubicBezTo>
                    <a:cubicBezTo>
                      <a:pt x="1873" y="0"/>
                      <a:pt x="1873" y="0"/>
                      <a:pt x="1873" y="0"/>
                    </a:cubicBezTo>
                    <a:cubicBezTo>
                      <a:pt x="1873" y="8"/>
                      <a:pt x="1873" y="8"/>
                      <a:pt x="1873" y="8"/>
                    </a:cubicBezTo>
                    <a:cubicBezTo>
                      <a:pt x="1880" y="23"/>
                      <a:pt x="1889" y="39"/>
                      <a:pt x="1896" y="55"/>
                    </a:cubicBezTo>
                    <a:cubicBezTo>
                      <a:pt x="1896" y="71"/>
                      <a:pt x="1904" y="71"/>
                      <a:pt x="1912" y="79"/>
                    </a:cubicBezTo>
                    <a:cubicBezTo>
                      <a:pt x="1928" y="87"/>
                      <a:pt x="1944" y="95"/>
                      <a:pt x="1928" y="126"/>
                    </a:cubicBezTo>
                    <a:cubicBezTo>
                      <a:pt x="1920" y="166"/>
                      <a:pt x="1920" y="174"/>
                      <a:pt x="1912" y="190"/>
                    </a:cubicBezTo>
                    <a:cubicBezTo>
                      <a:pt x="1912" y="205"/>
                      <a:pt x="1912" y="221"/>
                      <a:pt x="1912" y="245"/>
                    </a:cubicBezTo>
                    <a:cubicBezTo>
                      <a:pt x="1904" y="284"/>
                      <a:pt x="1912" y="284"/>
                      <a:pt x="1928" y="284"/>
                    </a:cubicBezTo>
                    <a:cubicBezTo>
                      <a:pt x="1936" y="292"/>
                      <a:pt x="1944" y="292"/>
                      <a:pt x="1952" y="308"/>
                    </a:cubicBezTo>
                    <a:cubicBezTo>
                      <a:pt x="1952" y="324"/>
                      <a:pt x="1944" y="340"/>
                      <a:pt x="1936" y="348"/>
                    </a:cubicBezTo>
                    <a:cubicBezTo>
                      <a:pt x="1928" y="356"/>
                      <a:pt x="1920" y="363"/>
                      <a:pt x="1928" y="371"/>
                    </a:cubicBezTo>
                    <a:cubicBezTo>
                      <a:pt x="1928" y="379"/>
                      <a:pt x="1952" y="379"/>
                      <a:pt x="1983" y="379"/>
                    </a:cubicBezTo>
                    <a:cubicBezTo>
                      <a:pt x="2086" y="387"/>
                      <a:pt x="2102" y="443"/>
                      <a:pt x="2110" y="474"/>
                    </a:cubicBezTo>
                    <a:lnTo>
                      <a:pt x="2110" y="474"/>
                    </a:lnTo>
                    <a:cubicBezTo>
                      <a:pt x="2118" y="482"/>
                      <a:pt x="2134" y="498"/>
                      <a:pt x="2149" y="514"/>
                    </a:cubicBezTo>
                    <a:cubicBezTo>
                      <a:pt x="2173" y="537"/>
                      <a:pt x="2205" y="561"/>
                      <a:pt x="2205" y="585"/>
                    </a:cubicBezTo>
                    <a:cubicBezTo>
                      <a:pt x="2205" y="609"/>
                      <a:pt x="2229" y="616"/>
                      <a:pt x="2252" y="632"/>
                    </a:cubicBezTo>
                    <a:cubicBezTo>
                      <a:pt x="2260" y="632"/>
                      <a:pt x="2276" y="640"/>
                      <a:pt x="2284" y="648"/>
                    </a:cubicBezTo>
                    <a:cubicBezTo>
                      <a:pt x="2300" y="664"/>
                      <a:pt x="2307" y="743"/>
                      <a:pt x="2284" y="782"/>
                    </a:cubicBezTo>
                    <a:cubicBezTo>
                      <a:pt x="2284" y="798"/>
                      <a:pt x="2268" y="806"/>
                      <a:pt x="2260" y="814"/>
                    </a:cubicBezTo>
                    <a:cubicBezTo>
                      <a:pt x="2252" y="822"/>
                      <a:pt x="2236" y="830"/>
                      <a:pt x="2236" y="869"/>
                    </a:cubicBezTo>
                    <a:cubicBezTo>
                      <a:pt x="2236" y="909"/>
                      <a:pt x="2220" y="925"/>
                      <a:pt x="2197" y="933"/>
                    </a:cubicBezTo>
                    <a:cubicBezTo>
                      <a:pt x="2189" y="933"/>
                      <a:pt x="2181" y="933"/>
                      <a:pt x="2181" y="940"/>
                    </a:cubicBezTo>
                    <a:cubicBezTo>
                      <a:pt x="2165" y="949"/>
                      <a:pt x="2157" y="949"/>
                      <a:pt x="2149" y="949"/>
                    </a:cubicBezTo>
                    <a:cubicBezTo>
                      <a:pt x="2134" y="956"/>
                      <a:pt x="2126" y="964"/>
                      <a:pt x="2110" y="980"/>
                    </a:cubicBezTo>
                    <a:cubicBezTo>
                      <a:pt x="2094" y="988"/>
                      <a:pt x="2078" y="996"/>
                      <a:pt x="2062" y="996"/>
                    </a:cubicBezTo>
                    <a:cubicBezTo>
                      <a:pt x="2062" y="996"/>
                      <a:pt x="2054" y="988"/>
                      <a:pt x="2047" y="988"/>
                    </a:cubicBezTo>
                    <a:cubicBezTo>
                      <a:pt x="2039" y="988"/>
                      <a:pt x="2031" y="988"/>
                      <a:pt x="2023" y="988"/>
                    </a:cubicBezTo>
                    <a:cubicBezTo>
                      <a:pt x="2007" y="988"/>
                      <a:pt x="1999" y="988"/>
                      <a:pt x="1999" y="996"/>
                    </a:cubicBezTo>
                    <a:cubicBezTo>
                      <a:pt x="1991" y="996"/>
                      <a:pt x="1983" y="996"/>
                      <a:pt x="1983" y="1004"/>
                    </a:cubicBezTo>
                    <a:cubicBezTo>
                      <a:pt x="1976" y="1012"/>
                      <a:pt x="1983" y="1027"/>
                      <a:pt x="1983" y="1051"/>
                    </a:cubicBezTo>
                    <a:cubicBezTo>
                      <a:pt x="1991" y="1059"/>
                      <a:pt x="1991" y="1075"/>
                      <a:pt x="1991" y="1083"/>
                    </a:cubicBezTo>
                    <a:cubicBezTo>
                      <a:pt x="1991" y="1099"/>
                      <a:pt x="1999" y="1107"/>
                      <a:pt x="2015" y="1114"/>
                    </a:cubicBezTo>
                    <a:cubicBezTo>
                      <a:pt x="2023" y="1122"/>
                      <a:pt x="2039" y="1130"/>
                      <a:pt x="2039" y="1138"/>
                    </a:cubicBezTo>
                    <a:cubicBezTo>
                      <a:pt x="2047" y="1170"/>
                      <a:pt x="2023" y="1233"/>
                      <a:pt x="1999" y="1249"/>
                    </a:cubicBezTo>
                    <a:cubicBezTo>
                      <a:pt x="1991" y="1257"/>
                      <a:pt x="1991" y="1265"/>
                      <a:pt x="1991" y="1273"/>
                    </a:cubicBezTo>
                    <a:cubicBezTo>
                      <a:pt x="1991" y="1280"/>
                      <a:pt x="1999" y="1296"/>
                      <a:pt x="1999" y="1312"/>
                    </a:cubicBezTo>
                    <a:cubicBezTo>
                      <a:pt x="1999" y="1344"/>
                      <a:pt x="1944" y="1367"/>
                      <a:pt x="1912" y="1383"/>
                    </a:cubicBezTo>
                    <a:cubicBezTo>
                      <a:pt x="1904" y="1383"/>
                      <a:pt x="1896" y="1391"/>
                      <a:pt x="1889" y="1391"/>
                    </a:cubicBezTo>
                    <a:cubicBezTo>
                      <a:pt x="1880" y="1399"/>
                      <a:pt x="1880" y="1399"/>
                      <a:pt x="1880" y="1399"/>
                    </a:cubicBezTo>
                    <a:cubicBezTo>
                      <a:pt x="1880" y="1399"/>
                      <a:pt x="1880" y="1407"/>
                      <a:pt x="1889" y="1407"/>
                    </a:cubicBezTo>
                    <a:cubicBezTo>
                      <a:pt x="1889" y="1415"/>
                      <a:pt x="1896" y="1415"/>
                      <a:pt x="1896" y="1423"/>
                    </a:cubicBezTo>
                    <a:cubicBezTo>
                      <a:pt x="1904" y="1439"/>
                      <a:pt x="1912" y="1462"/>
                      <a:pt x="1880" y="1486"/>
                    </a:cubicBezTo>
                    <a:cubicBezTo>
                      <a:pt x="1880" y="1494"/>
                      <a:pt x="1880" y="1494"/>
                      <a:pt x="1880" y="1494"/>
                    </a:cubicBezTo>
                    <a:lnTo>
                      <a:pt x="1880" y="1494"/>
                    </a:lnTo>
                    <a:lnTo>
                      <a:pt x="1762" y="1367"/>
                    </a:lnTo>
                    <a:lnTo>
                      <a:pt x="1762" y="1367"/>
                    </a:lnTo>
                    <a:cubicBezTo>
                      <a:pt x="1770" y="1367"/>
                      <a:pt x="1778" y="1375"/>
                      <a:pt x="1786" y="1391"/>
                    </a:cubicBezTo>
                    <a:cubicBezTo>
                      <a:pt x="1802" y="1407"/>
                      <a:pt x="1849" y="1454"/>
                      <a:pt x="1880" y="1486"/>
                    </a:cubicBezTo>
                    <a:cubicBezTo>
                      <a:pt x="1896" y="1462"/>
                      <a:pt x="1904" y="1446"/>
                      <a:pt x="1896" y="1431"/>
                    </a:cubicBezTo>
                    <a:cubicBezTo>
                      <a:pt x="1889" y="1423"/>
                      <a:pt x="1889" y="1415"/>
                      <a:pt x="1880" y="1415"/>
                    </a:cubicBezTo>
                    <a:cubicBezTo>
                      <a:pt x="1873" y="1407"/>
                      <a:pt x="1873" y="1407"/>
                      <a:pt x="1873" y="1399"/>
                    </a:cubicBezTo>
                    <a:cubicBezTo>
                      <a:pt x="1873" y="1391"/>
                      <a:pt x="1873" y="1391"/>
                      <a:pt x="1880" y="1383"/>
                    </a:cubicBezTo>
                    <a:cubicBezTo>
                      <a:pt x="1889" y="1383"/>
                      <a:pt x="1896" y="1375"/>
                      <a:pt x="1904" y="1375"/>
                    </a:cubicBezTo>
                    <a:cubicBezTo>
                      <a:pt x="1944" y="1360"/>
                      <a:pt x="1991" y="1344"/>
                      <a:pt x="1991" y="1312"/>
                    </a:cubicBezTo>
                    <a:cubicBezTo>
                      <a:pt x="1991" y="1296"/>
                      <a:pt x="1991" y="1288"/>
                      <a:pt x="1983" y="1280"/>
                    </a:cubicBezTo>
                    <a:cubicBezTo>
                      <a:pt x="1983" y="1265"/>
                      <a:pt x="1983" y="1257"/>
                      <a:pt x="1999" y="1241"/>
                    </a:cubicBezTo>
                    <a:cubicBezTo>
                      <a:pt x="2015" y="1233"/>
                      <a:pt x="2039" y="1170"/>
                      <a:pt x="2031" y="1146"/>
                    </a:cubicBezTo>
                    <a:cubicBezTo>
                      <a:pt x="2031" y="1130"/>
                      <a:pt x="2023" y="1122"/>
                      <a:pt x="2007" y="1114"/>
                    </a:cubicBezTo>
                    <a:cubicBezTo>
                      <a:pt x="1999" y="1107"/>
                      <a:pt x="1983" y="1099"/>
                      <a:pt x="1983" y="1083"/>
                    </a:cubicBezTo>
                    <a:cubicBezTo>
                      <a:pt x="1983" y="1075"/>
                      <a:pt x="1983" y="1059"/>
                      <a:pt x="1976" y="1051"/>
                    </a:cubicBezTo>
                    <a:cubicBezTo>
                      <a:pt x="1976" y="1027"/>
                      <a:pt x="1967" y="1012"/>
                      <a:pt x="1976" y="996"/>
                    </a:cubicBezTo>
                    <a:cubicBezTo>
                      <a:pt x="1976" y="988"/>
                      <a:pt x="1983" y="988"/>
                      <a:pt x="1991" y="988"/>
                    </a:cubicBezTo>
                    <a:cubicBezTo>
                      <a:pt x="1999" y="980"/>
                      <a:pt x="2007" y="980"/>
                      <a:pt x="2023" y="980"/>
                    </a:cubicBezTo>
                    <a:cubicBezTo>
                      <a:pt x="2031" y="980"/>
                      <a:pt x="2039" y="980"/>
                      <a:pt x="2047" y="988"/>
                    </a:cubicBezTo>
                    <a:cubicBezTo>
                      <a:pt x="2054" y="988"/>
                      <a:pt x="2062" y="988"/>
                      <a:pt x="2062" y="988"/>
                    </a:cubicBezTo>
                    <a:cubicBezTo>
                      <a:pt x="2086" y="988"/>
                      <a:pt x="2094" y="980"/>
                      <a:pt x="2102" y="972"/>
                    </a:cubicBezTo>
                    <a:cubicBezTo>
                      <a:pt x="2118" y="956"/>
                      <a:pt x="2134" y="949"/>
                      <a:pt x="2149" y="949"/>
                    </a:cubicBezTo>
                    <a:cubicBezTo>
                      <a:pt x="2157" y="940"/>
                      <a:pt x="2165" y="940"/>
                      <a:pt x="2173" y="933"/>
                    </a:cubicBezTo>
                    <a:cubicBezTo>
                      <a:pt x="2181" y="933"/>
                      <a:pt x="2189" y="925"/>
                      <a:pt x="2189" y="925"/>
                    </a:cubicBezTo>
                    <a:cubicBezTo>
                      <a:pt x="2213" y="917"/>
                      <a:pt x="2229" y="909"/>
                      <a:pt x="2229" y="869"/>
                    </a:cubicBezTo>
                    <a:cubicBezTo>
                      <a:pt x="2229" y="830"/>
                      <a:pt x="2244" y="822"/>
                      <a:pt x="2260" y="806"/>
                    </a:cubicBezTo>
                    <a:cubicBezTo>
                      <a:pt x="2268" y="798"/>
                      <a:pt x="2276" y="790"/>
                      <a:pt x="2284" y="782"/>
                    </a:cubicBezTo>
                    <a:cubicBezTo>
                      <a:pt x="2300" y="743"/>
                      <a:pt x="2292" y="664"/>
                      <a:pt x="2276" y="648"/>
                    </a:cubicBezTo>
                    <a:cubicBezTo>
                      <a:pt x="2268" y="648"/>
                      <a:pt x="2260" y="640"/>
                      <a:pt x="2252" y="640"/>
                    </a:cubicBezTo>
                    <a:cubicBezTo>
                      <a:pt x="2229" y="624"/>
                      <a:pt x="2197" y="609"/>
                      <a:pt x="2197" y="585"/>
                    </a:cubicBezTo>
                    <a:cubicBezTo>
                      <a:pt x="2197" y="569"/>
                      <a:pt x="2165" y="537"/>
                      <a:pt x="2142" y="514"/>
                    </a:cubicBezTo>
                    <a:cubicBezTo>
                      <a:pt x="2126" y="498"/>
                      <a:pt x="2110" y="490"/>
                      <a:pt x="2110" y="482"/>
                    </a:cubicBezTo>
                    <a:cubicBezTo>
                      <a:pt x="2102" y="474"/>
                      <a:pt x="2102" y="474"/>
                      <a:pt x="2102" y="474"/>
                    </a:cubicBezTo>
                    <a:cubicBezTo>
                      <a:pt x="2094" y="450"/>
                      <a:pt x="2086" y="387"/>
                      <a:pt x="1983" y="387"/>
                    </a:cubicBezTo>
                    <a:cubicBezTo>
                      <a:pt x="1944" y="387"/>
                      <a:pt x="1928" y="387"/>
                      <a:pt x="1920" y="371"/>
                    </a:cubicBezTo>
                    <a:cubicBezTo>
                      <a:pt x="1912" y="363"/>
                      <a:pt x="1920" y="356"/>
                      <a:pt x="1928" y="348"/>
                    </a:cubicBezTo>
                    <a:cubicBezTo>
                      <a:pt x="1936" y="340"/>
                      <a:pt x="1944" y="324"/>
                      <a:pt x="1944" y="308"/>
                    </a:cubicBezTo>
                    <a:cubicBezTo>
                      <a:pt x="1936" y="300"/>
                      <a:pt x="1936" y="300"/>
                      <a:pt x="1920" y="292"/>
                    </a:cubicBezTo>
                    <a:cubicBezTo>
                      <a:pt x="1904" y="292"/>
                      <a:pt x="1896" y="284"/>
                      <a:pt x="1904" y="245"/>
                    </a:cubicBezTo>
                    <a:cubicBezTo>
                      <a:pt x="1904" y="221"/>
                      <a:pt x="1904" y="205"/>
                      <a:pt x="1904" y="190"/>
                    </a:cubicBezTo>
                    <a:cubicBezTo>
                      <a:pt x="1912" y="174"/>
                      <a:pt x="1912" y="166"/>
                      <a:pt x="1920" y="126"/>
                    </a:cubicBezTo>
                    <a:cubicBezTo>
                      <a:pt x="1936" y="95"/>
                      <a:pt x="1920" y="95"/>
                      <a:pt x="1912" y="87"/>
                    </a:cubicBezTo>
                    <a:cubicBezTo>
                      <a:pt x="1904" y="79"/>
                      <a:pt x="1889" y="71"/>
                      <a:pt x="1889" y="55"/>
                    </a:cubicBezTo>
                    <a:cubicBezTo>
                      <a:pt x="1889" y="39"/>
                      <a:pt x="1880" y="32"/>
                      <a:pt x="1873" y="8"/>
                    </a:cubicBezTo>
                    <a:cubicBezTo>
                      <a:pt x="1865" y="8"/>
                      <a:pt x="1865" y="8"/>
                      <a:pt x="1865" y="8"/>
                    </a:cubicBezTo>
                    <a:cubicBezTo>
                      <a:pt x="1446" y="55"/>
                      <a:pt x="742" y="63"/>
                      <a:pt x="363" y="63"/>
                    </a:cubicBezTo>
                    <a:cubicBezTo>
                      <a:pt x="189" y="63"/>
                      <a:pt x="78" y="55"/>
                      <a:pt x="78" y="55"/>
                    </a:cubicBezTo>
                    <a:cubicBezTo>
                      <a:pt x="70" y="55"/>
                      <a:pt x="70" y="55"/>
                      <a:pt x="70" y="55"/>
                    </a:cubicBezTo>
                    <a:lnTo>
                      <a:pt x="70" y="55"/>
                    </a:lnTo>
                    <a:cubicBezTo>
                      <a:pt x="62" y="55"/>
                      <a:pt x="54" y="63"/>
                      <a:pt x="47" y="71"/>
                    </a:cubicBezTo>
                    <a:cubicBezTo>
                      <a:pt x="39" y="87"/>
                      <a:pt x="39" y="95"/>
                      <a:pt x="47" y="110"/>
                    </a:cubicBezTo>
                    <a:cubicBezTo>
                      <a:pt x="54" y="126"/>
                      <a:pt x="54" y="142"/>
                      <a:pt x="39" y="158"/>
                    </a:cubicBezTo>
                    <a:cubicBezTo>
                      <a:pt x="31" y="158"/>
                      <a:pt x="31" y="166"/>
                      <a:pt x="31" y="166"/>
                    </a:cubicBezTo>
                    <a:cubicBezTo>
                      <a:pt x="31" y="174"/>
                      <a:pt x="39" y="182"/>
                      <a:pt x="54" y="190"/>
                    </a:cubicBezTo>
                    <a:cubicBezTo>
                      <a:pt x="54" y="190"/>
                      <a:pt x="54" y="197"/>
                      <a:pt x="62" y="197"/>
                    </a:cubicBezTo>
                    <a:lnTo>
                      <a:pt x="62" y="197"/>
                    </a:lnTo>
                    <a:cubicBezTo>
                      <a:pt x="78" y="213"/>
                      <a:pt x="94" y="213"/>
                      <a:pt x="94" y="229"/>
                    </a:cubicBezTo>
                    <a:cubicBezTo>
                      <a:pt x="94" y="237"/>
                      <a:pt x="94" y="237"/>
                      <a:pt x="86" y="245"/>
                    </a:cubicBezTo>
                    <a:cubicBezTo>
                      <a:pt x="78" y="261"/>
                      <a:pt x="78" y="261"/>
                      <a:pt x="78" y="276"/>
                    </a:cubicBezTo>
                    <a:cubicBezTo>
                      <a:pt x="78" y="284"/>
                      <a:pt x="78" y="292"/>
                      <a:pt x="78" y="316"/>
                    </a:cubicBezTo>
                    <a:cubicBezTo>
                      <a:pt x="70" y="348"/>
                      <a:pt x="54" y="356"/>
                      <a:pt x="47" y="363"/>
                    </a:cubicBezTo>
                    <a:cubicBezTo>
                      <a:pt x="31" y="371"/>
                      <a:pt x="23" y="379"/>
                      <a:pt x="16" y="403"/>
                    </a:cubicBezTo>
                    <a:cubicBezTo>
                      <a:pt x="8" y="419"/>
                      <a:pt x="16" y="427"/>
                      <a:pt x="31" y="434"/>
                    </a:cubicBezTo>
                    <a:cubicBezTo>
                      <a:pt x="39" y="443"/>
                      <a:pt x="54" y="450"/>
                      <a:pt x="70" y="474"/>
                    </a:cubicBezTo>
                    <a:cubicBezTo>
                      <a:pt x="86" y="514"/>
                      <a:pt x="94" y="537"/>
                      <a:pt x="102" y="561"/>
                    </a:cubicBezTo>
                    <a:cubicBezTo>
                      <a:pt x="102" y="569"/>
                      <a:pt x="110" y="577"/>
                      <a:pt x="110" y="585"/>
                    </a:cubicBezTo>
                    <a:cubicBezTo>
                      <a:pt x="118" y="593"/>
                      <a:pt x="118" y="601"/>
                      <a:pt x="118" y="616"/>
                    </a:cubicBezTo>
                    <a:cubicBezTo>
                      <a:pt x="118" y="624"/>
                      <a:pt x="118" y="640"/>
                      <a:pt x="126" y="664"/>
                    </a:cubicBezTo>
                    <a:cubicBezTo>
                      <a:pt x="133" y="672"/>
                      <a:pt x="133" y="680"/>
                      <a:pt x="141" y="687"/>
                    </a:cubicBezTo>
                    <a:cubicBezTo>
                      <a:pt x="141" y="703"/>
                      <a:pt x="149" y="711"/>
                      <a:pt x="157" y="727"/>
                    </a:cubicBezTo>
                    <a:cubicBezTo>
                      <a:pt x="165" y="743"/>
                      <a:pt x="173" y="759"/>
                      <a:pt x="173" y="767"/>
                    </a:cubicBezTo>
                    <a:cubicBezTo>
                      <a:pt x="181" y="782"/>
                      <a:pt x="181" y="798"/>
                      <a:pt x="197" y="822"/>
                    </a:cubicBezTo>
                    <a:cubicBezTo>
                      <a:pt x="220" y="846"/>
                      <a:pt x="213" y="917"/>
                      <a:pt x="213" y="956"/>
                    </a:cubicBezTo>
                    <a:cubicBezTo>
                      <a:pt x="213" y="964"/>
                      <a:pt x="213" y="964"/>
                      <a:pt x="213" y="972"/>
                    </a:cubicBezTo>
                    <a:cubicBezTo>
                      <a:pt x="213" y="980"/>
                      <a:pt x="213" y="988"/>
                      <a:pt x="220" y="988"/>
                    </a:cubicBezTo>
                    <a:lnTo>
                      <a:pt x="228" y="980"/>
                    </a:lnTo>
                    <a:lnTo>
                      <a:pt x="236" y="980"/>
                    </a:lnTo>
                    <a:cubicBezTo>
                      <a:pt x="252" y="980"/>
                      <a:pt x="268" y="1012"/>
                      <a:pt x="268" y="1012"/>
                    </a:cubicBezTo>
                    <a:lnTo>
                      <a:pt x="268" y="1012"/>
                    </a:lnTo>
                    <a:cubicBezTo>
                      <a:pt x="268" y="1012"/>
                      <a:pt x="268" y="1035"/>
                      <a:pt x="268" y="1051"/>
                    </a:cubicBezTo>
                    <a:cubicBezTo>
                      <a:pt x="260" y="1059"/>
                      <a:pt x="268" y="1059"/>
                      <a:pt x="276" y="1067"/>
                    </a:cubicBezTo>
                    <a:cubicBezTo>
                      <a:pt x="284" y="1067"/>
                      <a:pt x="292" y="1075"/>
                      <a:pt x="292" y="1083"/>
                    </a:cubicBezTo>
                    <a:cubicBezTo>
                      <a:pt x="284" y="1107"/>
                      <a:pt x="284" y="1122"/>
                      <a:pt x="292" y="1130"/>
                    </a:cubicBezTo>
                    <a:cubicBezTo>
                      <a:pt x="307" y="1138"/>
                      <a:pt x="307" y="1170"/>
                      <a:pt x="292" y="1193"/>
                    </a:cubicBezTo>
                    <a:cubicBezTo>
                      <a:pt x="284" y="1217"/>
                      <a:pt x="284" y="1217"/>
                      <a:pt x="300" y="1233"/>
                    </a:cubicBezTo>
                    <a:cubicBezTo>
                      <a:pt x="307" y="1241"/>
                      <a:pt x="307" y="1241"/>
                      <a:pt x="315" y="1249"/>
                    </a:cubicBezTo>
                    <a:cubicBezTo>
                      <a:pt x="331" y="1273"/>
                      <a:pt x="315" y="1320"/>
                      <a:pt x="307" y="1351"/>
                    </a:cubicBezTo>
                    <a:cubicBezTo>
                      <a:pt x="300" y="1367"/>
                      <a:pt x="300" y="1383"/>
                      <a:pt x="300" y="1391"/>
                    </a:cubicBezTo>
                    <a:cubicBezTo>
                      <a:pt x="300" y="1399"/>
                      <a:pt x="300" y="1399"/>
                      <a:pt x="300" y="1399"/>
                    </a:cubicBezTo>
                    <a:cubicBezTo>
                      <a:pt x="307" y="1399"/>
                      <a:pt x="307" y="1399"/>
                      <a:pt x="307" y="1399"/>
                    </a:cubicBezTo>
                    <a:cubicBezTo>
                      <a:pt x="315" y="1399"/>
                      <a:pt x="315" y="1399"/>
                      <a:pt x="323" y="1399"/>
                    </a:cubicBezTo>
                    <a:cubicBezTo>
                      <a:pt x="331" y="1399"/>
                      <a:pt x="339" y="1407"/>
                      <a:pt x="339" y="1423"/>
                    </a:cubicBezTo>
                    <a:cubicBezTo>
                      <a:pt x="339" y="1431"/>
                      <a:pt x="339" y="1431"/>
                      <a:pt x="339" y="1439"/>
                    </a:cubicBezTo>
                    <a:cubicBezTo>
                      <a:pt x="466" y="1439"/>
                      <a:pt x="1430" y="1423"/>
                      <a:pt x="1754" y="1367"/>
                    </a:cubicBezTo>
                    <a:lnTo>
                      <a:pt x="1762" y="1367"/>
                    </a:lnTo>
                    <a:lnTo>
                      <a:pt x="1880" y="1494"/>
                    </a:ln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6" name="Freeform 512"/>
              <p:cNvSpPr>
                <a:spLocks noChangeArrowheads="1"/>
              </p:cNvSpPr>
              <p:nvPr/>
            </p:nvSpPr>
            <p:spPr bwMode="auto">
              <a:xfrm>
                <a:off x="12659013" y="6755138"/>
                <a:ext cx="985706" cy="902209"/>
              </a:xfrm>
              <a:custGeom>
                <a:avLst/>
                <a:gdLst>
                  <a:gd name="T0" fmla="*/ 1644 w 1874"/>
                  <a:gd name="T1" fmla="*/ 198 h 1717"/>
                  <a:gd name="T2" fmla="*/ 1644 w 1874"/>
                  <a:gd name="T3" fmla="*/ 198 h 1717"/>
                  <a:gd name="T4" fmla="*/ 1715 w 1874"/>
                  <a:gd name="T5" fmla="*/ 79 h 1717"/>
                  <a:gd name="T6" fmla="*/ 1644 w 1874"/>
                  <a:gd name="T7" fmla="*/ 0 h 1717"/>
                  <a:gd name="T8" fmla="*/ 0 w 1874"/>
                  <a:gd name="T9" fmla="*/ 79 h 1717"/>
                  <a:gd name="T10" fmla="*/ 79 w 1874"/>
                  <a:gd name="T11" fmla="*/ 514 h 1717"/>
                  <a:gd name="T12" fmla="*/ 87 w 1874"/>
                  <a:gd name="T13" fmla="*/ 1399 h 1717"/>
                  <a:gd name="T14" fmla="*/ 94 w 1874"/>
                  <a:gd name="T15" fmla="*/ 1399 h 1717"/>
                  <a:gd name="T16" fmla="*/ 134 w 1874"/>
                  <a:gd name="T17" fmla="*/ 1463 h 1717"/>
                  <a:gd name="T18" fmla="*/ 166 w 1874"/>
                  <a:gd name="T19" fmla="*/ 1431 h 1717"/>
                  <a:gd name="T20" fmla="*/ 229 w 1874"/>
                  <a:gd name="T21" fmla="*/ 1439 h 1717"/>
                  <a:gd name="T22" fmla="*/ 269 w 1874"/>
                  <a:gd name="T23" fmla="*/ 1463 h 1717"/>
                  <a:gd name="T24" fmla="*/ 269 w 1874"/>
                  <a:gd name="T25" fmla="*/ 1716 h 1717"/>
                  <a:gd name="T26" fmla="*/ 1407 w 1874"/>
                  <a:gd name="T27" fmla="*/ 1684 h 1717"/>
                  <a:gd name="T28" fmla="*/ 1407 w 1874"/>
                  <a:gd name="T29" fmla="*/ 1668 h 1717"/>
                  <a:gd name="T30" fmla="*/ 1407 w 1874"/>
                  <a:gd name="T31" fmla="*/ 1613 h 1717"/>
                  <a:gd name="T32" fmla="*/ 1415 w 1874"/>
                  <a:gd name="T33" fmla="*/ 1557 h 1717"/>
                  <a:gd name="T34" fmla="*/ 1391 w 1874"/>
                  <a:gd name="T35" fmla="*/ 1494 h 1717"/>
                  <a:gd name="T36" fmla="*/ 1375 w 1874"/>
                  <a:gd name="T37" fmla="*/ 1431 h 1717"/>
                  <a:gd name="T38" fmla="*/ 1375 w 1874"/>
                  <a:gd name="T39" fmla="*/ 1360 h 1717"/>
                  <a:gd name="T40" fmla="*/ 1399 w 1874"/>
                  <a:gd name="T41" fmla="*/ 1297 h 1717"/>
                  <a:gd name="T42" fmla="*/ 1399 w 1874"/>
                  <a:gd name="T43" fmla="*/ 1218 h 1717"/>
                  <a:gd name="T44" fmla="*/ 1439 w 1874"/>
                  <a:gd name="T45" fmla="*/ 1186 h 1717"/>
                  <a:gd name="T46" fmla="*/ 1462 w 1874"/>
                  <a:gd name="T47" fmla="*/ 1154 h 1717"/>
                  <a:gd name="T48" fmla="*/ 1462 w 1874"/>
                  <a:gd name="T49" fmla="*/ 1123 h 1717"/>
                  <a:gd name="T50" fmla="*/ 1462 w 1874"/>
                  <a:gd name="T51" fmla="*/ 1083 h 1717"/>
                  <a:gd name="T52" fmla="*/ 1533 w 1874"/>
                  <a:gd name="T53" fmla="*/ 1020 h 1717"/>
                  <a:gd name="T54" fmla="*/ 1573 w 1874"/>
                  <a:gd name="T55" fmla="*/ 973 h 1717"/>
                  <a:gd name="T56" fmla="*/ 1589 w 1874"/>
                  <a:gd name="T57" fmla="*/ 901 h 1717"/>
                  <a:gd name="T58" fmla="*/ 1612 w 1874"/>
                  <a:gd name="T59" fmla="*/ 799 h 1717"/>
                  <a:gd name="T60" fmla="*/ 1660 w 1874"/>
                  <a:gd name="T61" fmla="*/ 767 h 1717"/>
                  <a:gd name="T62" fmla="*/ 1676 w 1874"/>
                  <a:gd name="T63" fmla="*/ 735 h 1717"/>
                  <a:gd name="T64" fmla="*/ 1699 w 1874"/>
                  <a:gd name="T65" fmla="*/ 688 h 1717"/>
                  <a:gd name="T66" fmla="*/ 1739 w 1874"/>
                  <a:gd name="T67" fmla="*/ 640 h 1717"/>
                  <a:gd name="T68" fmla="*/ 1778 w 1874"/>
                  <a:gd name="T69" fmla="*/ 585 h 1717"/>
                  <a:gd name="T70" fmla="*/ 1723 w 1874"/>
                  <a:gd name="T71" fmla="*/ 530 h 1717"/>
                  <a:gd name="T72" fmla="*/ 1747 w 1874"/>
                  <a:gd name="T73" fmla="*/ 474 h 1717"/>
                  <a:gd name="T74" fmla="*/ 1778 w 1874"/>
                  <a:gd name="T75" fmla="*/ 419 h 1717"/>
                  <a:gd name="T76" fmla="*/ 1802 w 1874"/>
                  <a:gd name="T77" fmla="*/ 396 h 1717"/>
                  <a:gd name="T78" fmla="*/ 1810 w 1874"/>
                  <a:gd name="T79" fmla="*/ 340 h 1717"/>
                  <a:gd name="T80" fmla="*/ 1873 w 1874"/>
                  <a:gd name="T81" fmla="*/ 229 h 1717"/>
                  <a:gd name="T82" fmla="*/ 1676 w 1874"/>
                  <a:gd name="T83" fmla="*/ 245 h 1717"/>
                  <a:gd name="T84" fmla="*/ 1644 w 1874"/>
                  <a:gd name="T85" fmla="*/ 198 h 17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874" h="1717">
                    <a:moveTo>
                      <a:pt x="1644" y="198"/>
                    </a:moveTo>
                    <a:lnTo>
                      <a:pt x="1644" y="198"/>
                    </a:lnTo>
                    <a:cubicBezTo>
                      <a:pt x="1668" y="166"/>
                      <a:pt x="1699" y="150"/>
                      <a:pt x="1715" y="79"/>
                    </a:cubicBezTo>
                    <a:cubicBezTo>
                      <a:pt x="1739" y="16"/>
                      <a:pt x="1644" y="0"/>
                      <a:pt x="1644" y="0"/>
                    </a:cubicBezTo>
                    <a:cubicBezTo>
                      <a:pt x="1383" y="32"/>
                      <a:pt x="213" y="71"/>
                      <a:pt x="0" y="79"/>
                    </a:cubicBezTo>
                    <a:cubicBezTo>
                      <a:pt x="16" y="198"/>
                      <a:pt x="39" y="348"/>
                      <a:pt x="79" y="514"/>
                    </a:cubicBezTo>
                    <a:cubicBezTo>
                      <a:pt x="87" y="1399"/>
                      <a:pt x="87" y="1399"/>
                      <a:pt x="87" y="1399"/>
                    </a:cubicBezTo>
                    <a:cubicBezTo>
                      <a:pt x="87" y="1399"/>
                      <a:pt x="87" y="1399"/>
                      <a:pt x="94" y="1399"/>
                    </a:cubicBezTo>
                    <a:cubicBezTo>
                      <a:pt x="126" y="1407"/>
                      <a:pt x="110" y="1447"/>
                      <a:pt x="134" y="1463"/>
                    </a:cubicBezTo>
                    <a:cubicBezTo>
                      <a:pt x="158" y="1486"/>
                      <a:pt x="150" y="1439"/>
                      <a:pt x="166" y="1431"/>
                    </a:cubicBezTo>
                    <a:cubicBezTo>
                      <a:pt x="174" y="1431"/>
                      <a:pt x="197" y="1439"/>
                      <a:pt x="229" y="1439"/>
                    </a:cubicBezTo>
                    <a:cubicBezTo>
                      <a:pt x="253" y="1439"/>
                      <a:pt x="269" y="1463"/>
                      <a:pt x="269" y="1463"/>
                    </a:cubicBezTo>
                    <a:cubicBezTo>
                      <a:pt x="269" y="1716"/>
                      <a:pt x="269" y="1716"/>
                      <a:pt x="269" y="1716"/>
                    </a:cubicBezTo>
                    <a:cubicBezTo>
                      <a:pt x="1407" y="1684"/>
                      <a:pt x="1407" y="1684"/>
                      <a:pt x="1407" y="1684"/>
                    </a:cubicBezTo>
                    <a:cubicBezTo>
                      <a:pt x="1407" y="1676"/>
                      <a:pt x="1407" y="1676"/>
                      <a:pt x="1407" y="1668"/>
                    </a:cubicBezTo>
                    <a:cubicBezTo>
                      <a:pt x="1391" y="1621"/>
                      <a:pt x="1423" y="1637"/>
                      <a:pt x="1407" y="1613"/>
                    </a:cubicBezTo>
                    <a:cubicBezTo>
                      <a:pt x="1399" y="1597"/>
                      <a:pt x="1407" y="1581"/>
                      <a:pt x="1415" y="1557"/>
                    </a:cubicBezTo>
                    <a:cubicBezTo>
                      <a:pt x="1423" y="1534"/>
                      <a:pt x="1415" y="1526"/>
                      <a:pt x="1391" y="1494"/>
                    </a:cubicBezTo>
                    <a:cubicBezTo>
                      <a:pt x="1367" y="1471"/>
                      <a:pt x="1359" y="1447"/>
                      <a:pt x="1375" y="1431"/>
                    </a:cubicBezTo>
                    <a:cubicBezTo>
                      <a:pt x="1391" y="1415"/>
                      <a:pt x="1375" y="1384"/>
                      <a:pt x="1375" y="1360"/>
                    </a:cubicBezTo>
                    <a:cubicBezTo>
                      <a:pt x="1375" y="1344"/>
                      <a:pt x="1375" y="1313"/>
                      <a:pt x="1399" y="1297"/>
                    </a:cubicBezTo>
                    <a:cubicBezTo>
                      <a:pt x="1430" y="1289"/>
                      <a:pt x="1407" y="1249"/>
                      <a:pt x="1399" y="1218"/>
                    </a:cubicBezTo>
                    <a:cubicBezTo>
                      <a:pt x="1399" y="1186"/>
                      <a:pt x="1415" y="1186"/>
                      <a:pt x="1439" y="1186"/>
                    </a:cubicBezTo>
                    <a:cubicBezTo>
                      <a:pt x="1462" y="1186"/>
                      <a:pt x="1470" y="1170"/>
                      <a:pt x="1462" y="1154"/>
                    </a:cubicBezTo>
                    <a:cubicBezTo>
                      <a:pt x="1454" y="1146"/>
                      <a:pt x="1454" y="1139"/>
                      <a:pt x="1462" y="1123"/>
                    </a:cubicBezTo>
                    <a:cubicBezTo>
                      <a:pt x="1478" y="1115"/>
                      <a:pt x="1470" y="1107"/>
                      <a:pt x="1462" y="1083"/>
                    </a:cubicBezTo>
                    <a:cubicBezTo>
                      <a:pt x="1462" y="1051"/>
                      <a:pt x="1502" y="1028"/>
                      <a:pt x="1533" y="1020"/>
                    </a:cubicBezTo>
                    <a:cubicBezTo>
                      <a:pt x="1565" y="1012"/>
                      <a:pt x="1573" y="996"/>
                      <a:pt x="1573" y="973"/>
                    </a:cubicBezTo>
                    <a:cubicBezTo>
                      <a:pt x="1573" y="941"/>
                      <a:pt x="1573" y="917"/>
                      <a:pt x="1589" y="901"/>
                    </a:cubicBezTo>
                    <a:cubicBezTo>
                      <a:pt x="1604" y="886"/>
                      <a:pt x="1612" y="830"/>
                      <a:pt x="1612" y="799"/>
                    </a:cubicBezTo>
                    <a:cubicBezTo>
                      <a:pt x="1620" y="767"/>
                      <a:pt x="1644" y="767"/>
                      <a:pt x="1660" y="767"/>
                    </a:cubicBezTo>
                    <a:cubicBezTo>
                      <a:pt x="1676" y="759"/>
                      <a:pt x="1676" y="767"/>
                      <a:pt x="1676" y="735"/>
                    </a:cubicBezTo>
                    <a:cubicBezTo>
                      <a:pt x="1676" y="696"/>
                      <a:pt x="1699" y="688"/>
                      <a:pt x="1699" y="688"/>
                    </a:cubicBezTo>
                    <a:cubicBezTo>
                      <a:pt x="1699" y="688"/>
                      <a:pt x="1707" y="656"/>
                      <a:pt x="1739" y="640"/>
                    </a:cubicBezTo>
                    <a:cubicBezTo>
                      <a:pt x="1763" y="625"/>
                      <a:pt x="1786" y="633"/>
                      <a:pt x="1778" y="585"/>
                    </a:cubicBezTo>
                    <a:cubicBezTo>
                      <a:pt x="1763" y="538"/>
                      <a:pt x="1723" y="554"/>
                      <a:pt x="1723" y="530"/>
                    </a:cubicBezTo>
                    <a:cubicBezTo>
                      <a:pt x="1723" y="506"/>
                      <a:pt x="1715" y="490"/>
                      <a:pt x="1747" y="474"/>
                    </a:cubicBezTo>
                    <a:cubicBezTo>
                      <a:pt x="1770" y="467"/>
                      <a:pt x="1770" y="443"/>
                      <a:pt x="1778" y="419"/>
                    </a:cubicBezTo>
                    <a:cubicBezTo>
                      <a:pt x="1778" y="396"/>
                      <a:pt x="1786" y="411"/>
                      <a:pt x="1802" y="396"/>
                    </a:cubicBezTo>
                    <a:cubicBezTo>
                      <a:pt x="1818" y="380"/>
                      <a:pt x="1778" y="348"/>
                      <a:pt x="1810" y="340"/>
                    </a:cubicBezTo>
                    <a:cubicBezTo>
                      <a:pt x="1842" y="332"/>
                      <a:pt x="1873" y="261"/>
                      <a:pt x="1873" y="229"/>
                    </a:cubicBezTo>
                    <a:cubicBezTo>
                      <a:pt x="1810" y="229"/>
                      <a:pt x="1707" y="237"/>
                      <a:pt x="1676" y="245"/>
                    </a:cubicBezTo>
                    <a:cubicBezTo>
                      <a:pt x="1628" y="253"/>
                      <a:pt x="1628" y="229"/>
                      <a:pt x="1644" y="198"/>
                    </a:cubicBez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7" name="Freeform 513"/>
              <p:cNvSpPr>
                <a:spLocks noChangeArrowheads="1"/>
              </p:cNvSpPr>
              <p:nvPr/>
            </p:nvSpPr>
            <p:spPr bwMode="auto">
              <a:xfrm>
                <a:off x="12659013" y="6750499"/>
                <a:ext cx="985706" cy="906848"/>
              </a:xfrm>
              <a:custGeom>
                <a:avLst/>
                <a:gdLst>
                  <a:gd name="T0" fmla="*/ 260 w 1874"/>
                  <a:gd name="T1" fmla="*/ 1471 h 1725"/>
                  <a:gd name="T2" fmla="*/ 166 w 1874"/>
                  <a:gd name="T3" fmla="*/ 1447 h 1725"/>
                  <a:gd name="T4" fmla="*/ 126 w 1874"/>
                  <a:gd name="T5" fmla="*/ 1479 h 1725"/>
                  <a:gd name="T6" fmla="*/ 87 w 1874"/>
                  <a:gd name="T7" fmla="*/ 1415 h 1725"/>
                  <a:gd name="T8" fmla="*/ 79 w 1874"/>
                  <a:gd name="T9" fmla="*/ 522 h 1725"/>
                  <a:gd name="T10" fmla="*/ 0 w 1874"/>
                  <a:gd name="T11" fmla="*/ 87 h 1725"/>
                  <a:gd name="T12" fmla="*/ 1644 w 1874"/>
                  <a:gd name="T13" fmla="*/ 0 h 1725"/>
                  <a:gd name="T14" fmla="*/ 1668 w 1874"/>
                  <a:gd name="T15" fmla="*/ 182 h 1725"/>
                  <a:gd name="T16" fmla="*/ 1676 w 1874"/>
                  <a:gd name="T17" fmla="*/ 245 h 1725"/>
                  <a:gd name="T18" fmla="*/ 1873 w 1874"/>
                  <a:gd name="T19" fmla="*/ 237 h 1725"/>
                  <a:gd name="T20" fmla="*/ 1802 w 1874"/>
                  <a:gd name="T21" fmla="*/ 372 h 1725"/>
                  <a:gd name="T22" fmla="*/ 1778 w 1874"/>
                  <a:gd name="T23" fmla="*/ 427 h 1725"/>
                  <a:gd name="T24" fmla="*/ 1731 w 1874"/>
                  <a:gd name="T25" fmla="*/ 522 h 1725"/>
                  <a:gd name="T26" fmla="*/ 1778 w 1874"/>
                  <a:gd name="T27" fmla="*/ 593 h 1725"/>
                  <a:gd name="T28" fmla="*/ 1699 w 1874"/>
                  <a:gd name="T29" fmla="*/ 696 h 1725"/>
                  <a:gd name="T30" fmla="*/ 1683 w 1874"/>
                  <a:gd name="T31" fmla="*/ 743 h 1725"/>
                  <a:gd name="T32" fmla="*/ 1652 w 1874"/>
                  <a:gd name="T33" fmla="*/ 775 h 1725"/>
                  <a:gd name="T34" fmla="*/ 1589 w 1874"/>
                  <a:gd name="T35" fmla="*/ 909 h 1725"/>
                  <a:gd name="T36" fmla="*/ 1470 w 1874"/>
                  <a:gd name="T37" fmla="*/ 1083 h 1725"/>
                  <a:gd name="T38" fmla="*/ 1462 w 1874"/>
                  <a:gd name="T39" fmla="*/ 1154 h 1725"/>
                  <a:gd name="T40" fmla="*/ 1439 w 1874"/>
                  <a:gd name="T41" fmla="*/ 1202 h 1725"/>
                  <a:gd name="T42" fmla="*/ 1407 w 1874"/>
                  <a:gd name="T43" fmla="*/ 1226 h 1725"/>
                  <a:gd name="T44" fmla="*/ 1375 w 1874"/>
                  <a:gd name="T45" fmla="*/ 1368 h 1725"/>
                  <a:gd name="T46" fmla="*/ 1391 w 1874"/>
                  <a:gd name="T47" fmla="*/ 1502 h 1725"/>
                  <a:gd name="T48" fmla="*/ 1415 w 1874"/>
                  <a:gd name="T49" fmla="*/ 1581 h 1725"/>
                  <a:gd name="T50" fmla="*/ 1407 w 1874"/>
                  <a:gd name="T51" fmla="*/ 1676 h 1725"/>
                  <a:gd name="T52" fmla="*/ 1407 w 1874"/>
                  <a:gd name="T53" fmla="*/ 1692 h 1725"/>
                  <a:gd name="T54" fmla="*/ 166 w 1874"/>
                  <a:gd name="T55" fmla="*/ 1439 h 1725"/>
                  <a:gd name="T56" fmla="*/ 269 w 1874"/>
                  <a:gd name="T57" fmla="*/ 1463 h 1725"/>
                  <a:gd name="T58" fmla="*/ 276 w 1874"/>
                  <a:gd name="T59" fmla="*/ 1716 h 1725"/>
                  <a:gd name="T60" fmla="*/ 1407 w 1874"/>
                  <a:gd name="T61" fmla="*/ 1637 h 1725"/>
                  <a:gd name="T62" fmla="*/ 1415 w 1874"/>
                  <a:gd name="T63" fmla="*/ 1565 h 1725"/>
                  <a:gd name="T64" fmla="*/ 1375 w 1874"/>
                  <a:gd name="T65" fmla="*/ 1439 h 1725"/>
                  <a:gd name="T66" fmla="*/ 1399 w 1874"/>
                  <a:gd name="T67" fmla="*/ 1305 h 1725"/>
                  <a:gd name="T68" fmla="*/ 1399 w 1874"/>
                  <a:gd name="T69" fmla="*/ 1202 h 1725"/>
                  <a:gd name="T70" fmla="*/ 1462 w 1874"/>
                  <a:gd name="T71" fmla="*/ 1178 h 1725"/>
                  <a:gd name="T72" fmla="*/ 1462 w 1874"/>
                  <a:gd name="T73" fmla="*/ 1131 h 1725"/>
                  <a:gd name="T74" fmla="*/ 1533 w 1874"/>
                  <a:gd name="T75" fmla="*/ 1028 h 1725"/>
                  <a:gd name="T76" fmla="*/ 1612 w 1874"/>
                  <a:gd name="T77" fmla="*/ 822 h 1725"/>
                  <a:gd name="T78" fmla="*/ 1660 w 1874"/>
                  <a:gd name="T79" fmla="*/ 767 h 1725"/>
                  <a:gd name="T80" fmla="*/ 1699 w 1874"/>
                  <a:gd name="T81" fmla="*/ 696 h 1725"/>
                  <a:gd name="T82" fmla="*/ 1770 w 1874"/>
                  <a:gd name="T83" fmla="*/ 593 h 1725"/>
                  <a:gd name="T84" fmla="*/ 1723 w 1874"/>
                  <a:gd name="T85" fmla="*/ 522 h 1725"/>
                  <a:gd name="T86" fmla="*/ 1770 w 1874"/>
                  <a:gd name="T87" fmla="*/ 427 h 1725"/>
                  <a:gd name="T88" fmla="*/ 1794 w 1874"/>
                  <a:gd name="T89" fmla="*/ 380 h 1725"/>
                  <a:gd name="T90" fmla="*/ 1865 w 1874"/>
                  <a:gd name="T91" fmla="*/ 237 h 1725"/>
                  <a:gd name="T92" fmla="*/ 1644 w 1874"/>
                  <a:gd name="T93" fmla="*/ 206 h 1725"/>
                  <a:gd name="T94" fmla="*/ 1707 w 1874"/>
                  <a:gd name="T95" fmla="*/ 48 h 1725"/>
                  <a:gd name="T96" fmla="*/ 87 w 1874"/>
                  <a:gd name="T97" fmla="*/ 522 h 1725"/>
                  <a:gd name="T98" fmla="*/ 94 w 1874"/>
                  <a:gd name="T99" fmla="*/ 1407 h 1725"/>
                  <a:gd name="T100" fmla="*/ 142 w 1874"/>
                  <a:gd name="T101" fmla="*/ 1471 h 17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874" h="1725">
                    <a:moveTo>
                      <a:pt x="269" y="1724"/>
                    </a:moveTo>
                    <a:lnTo>
                      <a:pt x="269" y="1724"/>
                    </a:lnTo>
                    <a:cubicBezTo>
                      <a:pt x="260" y="1471"/>
                      <a:pt x="260" y="1471"/>
                      <a:pt x="260" y="1471"/>
                    </a:cubicBezTo>
                    <a:cubicBezTo>
                      <a:pt x="260" y="1463"/>
                      <a:pt x="253" y="1447"/>
                      <a:pt x="229" y="1447"/>
                    </a:cubicBezTo>
                    <a:cubicBezTo>
                      <a:pt x="213" y="1447"/>
                      <a:pt x="197" y="1447"/>
                      <a:pt x="189" y="1447"/>
                    </a:cubicBezTo>
                    <a:cubicBezTo>
                      <a:pt x="174" y="1447"/>
                      <a:pt x="166" y="1447"/>
                      <a:pt x="166" y="1447"/>
                    </a:cubicBezTo>
                    <a:cubicBezTo>
                      <a:pt x="166" y="1447"/>
                      <a:pt x="158" y="1455"/>
                      <a:pt x="158" y="1463"/>
                    </a:cubicBezTo>
                    <a:cubicBezTo>
                      <a:pt x="158" y="1471"/>
                      <a:pt x="150" y="1479"/>
                      <a:pt x="142" y="1479"/>
                    </a:cubicBezTo>
                    <a:cubicBezTo>
                      <a:pt x="142" y="1479"/>
                      <a:pt x="134" y="1479"/>
                      <a:pt x="126" y="1479"/>
                    </a:cubicBezTo>
                    <a:cubicBezTo>
                      <a:pt x="118" y="1463"/>
                      <a:pt x="118" y="1455"/>
                      <a:pt x="110" y="1439"/>
                    </a:cubicBezTo>
                    <a:cubicBezTo>
                      <a:pt x="110" y="1423"/>
                      <a:pt x="110" y="1415"/>
                      <a:pt x="94" y="1415"/>
                    </a:cubicBezTo>
                    <a:cubicBezTo>
                      <a:pt x="87" y="1415"/>
                      <a:pt x="87" y="1415"/>
                      <a:pt x="87" y="1415"/>
                    </a:cubicBezTo>
                    <a:cubicBezTo>
                      <a:pt x="79" y="1415"/>
                      <a:pt x="79" y="1415"/>
                      <a:pt x="79" y="1415"/>
                    </a:cubicBezTo>
                    <a:cubicBezTo>
                      <a:pt x="79" y="1407"/>
                      <a:pt x="79" y="1407"/>
                      <a:pt x="79" y="1407"/>
                    </a:cubicBezTo>
                    <a:cubicBezTo>
                      <a:pt x="79" y="522"/>
                      <a:pt x="79" y="522"/>
                      <a:pt x="79" y="522"/>
                    </a:cubicBezTo>
                    <a:cubicBezTo>
                      <a:pt x="39" y="380"/>
                      <a:pt x="16" y="237"/>
                      <a:pt x="0" y="87"/>
                    </a:cubicBezTo>
                    <a:lnTo>
                      <a:pt x="0" y="87"/>
                    </a:lnTo>
                    <a:lnTo>
                      <a:pt x="0" y="87"/>
                    </a:lnTo>
                    <a:cubicBezTo>
                      <a:pt x="229" y="79"/>
                      <a:pt x="1391" y="40"/>
                      <a:pt x="1644" y="0"/>
                    </a:cubicBezTo>
                    <a:lnTo>
                      <a:pt x="1644" y="0"/>
                    </a:lnTo>
                    <a:lnTo>
                      <a:pt x="1644" y="0"/>
                    </a:lnTo>
                    <a:cubicBezTo>
                      <a:pt x="1644" y="0"/>
                      <a:pt x="1692" y="8"/>
                      <a:pt x="1715" y="40"/>
                    </a:cubicBezTo>
                    <a:cubicBezTo>
                      <a:pt x="1723" y="56"/>
                      <a:pt x="1723" y="71"/>
                      <a:pt x="1715" y="95"/>
                    </a:cubicBezTo>
                    <a:cubicBezTo>
                      <a:pt x="1707" y="142"/>
                      <a:pt x="1683" y="166"/>
                      <a:pt x="1668" y="182"/>
                    </a:cubicBezTo>
                    <a:cubicBezTo>
                      <a:pt x="1660" y="190"/>
                      <a:pt x="1652" y="198"/>
                      <a:pt x="1644" y="206"/>
                    </a:cubicBezTo>
                    <a:cubicBezTo>
                      <a:pt x="1636" y="222"/>
                      <a:pt x="1636" y="237"/>
                      <a:pt x="1636" y="245"/>
                    </a:cubicBezTo>
                    <a:cubicBezTo>
                      <a:pt x="1644" y="245"/>
                      <a:pt x="1652" y="253"/>
                      <a:pt x="1676" y="245"/>
                    </a:cubicBezTo>
                    <a:cubicBezTo>
                      <a:pt x="1715" y="245"/>
                      <a:pt x="1826" y="237"/>
                      <a:pt x="1873" y="229"/>
                    </a:cubicBezTo>
                    <a:lnTo>
                      <a:pt x="1873" y="229"/>
                    </a:lnTo>
                    <a:cubicBezTo>
                      <a:pt x="1873" y="237"/>
                      <a:pt x="1873" y="237"/>
                      <a:pt x="1873" y="237"/>
                    </a:cubicBezTo>
                    <a:cubicBezTo>
                      <a:pt x="1873" y="269"/>
                      <a:pt x="1842" y="340"/>
                      <a:pt x="1810" y="348"/>
                    </a:cubicBezTo>
                    <a:cubicBezTo>
                      <a:pt x="1810" y="356"/>
                      <a:pt x="1802" y="356"/>
                      <a:pt x="1802" y="356"/>
                    </a:cubicBezTo>
                    <a:cubicBezTo>
                      <a:pt x="1802" y="364"/>
                      <a:pt x="1802" y="372"/>
                      <a:pt x="1802" y="372"/>
                    </a:cubicBezTo>
                    <a:cubicBezTo>
                      <a:pt x="1810" y="388"/>
                      <a:pt x="1810" y="395"/>
                      <a:pt x="1802" y="404"/>
                    </a:cubicBezTo>
                    <a:cubicBezTo>
                      <a:pt x="1794" y="411"/>
                      <a:pt x="1794" y="411"/>
                      <a:pt x="1786" y="419"/>
                    </a:cubicBezTo>
                    <a:cubicBezTo>
                      <a:pt x="1786" y="419"/>
                      <a:pt x="1786" y="419"/>
                      <a:pt x="1778" y="427"/>
                    </a:cubicBezTo>
                    <a:cubicBezTo>
                      <a:pt x="1778" y="435"/>
                      <a:pt x="1778" y="435"/>
                      <a:pt x="1778" y="435"/>
                    </a:cubicBezTo>
                    <a:cubicBezTo>
                      <a:pt x="1778" y="459"/>
                      <a:pt x="1770" y="475"/>
                      <a:pt x="1747" y="490"/>
                    </a:cubicBezTo>
                    <a:cubicBezTo>
                      <a:pt x="1723" y="498"/>
                      <a:pt x="1723" y="506"/>
                      <a:pt x="1731" y="522"/>
                    </a:cubicBezTo>
                    <a:cubicBezTo>
                      <a:pt x="1731" y="530"/>
                      <a:pt x="1731" y="530"/>
                      <a:pt x="1731" y="538"/>
                    </a:cubicBezTo>
                    <a:cubicBezTo>
                      <a:pt x="1731" y="538"/>
                      <a:pt x="1731" y="546"/>
                      <a:pt x="1739" y="546"/>
                    </a:cubicBezTo>
                    <a:cubicBezTo>
                      <a:pt x="1755" y="554"/>
                      <a:pt x="1770" y="562"/>
                      <a:pt x="1778" y="593"/>
                    </a:cubicBezTo>
                    <a:cubicBezTo>
                      <a:pt x="1786" y="633"/>
                      <a:pt x="1778" y="633"/>
                      <a:pt x="1755" y="641"/>
                    </a:cubicBezTo>
                    <a:cubicBezTo>
                      <a:pt x="1755" y="641"/>
                      <a:pt x="1747" y="648"/>
                      <a:pt x="1739" y="648"/>
                    </a:cubicBezTo>
                    <a:cubicBezTo>
                      <a:pt x="1715" y="672"/>
                      <a:pt x="1699" y="696"/>
                      <a:pt x="1699" y="696"/>
                    </a:cubicBezTo>
                    <a:lnTo>
                      <a:pt x="1699" y="696"/>
                    </a:lnTo>
                    <a:lnTo>
                      <a:pt x="1699" y="696"/>
                    </a:lnTo>
                    <a:cubicBezTo>
                      <a:pt x="1699" y="696"/>
                      <a:pt x="1683" y="704"/>
                      <a:pt x="1683" y="743"/>
                    </a:cubicBezTo>
                    <a:cubicBezTo>
                      <a:pt x="1683" y="767"/>
                      <a:pt x="1683" y="775"/>
                      <a:pt x="1668" y="775"/>
                    </a:cubicBezTo>
                    <a:cubicBezTo>
                      <a:pt x="1660" y="775"/>
                      <a:pt x="1660" y="775"/>
                      <a:pt x="1660" y="775"/>
                    </a:cubicBezTo>
                    <a:lnTo>
                      <a:pt x="1652" y="775"/>
                    </a:lnTo>
                    <a:cubicBezTo>
                      <a:pt x="1636" y="775"/>
                      <a:pt x="1620" y="775"/>
                      <a:pt x="1620" y="807"/>
                    </a:cubicBezTo>
                    <a:cubicBezTo>
                      <a:pt x="1620" y="807"/>
                      <a:pt x="1620" y="815"/>
                      <a:pt x="1620" y="822"/>
                    </a:cubicBezTo>
                    <a:cubicBezTo>
                      <a:pt x="1612" y="854"/>
                      <a:pt x="1604" y="901"/>
                      <a:pt x="1589" y="909"/>
                    </a:cubicBezTo>
                    <a:cubicBezTo>
                      <a:pt x="1573" y="925"/>
                      <a:pt x="1573" y="949"/>
                      <a:pt x="1573" y="981"/>
                    </a:cubicBezTo>
                    <a:cubicBezTo>
                      <a:pt x="1573" y="1004"/>
                      <a:pt x="1565" y="1028"/>
                      <a:pt x="1533" y="1036"/>
                    </a:cubicBezTo>
                    <a:cubicBezTo>
                      <a:pt x="1510" y="1044"/>
                      <a:pt x="1462" y="1059"/>
                      <a:pt x="1470" y="1083"/>
                    </a:cubicBezTo>
                    <a:cubicBezTo>
                      <a:pt x="1470" y="1091"/>
                      <a:pt x="1470" y="1099"/>
                      <a:pt x="1470" y="1107"/>
                    </a:cubicBezTo>
                    <a:cubicBezTo>
                      <a:pt x="1478" y="1115"/>
                      <a:pt x="1478" y="1123"/>
                      <a:pt x="1470" y="1139"/>
                    </a:cubicBezTo>
                    <a:cubicBezTo>
                      <a:pt x="1462" y="1139"/>
                      <a:pt x="1462" y="1147"/>
                      <a:pt x="1462" y="1154"/>
                    </a:cubicBezTo>
                    <a:lnTo>
                      <a:pt x="1462" y="1162"/>
                    </a:lnTo>
                    <a:cubicBezTo>
                      <a:pt x="1470" y="1170"/>
                      <a:pt x="1470" y="1178"/>
                      <a:pt x="1470" y="1186"/>
                    </a:cubicBezTo>
                    <a:cubicBezTo>
                      <a:pt x="1462" y="1194"/>
                      <a:pt x="1454" y="1202"/>
                      <a:pt x="1439" y="1202"/>
                    </a:cubicBezTo>
                    <a:cubicBezTo>
                      <a:pt x="1430" y="1202"/>
                      <a:pt x="1430" y="1202"/>
                      <a:pt x="1430" y="1202"/>
                    </a:cubicBezTo>
                    <a:cubicBezTo>
                      <a:pt x="1423" y="1202"/>
                      <a:pt x="1415" y="1202"/>
                      <a:pt x="1407" y="1202"/>
                    </a:cubicBezTo>
                    <a:cubicBezTo>
                      <a:pt x="1407" y="1210"/>
                      <a:pt x="1399" y="1218"/>
                      <a:pt x="1407" y="1226"/>
                    </a:cubicBezTo>
                    <a:cubicBezTo>
                      <a:pt x="1407" y="1234"/>
                      <a:pt x="1407" y="1241"/>
                      <a:pt x="1415" y="1249"/>
                    </a:cubicBezTo>
                    <a:cubicBezTo>
                      <a:pt x="1423" y="1273"/>
                      <a:pt x="1423" y="1297"/>
                      <a:pt x="1407" y="1312"/>
                    </a:cubicBezTo>
                    <a:cubicBezTo>
                      <a:pt x="1383" y="1321"/>
                      <a:pt x="1375" y="1344"/>
                      <a:pt x="1375" y="1368"/>
                    </a:cubicBezTo>
                    <a:cubicBezTo>
                      <a:pt x="1375" y="1376"/>
                      <a:pt x="1375" y="1384"/>
                      <a:pt x="1383" y="1392"/>
                    </a:cubicBezTo>
                    <a:cubicBezTo>
                      <a:pt x="1383" y="1407"/>
                      <a:pt x="1391" y="1431"/>
                      <a:pt x="1375" y="1439"/>
                    </a:cubicBezTo>
                    <a:cubicBezTo>
                      <a:pt x="1359" y="1455"/>
                      <a:pt x="1375" y="1486"/>
                      <a:pt x="1391" y="1502"/>
                    </a:cubicBezTo>
                    <a:cubicBezTo>
                      <a:pt x="1399" y="1510"/>
                      <a:pt x="1399" y="1518"/>
                      <a:pt x="1407" y="1518"/>
                    </a:cubicBezTo>
                    <a:cubicBezTo>
                      <a:pt x="1423" y="1534"/>
                      <a:pt x="1430" y="1550"/>
                      <a:pt x="1423" y="1565"/>
                    </a:cubicBezTo>
                    <a:cubicBezTo>
                      <a:pt x="1423" y="1574"/>
                      <a:pt x="1415" y="1581"/>
                      <a:pt x="1415" y="1581"/>
                    </a:cubicBezTo>
                    <a:cubicBezTo>
                      <a:pt x="1407" y="1597"/>
                      <a:pt x="1407" y="1605"/>
                      <a:pt x="1415" y="1621"/>
                    </a:cubicBezTo>
                    <a:cubicBezTo>
                      <a:pt x="1415" y="1629"/>
                      <a:pt x="1415" y="1637"/>
                      <a:pt x="1415" y="1645"/>
                    </a:cubicBezTo>
                    <a:cubicBezTo>
                      <a:pt x="1407" y="1645"/>
                      <a:pt x="1399" y="1652"/>
                      <a:pt x="1407" y="1676"/>
                    </a:cubicBezTo>
                    <a:cubicBezTo>
                      <a:pt x="1407" y="1684"/>
                      <a:pt x="1407" y="1684"/>
                      <a:pt x="1407" y="1684"/>
                    </a:cubicBezTo>
                    <a:cubicBezTo>
                      <a:pt x="1415" y="1692"/>
                      <a:pt x="1415" y="1692"/>
                      <a:pt x="1415" y="1692"/>
                    </a:cubicBezTo>
                    <a:cubicBezTo>
                      <a:pt x="1407" y="1692"/>
                      <a:pt x="1407" y="1692"/>
                      <a:pt x="1407" y="1692"/>
                    </a:cubicBezTo>
                    <a:lnTo>
                      <a:pt x="269" y="1724"/>
                    </a:lnTo>
                    <a:close/>
                    <a:moveTo>
                      <a:pt x="166" y="1439"/>
                    </a:moveTo>
                    <a:lnTo>
                      <a:pt x="166" y="1439"/>
                    </a:lnTo>
                    <a:cubicBezTo>
                      <a:pt x="174" y="1439"/>
                      <a:pt x="182" y="1439"/>
                      <a:pt x="189" y="1439"/>
                    </a:cubicBezTo>
                    <a:cubicBezTo>
                      <a:pt x="197" y="1439"/>
                      <a:pt x="213" y="1447"/>
                      <a:pt x="229" y="1447"/>
                    </a:cubicBezTo>
                    <a:cubicBezTo>
                      <a:pt x="253" y="1447"/>
                      <a:pt x="269" y="1463"/>
                      <a:pt x="269" y="1463"/>
                    </a:cubicBezTo>
                    <a:lnTo>
                      <a:pt x="269" y="1463"/>
                    </a:lnTo>
                    <a:lnTo>
                      <a:pt x="269" y="1463"/>
                    </a:lnTo>
                    <a:cubicBezTo>
                      <a:pt x="276" y="1716"/>
                      <a:pt x="276" y="1716"/>
                      <a:pt x="276" y="1716"/>
                    </a:cubicBezTo>
                    <a:cubicBezTo>
                      <a:pt x="1399" y="1684"/>
                      <a:pt x="1399" y="1684"/>
                      <a:pt x="1399" y="1684"/>
                    </a:cubicBezTo>
                    <a:cubicBezTo>
                      <a:pt x="1399" y="1684"/>
                      <a:pt x="1399" y="1684"/>
                      <a:pt x="1399" y="1676"/>
                    </a:cubicBezTo>
                    <a:cubicBezTo>
                      <a:pt x="1391" y="1652"/>
                      <a:pt x="1399" y="1645"/>
                      <a:pt x="1407" y="1637"/>
                    </a:cubicBezTo>
                    <a:lnTo>
                      <a:pt x="1407" y="1629"/>
                    </a:lnTo>
                    <a:cubicBezTo>
                      <a:pt x="1399" y="1605"/>
                      <a:pt x="1399" y="1597"/>
                      <a:pt x="1407" y="1581"/>
                    </a:cubicBezTo>
                    <a:cubicBezTo>
                      <a:pt x="1407" y="1574"/>
                      <a:pt x="1415" y="1574"/>
                      <a:pt x="1415" y="1565"/>
                    </a:cubicBezTo>
                    <a:cubicBezTo>
                      <a:pt x="1423" y="1550"/>
                      <a:pt x="1415" y="1542"/>
                      <a:pt x="1399" y="1526"/>
                    </a:cubicBezTo>
                    <a:cubicBezTo>
                      <a:pt x="1399" y="1518"/>
                      <a:pt x="1391" y="1510"/>
                      <a:pt x="1383" y="1510"/>
                    </a:cubicBezTo>
                    <a:cubicBezTo>
                      <a:pt x="1352" y="1463"/>
                      <a:pt x="1359" y="1447"/>
                      <a:pt x="1375" y="1439"/>
                    </a:cubicBezTo>
                    <a:cubicBezTo>
                      <a:pt x="1383" y="1431"/>
                      <a:pt x="1375" y="1407"/>
                      <a:pt x="1375" y="1392"/>
                    </a:cubicBezTo>
                    <a:cubicBezTo>
                      <a:pt x="1367" y="1384"/>
                      <a:pt x="1367" y="1376"/>
                      <a:pt x="1367" y="1368"/>
                    </a:cubicBezTo>
                    <a:cubicBezTo>
                      <a:pt x="1367" y="1360"/>
                      <a:pt x="1367" y="1321"/>
                      <a:pt x="1399" y="1305"/>
                    </a:cubicBezTo>
                    <a:cubicBezTo>
                      <a:pt x="1415" y="1297"/>
                      <a:pt x="1415" y="1281"/>
                      <a:pt x="1407" y="1257"/>
                    </a:cubicBezTo>
                    <a:cubicBezTo>
                      <a:pt x="1399" y="1249"/>
                      <a:pt x="1399" y="1234"/>
                      <a:pt x="1399" y="1226"/>
                    </a:cubicBezTo>
                    <a:cubicBezTo>
                      <a:pt x="1399" y="1218"/>
                      <a:pt x="1399" y="1202"/>
                      <a:pt x="1399" y="1202"/>
                    </a:cubicBezTo>
                    <a:cubicBezTo>
                      <a:pt x="1407" y="1194"/>
                      <a:pt x="1423" y="1194"/>
                      <a:pt x="1430" y="1194"/>
                    </a:cubicBezTo>
                    <a:cubicBezTo>
                      <a:pt x="1439" y="1194"/>
                      <a:pt x="1439" y="1194"/>
                      <a:pt x="1439" y="1194"/>
                    </a:cubicBezTo>
                    <a:cubicBezTo>
                      <a:pt x="1454" y="1194"/>
                      <a:pt x="1454" y="1186"/>
                      <a:pt x="1462" y="1178"/>
                    </a:cubicBezTo>
                    <a:lnTo>
                      <a:pt x="1462" y="1170"/>
                    </a:lnTo>
                    <a:cubicBezTo>
                      <a:pt x="1454" y="1162"/>
                      <a:pt x="1454" y="1154"/>
                      <a:pt x="1454" y="1154"/>
                    </a:cubicBezTo>
                    <a:cubicBezTo>
                      <a:pt x="1454" y="1147"/>
                      <a:pt x="1454" y="1139"/>
                      <a:pt x="1462" y="1131"/>
                    </a:cubicBezTo>
                    <a:cubicBezTo>
                      <a:pt x="1470" y="1123"/>
                      <a:pt x="1470" y="1123"/>
                      <a:pt x="1462" y="1107"/>
                    </a:cubicBezTo>
                    <a:cubicBezTo>
                      <a:pt x="1462" y="1099"/>
                      <a:pt x="1462" y="1099"/>
                      <a:pt x="1462" y="1091"/>
                    </a:cubicBezTo>
                    <a:cubicBezTo>
                      <a:pt x="1454" y="1052"/>
                      <a:pt x="1525" y="1028"/>
                      <a:pt x="1533" y="1028"/>
                    </a:cubicBezTo>
                    <a:cubicBezTo>
                      <a:pt x="1565" y="1020"/>
                      <a:pt x="1565" y="1004"/>
                      <a:pt x="1565" y="981"/>
                    </a:cubicBezTo>
                    <a:cubicBezTo>
                      <a:pt x="1565" y="949"/>
                      <a:pt x="1565" y="917"/>
                      <a:pt x="1589" y="909"/>
                    </a:cubicBezTo>
                    <a:cubicBezTo>
                      <a:pt x="1604" y="894"/>
                      <a:pt x="1604" y="854"/>
                      <a:pt x="1612" y="822"/>
                    </a:cubicBezTo>
                    <a:cubicBezTo>
                      <a:pt x="1612" y="815"/>
                      <a:pt x="1612" y="807"/>
                      <a:pt x="1612" y="807"/>
                    </a:cubicBezTo>
                    <a:cubicBezTo>
                      <a:pt x="1612" y="775"/>
                      <a:pt x="1636" y="767"/>
                      <a:pt x="1652" y="767"/>
                    </a:cubicBezTo>
                    <a:cubicBezTo>
                      <a:pt x="1652" y="767"/>
                      <a:pt x="1652" y="767"/>
                      <a:pt x="1660" y="767"/>
                    </a:cubicBezTo>
                    <a:cubicBezTo>
                      <a:pt x="1660" y="767"/>
                      <a:pt x="1660" y="767"/>
                      <a:pt x="1668" y="767"/>
                    </a:cubicBezTo>
                    <a:cubicBezTo>
                      <a:pt x="1676" y="767"/>
                      <a:pt x="1676" y="767"/>
                      <a:pt x="1676" y="743"/>
                    </a:cubicBezTo>
                    <a:cubicBezTo>
                      <a:pt x="1676" y="704"/>
                      <a:pt x="1692" y="696"/>
                      <a:pt x="1699" y="696"/>
                    </a:cubicBezTo>
                    <a:cubicBezTo>
                      <a:pt x="1699" y="688"/>
                      <a:pt x="1707" y="664"/>
                      <a:pt x="1731" y="648"/>
                    </a:cubicBezTo>
                    <a:cubicBezTo>
                      <a:pt x="1739" y="641"/>
                      <a:pt x="1747" y="641"/>
                      <a:pt x="1755" y="633"/>
                    </a:cubicBezTo>
                    <a:cubicBezTo>
                      <a:pt x="1770" y="633"/>
                      <a:pt x="1778" y="625"/>
                      <a:pt x="1770" y="593"/>
                    </a:cubicBezTo>
                    <a:cubicBezTo>
                      <a:pt x="1770" y="569"/>
                      <a:pt x="1755" y="562"/>
                      <a:pt x="1739" y="554"/>
                    </a:cubicBezTo>
                    <a:cubicBezTo>
                      <a:pt x="1731" y="554"/>
                      <a:pt x="1723" y="546"/>
                      <a:pt x="1723" y="538"/>
                    </a:cubicBezTo>
                    <a:cubicBezTo>
                      <a:pt x="1723" y="530"/>
                      <a:pt x="1723" y="530"/>
                      <a:pt x="1723" y="522"/>
                    </a:cubicBezTo>
                    <a:cubicBezTo>
                      <a:pt x="1715" y="506"/>
                      <a:pt x="1715" y="490"/>
                      <a:pt x="1747" y="482"/>
                    </a:cubicBezTo>
                    <a:cubicBezTo>
                      <a:pt x="1770" y="467"/>
                      <a:pt x="1770" y="459"/>
                      <a:pt x="1770" y="435"/>
                    </a:cubicBezTo>
                    <a:lnTo>
                      <a:pt x="1770" y="427"/>
                    </a:lnTo>
                    <a:cubicBezTo>
                      <a:pt x="1778" y="411"/>
                      <a:pt x="1778" y="411"/>
                      <a:pt x="1786" y="411"/>
                    </a:cubicBezTo>
                    <a:lnTo>
                      <a:pt x="1794" y="404"/>
                    </a:lnTo>
                    <a:cubicBezTo>
                      <a:pt x="1802" y="395"/>
                      <a:pt x="1802" y="388"/>
                      <a:pt x="1794" y="380"/>
                    </a:cubicBezTo>
                    <a:cubicBezTo>
                      <a:pt x="1794" y="372"/>
                      <a:pt x="1794" y="364"/>
                      <a:pt x="1794" y="356"/>
                    </a:cubicBezTo>
                    <a:cubicBezTo>
                      <a:pt x="1802" y="348"/>
                      <a:pt x="1802" y="348"/>
                      <a:pt x="1810" y="348"/>
                    </a:cubicBezTo>
                    <a:cubicBezTo>
                      <a:pt x="1834" y="340"/>
                      <a:pt x="1865" y="269"/>
                      <a:pt x="1865" y="237"/>
                    </a:cubicBezTo>
                    <a:cubicBezTo>
                      <a:pt x="1818" y="245"/>
                      <a:pt x="1715" y="253"/>
                      <a:pt x="1676" y="253"/>
                    </a:cubicBezTo>
                    <a:cubicBezTo>
                      <a:pt x="1652" y="261"/>
                      <a:pt x="1636" y="253"/>
                      <a:pt x="1628" y="245"/>
                    </a:cubicBezTo>
                    <a:cubicBezTo>
                      <a:pt x="1628" y="237"/>
                      <a:pt x="1628" y="222"/>
                      <a:pt x="1644" y="206"/>
                    </a:cubicBezTo>
                    <a:cubicBezTo>
                      <a:pt x="1644" y="198"/>
                      <a:pt x="1652" y="190"/>
                      <a:pt x="1660" y="182"/>
                    </a:cubicBezTo>
                    <a:cubicBezTo>
                      <a:pt x="1676" y="158"/>
                      <a:pt x="1699" y="142"/>
                      <a:pt x="1715" y="87"/>
                    </a:cubicBezTo>
                    <a:cubicBezTo>
                      <a:pt x="1715" y="71"/>
                      <a:pt x="1715" y="56"/>
                      <a:pt x="1707" y="48"/>
                    </a:cubicBezTo>
                    <a:cubicBezTo>
                      <a:pt x="1692" y="16"/>
                      <a:pt x="1652" y="8"/>
                      <a:pt x="1644" y="8"/>
                    </a:cubicBezTo>
                    <a:cubicBezTo>
                      <a:pt x="1391" y="48"/>
                      <a:pt x="245" y="87"/>
                      <a:pt x="7" y="95"/>
                    </a:cubicBezTo>
                    <a:cubicBezTo>
                      <a:pt x="23" y="237"/>
                      <a:pt x="47" y="380"/>
                      <a:pt x="87" y="522"/>
                    </a:cubicBezTo>
                    <a:lnTo>
                      <a:pt x="87" y="522"/>
                    </a:lnTo>
                    <a:cubicBezTo>
                      <a:pt x="87" y="1407"/>
                      <a:pt x="87" y="1407"/>
                      <a:pt x="87" y="1407"/>
                    </a:cubicBezTo>
                    <a:lnTo>
                      <a:pt x="94" y="1407"/>
                    </a:lnTo>
                    <a:cubicBezTo>
                      <a:pt x="110" y="1407"/>
                      <a:pt x="118" y="1423"/>
                      <a:pt x="118" y="1439"/>
                    </a:cubicBezTo>
                    <a:cubicBezTo>
                      <a:pt x="126" y="1447"/>
                      <a:pt x="126" y="1463"/>
                      <a:pt x="134" y="1471"/>
                    </a:cubicBezTo>
                    <a:cubicBezTo>
                      <a:pt x="142" y="1471"/>
                      <a:pt x="142" y="1471"/>
                      <a:pt x="142" y="1471"/>
                    </a:cubicBezTo>
                    <a:cubicBezTo>
                      <a:pt x="142" y="1471"/>
                      <a:pt x="150" y="1463"/>
                      <a:pt x="150" y="1455"/>
                    </a:cubicBezTo>
                    <a:cubicBezTo>
                      <a:pt x="150" y="1447"/>
                      <a:pt x="158" y="1439"/>
                      <a:pt x="166" y="1439"/>
                    </a:cubicBezTo>
                    <a:close/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8" name="Freeform 514"/>
              <p:cNvSpPr>
                <a:spLocks noChangeArrowheads="1"/>
              </p:cNvSpPr>
              <p:nvPr/>
            </p:nvSpPr>
            <p:spPr bwMode="auto">
              <a:xfrm>
                <a:off x="12422443" y="5732323"/>
                <a:ext cx="1331281" cy="1155014"/>
              </a:xfrm>
              <a:custGeom>
                <a:avLst/>
                <a:gdLst>
                  <a:gd name="T0" fmla="*/ 2498 w 2531"/>
                  <a:gd name="T1" fmla="*/ 1674 h 2197"/>
                  <a:gd name="T2" fmla="*/ 2498 w 2531"/>
                  <a:gd name="T3" fmla="*/ 1674 h 2197"/>
                  <a:gd name="T4" fmla="*/ 2474 w 2531"/>
                  <a:gd name="T5" fmla="*/ 1674 h 2197"/>
                  <a:gd name="T6" fmla="*/ 2403 w 2531"/>
                  <a:gd name="T7" fmla="*/ 1643 h 2197"/>
                  <a:gd name="T8" fmla="*/ 2348 w 2531"/>
                  <a:gd name="T9" fmla="*/ 1540 h 2197"/>
                  <a:gd name="T10" fmla="*/ 2372 w 2531"/>
                  <a:gd name="T11" fmla="*/ 1485 h 2197"/>
                  <a:gd name="T12" fmla="*/ 2324 w 2531"/>
                  <a:gd name="T13" fmla="*/ 1374 h 2197"/>
                  <a:gd name="T14" fmla="*/ 2261 w 2531"/>
                  <a:gd name="T15" fmla="*/ 1335 h 2197"/>
                  <a:gd name="T16" fmla="*/ 2166 w 2531"/>
                  <a:gd name="T17" fmla="*/ 1271 h 2197"/>
                  <a:gd name="T18" fmla="*/ 1984 w 2531"/>
                  <a:gd name="T19" fmla="*/ 1035 h 2197"/>
                  <a:gd name="T20" fmla="*/ 2048 w 2531"/>
                  <a:gd name="T21" fmla="*/ 806 h 2197"/>
                  <a:gd name="T22" fmla="*/ 1984 w 2531"/>
                  <a:gd name="T23" fmla="*/ 782 h 2197"/>
                  <a:gd name="T24" fmla="*/ 1953 w 2531"/>
                  <a:gd name="T25" fmla="*/ 782 h 2197"/>
                  <a:gd name="T26" fmla="*/ 1905 w 2531"/>
                  <a:gd name="T27" fmla="*/ 774 h 2197"/>
                  <a:gd name="T28" fmla="*/ 1850 w 2531"/>
                  <a:gd name="T29" fmla="*/ 766 h 2197"/>
                  <a:gd name="T30" fmla="*/ 1810 w 2531"/>
                  <a:gd name="T31" fmla="*/ 632 h 2197"/>
                  <a:gd name="T32" fmla="*/ 1684 w 2531"/>
                  <a:gd name="T33" fmla="*/ 537 h 2197"/>
                  <a:gd name="T34" fmla="*/ 1534 w 2531"/>
                  <a:gd name="T35" fmla="*/ 339 h 2197"/>
                  <a:gd name="T36" fmla="*/ 1541 w 2531"/>
                  <a:gd name="T37" fmla="*/ 134 h 2197"/>
                  <a:gd name="T38" fmla="*/ 1447 w 2531"/>
                  <a:gd name="T39" fmla="*/ 31 h 2197"/>
                  <a:gd name="T40" fmla="*/ 1415 w 2531"/>
                  <a:gd name="T41" fmla="*/ 15 h 2197"/>
                  <a:gd name="T42" fmla="*/ 0 w 2531"/>
                  <a:gd name="T43" fmla="*/ 79 h 2197"/>
                  <a:gd name="T44" fmla="*/ 8 w 2531"/>
                  <a:gd name="T45" fmla="*/ 110 h 2197"/>
                  <a:gd name="T46" fmla="*/ 16 w 2531"/>
                  <a:gd name="T47" fmla="*/ 150 h 2197"/>
                  <a:gd name="T48" fmla="*/ 95 w 2531"/>
                  <a:gd name="T49" fmla="*/ 229 h 2197"/>
                  <a:gd name="T50" fmla="*/ 103 w 2531"/>
                  <a:gd name="T51" fmla="*/ 308 h 2197"/>
                  <a:gd name="T52" fmla="*/ 150 w 2531"/>
                  <a:gd name="T53" fmla="*/ 339 h 2197"/>
                  <a:gd name="T54" fmla="*/ 229 w 2531"/>
                  <a:gd name="T55" fmla="*/ 426 h 2197"/>
                  <a:gd name="T56" fmla="*/ 253 w 2531"/>
                  <a:gd name="T57" fmla="*/ 403 h 2197"/>
                  <a:gd name="T58" fmla="*/ 293 w 2531"/>
                  <a:gd name="T59" fmla="*/ 411 h 2197"/>
                  <a:gd name="T60" fmla="*/ 324 w 2531"/>
                  <a:gd name="T61" fmla="*/ 458 h 2197"/>
                  <a:gd name="T62" fmla="*/ 300 w 2531"/>
                  <a:gd name="T63" fmla="*/ 490 h 2197"/>
                  <a:gd name="T64" fmla="*/ 229 w 2531"/>
                  <a:gd name="T65" fmla="*/ 553 h 2197"/>
                  <a:gd name="T66" fmla="*/ 293 w 2531"/>
                  <a:gd name="T67" fmla="*/ 608 h 2197"/>
                  <a:gd name="T68" fmla="*/ 324 w 2531"/>
                  <a:gd name="T69" fmla="*/ 664 h 2197"/>
                  <a:gd name="T70" fmla="*/ 380 w 2531"/>
                  <a:gd name="T71" fmla="*/ 727 h 2197"/>
                  <a:gd name="T72" fmla="*/ 427 w 2531"/>
                  <a:gd name="T73" fmla="*/ 837 h 2197"/>
                  <a:gd name="T74" fmla="*/ 427 w 2531"/>
                  <a:gd name="T75" fmla="*/ 1777 h 2197"/>
                  <a:gd name="T76" fmla="*/ 451 w 2531"/>
                  <a:gd name="T77" fmla="*/ 2022 h 2197"/>
                  <a:gd name="T78" fmla="*/ 2095 w 2531"/>
                  <a:gd name="T79" fmla="*/ 1943 h 2197"/>
                  <a:gd name="T80" fmla="*/ 2166 w 2531"/>
                  <a:gd name="T81" fmla="*/ 2022 h 2197"/>
                  <a:gd name="T82" fmla="*/ 2095 w 2531"/>
                  <a:gd name="T83" fmla="*/ 2141 h 2197"/>
                  <a:gd name="T84" fmla="*/ 2127 w 2531"/>
                  <a:gd name="T85" fmla="*/ 2188 h 2197"/>
                  <a:gd name="T86" fmla="*/ 2324 w 2531"/>
                  <a:gd name="T87" fmla="*/ 2172 h 2197"/>
                  <a:gd name="T88" fmla="*/ 2316 w 2531"/>
                  <a:gd name="T89" fmla="*/ 2157 h 2197"/>
                  <a:gd name="T90" fmla="*/ 2316 w 2531"/>
                  <a:gd name="T91" fmla="*/ 2109 h 2197"/>
                  <a:gd name="T92" fmla="*/ 2332 w 2531"/>
                  <a:gd name="T93" fmla="*/ 2030 h 2197"/>
                  <a:gd name="T94" fmla="*/ 2364 w 2531"/>
                  <a:gd name="T95" fmla="*/ 1967 h 2197"/>
                  <a:gd name="T96" fmla="*/ 2356 w 2531"/>
                  <a:gd name="T97" fmla="*/ 1896 h 2197"/>
                  <a:gd name="T98" fmla="*/ 2411 w 2531"/>
                  <a:gd name="T99" fmla="*/ 1888 h 2197"/>
                  <a:gd name="T100" fmla="*/ 2451 w 2531"/>
                  <a:gd name="T101" fmla="*/ 1864 h 2197"/>
                  <a:gd name="T102" fmla="*/ 2474 w 2531"/>
                  <a:gd name="T103" fmla="*/ 1840 h 2197"/>
                  <a:gd name="T104" fmla="*/ 2490 w 2531"/>
                  <a:gd name="T105" fmla="*/ 1769 h 2197"/>
                  <a:gd name="T106" fmla="*/ 2498 w 2531"/>
                  <a:gd name="T107" fmla="*/ 1674 h 2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531" h="2197">
                    <a:moveTo>
                      <a:pt x="2498" y="1674"/>
                    </a:moveTo>
                    <a:lnTo>
                      <a:pt x="2498" y="1674"/>
                    </a:lnTo>
                    <a:cubicBezTo>
                      <a:pt x="2490" y="1666"/>
                      <a:pt x="2482" y="1674"/>
                      <a:pt x="2474" y="1674"/>
                    </a:cubicBezTo>
                    <a:cubicBezTo>
                      <a:pt x="2451" y="1674"/>
                      <a:pt x="2419" y="1674"/>
                      <a:pt x="2403" y="1643"/>
                    </a:cubicBezTo>
                    <a:cubicBezTo>
                      <a:pt x="2380" y="1595"/>
                      <a:pt x="2324" y="1564"/>
                      <a:pt x="2348" y="1540"/>
                    </a:cubicBezTo>
                    <a:cubicBezTo>
                      <a:pt x="2364" y="1516"/>
                      <a:pt x="2395" y="1532"/>
                      <a:pt x="2372" y="1485"/>
                    </a:cubicBezTo>
                    <a:cubicBezTo>
                      <a:pt x="2356" y="1445"/>
                      <a:pt x="2324" y="1406"/>
                      <a:pt x="2324" y="1374"/>
                    </a:cubicBezTo>
                    <a:cubicBezTo>
                      <a:pt x="2324" y="1350"/>
                      <a:pt x="2285" y="1366"/>
                      <a:pt x="2261" y="1335"/>
                    </a:cubicBezTo>
                    <a:cubicBezTo>
                      <a:pt x="2237" y="1303"/>
                      <a:pt x="2182" y="1303"/>
                      <a:pt x="2166" y="1271"/>
                    </a:cubicBezTo>
                    <a:cubicBezTo>
                      <a:pt x="2150" y="1240"/>
                      <a:pt x="1929" y="1129"/>
                      <a:pt x="1984" y="1035"/>
                    </a:cubicBezTo>
                    <a:cubicBezTo>
                      <a:pt x="2048" y="940"/>
                      <a:pt x="2079" y="837"/>
                      <a:pt x="2048" y="806"/>
                    </a:cubicBezTo>
                    <a:cubicBezTo>
                      <a:pt x="2008" y="782"/>
                      <a:pt x="1984" y="766"/>
                      <a:pt x="1984" y="782"/>
                    </a:cubicBezTo>
                    <a:cubicBezTo>
                      <a:pt x="1984" y="798"/>
                      <a:pt x="1961" y="798"/>
                      <a:pt x="1953" y="782"/>
                    </a:cubicBezTo>
                    <a:cubicBezTo>
                      <a:pt x="1945" y="774"/>
                      <a:pt x="1929" y="766"/>
                      <a:pt x="1905" y="774"/>
                    </a:cubicBezTo>
                    <a:cubicBezTo>
                      <a:pt x="1881" y="790"/>
                      <a:pt x="1874" y="814"/>
                      <a:pt x="1850" y="766"/>
                    </a:cubicBezTo>
                    <a:cubicBezTo>
                      <a:pt x="1834" y="719"/>
                      <a:pt x="1834" y="640"/>
                      <a:pt x="1810" y="632"/>
                    </a:cubicBezTo>
                    <a:cubicBezTo>
                      <a:pt x="1787" y="624"/>
                      <a:pt x="1692" y="577"/>
                      <a:pt x="1684" y="537"/>
                    </a:cubicBezTo>
                    <a:cubicBezTo>
                      <a:pt x="1684" y="490"/>
                      <a:pt x="1541" y="395"/>
                      <a:pt x="1534" y="339"/>
                    </a:cubicBezTo>
                    <a:cubicBezTo>
                      <a:pt x="1526" y="284"/>
                      <a:pt x="1526" y="158"/>
                      <a:pt x="1541" y="134"/>
                    </a:cubicBezTo>
                    <a:cubicBezTo>
                      <a:pt x="1510" y="94"/>
                      <a:pt x="1455" y="47"/>
                      <a:pt x="1447" y="31"/>
                    </a:cubicBezTo>
                    <a:cubicBezTo>
                      <a:pt x="1423" y="0"/>
                      <a:pt x="1415" y="15"/>
                      <a:pt x="1415" y="15"/>
                    </a:cubicBezTo>
                    <a:cubicBezTo>
                      <a:pt x="1091" y="63"/>
                      <a:pt x="119" y="79"/>
                      <a:pt x="0" y="79"/>
                    </a:cubicBezTo>
                    <a:cubicBezTo>
                      <a:pt x="0" y="94"/>
                      <a:pt x="0" y="102"/>
                      <a:pt x="8" y="110"/>
                    </a:cubicBezTo>
                    <a:cubicBezTo>
                      <a:pt x="32" y="142"/>
                      <a:pt x="8" y="110"/>
                      <a:pt x="16" y="150"/>
                    </a:cubicBezTo>
                    <a:cubicBezTo>
                      <a:pt x="24" y="181"/>
                      <a:pt x="55" y="197"/>
                      <a:pt x="95" y="229"/>
                    </a:cubicBezTo>
                    <a:cubicBezTo>
                      <a:pt x="127" y="260"/>
                      <a:pt x="103" y="276"/>
                      <a:pt x="103" y="308"/>
                    </a:cubicBezTo>
                    <a:cubicBezTo>
                      <a:pt x="103" y="339"/>
                      <a:pt x="134" y="331"/>
                      <a:pt x="150" y="339"/>
                    </a:cubicBezTo>
                    <a:cubicBezTo>
                      <a:pt x="158" y="355"/>
                      <a:pt x="214" y="403"/>
                      <a:pt x="229" y="426"/>
                    </a:cubicBezTo>
                    <a:cubicBezTo>
                      <a:pt x="253" y="442"/>
                      <a:pt x="253" y="426"/>
                      <a:pt x="253" y="403"/>
                    </a:cubicBezTo>
                    <a:cubicBezTo>
                      <a:pt x="253" y="379"/>
                      <a:pt x="293" y="387"/>
                      <a:pt x="293" y="411"/>
                    </a:cubicBezTo>
                    <a:cubicBezTo>
                      <a:pt x="293" y="434"/>
                      <a:pt x="316" y="434"/>
                      <a:pt x="324" y="458"/>
                    </a:cubicBezTo>
                    <a:cubicBezTo>
                      <a:pt x="340" y="482"/>
                      <a:pt x="324" y="482"/>
                      <a:pt x="300" y="490"/>
                    </a:cubicBezTo>
                    <a:cubicBezTo>
                      <a:pt x="277" y="497"/>
                      <a:pt x="261" y="521"/>
                      <a:pt x="229" y="553"/>
                    </a:cubicBezTo>
                    <a:cubicBezTo>
                      <a:pt x="205" y="577"/>
                      <a:pt x="253" y="584"/>
                      <a:pt x="293" y="608"/>
                    </a:cubicBezTo>
                    <a:cubicBezTo>
                      <a:pt x="324" y="632"/>
                      <a:pt x="324" y="632"/>
                      <a:pt x="324" y="664"/>
                    </a:cubicBezTo>
                    <a:cubicBezTo>
                      <a:pt x="324" y="695"/>
                      <a:pt x="356" y="703"/>
                      <a:pt x="380" y="727"/>
                    </a:cubicBezTo>
                    <a:cubicBezTo>
                      <a:pt x="395" y="750"/>
                      <a:pt x="435" y="711"/>
                      <a:pt x="427" y="837"/>
                    </a:cubicBezTo>
                    <a:cubicBezTo>
                      <a:pt x="419" y="964"/>
                      <a:pt x="427" y="1777"/>
                      <a:pt x="427" y="1777"/>
                    </a:cubicBezTo>
                    <a:cubicBezTo>
                      <a:pt x="427" y="1777"/>
                      <a:pt x="435" y="1872"/>
                      <a:pt x="451" y="2022"/>
                    </a:cubicBezTo>
                    <a:cubicBezTo>
                      <a:pt x="664" y="2014"/>
                      <a:pt x="1834" y="1975"/>
                      <a:pt x="2095" y="1943"/>
                    </a:cubicBezTo>
                    <a:cubicBezTo>
                      <a:pt x="2095" y="1943"/>
                      <a:pt x="2190" y="1959"/>
                      <a:pt x="2166" y="2022"/>
                    </a:cubicBezTo>
                    <a:cubicBezTo>
                      <a:pt x="2150" y="2093"/>
                      <a:pt x="2119" y="2109"/>
                      <a:pt x="2095" y="2141"/>
                    </a:cubicBezTo>
                    <a:cubicBezTo>
                      <a:pt x="2079" y="2172"/>
                      <a:pt x="2079" y="2196"/>
                      <a:pt x="2127" y="2188"/>
                    </a:cubicBezTo>
                    <a:cubicBezTo>
                      <a:pt x="2158" y="2180"/>
                      <a:pt x="2261" y="2172"/>
                      <a:pt x="2324" y="2172"/>
                    </a:cubicBezTo>
                    <a:cubicBezTo>
                      <a:pt x="2324" y="2164"/>
                      <a:pt x="2324" y="2164"/>
                      <a:pt x="2316" y="2157"/>
                    </a:cubicBezTo>
                    <a:cubicBezTo>
                      <a:pt x="2308" y="2133"/>
                      <a:pt x="2293" y="2125"/>
                      <a:pt x="2316" y="2109"/>
                    </a:cubicBezTo>
                    <a:cubicBezTo>
                      <a:pt x="2332" y="2093"/>
                      <a:pt x="2308" y="2046"/>
                      <a:pt x="2332" y="2030"/>
                    </a:cubicBezTo>
                    <a:cubicBezTo>
                      <a:pt x="2364" y="2006"/>
                      <a:pt x="2348" y="1991"/>
                      <a:pt x="2364" y="1967"/>
                    </a:cubicBezTo>
                    <a:cubicBezTo>
                      <a:pt x="2372" y="1951"/>
                      <a:pt x="2316" y="1888"/>
                      <a:pt x="2356" y="1896"/>
                    </a:cubicBezTo>
                    <a:cubicBezTo>
                      <a:pt x="2395" y="1904"/>
                      <a:pt x="2411" y="1904"/>
                      <a:pt x="2411" y="1888"/>
                    </a:cubicBezTo>
                    <a:cubicBezTo>
                      <a:pt x="2411" y="1880"/>
                      <a:pt x="2435" y="1864"/>
                      <a:pt x="2451" y="1864"/>
                    </a:cubicBezTo>
                    <a:cubicBezTo>
                      <a:pt x="2459" y="1872"/>
                      <a:pt x="2459" y="1888"/>
                      <a:pt x="2474" y="1840"/>
                    </a:cubicBezTo>
                    <a:cubicBezTo>
                      <a:pt x="2490" y="1793"/>
                      <a:pt x="2459" y="1769"/>
                      <a:pt x="2490" y="1769"/>
                    </a:cubicBezTo>
                    <a:cubicBezTo>
                      <a:pt x="2530" y="1769"/>
                      <a:pt x="2506" y="1682"/>
                      <a:pt x="2498" y="1674"/>
                    </a:cubicBez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9" name="Freeform 586"/>
              <p:cNvSpPr>
                <a:spLocks noChangeArrowheads="1"/>
              </p:cNvSpPr>
              <p:nvPr/>
            </p:nvSpPr>
            <p:spPr bwMode="auto">
              <a:xfrm>
                <a:off x="13551946" y="6534803"/>
                <a:ext cx="1655984" cy="582146"/>
              </a:xfrm>
              <a:custGeom>
                <a:avLst/>
                <a:gdLst>
                  <a:gd name="T0" fmla="*/ 2340 w 3148"/>
                  <a:gd name="T1" fmla="*/ 751 h 1108"/>
                  <a:gd name="T2" fmla="*/ 2340 w 3148"/>
                  <a:gd name="T3" fmla="*/ 751 h 1108"/>
                  <a:gd name="T4" fmla="*/ 2340 w 3148"/>
                  <a:gd name="T5" fmla="*/ 664 h 1108"/>
                  <a:gd name="T6" fmla="*/ 2419 w 3148"/>
                  <a:gd name="T7" fmla="*/ 617 h 1108"/>
                  <a:gd name="T8" fmla="*/ 2530 w 3148"/>
                  <a:gd name="T9" fmla="*/ 593 h 1108"/>
                  <a:gd name="T10" fmla="*/ 2680 w 3148"/>
                  <a:gd name="T11" fmla="*/ 459 h 1108"/>
                  <a:gd name="T12" fmla="*/ 2720 w 3148"/>
                  <a:gd name="T13" fmla="*/ 395 h 1108"/>
                  <a:gd name="T14" fmla="*/ 2791 w 3148"/>
                  <a:gd name="T15" fmla="*/ 356 h 1108"/>
                  <a:gd name="T16" fmla="*/ 2807 w 3148"/>
                  <a:gd name="T17" fmla="*/ 309 h 1108"/>
                  <a:gd name="T18" fmla="*/ 2862 w 3148"/>
                  <a:gd name="T19" fmla="*/ 348 h 1108"/>
                  <a:gd name="T20" fmla="*/ 2917 w 3148"/>
                  <a:gd name="T21" fmla="*/ 245 h 1108"/>
                  <a:gd name="T22" fmla="*/ 3004 w 3148"/>
                  <a:gd name="T23" fmla="*/ 261 h 1108"/>
                  <a:gd name="T24" fmla="*/ 3076 w 3148"/>
                  <a:gd name="T25" fmla="*/ 174 h 1108"/>
                  <a:gd name="T26" fmla="*/ 3131 w 3148"/>
                  <a:gd name="T27" fmla="*/ 111 h 1108"/>
                  <a:gd name="T28" fmla="*/ 3139 w 3148"/>
                  <a:gd name="T29" fmla="*/ 0 h 1108"/>
                  <a:gd name="T30" fmla="*/ 2981 w 3148"/>
                  <a:gd name="T31" fmla="*/ 24 h 1108"/>
                  <a:gd name="T32" fmla="*/ 941 w 3148"/>
                  <a:gd name="T33" fmla="*/ 253 h 1108"/>
                  <a:gd name="T34" fmla="*/ 894 w 3148"/>
                  <a:gd name="T35" fmla="*/ 285 h 1108"/>
                  <a:gd name="T36" fmla="*/ 838 w 3148"/>
                  <a:gd name="T37" fmla="*/ 261 h 1108"/>
                  <a:gd name="T38" fmla="*/ 759 w 3148"/>
                  <a:gd name="T39" fmla="*/ 269 h 1108"/>
                  <a:gd name="T40" fmla="*/ 759 w 3148"/>
                  <a:gd name="T41" fmla="*/ 356 h 1108"/>
                  <a:gd name="T42" fmla="*/ 261 w 3148"/>
                  <a:gd name="T43" fmla="*/ 372 h 1108"/>
                  <a:gd name="T44" fmla="*/ 206 w 3148"/>
                  <a:gd name="T45" fmla="*/ 372 h 1108"/>
                  <a:gd name="T46" fmla="*/ 214 w 3148"/>
                  <a:gd name="T47" fmla="*/ 443 h 1108"/>
                  <a:gd name="T48" fmla="*/ 182 w 3148"/>
                  <a:gd name="T49" fmla="*/ 506 h 1108"/>
                  <a:gd name="T50" fmla="*/ 166 w 3148"/>
                  <a:gd name="T51" fmla="*/ 585 h 1108"/>
                  <a:gd name="T52" fmla="*/ 166 w 3148"/>
                  <a:gd name="T53" fmla="*/ 633 h 1108"/>
                  <a:gd name="T54" fmla="*/ 111 w 3148"/>
                  <a:gd name="T55" fmla="*/ 759 h 1108"/>
                  <a:gd name="T56" fmla="*/ 103 w 3148"/>
                  <a:gd name="T57" fmla="*/ 815 h 1108"/>
                  <a:gd name="T58" fmla="*/ 79 w 3148"/>
                  <a:gd name="T59" fmla="*/ 838 h 1108"/>
                  <a:gd name="T60" fmla="*/ 48 w 3148"/>
                  <a:gd name="T61" fmla="*/ 893 h 1108"/>
                  <a:gd name="T62" fmla="*/ 24 w 3148"/>
                  <a:gd name="T63" fmla="*/ 949 h 1108"/>
                  <a:gd name="T64" fmla="*/ 79 w 3148"/>
                  <a:gd name="T65" fmla="*/ 1004 h 1108"/>
                  <a:gd name="T66" fmla="*/ 40 w 3148"/>
                  <a:gd name="T67" fmla="*/ 1059 h 1108"/>
                  <a:gd name="T68" fmla="*/ 0 w 3148"/>
                  <a:gd name="T69" fmla="*/ 1107 h 1108"/>
                  <a:gd name="T70" fmla="*/ 2246 w 3148"/>
                  <a:gd name="T71" fmla="*/ 893 h 1108"/>
                  <a:gd name="T72" fmla="*/ 2246 w 3148"/>
                  <a:gd name="T73" fmla="*/ 783 h 1108"/>
                  <a:gd name="T74" fmla="*/ 2340 w 3148"/>
                  <a:gd name="T75" fmla="*/ 751 h 1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148" h="1108">
                    <a:moveTo>
                      <a:pt x="2340" y="751"/>
                    </a:moveTo>
                    <a:lnTo>
                      <a:pt x="2340" y="751"/>
                    </a:lnTo>
                    <a:cubicBezTo>
                      <a:pt x="2356" y="728"/>
                      <a:pt x="2348" y="696"/>
                      <a:pt x="2340" y="664"/>
                    </a:cubicBezTo>
                    <a:cubicBezTo>
                      <a:pt x="2333" y="633"/>
                      <a:pt x="2356" y="656"/>
                      <a:pt x="2419" y="617"/>
                    </a:cubicBezTo>
                    <a:cubicBezTo>
                      <a:pt x="2475" y="569"/>
                      <a:pt x="2499" y="625"/>
                      <a:pt x="2530" y="593"/>
                    </a:cubicBezTo>
                    <a:cubicBezTo>
                      <a:pt x="2562" y="562"/>
                      <a:pt x="2641" y="467"/>
                      <a:pt x="2680" y="459"/>
                    </a:cubicBezTo>
                    <a:cubicBezTo>
                      <a:pt x="2720" y="459"/>
                      <a:pt x="2720" y="411"/>
                      <a:pt x="2720" y="395"/>
                    </a:cubicBezTo>
                    <a:cubicBezTo>
                      <a:pt x="2720" y="372"/>
                      <a:pt x="2775" y="380"/>
                      <a:pt x="2791" y="356"/>
                    </a:cubicBezTo>
                    <a:cubicBezTo>
                      <a:pt x="2807" y="332"/>
                      <a:pt x="2783" y="309"/>
                      <a:pt x="2807" y="309"/>
                    </a:cubicBezTo>
                    <a:cubicBezTo>
                      <a:pt x="2830" y="309"/>
                      <a:pt x="2815" y="356"/>
                      <a:pt x="2862" y="348"/>
                    </a:cubicBezTo>
                    <a:cubicBezTo>
                      <a:pt x="2910" y="340"/>
                      <a:pt x="2878" y="285"/>
                      <a:pt x="2917" y="245"/>
                    </a:cubicBezTo>
                    <a:cubicBezTo>
                      <a:pt x="2965" y="206"/>
                      <a:pt x="3004" y="245"/>
                      <a:pt x="3004" y="261"/>
                    </a:cubicBezTo>
                    <a:cubicBezTo>
                      <a:pt x="3012" y="285"/>
                      <a:pt x="3060" y="222"/>
                      <a:pt x="3076" y="174"/>
                    </a:cubicBezTo>
                    <a:cubicBezTo>
                      <a:pt x="3091" y="127"/>
                      <a:pt x="3107" y="150"/>
                      <a:pt x="3131" y="111"/>
                    </a:cubicBezTo>
                    <a:cubicBezTo>
                      <a:pt x="3147" y="79"/>
                      <a:pt x="3139" y="32"/>
                      <a:pt x="3139" y="0"/>
                    </a:cubicBezTo>
                    <a:cubicBezTo>
                      <a:pt x="3099" y="0"/>
                      <a:pt x="3036" y="8"/>
                      <a:pt x="2981" y="24"/>
                    </a:cubicBezTo>
                    <a:cubicBezTo>
                      <a:pt x="2910" y="32"/>
                      <a:pt x="1637" y="222"/>
                      <a:pt x="941" y="253"/>
                    </a:cubicBezTo>
                    <a:cubicBezTo>
                      <a:pt x="941" y="253"/>
                      <a:pt x="901" y="261"/>
                      <a:pt x="894" y="285"/>
                    </a:cubicBezTo>
                    <a:cubicBezTo>
                      <a:pt x="886" y="301"/>
                      <a:pt x="862" y="277"/>
                      <a:pt x="838" y="261"/>
                    </a:cubicBezTo>
                    <a:cubicBezTo>
                      <a:pt x="823" y="253"/>
                      <a:pt x="759" y="245"/>
                      <a:pt x="759" y="269"/>
                    </a:cubicBezTo>
                    <a:cubicBezTo>
                      <a:pt x="759" y="293"/>
                      <a:pt x="791" y="348"/>
                      <a:pt x="759" y="356"/>
                    </a:cubicBezTo>
                    <a:cubicBezTo>
                      <a:pt x="728" y="356"/>
                      <a:pt x="356" y="388"/>
                      <a:pt x="261" y="372"/>
                    </a:cubicBezTo>
                    <a:cubicBezTo>
                      <a:pt x="253" y="380"/>
                      <a:pt x="237" y="380"/>
                      <a:pt x="206" y="372"/>
                    </a:cubicBezTo>
                    <a:cubicBezTo>
                      <a:pt x="166" y="364"/>
                      <a:pt x="222" y="427"/>
                      <a:pt x="214" y="443"/>
                    </a:cubicBezTo>
                    <a:cubicBezTo>
                      <a:pt x="198" y="467"/>
                      <a:pt x="214" y="482"/>
                      <a:pt x="182" y="506"/>
                    </a:cubicBezTo>
                    <a:cubicBezTo>
                      <a:pt x="158" y="522"/>
                      <a:pt x="182" y="569"/>
                      <a:pt x="166" y="585"/>
                    </a:cubicBezTo>
                    <a:cubicBezTo>
                      <a:pt x="143" y="601"/>
                      <a:pt x="158" y="609"/>
                      <a:pt x="166" y="633"/>
                    </a:cubicBezTo>
                    <a:cubicBezTo>
                      <a:pt x="174" y="664"/>
                      <a:pt x="143" y="751"/>
                      <a:pt x="111" y="759"/>
                    </a:cubicBezTo>
                    <a:cubicBezTo>
                      <a:pt x="79" y="767"/>
                      <a:pt x="119" y="799"/>
                      <a:pt x="103" y="815"/>
                    </a:cubicBezTo>
                    <a:cubicBezTo>
                      <a:pt x="87" y="830"/>
                      <a:pt x="79" y="815"/>
                      <a:pt x="79" y="838"/>
                    </a:cubicBezTo>
                    <a:cubicBezTo>
                      <a:pt x="71" y="862"/>
                      <a:pt x="71" y="886"/>
                      <a:pt x="48" y="893"/>
                    </a:cubicBezTo>
                    <a:cubicBezTo>
                      <a:pt x="16" y="909"/>
                      <a:pt x="24" y="925"/>
                      <a:pt x="24" y="949"/>
                    </a:cubicBezTo>
                    <a:cubicBezTo>
                      <a:pt x="24" y="973"/>
                      <a:pt x="64" y="957"/>
                      <a:pt x="79" y="1004"/>
                    </a:cubicBezTo>
                    <a:cubicBezTo>
                      <a:pt x="87" y="1052"/>
                      <a:pt x="64" y="1044"/>
                      <a:pt x="40" y="1059"/>
                    </a:cubicBezTo>
                    <a:cubicBezTo>
                      <a:pt x="8" y="1075"/>
                      <a:pt x="0" y="1107"/>
                      <a:pt x="0" y="1107"/>
                    </a:cubicBezTo>
                    <a:cubicBezTo>
                      <a:pt x="593" y="1083"/>
                      <a:pt x="1645" y="957"/>
                      <a:pt x="2246" y="893"/>
                    </a:cubicBezTo>
                    <a:cubicBezTo>
                      <a:pt x="2246" y="846"/>
                      <a:pt x="2246" y="791"/>
                      <a:pt x="2246" y="783"/>
                    </a:cubicBezTo>
                    <a:cubicBezTo>
                      <a:pt x="2246" y="759"/>
                      <a:pt x="2317" y="767"/>
                      <a:pt x="2340" y="751"/>
                    </a:cubicBez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0" name="Freeform 587"/>
              <p:cNvSpPr>
                <a:spLocks noChangeArrowheads="1"/>
              </p:cNvSpPr>
              <p:nvPr/>
            </p:nvSpPr>
            <p:spPr bwMode="auto">
              <a:xfrm>
                <a:off x="13549626" y="6530164"/>
                <a:ext cx="1658304" cy="586785"/>
              </a:xfrm>
              <a:custGeom>
                <a:avLst/>
                <a:gdLst>
                  <a:gd name="T0" fmla="*/ 0 w 3155"/>
                  <a:gd name="T1" fmla="*/ 1115 h 1116"/>
                  <a:gd name="T2" fmla="*/ 78 w 3155"/>
                  <a:gd name="T3" fmla="*/ 1012 h 1116"/>
                  <a:gd name="T4" fmla="*/ 31 w 3155"/>
                  <a:gd name="T5" fmla="*/ 941 h 1116"/>
                  <a:gd name="T6" fmla="*/ 78 w 3155"/>
                  <a:gd name="T7" fmla="*/ 846 h 1116"/>
                  <a:gd name="T8" fmla="*/ 102 w 3155"/>
                  <a:gd name="T9" fmla="*/ 799 h 1116"/>
                  <a:gd name="T10" fmla="*/ 150 w 3155"/>
                  <a:gd name="T11" fmla="*/ 728 h 1116"/>
                  <a:gd name="T12" fmla="*/ 173 w 3155"/>
                  <a:gd name="T13" fmla="*/ 585 h 1116"/>
                  <a:gd name="T14" fmla="*/ 205 w 3155"/>
                  <a:gd name="T15" fmla="*/ 475 h 1116"/>
                  <a:gd name="T16" fmla="*/ 197 w 3155"/>
                  <a:gd name="T17" fmla="*/ 380 h 1116"/>
                  <a:gd name="T18" fmla="*/ 268 w 3155"/>
                  <a:gd name="T19" fmla="*/ 380 h 1116"/>
                  <a:gd name="T20" fmla="*/ 750 w 3155"/>
                  <a:gd name="T21" fmla="*/ 356 h 1116"/>
                  <a:gd name="T22" fmla="*/ 766 w 3155"/>
                  <a:gd name="T23" fmla="*/ 309 h 1116"/>
                  <a:gd name="T24" fmla="*/ 853 w 3155"/>
                  <a:gd name="T25" fmla="*/ 269 h 1116"/>
                  <a:gd name="T26" fmla="*/ 901 w 3155"/>
                  <a:gd name="T27" fmla="*/ 285 h 1116"/>
                  <a:gd name="T28" fmla="*/ 2988 w 3155"/>
                  <a:gd name="T29" fmla="*/ 24 h 1116"/>
                  <a:gd name="T30" fmla="*/ 3146 w 3155"/>
                  <a:gd name="T31" fmla="*/ 8 h 1116"/>
                  <a:gd name="T32" fmla="*/ 3083 w 3155"/>
                  <a:gd name="T33" fmla="*/ 182 h 1116"/>
                  <a:gd name="T34" fmla="*/ 2964 w 3155"/>
                  <a:gd name="T35" fmla="*/ 237 h 1116"/>
                  <a:gd name="T36" fmla="*/ 2869 w 3155"/>
                  <a:gd name="T37" fmla="*/ 364 h 1116"/>
                  <a:gd name="T38" fmla="*/ 2806 w 3155"/>
                  <a:gd name="T39" fmla="*/ 324 h 1116"/>
                  <a:gd name="T40" fmla="*/ 2758 w 3155"/>
                  <a:gd name="T41" fmla="*/ 388 h 1116"/>
                  <a:gd name="T42" fmla="*/ 2569 w 3155"/>
                  <a:gd name="T43" fmla="*/ 577 h 1116"/>
                  <a:gd name="T44" fmla="*/ 2498 w 3155"/>
                  <a:gd name="T45" fmla="*/ 609 h 1116"/>
                  <a:gd name="T46" fmla="*/ 2363 w 3155"/>
                  <a:gd name="T47" fmla="*/ 656 h 1116"/>
                  <a:gd name="T48" fmla="*/ 2347 w 3155"/>
                  <a:gd name="T49" fmla="*/ 759 h 1116"/>
                  <a:gd name="T50" fmla="*/ 2260 w 3155"/>
                  <a:gd name="T51" fmla="*/ 838 h 1116"/>
                  <a:gd name="T52" fmla="*/ 2253 w 3155"/>
                  <a:gd name="T53" fmla="*/ 901 h 1116"/>
                  <a:gd name="T54" fmla="*/ 205 w 3155"/>
                  <a:gd name="T55" fmla="*/ 380 h 1116"/>
                  <a:gd name="T56" fmla="*/ 213 w 3155"/>
                  <a:gd name="T57" fmla="*/ 411 h 1116"/>
                  <a:gd name="T58" fmla="*/ 197 w 3155"/>
                  <a:gd name="T59" fmla="*/ 514 h 1116"/>
                  <a:gd name="T60" fmla="*/ 173 w 3155"/>
                  <a:gd name="T61" fmla="*/ 625 h 1116"/>
                  <a:gd name="T62" fmla="*/ 118 w 3155"/>
                  <a:gd name="T63" fmla="*/ 767 h 1116"/>
                  <a:gd name="T64" fmla="*/ 110 w 3155"/>
                  <a:gd name="T65" fmla="*/ 823 h 1116"/>
                  <a:gd name="T66" fmla="*/ 86 w 3155"/>
                  <a:gd name="T67" fmla="*/ 854 h 1116"/>
                  <a:gd name="T68" fmla="*/ 39 w 3155"/>
                  <a:gd name="T69" fmla="*/ 957 h 1116"/>
                  <a:gd name="T70" fmla="*/ 63 w 3155"/>
                  <a:gd name="T71" fmla="*/ 1060 h 1116"/>
                  <a:gd name="T72" fmla="*/ 2253 w 3155"/>
                  <a:gd name="T73" fmla="*/ 894 h 1116"/>
                  <a:gd name="T74" fmla="*/ 2300 w 3155"/>
                  <a:gd name="T75" fmla="*/ 767 h 1116"/>
                  <a:gd name="T76" fmla="*/ 2347 w 3155"/>
                  <a:gd name="T77" fmla="*/ 672 h 1116"/>
                  <a:gd name="T78" fmla="*/ 2474 w 3155"/>
                  <a:gd name="T79" fmla="*/ 601 h 1116"/>
                  <a:gd name="T80" fmla="*/ 2537 w 3155"/>
                  <a:gd name="T81" fmla="*/ 601 h 1116"/>
                  <a:gd name="T82" fmla="*/ 2727 w 3155"/>
                  <a:gd name="T83" fmla="*/ 403 h 1116"/>
                  <a:gd name="T84" fmla="*/ 2798 w 3155"/>
                  <a:gd name="T85" fmla="*/ 332 h 1116"/>
                  <a:gd name="T86" fmla="*/ 2837 w 3155"/>
                  <a:gd name="T87" fmla="*/ 332 h 1116"/>
                  <a:gd name="T88" fmla="*/ 2924 w 3155"/>
                  <a:gd name="T89" fmla="*/ 253 h 1116"/>
                  <a:gd name="T90" fmla="*/ 3019 w 3155"/>
                  <a:gd name="T91" fmla="*/ 269 h 1116"/>
                  <a:gd name="T92" fmla="*/ 3130 w 3155"/>
                  <a:gd name="T93" fmla="*/ 119 h 1116"/>
                  <a:gd name="T94" fmla="*/ 948 w 3155"/>
                  <a:gd name="T95" fmla="*/ 261 h 1116"/>
                  <a:gd name="T96" fmla="*/ 853 w 3155"/>
                  <a:gd name="T97" fmla="*/ 277 h 1116"/>
                  <a:gd name="T98" fmla="*/ 766 w 3155"/>
                  <a:gd name="T99" fmla="*/ 277 h 1116"/>
                  <a:gd name="T100" fmla="*/ 766 w 3155"/>
                  <a:gd name="T101" fmla="*/ 364 h 1116"/>
                  <a:gd name="T102" fmla="*/ 268 w 3155"/>
                  <a:gd name="T103" fmla="*/ 388 h 1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155" h="1116">
                    <a:moveTo>
                      <a:pt x="0" y="1115"/>
                    </a:moveTo>
                    <a:lnTo>
                      <a:pt x="0" y="1115"/>
                    </a:lnTo>
                    <a:lnTo>
                      <a:pt x="0" y="1115"/>
                    </a:lnTo>
                    <a:cubicBezTo>
                      <a:pt x="7" y="1115"/>
                      <a:pt x="15" y="1083"/>
                      <a:pt x="39" y="1067"/>
                    </a:cubicBezTo>
                    <a:cubicBezTo>
                      <a:pt x="47" y="1060"/>
                      <a:pt x="55" y="1060"/>
                      <a:pt x="63" y="1052"/>
                    </a:cubicBezTo>
                    <a:cubicBezTo>
                      <a:pt x="78" y="1052"/>
                      <a:pt x="86" y="1044"/>
                      <a:pt x="78" y="1012"/>
                    </a:cubicBezTo>
                    <a:cubicBezTo>
                      <a:pt x="78" y="988"/>
                      <a:pt x="63" y="981"/>
                      <a:pt x="47" y="973"/>
                    </a:cubicBezTo>
                    <a:cubicBezTo>
                      <a:pt x="39" y="973"/>
                      <a:pt x="31" y="965"/>
                      <a:pt x="31" y="957"/>
                    </a:cubicBezTo>
                    <a:cubicBezTo>
                      <a:pt x="31" y="949"/>
                      <a:pt x="31" y="949"/>
                      <a:pt x="31" y="941"/>
                    </a:cubicBezTo>
                    <a:cubicBezTo>
                      <a:pt x="23" y="925"/>
                      <a:pt x="23" y="909"/>
                      <a:pt x="55" y="901"/>
                    </a:cubicBezTo>
                    <a:cubicBezTo>
                      <a:pt x="78" y="886"/>
                      <a:pt x="78" y="878"/>
                      <a:pt x="78" y="854"/>
                    </a:cubicBezTo>
                    <a:lnTo>
                      <a:pt x="78" y="846"/>
                    </a:lnTo>
                    <a:cubicBezTo>
                      <a:pt x="86" y="830"/>
                      <a:pt x="86" y="830"/>
                      <a:pt x="94" y="830"/>
                    </a:cubicBezTo>
                    <a:lnTo>
                      <a:pt x="102" y="823"/>
                    </a:lnTo>
                    <a:cubicBezTo>
                      <a:pt x="110" y="814"/>
                      <a:pt x="110" y="807"/>
                      <a:pt x="102" y="799"/>
                    </a:cubicBezTo>
                    <a:cubicBezTo>
                      <a:pt x="102" y="791"/>
                      <a:pt x="102" y="783"/>
                      <a:pt x="102" y="775"/>
                    </a:cubicBezTo>
                    <a:cubicBezTo>
                      <a:pt x="110" y="767"/>
                      <a:pt x="110" y="767"/>
                      <a:pt x="118" y="767"/>
                    </a:cubicBezTo>
                    <a:cubicBezTo>
                      <a:pt x="126" y="759"/>
                      <a:pt x="142" y="751"/>
                      <a:pt x="150" y="728"/>
                    </a:cubicBezTo>
                    <a:cubicBezTo>
                      <a:pt x="165" y="696"/>
                      <a:pt x="181" y="664"/>
                      <a:pt x="173" y="648"/>
                    </a:cubicBezTo>
                    <a:cubicBezTo>
                      <a:pt x="173" y="641"/>
                      <a:pt x="165" y="633"/>
                      <a:pt x="165" y="625"/>
                    </a:cubicBezTo>
                    <a:cubicBezTo>
                      <a:pt x="158" y="609"/>
                      <a:pt x="158" y="601"/>
                      <a:pt x="173" y="585"/>
                    </a:cubicBezTo>
                    <a:cubicBezTo>
                      <a:pt x="181" y="585"/>
                      <a:pt x="173" y="570"/>
                      <a:pt x="173" y="554"/>
                    </a:cubicBezTo>
                    <a:cubicBezTo>
                      <a:pt x="173" y="538"/>
                      <a:pt x="173" y="522"/>
                      <a:pt x="189" y="506"/>
                    </a:cubicBezTo>
                    <a:cubicBezTo>
                      <a:pt x="205" y="498"/>
                      <a:pt x="205" y="483"/>
                      <a:pt x="205" y="475"/>
                    </a:cubicBezTo>
                    <a:cubicBezTo>
                      <a:pt x="213" y="467"/>
                      <a:pt x="213" y="459"/>
                      <a:pt x="213" y="451"/>
                    </a:cubicBezTo>
                    <a:cubicBezTo>
                      <a:pt x="213" y="443"/>
                      <a:pt x="213" y="427"/>
                      <a:pt x="205" y="419"/>
                    </a:cubicBezTo>
                    <a:cubicBezTo>
                      <a:pt x="197" y="403"/>
                      <a:pt x="189" y="388"/>
                      <a:pt x="197" y="380"/>
                    </a:cubicBezTo>
                    <a:cubicBezTo>
                      <a:pt x="197" y="372"/>
                      <a:pt x="205" y="372"/>
                      <a:pt x="213" y="372"/>
                    </a:cubicBezTo>
                    <a:cubicBezTo>
                      <a:pt x="244" y="380"/>
                      <a:pt x="260" y="388"/>
                      <a:pt x="268" y="380"/>
                    </a:cubicBezTo>
                    <a:lnTo>
                      <a:pt x="268" y="380"/>
                    </a:lnTo>
                    <a:lnTo>
                      <a:pt x="268" y="380"/>
                    </a:lnTo>
                    <a:cubicBezTo>
                      <a:pt x="284" y="380"/>
                      <a:pt x="300" y="380"/>
                      <a:pt x="331" y="380"/>
                    </a:cubicBezTo>
                    <a:cubicBezTo>
                      <a:pt x="411" y="380"/>
                      <a:pt x="553" y="372"/>
                      <a:pt x="750" y="356"/>
                    </a:cubicBezTo>
                    <a:cubicBezTo>
                      <a:pt x="758" y="356"/>
                      <a:pt x="758" y="356"/>
                      <a:pt x="766" y="356"/>
                    </a:cubicBezTo>
                    <a:cubicBezTo>
                      <a:pt x="766" y="356"/>
                      <a:pt x="774" y="356"/>
                      <a:pt x="774" y="348"/>
                    </a:cubicBezTo>
                    <a:cubicBezTo>
                      <a:pt x="782" y="340"/>
                      <a:pt x="774" y="324"/>
                      <a:pt x="766" y="309"/>
                    </a:cubicBezTo>
                    <a:cubicBezTo>
                      <a:pt x="766" y="293"/>
                      <a:pt x="758" y="285"/>
                      <a:pt x="758" y="277"/>
                    </a:cubicBezTo>
                    <a:cubicBezTo>
                      <a:pt x="758" y="269"/>
                      <a:pt x="774" y="261"/>
                      <a:pt x="798" y="261"/>
                    </a:cubicBezTo>
                    <a:cubicBezTo>
                      <a:pt x="822" y="261"/>
                      <a:pt x="837" y="261"/>
                      <a:pt x="853" y="269"/>
                    </a:cubicBezTo>
                    <a:cubicBezTo>
                      <a:pt x="853" y="269"/>
                      <a:pt x="853" y="277"/>
                      <a:pt x="861" y="277"/>
                    </a:cubicBezTo>
                    <a:cubicBezTo>
                      <a:pt x="869" y="285"/>
                      <a:pt x="885" y="293"/>
                      <a:pt x="893" y="293"/>
                    </a:cubicBezTo>
                    <a:cubicBezTo>
                      <a:pt x="893" y="293"/>
                      <a:pt x="893" y="293"/>
                      <a:pt x="901" y="285"/>
                    </a:cubicBezTo>
                    <a:cubicBezTo>
                      <a:pt x="908" y="269"/>
                      <a:pt x="948" y="253"/>
                      <a:pt x="948" y="253"/>
                    </a:cubicBezTo>
                    <a:lnTo>
                      <a:pt x="948" y="253"/>
                    </a:lnTo>
                    <a:cubicBezTo>
                      <a:pt x="1628" y="222"/>
                      <a:pt x="2909" y="40"/>
                      <a:pt x="2988" y="24"/>
                    </a:cubicBezTo>
                    <a:cubicBezTo>
                      <a:pt x="3059" y="8"/>
                      <a:pt x="3114" y="8"/>
                      <a:pt x="3146" y="0"/>
                    </a:cubicBezTo>
                    <a:lnTo>
                      <a:pt x="3146" y="0"/>
                    </a:lnTo>
                    <a:cubicBezTo>
                      <a:pt x="3146" y="8"/>
                      <a:pt x="3146" y="8"/>
                      <a:pt x="3146" y="8"/>
                    </a:cubicBezTo>
                    <a:cubicBezTo>
                      <a:pt x="3154" y="40"/>
                      <a:pt x="3154" y="87"/>
                      <a:pt x="3138" y="119"/>
                    </a:cubicBezTo>
                    <a:cubicBezTo>
                      <a:pt x="3130" y="143"/>
                      <a:pt x="3114" y="150"/>
                      <a:pt x="3106" y="150"/>
                    </a:cubicBezTo>
                    <a:cubicBezTo>
                      <a:pt x="3098" y="158"/>
                      <a:pt x="3090" y="158"/>
                      <a:pt x="3083" y="182"/>
                    </a:cubicBezTo>
                    <a:cubicBezTo>
                      <a:pt x="3075" y="222"/>
                      <a:pt x="3035" y="277"/>
                      <a:pt x="3019" y="277"/>
                    </a:cubicBezTo>
                    <a:lnTo>
                      <a:pt x="3011" y="277"/>
                    </a:lnTo>
                    <a:cubicBezTo>
                      <a:pt x="3011" y="261"/>
                      <a:pt x="2988" y="237"/>
                      <a:pt x="2964" y="237"/>
                    </a:cubicBezTo>
                    <a:cubicBezTo>
                      <a:pt x="2948" y="237"/>
                      <a:pt x="2940" y="245"/>
                      <a:pt x="2932" y="253"/>
                    </a:cubicBezTo>
                    <a:cubicBezTo>
                      <a:pt x="2909" y="277"/>
                      <a:pt x="2909" y="293"/>
                      <a:pt x="2909" y="317"/>
                    </a:cubicBezTo>
                    <a:cubicBezTo>
                      <a:pt x="2901" y="340"/>
                      <a:pt x="2901" y="356"/>
                      <a:pt x="2869" y="364"/>
                    </a:cubicBezTo>
                    <a:cubicBezTo>
                      <a:pt x="2837" y="364"/>
                      <a:pt x="2830" y="348"/>
                      <a:pt x="2830" y="332"/>
                    </a:cubicBezTo>
                    <a:cubicBezTo>
                      <a:pt x="2822" y="324"/>
                      <a:pt x="2822" y="324"/>
                      <a:pt x="2814" y="324"/>
                    </a:cubicBezTo>
                    <a:lnTo>
                      <a:pt x="2806" y="324"/>
                    </a:lnTo>
                    <a:lnTo>
                      <a:pt x="2806" y="332"/>
                    </a:lnTo>
                    <a:cubicBezTo>
                      <a:pt x="2806" y="340"/>
                      <a:pt x="2806" y="356"/>
                      <a:pt x="2798" y="364"/>
                    </a:cubicBezTo>
                    <a:cubicBezTo>
                      <a:pt x="2790" y="380"/>
                      <a:pt x="2774" y="380"/>
                      <a:pt x="2758" y="388"/>
                    </a:cubicBezTo>
                    <a:cubicBezTo>
                      <a:pt x="2743" y="388"/>
                      <a:pt x="2735" y="388"/>
                      <a:pt x="2735" y="403"/>
                    </a:cubicBezTo>
                    <a:cubicBezTo>
                      <a:pt x="2735" y="443"/>
                      <a:pt x="2719" y="475"/>
                      <a:pt x="2687" y="475"/>
                    </a:cubicBezTo>
                    <a:cubicBezTo>
                      <a:pt x="2656" y="475"/>
                      <a:pt x="2608" y="538"/>
                      <a:pt x="2569" y="577"/>
                    </a:cubicBezTo>
                    <a:cubicBezTo>
                      <a:pt x="2561" y="585"/>
                      <a:pt x="2553" y="593"/>
                      <a:pt x="2545" y="601"/>
                    </a:cubicBezTo>
                    <a:cubicBezTo>
                      <a:pt x="2537" y="609"/>
                      <a:pt x="2529" y="617"/>
                      <a:pt x="2513" y="617"/>
                    </a:cubicBezTo>
                    <a:cubicBezTo>
                      <a:pt x="2513" y="617"/>
                      <a:pt x="2506" y="609"/>
                      <a:pt x="2498" y="609"/>
                    </a:cubicBezTo>
                    <a:cubicBezTo>
                      <a:pt x="2490" y="609"/>
                      <a:pt x="2482" y="609"/>
                      <a:pt x="2474" y="609"/>
                    </a:cubicBezTo>
                    <a:cubicBezTo>
                      <a:pt x="2458" y="609"/>
                      <a:pt x="2442" y="617"/>
                      <a:pt x="2426" y="625"/>
                    </a:cubicBezTo>
                    <a:cubicBezTo>
                      <a:pt x="2395" y="648"/>
                      <a:pt x="2379" y="656"/>
                      <a:pt x="2363" y="656"/>
                    </a:cubicBezTo>
                    <a:cubicBezTo>
                      <a:pt x="2347" y="656"/>
                      <a:pt x="2347" y="656"/>
                      <a:pt x="2347" y="672"/>
                    </a:cubicBezTo>
                    <a:cubicBezTo>
                      <a:pt x="2355" y="680"/>
                      <a:pt x="2355" y="688"/>
                      <a:pt x="2355" y="688"/>
                    </a:cubicBezTo>
                    <a:cubicBezTo>
                      <a:pt x="2363" y="720"/>
                      <a:pt x="2363" y="743"/>
                      <a:pt x="2347" y="759"/>
                    </a:cubicBezTo>
                    <a:cubicBezTo>
                      <a:pt x="2340" y="767"/>
                      <a:pt x="2316" y="775"/>
                      <a:pt x="2300" y="775"/>
                    </a:cubicBezTo>
                    <a:cubicBezTo>
                      <a:pt x="2276" y="775"/>
                      <a:pt x="2260" y="783"/>
                      <a:pt x="2260" y="791"/>
                    </a:cubicBezTo>
                    <a:cubicBezTo>
                      <a:pt x="2260" y="799"/>
                      <a:pt x="2260" y="814"/>
                      <a:pt x="2260" y="838"/>
                    </a:cubicBezTo>
                    <a:cubicBezTo>
                      <a:pt x="2260" y="854"/>
                      <a:pt x="2260" y="878"/>
                      <a:pt x="2260" y="901"/>
                    </a:cubicBezTo>
                    <a:lnTo>
                      <a:pt x="2260" y="901"/>
                    </a:lnTo>
                    <a:cubicBezTo>
                      <a:pt x="2253" y="901"/>
                      <a:pt x="2253" y="901"/>
                      <a:pt x="2253" y="901"/>
                    </a:cubicBezTo>
                    <a:cubicBezTo>
                      <a:pt x="1810" y="957"/>
                      <a:pt x="632" y="1091"/>
                      <a:pt x="7" y="1115"/>
                    </a:cubicBezTo>
                    <a:lnTo>
                      <a:pt x="0" y="1115"/>
                    </a:lnTo>
                    <a:close/>
                    <a:moveTo>
                      <a:pt x="205" y="380"/>
                    </a:moveTo>
                    <a:lnTo>
                      <a:pt x="205" y="380"/>
                    </a:lnTo>
                    <a:cubicBezTo>
                      <a:pt x="205" y="380"/>
                      <a:pt x="205" y="380"/>
                      <a:pt x="197" y="380"/>
                    </a:cubicBezTo>
                    <a:cubicBezTo>
                      <a:pt x="197" y="388"/>
                      <a:pt x="205" y="403"/>
                      <a:pt x="213" y="411"/>
                    </a:cubicBezTo>
                    <a:cubicBezTo>
                      <a:pt x="221" y="427"/>
                      <a:pt x="221" y="443"/>
                      <a:pt x="221" y="459"/>
                    </a:cubicBezTo>
                    <a:cubicBezTo>
                      <a:pt x="221" y="459"/>
                      <a:pt x="221" y="467"/>
                      <a:pt x="213" y="475"/>
                    </a:cubicBezTo>
                    <a:cubicBezTo>
                      <a:pt x="213" y="490"/>
                      <a:pt x="213" y="498"/>
                      <a:pt x="197" y="514"/>
                    </a:cubicBezTo>
                    <a:cubicBezTo>
                      <a:pt x="181" y="522"/>
                      <a:pt x="181" y="538"/>
                      <a:pt x="181" y="554"/>
                    </a:cubicBezTo>
                    <a:cubicBezTo>
                      <a:pt x="181" y="570"/>
                      <a:pt x="181" y="585"/>
                      <a:pt x="173" y="593"/>
                    </a:cubicBezTo>
                    <a:cubicBezTo>
                      <a:pt x="165" y="601"/>
                      <a:pt x="165" y="609"/>
                      <a:pt x="173" y="625"/>
                    </a:cubicBezTo>
                    <a:cubicBezTo>
                      <a:pt x="173" y="625"/>
                      <a:pt x="181" y="633"/>
                      <a:pt x="181" y="641"/>
                    </a:cubicBezTo>
                    <a:cubicBezTo>
                      <a:pt x="189" y="664"/>
                      <a:pt x="173" y="704"/>
                      <a:pt x="158" y="736"/>
                    </a:cubicBezTo>
                    <a:cubicBezTo>
                      <a:pt x="150" y="751"/>
                      <a:pt x="134" y="767"/>
                      <a:pt x="118" y="767"/>
                    </a:cubicBezTo>
                    <a:cubicBezTo>
                      <a:pt x="118" y="775"/>
                      <a:pt x="110" y="775"/>
                      <a:pt x="110" y="775"/>
                    </a:cubicBezTo>
                    <a:cubicBezTo>
                      <a:pt x="110" y="783"/>
                      <a:pt x="110" y="791"/>
                      <a:pt x="110" y="791"/>
                    </a:cubicBezTo>
                    <a:cubicBezTo>
                      <a:pt x="118" y="807"/>
                      <a:pt x="118" y="814"/>
                      <a:pt x="110" y="823"/>
                    </a:cubicBezTo>
                    <a:cubicBezTo>
                      <a:pt x="102" y="830"/>
                      <a:pt x="102" y="830"/>
                      <a:pt x="94" y="838"/>
                    </a:cubicBezTo>
                    <a:cubicBezTo>
                      <a:pt x="94" y="838"/>
                      <a:pt x="94" y="838"/>
                      <a:pt x="86" y="846"/>
                    </a:cubicBezTo>
                    <a:cubicBezTo>
                      <a:pt x="86" y="854"/>
                      <a:pt x="86" y="854"/>
                      <a:pt x="86" y="854"/>
                    </a:cubicBezTo>
                    <a:cubicBezTo>
                      <a:pt x="86" y="878"/>
                      <a:pt x="78" y="894"/>
                      <a:pt x="55" y="909"/>
                    </a:cubicBezTo>
                    <a:cubicBezTo>
                      <a:pt x="31" y="917"/>
                      <a:pt x="31" y="925"/>
                      <a:pt x="39" y="941"/>
                    </a:cubicBezTo>
                    <a:cubicBezTo>
                      <a:pt x="39" y="949"/>
                      <a:pt x="39" y="949"/>
                      <a:pt x="39" y="957"/>
                    </a:cubicBezTo>
                    <a:cubicBezTo>
                      <a:pt x="39" y="957"/>
                      <a:pt x="39" y="965"/>
                      <a:pt x="47" y="965"/>
                    </a:cubicBezTo>
                    <a:cubicBezTo>
                      <a:pt x="63" y="973"/>
                      <a:pt x="78" y="981"/>
                      <a:pt x="86" y="1012"/>
                    </a:cubicBezTo>
                    <a:cubicBezTo>
                      <a:pt x="94" y="1052"/>
                      <a:pt x="86" y="1052"/>
                      <a:pt x="63" y="1060"/>
                    </a:cubicBezTo>
                    <a:cubicBezTo>
                      <a:pt x="63" y="1060"/>
                      <a:pt x="55" y="1067"/>
                      <a:pt x="47" y="1067"/>
                    </a:cubicBezTo>
                    <a:cubicBezTo>
                      <a:pt x="31" y="1083"/>
                      <a:pt x="15" y="1099"/>
                      <a:pt x="15" y="1107"/>
                    </a:cubicBezTo>
                    <a:cubicBezTo>
                      <a:pt x="640" y="1083"/>
                      <a:pt x="1802" y="949"/>
                      <a:pt x="2253" y="894"/>
                    </a:cubicBezTo>
                    <a:cubicBezTo>
                      <a:pt x="2253" y="878"/>
                      <a:pt x="2253" y="854"/>
                      <a:pt x="2253" y="838"/>
                    </a:cubicBezTo>
                    <a:cubicBezTo>
                      <a:pt x="2253" y="814"/>
                      <a:pt x="2253" y="799"/>
                      <a:pt x="2253" y="791"/>
                    </a:cubicBezTo>
                    <a:cubicBezTo>
                      <a:pt x="2253" y="775"/>
                      <a:pt x="2276" y="767"/>
                      <a:pt x="2300" y="767"/>
                    </a:cubicBezTo>
                    <a:cubicBezTo>
                      <a:pt x="2316" y="767"/>
                      <a:pt x="2331" y="759"/>
                      <a:pt x="2340" y="751"/>
                    </a:cubicBezTo>
                    <a:cubicBezTo>
                      <a:pt x="2355" y="736"/>
                      <a:pt x="2355" y="720"/>
                      <a:pt x="2347" y="696"/>
                    </a:cubicBezTo>
                    <a:cubicBezTo>
                      <a:pt x="2347" y="688"/>
                      <a:pt x="2347" y="680"/>
                      <a:pt x="2347" y="672"/>
                    </a:cubicBezTo>
                    <a:cubicBezTo>
                      <a:pt x="2340" y="648"/>
                      <a:pt x="2347" y="648"/>
                      <a:pt x="2363" y="648"/>
                    </a:cubicBezTo>
                    <a:cubicBezTo>
                      <a:pt x="2371" y="648"/>
                      <a:pt x="2395" y="641"/>
                      <a:pt x="2418" y="617"/>
                    </a:cubicBezTo>
                    <a:cubicBezTo>
                      <a:pt x="2442" y="609"/>
                      <a:pt x="2458" y="601"/>
                      <a:pt x="2474" y="601"/>
                    </a:cubicBezTo>
                    <a:cubicBezTo>
                      <a:pt x="2482" y="601"/>
                      <a:pt x="2490" y="601"/>
                      <a:pt x="2498" y="601"/>
                    </a:cubicBezTo>
                    <a:cubicBezTo>
                      <a:pt x="2506" y="609"/>
                      <a:pt x="2513" y="609"/>
                      <a:pt x="2513" y="609"/>
                    </a:cubicBezTo>
                    <a:cubicBezTo>
                      <a:pt x="2521" y="609"/>
                      <a:pt x="2529" y="601"/>
                      <a:pt x="2537" y="601"/>
                    </a:cubicBezTo>
                    <a:cubicBezTo>
                      <a:pt x="2545" y="593"/>
                      <a:pt x="2553" y="577"/>
                      <a:pt x="2561" y="570"/>
                    </a:cubicBezTo>
                    <a:cubicBezTo>
                      <a:pt x="2600" y="530"/>
                      <a:pt x="2656" y="467"/>
                      <a:pt x="2687" y="467"/>
                    </a:cubicBezTo>
                    <a:cubicBezTo>
                      <a:pt x="2711" y="467"/>
                      <a:pt x="2727" y="443"/>
                      <a:pt x="2727" y="403"/>
                    </a:cubicBezTo>
                    <a:cubicBezTo>
                      <a:pt x="2727" y="388"/>
                      <a:pt x="2743" y="380"/>
                      <a:pt x="2758" y="380"/>
                    </a:cubicBezTo>
                    <a:cubicBezTo>
                      <a:pt x="2774" y="372"/>
                      <a:pt x="2782" y="372"/>
                      <a:pt x="2790" y="364"/>
                    </a:cubicBezTo>
                    <a:cubicBezTo>
                      <a:pt x="2798" y="348"/>
                      <a:pt x="2798" y="340"/>
                      <a:pt x="2798" y="332"/>
                    </a:cubicBezTo>
                    <a:cubicBezTo>
                      <a:pt x="2798" y="324"/>
                      <a:pt x="2798" y="324"/>
                      <a:pt x="2798" y="317"/>
                    </a:cubicBezTo>
                    <a:cubicBezTo>
                      <a:pt x="2806" y="317"/>
                      <a:pt x="2806" y="317"/>
                      <a:pt x="2814" y="317"/>
                    </a:cubicBezTo>
                    <a:cubicBezTo>
                      <a:pt x="2830" y="317"/>
                      <a:pt x="2830" y="324"/>
                      <a:pt x="2837" y="332"/>
                    </a:cubicBezTo>
                    <a:cubicBezTo>
                      <a:pt x="2837" y="348"/>
                      <a:pt x="2846" y="356"/>
                      <a:pt x="2869" y="356"/>
                    </a:cubicBezTo>
                    <a:cubicBezTo>
                      <a:pt x="2893" y="348"/>
                      <a:pt x="2893" y="340"/>
                      <a:pt x="2901" y="317"/>
                    </a:cubicBezTo>
                    <a:cubicBezTo>
                      <a:pt x="2901" y="293"/>
                      <a:pt x="2901" y="269"/>
                      <a:pt x="2924" y="253"/>
                    </a:cubicBezTo>
                    <a:cubicBezTo>
                      <a:pt x="2932" y="237"/>
                      <a:pt x="2948" y="230"/>
                      <a:pt x="2964" y="230"/>
                    </a:cubicBezTo>
                    <a:cubicBezTo>
                      <a:pt x="2996" y="230"/>
                      <a:pt x="3019" y="261"/>
                      <a:pt x="3019" y="269"/>
                    </a:cubicBezTo>
                    <a:lnTo>
                      <a:pt x="3019" y="269"/>
                    </a:lnTo>
                    <a:cubicBezTo>
                      <a:pt x="3027" y="269"/>
                      <a:pt x="3067" y="222"/>
                      <a:pt x="3083" y="182"/>
                    </a:cubicBezTo>
                    <a:cubicBezTo>
                      <a:pt x="3090" y="158"/>
                      <a:pt x="3098" y="150"/>
                      <a:pt x="3106" y="143"/>
                    </a:cubicBezTo>
                    <a:cubicBezTo>
                      <a:pt x="3114" y="143"/>
                      <a:pt x="3122" y="135"/>
                      <a:pt x="3130" y="119"/>
                    </a:cubicBezTo>
                    <a:cubicBezTo>
                      <a:pt x="3146" y="87"/>
                      <a:pt x="3146" y="48"/>
                      <a:pt x="3138" y="8"/>
                    </a:cubicBezTo>
                    <a:cubicBezTo>
                      <a:pt x="3098" y="16"/>
                      <a:pt x="3035" y="24"/>
                      <a:pt x="2988" y="32"/>
                    </a:cubicBezTo>
                    <a:cubicBezTo>
                      <a:pt x="2909" y="48"/>
                      <a:pt x="1628" y="230"/>
                      <a:pt x="948" y="261"/>
                    </a:cubicBezTo>
                    <a:cubicBezTo>
                      <a:pt x="940" y="269"/>
                      <a:pt x="908" y="277"/>
                      <a:pt x="901" y="293"/>
                    </a:cubicBezTo>
                    <a:cubicBezTo>
                      <a:pt x="901" y="301"/>
                      <a:pt x="893" y="301"/>
                      <a:pt x="893" y="301"/>
                    </a:cubicBezTo>
                    <a:cubicBezTo>
                      <a:pt x="877" y="301"/>
                      <a:pt x="869" y="293"/>
                      <a:pt x="853" y="277"/>
                    </a:cubicBezTo>
                    <a:cubicBezTo>
                      <a:pt x="853" y="277"/>
                      <a:pt x="853" y="277"/>
                      <a:pt x="845" y="277"/>
                    </a:cubicBezTo>
                    <a:cubicBezTo>
                      <a:pt x="837" y="269"/>
                      <a:pt x="822" y="269"/>
                      <a:pt x="798" y="269"/>
                    </a:cubicBezTo>
                    <a:cubicBezTo>
                      <a:pt x="782" y="269"/>
                      <a:pt x="766" y="269"/>
                      <a:pt x="766" y="277"/>
                    </a:cubicBezTo>
                    <a:cubicBezTo>
                      <a:pt x="766" y="285"/>
                      <a:pt x="774" y="293"/>
                      <a:pt x="774" y="309"/>
                    </a:cubicBezTo>
                    <a:cubicBezTo>
                      <a:pt x="782" y="324"/>
                      <a:pt x="790" y="340"/>
                      <a:pt x="782" y="356"/>
                    </a:cubicBezTo>
                    <a:cubicBezTo>
                      <a:pt x="774" y="364"/>
                      <a:pt x="774" y="364"/>
                      <a:pt x="766" y="364"/>
                    </a:cubicBezTo>
                    <a:cubicBezTo>
                      <a:pt x="758" y="364"/>
                      <a:pt x="758" y="364"/>
                      <a:pt x="750" y="364"/>
                    </a:cubicBezTo>
                    <a:cubicBezTo>
                      <a:pt x="553" y="380"/>
                      <a:pt x="411" y="388"/>
                      <a:pt x="331" y="388"/>
                    </a:cubicBezTo>
                    <a:cubicBezTo>
                      <a:pt x="300" y="388"/>
                      <a:pt x="284" y="388"/>
                      <a:pt x="268" y="388"/>
                    </a:cubicBezTo>
                    <a:cubicBezTo>
                      <a:pt x="260" y="396"/>
                      <a:pt x="244" y="388"/>
                      <a:pt x="213" y="380"/>
                    </a:cubicBezTo>
                    <a:lnTo>
                      <a:pt x="205" y="380"/>
                    </a:lnTo>
                    <a:close/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1" name="Freeform 588"/>
              <p:cNvSpPr>
                <a:spLocks noChangeArrowheads="1"/>
              </p:cNvSpPr>
              <p:nvPr/>
            </p:nvSpPr>
            <p:spPr bwMode="auto">
              <a:xfrm>
                <a:off x="14732472" y="6321427"/>
                <a:ext cx="1720925" cy="774648"/>
              </a:xfrm>
              <a:custGeom>
                <a:avLst/>
                <a:gdLst>
                  <a:gd name="T0" fmla="*/ 3249 w 3273"/>
                  <a:gd name="T1" fmla="*/ 308 h 1472"/>
                  <a:gd name="T2" fmla="*/ 3122 w 3273"/>
                  <a:gd name="T3" fmla="*/ 119 h 1472"/>
                  <a:gd name="T4" fmla="*/ 3067 w 3273"/>
                  <a:gd name="T5" fmla="*/ 8 h 1472"/>
                  <a:gd name="T6" fmla="*/ 917 w 3273"/>
                  <a:gd name="T7" fmla="*/ 403 h 1472"/>
                  <a:gd name="T8" fmla="*/ 885 w 3273"/>
                  <a:gd name="T9" fmla="*/ 514 h 1472"/>
                  <a:gd name="T10" fmla="*/ 758 w 3273"/>
                  <a:gd name="T11" fmla="*/ 664 h 1472"/>
                  <a:gd name="T12" fmla="*/ 616 w 3273"/>
                  <a:gd name="T13" fmla="*/ 751 h 1472"/>
                  <a:gd name="T14" fmla="*/ 545 w 3273"/>
                  <a:gd name="T15" fmla="*/ 759 h 1472"/>
                  <a:gd name="T16" fmla="*/ 434 w 3273"/>
                  <a:gd name="T17" fmla="*/ 862 h 1472"/>
                  <a:gd name="T18" fmla="*/ 173 w 3273"/>
                  <a:gd name="T19" fmla="*/ 1020 h 1472"/>
                  <a:gd name="T20" fmla="*/ 94 w 3273"/>
                  <a:gd name="T21" fmla="*/ 1154 h 1472"/>
                  <a:gd name="T22" fmla="*/ 0 w 3273"/>
                  <a:gd name="T23" fmla="*/ 1296 h 1472"/>
                  <a:gd name="T24" fmla="*/ 584 w 3273"/>
                  <a:gd name="T25" fmla="*/ 1186 h 1472"/>
                  <a:gd name="T26" fmla="*/ 1233 w 3273"/>
                  <a:gd name="T27" fmla="*/ 1036 h 1472"/>
                  <a:gd name="T28" fmla="*/ 1328 w 3273"/>
                  <a:gd name="T29" fmla="*/ 1083 h 1472"/>
                  <a:gd name="T30" fmla="*/ 1810 w 3273"/>
                  <a:gd name="T31" fmla="*/ 1099 h 1472"/>
                  <a:gd name="T32" fmla="*/ 2332 w 3273"/>
                  <a:gd name="T33" fmla="*/ 1455 h 1472"/>
                  <a:gd name="T34" fmla="*/ 2521 w 3273"/>
                  <a:gd name="T35" fmla="*/ 1368 h 1472"/>
                  <a:gd name="T36" fmla="*/ 2680 w 3273"/>
                  <a:gd name="T37" fmla="*/ 1059 h 1472"/>
                  <a:gd name="T38" fmla="*/ 2687 w 3273"/>
                  <a:gd name="T39" fmla="*/ 1036 h 1472"/>
                  <a:gd name="T40" fmla="*/ 2758 w 3273"/>
                  <a:gd name="T41" fmla="*/ 1004 h 1472"/>
                  <a:gd name="T42" fmla="*/ 2838 w 3273"/>
                  <a:gd name="T43" fmla="*/ 980 h 1472"/>
                  <a:gd name="T44" fmla="*/ 2917 w 3273"/>
                  <a:gd name="T45" fmla="*/ 909 h 1472"/>
                  <a:gd name="T46" fmla="*/ 2988 w 3273"/>
                  <a:gd name="T47" fmla="*/ 909 h 1472"/>
                  <a:gd name="T48" fmla="*/ 3027 w 3273"/>
                  <a:gd name="T49" fmla="*/ 933 h 1472"/>
                  <a:gd name="T50" fmla="*/ 3075 w 3273"/>
                  <a:gd name="T51" fmla="*/ 798 h 1472"/>
                  <a:gd name="T52" fmla="*/ 3051 w 3273"/>
                  <a:gd name="T53" fmla="*/ 751 h 1472"/>
                  <a:gd name="T54" fmla="*/ 2996 w 3273"/>
                  <a:gd name="T55" fmla="*/ 759 h 1472"/>
                  <a:gd name="T56" fmla="*/ 2956 w 3273"/>
                  <a:gd name="T57" fmla="*/ 798 h 1472"/>
                  <a:gd name="T58" fmla="*/ 2846 w 3273"/>
                  <a:gd name="T59" fmla="*/ 822 h 1472"/>
                  <a:gd name="T60" fmla="*/ 2933 w 3273"/>
                  <a:gd name="T61" fmla="*/ 719 h 1472"/>
                  <a:gd name="T62" fmla="*/ 2893 w 3273"/>
                  <a:gd name="T63" fmla="*/ 640 h 1472"/>
                  <a:gd name="T64" fmla="*/ 2877 w 3273"/>
                  <a:gd name="T65" fmla="*/ 601 h 1472"/>
                  <a:gd name="T66" fmla="*/ 2972 w 3273"/>
                  <a:gd name="T67" fmla="*/ 593 h 1472"/>
                  <a:gd name="T68" fmla="*/ 3130 w 3273"/>
                  <a:gd name="T69" fmla="*/ 490 h 1472"/>
                  <a:gd name="T70" fmla="*/ 3193 w 3273"/>
                  <a:gd name="T71" fmla="*/ 427 h 1472"/>
                  <a:gd name="T72" fmla="*/ 3146 w 3273"/>
                  <a:gd name="T73" fmla="*/ 292 h 1472"/>
                  <a:gd name="T74" fmla="*/ 3083 w 3273"/>
                  <a:gd name="T75" fmla="*/ 340 h 1472"/>
                  <a:gd name="T76" fmla="*/ 3051 w 3273"/>
                  <a:gd name="T77" fmla="*/ 395 h 1472"/>
                  <a:gd name="T78" fmla="*/ 3019 w 3273"/>
                  <a:gd name="T79" fmla="*/ 285 h 1472"/>
                  <a:gd name="T80" fmla="*/ 2893 w 3273"/>
                  <a:gd name="T81" fmla="*/ 316 h 1472"/>
                  <a:gd name="T82" fmla="*/ 2766 w 3273"/>
                  <a:gd name="T83" fmla="*/ 292 h 1472"/>
                  <a:gd name="T84" fmla="*/ 2846 w 3273"/>
                  <a:gd name="T85" fmla="*/ 316 h 1472"/>
                  <a:gd name="T86" fmla="*/ 2972 w 3273"/>
                  <a:gd name="T87" fmla="*/ 237 h 1472"/>
                  <a:gd name="T88" fmla="*/ 3011 w 3273"/>
                  <a:gd name="T89" fmla="*/ 166 h 1472"/>
                  <a:gd name="T90" fmla="*/ 3098 w 3273"/>
                  <a:gd name="T91" fmla="*/ 198 h 1472"/>
                  <a:gd name="T92" fmla="*/ 3067 w 3273"/>
                  <a:gd name="T93" fmla="*/ 111 h 1472"/>
                  <a:gd name="T94" fmla="*/ 3027 w 3273"/>
                  <a:gd name="T95" fmla="*/ 24 h 1472"/>
                  <a:gd name="T96" fmla="*/ 3122 w 3273"/>
                  <a:gd name="T97" fmla="*/ 142 h 1472"/>
                  <a:gd name="T98" fmla="*/ 3225 w 3273"/>
                  <a:gd name="T99" fmla="*/ 308 h 1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273" h="1472">
                    <a:moveTo>
                      <a:pt x="3249" y="308"/>
                    </a:moveTo>
                    <a:lnTo>
                      <a:pt x="3249" y="308"/>
                    </a:lnTo>
                    <a:cubicBezTo>
                      <a:pt x="3225" y="285"/>
                      <a:pt x="3209" y="269"/>
                      <a:pt x="3193" y="237"/>
                    </a:cubicBezTo>
                    <a:cubicBezTo>
                      <a:pt x="3170" y="206"/>
                      <a:pt x="3146" y="142"/>
                      <a:pt x="3122" y="119"/>
                    </a:cubicBezTo>
                    <a:cubicBezTo>
                      <a:pt x="3106" y="103"/>
                      <a:pt x="3106" y="71"/>
                      <a:pt x="3083" y="24"/>
                    </a:cubicBezTo>
                    <a:cubicBezTo>
                      <a:pt x="3075" y="16"/>
                      <a:pt x="3067" y="8"/>
                      <a:pt x="3067" y="8"/>
                    </a:cubicBezTo>
                    <a:cubicBezTo>
                      <a:pt x="2893" y="48"/>
                      <a:pt x="1889" y="285"/>
                      <a:pt x="1011" y="395"/>
                    </a:cubicBezTo>
                    <a:cubicBezTo>
                      <a:pt x="1011" y="395"/>
                      <a:pt x="940" y="411"/>
                      <a:pt x="917" y="403"/>
                    </a:cubicBezTo>
                    <a:cubicBezTo>
                      <a:pt x="909" y="403"/>
                      <a:pt x="901" y="403"/>
                      <a:pt x="893" y="403"/>
                    </a:cubicBezTo>
                    <a:cubicBezTo>
                      <a:pt x="893" y="435"/>
                      <a:pt x="901" y="482"/>
                      <a:pt x="885" y="514"/>
                    </a:cubicBezTo>
                    <a:cubicBezTo>
                      <a:pt x="861" y="553"/>
                      <a:pt x="845" y="530"/>
                      <a:pt x="830" y="577"/>
                    </a:cubicBezTo>
                    <a:cubicBezTo>
                      <a:pt x="814" y="625"/>
                      <a:pt x="766" y="688"/>
                      <a:pt x="758" y="664"/>
                    </a:cubicBezTo>
                    <a:cubicBezTo>
                      <a:pt x="758" y="648"/>
                      <a:pt x="719" y="609"/>
                      <a:pt x="671" y="648"/>
                    </a:cubicBezTo>
                    <a:cubicBezTo>
                      <a:pt x="632" y="688"/>
                      <a:pt x="664" y="743"/>
                      <a:pt x="616" y="751"/>
                    </a:cubicBezTo>
                    <a:cubicBezTo>
                      <a:pt x="569" y="759"/>
                      <a:pt x="584" y="712"/>
                      <a:pt x="561" y="712"/>
                    </a:cubicBezTo>
                    <a:cubicBezTo>
                      <a:pt x="537" y="712"/>
                      <a:pt x="561" y="735"/>
                      <a:pt x="545" y="759"/>
                    </a:cubicBezTo>
                    <a:cubicBezTo>
                      <a:pt x="529" y="783"/>
                      <a:pt x="474" y="775"/>
                      <a:pt x="474" y="798"/>
                    </a:cubicBezTo>
                    <a:cubicBezTo>
                      <a:pt x="474" y="814"/>
                      <a:pt x="474" y="862"/>
                      <a:pt x="434" y="862"/>
                    </a:cubicBezTo>
                    <a:cubicBezTo>
                      <a:pt x="395" y="870"/>
                      <a:pt x="316" y="965"/>
                      <a:pt x="284" y="996"/>
                    </a:cubicBezTo>
                    <a:cubicBezTo>
                      <a:pt x="253" y="1028"/>
                      <a:pt x="229" y="972"/>
                      <a:pt x="173" y="1020"/>
                    </a:cubicBezTo>
                    <a:cubicBezTo>
                      <a:pt x="110" y="1059"/>
                      <a:pt x="87" y="1036"/>
                      <a:pt x="94" y="1067"/>
                    </a:cubicBezTo>
                    <a:cubicBezTo>
                      <a:pt x="102" y="1099"/>
                      <a:pt x="110" y="1131"/>
                      <a:pt x="94" y="1154"/>
                    </a:cubicBezTo>
                    <a:cubicBezTo>
                      <a:pt x="71" y="1170"/>
                      <a:pt x="0" y="1162"/>
                      <a:pt x="0" y="1186"/>
                    </a:cubicBezTo>
                    <a:cubicBezTo>
                      <a:pt x="0" y="1194"/>
                      <a:pt x="0" y="1249"/>
                      <a:pt x="0" y="1296"/>
                    </a:cubicBezTo>
                    <a:cubicBezTo>
                      <a:pt x="253" y="1265"/>
                      <a:pt x="426" y="1241"/>
                      <a:pt x="450" y="1241"/>
                    </a:cubicBezTo>
                    <a:cubicBezTo>
                      <a:pt x="529" y="1241"/>
                      <a:pt x="537" y="1209"/>
                      <a:pt x="584" y="1186"/>
                    </a:cubicBezTo>
                    <a:cubicBezTo>
                      <a:pt x="632" y="1154"/>
                      <a:pt x="774" y="1083"/>
                      <a:pt x="814" y="1075"/>
                    </a:cubicBezTo>
                    <a:cubicBezTo>
                      <a:pt x="845" y="1075"/>
                      <a:pt x="1233" y="1020"/>
                      <a:pt x="1233" y="1036"/>
                    </a:cubicBezTo>
                    <a:cubicBezTo>
                      <a:pt x="1233" y="1051"/>
                      <a:pt x="1209" y="1059"/>
                      <a:pt x="1257" y="1067"/>
                    </a:cubicBezTo>
                    <a:cubicBezTo>
                      <a:pt x="1304" y="1075"/>
                      <a:pt x="1312" y="1059"/>
                      <a:pt x="1328" y="1083"/>
                    </a:cubicBezTo>
                    <a:cubicBezTo>
                      <a:pt x="1343" y="1099"/>
                      <a:pt x="1367" y="1178"/>
                      <a:pt x="1367" y="1178"/>
                    </a:cubicBezTo>
                    <a:cubicBezTo>
                      <a:pt x="1810" y="1099"/>
                      <a:pt x="1810" y="1099"/>
                      <a:pt x="1810" y="1099"/>
                    </a:cubicBezTo>
                    <a:cubicBezTo>
                      <a:pt x="2300" y="1471"/>
                      <a:pt x="2300" y="1471"/>
                      <a:pt x="2300" y="1471"/>
                    </a:cubicBezTo>
                    <a:cubicBezTo>
                      <a:pt x="2308" y="1462"/>
                      <a:pt x="2316" y="1462"/>
                      <a:pt x="2332" y="1455"/>
                    </a:cubicBezTo>
                    <a:cubicBezTo>
                      <a:pt x="2387" y="1439"/>
                      <a:pt x="2371" y="1439"/>
                      <a:pt x="2427" y="1431"/>
                    </a:cubicBezTo>
                    <a:cubicBezTo>
                      <a:pt x="2482" y="1423"/>
                      <a:pt x="2513" y="1439"/>
                      <a:pt x="2521" y="1368"/>
                    </a:cubicBezTo>
                    <a:cubicBezTo>
                      <a:pt x="2529" y="1296"/>
                      <a:pt x="2656" y="1123"/>
                      <a:pt x="2680" y="1099"/>
                    </a:cubicBezTo>
                    <a:cubicBezTo>
                      <a:pt x="2711" y="1083"/>
                      <a:pt x="2687" y="1075"/>
                      <a:pt x="2680" y="1059"/>
                    </a:cubicBezTo>
                    <a:cubicBezTo>
                      <a:pt x="2680" y="1043"/>
                      <a:pt x="2671" y="1020"/>
                      <a:pt x="2680" y="1020"/>
                    </a:cubicBezTo>
                    <a:cubicBezTo>
                      <a:pt x="2695" y="1012"/>
                      <a:pt x="2680" y="1020"/>
                      <a:pt x="2687" y="1036"/>
                    </a:cubicBezTo>
                    <a:cubicBezTo>
                      <a:pt x="2695" y="1051"/>
                      <a:pt x="2719" y="1067"/>
                      <a:pt x="2727" y="1059"/>
                    </a:cubicBezTo>
                    <a:cubicBezTo>
                      <a:pt x="2735" y="1043"/>
                      <a:pt x="2751" y="1028"/>
                      <a:pt x="2758" y="1004"/>
                    </a:cubicBezTo>
                    <a:cubicBezTo>
                      <a:pt x="2758" y="972"/>
                      <a:pt x="2774" y="956"/>
                      <a:pt x="2782" y="972"/>
                    </a:cubicBezTo>
                    <a:cubicBezTo>
                      <a:pt x="2790" y="980"/>
                      <a:pt x="2822" y="988"/>
                      <a:pt x="2838" y="980"/>
                    </a:cubicBezTo>
                    <a:cubicBezTo>
                      <a:pt x="2846" y="972"/>
                      <a:pt x="2901" y="965"/>
                      <a:pt x="2909" y="956"/>
                    </a:cubicBezTo>
                    <a:cubicBezTo>
                      <a:pt x="2924" y="941"/>
                      <a:pt x="2909" y="925"/>
                      <a:pt x="2917" y="909"/>
                    </a:cubicBezTo>
                    <a:cubicBezTo>
                      <a:pt x="2924" y="901"/>
                      <a:pt x="2917" y="917"/>
                      <a:pt x="2948" y="917"/>
                    </a:cubicBezTo>
                    <a:cubicBezTo>
                      <a:pt x="2980" y="909"/>
                      <a:pt x="2980" y="893"/>
                      <a:pt x="2988" y="909"/>
                    </a:cubicBezTo>
                    <a:cubicBezTo>
                      <a:pt x="3004" y="925"/>
                      <a:pt x="2996" y="941"/>
                      <a:pt x="3004" y="956"/>
                    </a:cubicBezTo>
                    <a:cubicBezTo>
                      <a:pt x="3011" y="965"/>
                      <a:pt x="3004" y="980"/>
                      <a:pt x="3027" y="933"/>
                    </a:cubicBezTo>
                    <a:cubicBezTo>
                      <a:pt x="3043" y="885"/>
                      <a:pt x="3067" y="838"/>
                      <a:pt x="3083" y="822"/>
                    </a:cubicBezTo>
                    <a:cubicBezTo>
                      <a:pt x="3098" y="806"/>
                      <a:pt x="3091" y="791"/>
                      <a:pt x="3075" y="798"/>
                    </a:cubicBezTo>
                    <a:cubicBezTo>
                      <a:pt x="3059" y="806"/>
                      <a:pt x="3051" y="830"/>
                      <a:pt x="3059" y="798"/>
                    </a:cubicBezTo>
                    <a:cubicBezTo>
                      <a:pt x="3059" y="767"/>
                      <a:pt x="3075" y="735"/>
                      <a:pt x="3051" y="751"/>
                    </a:cubicBezTo>
                    <a:cubicBezTo>
                      <a:pt x="3027" y="767"/>
                      <a:pt x="3035" y="822"/>
                      <a:pt x="3011" y="798"/>
                    </a:cubicBezTo>
                    <a:cubicBezTo>
                      <a:pt x="2996" y="783"/>
                      <a:pt x="2996" y="783"/>
                      <a:pt x="2996" y="759"/>
                    </a:cubicBezTo>
                    <a:cubicBezTo>
                      <a:pt x="2996" y="735"/>
                      <a:pt x="2980" y="704"/>
                      <a:pt x="2980" y="735"/>
                    </a:cubicBezTo>
                    <a:cubicBezTo>
                      <a:pt x="2972" y="775"/>
                      <a:pt x="2988" y="791"/>
                      <a:pt x="2956" y="798"/>
                    </a:cubicBezTo>
                    <a:cubicBezTo>
                      <a:pt x="2924" y="806"/>
                      <a:pt x="2924" y="822"/>
                      <a:pt x="2893" y="830"/>
                    </a:cubicBezTo>
                    <a:cubicBezTo>
                      <a:pt x="2853" y="830"/>
                      <a:pt x="2822" y="830"/>
                      <a:pt x="2846" y="822"/>
                    </a:cubicBezTo>
                    <a:cubicBezTo>
                      <a:pt x="2869" y="814"/>
                      <a:pt x="2885" y="830"/>
                      <a:pt x="2901" y="798"/>
                    </a:cubicBezTo>
                    <a:cubicBezTo>
                      <a:pt x="2924" y="759"/>
                      <a:pt x="2917" y="759"/>
                      <a:pt x="2933" y="719"/>
                    </a:cubicBezTo>
                    <a:cubicBezTo>
                      <a:pt x="2956" y="688"/>
                      <a:pt x="2988" y="680"/>
                      <a:pt x="2956" y="664"/>
                    </a:cubicBezTo>
                    <a:cubicBezTo>
                      <a:pt x="2933" y="648"/>
                      <a:pt x="2940" y="656"/>
                      <a:pt x="2893" y="640"/>
                    </a:cubicBezTo>
                    <a:cubicBezTo>
                      <a:pt x="2846" y="625"/>
                      <a:pt x="2790" y="617"/>
                      <a:pt x="2806" y="609"/>
                    </a:cubicBezTo>
                    <a:cubicBezTo>
                      <a:pt x="2830" y="601"/>
                      <a:pt x="2853" y="609"/>
                      <a:pt x="2877" y="601"/>
                    </a:cubicBezTo>
                    <a:cubicBezTo>
                      <a:pt x="2901" y="585"/>
                      <a:pt x="2885" y="561"/>
                      <a:pt x="2909" y="569"/>
                    </a:cubicBezTo>
                    <a:cubicBezTo>
                      <a:pt x="2933" y="577"/>
                      <a:pt x="2909" y="585"/>
                      <a:pt x="2972" y="593"/>
                    </a:cubicBezTo>
                    <a:cubicBezTo>
                      <a:pt x="3043" y="601"/>
                      <a:pt x="3043" y="601"/>
                      <a:pt x="3051" y="601"/>
                    </a:cubicBezTo>
                    <a:cubicBezTo>
                      <a:pt x="3067" y="601"/>
                      <a:pt x="3122" y="553"/>
                      <a:pt x="3130" y="490"/>
                    </a:cubicBezTo>
                    <a:cubicBezTo>
                      <a:pt x="3138" y="427"/>
                      <a:pt x="3146" y="459"/>
                      <a:pt x="3162" y="451"/>
                    </a:cubicBezTo>
                    <a:cubicBezTo>
                      <a:pt x="3177" y="451"/>
                      <a:pt x="3193" y="451"/>
                      <a:pt x="3193" y="427"/>
                    </a:cubicBezTo>
                    <a:cubicBezTo>
                      <a:pt x="3186" y="395"/>
                      <a:pt x="3177" y="364"/>
                      <a:pt x="3177" y="332"/>
                    </a:cubicBezTo>
                    <a:cubicBezTo>
                      <a:pt x="3177" y="301"/>
                      <a:pt x="3154" y="292"/>
                      <a:pt x="3146" y="292"/>
                    </a:cubicBezTo>
                    <a:cubicBezTo>
                      <a:pt x="3138" y="292"/>
                      <a:pt x="3106" y="285"/>
                      <a:pt x="3106" y="308"/>
                    </a:cubicBezTo>
                    <a:cubicBezTo>
                      <a:pt x="3106" y="324"/>
                      <a:pt x="3067" y="316"/>
                      <a:pt x="3083" y="340"/>
                    </a:cubicBezTo>
                    <a:cubicBezTo>
                      <a:pt x="3098" y="364"/>
                      <a:pt x="3106" y="395"/>
                      <a:pt x="3083" y="411"/>
                    </a:cubicBezTo>
                    <a:cubicBezTo>
                      <a:pt x="3059" y="435"/>
                      <a:pt x="3043" y="435"/>
                      <a:pt x="3051" y="395"/>
                    </a:cubicBezTo>
                    <a:cubicBezTo>
                      <a:pt x="3067" y="348"/>
                      <a:pt x="3091" y="340"/>
                      <a:pt x="3067" y="316"/>
                    </a:cubicBezTo>
                    <a:cubicBezTo>
                      <a:pt x="3043" y="292"/>
                      <a:pt x="3035" y="269"/>
                      <a:pt x="3019" y="285"/>
                    </a:cubicBezTo>
                    <a:cubicBezTo>
                      <a:pt x="2996" y="301"/>
                      <a:pt x="2964" y="301"/>
                      <a:pt x="2964" y="332"/>
                    </a:cubicBezTo>
                    <a:cubicBezTo>
                      <a:pt x="2956" y="356"/>
                      <a:pt x="2901" y="301"/>
                      <a:pt x="2893" y="316"/>
                    </a:cubicBezTo>
                    <a:cubicBezTo>
                      <a:pt x="2885" y="340"/>
                      <a:pt x="2861" y="372"/>
                      <a:pt x="2822" y="356"/>
                    </a:cubicBezTo>
                    <a:cubicBezTo>
                      <a:pt x="2790" y="340"/>
                      <a:pt x="2766" y="316"/>
                      <a:pt x="2766" y="292"/>
                    </a:cubicBezTo>
                    <a:cubicBezTo>
                      <a:pt x="2758" y="277"/>
                      <a:pt x="2766" y="301"/>
                      <a:pt x="2798" y="308"/>
                    </a:cubicBezTo>
                    <a:cubicBezTo>
                      <a:pt x="2822" y="308"/>
                      <a:pt x="2822" y="324"/>
                      <a:pt x="2846" y="316"/>
                    </a:cubicBezTo>
                    <a:cubicBezTo>
                      <a:pt x="2869" y="301"/>
                      <a:pt x="2901" y="308"/>
                      <a:pt x="2909" y="277"/>
                    </a:cubicBezTo>
                    <a:cubicBezTo>
                      <a:pt x="2924" y="253"/>
                      <a:pt x="2940" y="245"/>
                      <a:pt x="2972" y="237"/>
                    </a:cubicBezTo>
                    <a:cubicBezTo>
                      <a:pt x="3011" y="229"/>
                      <a:pt x="3035" y="214"/>
                      <a:pt x="3011" y="198"/>
                    </a:cubicBezTo>
                    <a:cubicBezTo>
                      <a:pt x="2988" y="182"/>
                      <a:pt x="2980" y="150"/>
                      <a:pt x="3011" y="166"/>
                    </a:cubicBezTo>
                    <a:cubicBezTo>
                      <a:pt x="3035" y="182"/>
                      <a:pt x="3067" y="206"/>
                      <a:pt x="3075" y="198"/>
                    </a:cubicBezTo>
                    <a:cubicBezTo>
                      <a:pt x="3091" y="190"/>
                      <a:pt x="3091" y="198"/>
                      <a:pt x="3098" y="198"/>
                    </a:cubicBezTo>
                    <a:cubicBezTo>
                      <a:pt x="3106" y="206"/>
                      <a:pt x="3146" y="221"/>
                      <a:pt x="3114" y="198"/>
                    </a:cubicBezTo>
                    <a:cubicBezTo>
                      <a:pt x="3091" y="166"/>
                      <a:pt x="3083" y="126"/>
                      <a:pt x="3067" y="111"/>
                    </a:cubicBezTo>
                    <a:cubicBezTo>
                      <a:pt x="3051" y="87"/>
                      <a:pt x="3027" y="87"/>
                      <a:pt x="3011" y="63"/>
                    </a:cubicBezTo>
                    <a:cubicBezTo>
                      <a:pt x="3004" y="39"/>
                      <a:pt x="2996" y="0"/>
                      <a:pt x="3027" y="24"/>
                    </a:cubicBezTo>
                    <a:cubicBezTo>
                      <a:pt x="3059" y="39"/>
                      <a:pt x="3059" y="32"/>
                      <a:pt x="3075" y="71"/>
                    </a:cubicBezTo>
                    <a:cubicBezTo>
                      <a:pt x="3091" y="111"/>
                      <a:pt x="3106" y="126"/>
                      <a:pt x="3122" y="142"/>
                    </a:cubicBezTo>
                    <a:cubicBezTo>
                      <a:pt x="3130" y="166"/>
                      <a:pt x="3138" y="182"/>
                      <a:pt x="3162" y="229"/>
                    </a:cubicBezTo>
                    <a:cubicBezTo>
                      <a:pt x="3193" y="269"/>
                      <a:pt x="3209" y="292"/>
                      <a:pt x="3225" y="308"/>
                    </a:cubicBezTo>
                    <a:cubicBezTo>
                      <a:pt x="3241" y="324"/>
                      <a:pt x="3272" y="332"/>
                      <a:pt x="3249" y="308"/>
                    </a:cubicBez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2" name="Freeform 589"/>
              <p:cNvSpPr>
                <a:spLocks noChangeArrowheads="1"/>
              </p:cNvSpPr>
              <p:nvPr/>
            </p:nvSpPr>
            <p:spPr bwMode="auto">
              <a:xfrm>
                <a:off x="14732472" y="6321427"/>
                <a:ext cx="1716286" cy="776968"/>
              </a:xfrm>
              <a:custGeom>
                <a:avLst/>
                <a:gdLst>
                  <a:gd name="T0" fmla="*/ 1296 w 3265"/>
                  <a:gd name="T1" fmla="*/ 1075 h 1479"/>
                  <a:gd name="T2" fmla="*/ 814 w 3265"/>
                  <a:gd name="T3" fmla="*/ 1083 h 1479"/>
                  <a:gd name="T4" fmla="*/ 0 w 3265"/>
                  <a:gd name="T5" fmla="*/ 1233 h 1479"/>
                  <a:gd name="T6" fmla="*/ 165 w 3265"/>
                  <a:gd name="T7" fmla="*/ 1012 h 1479"/>
                  <a:gd name="T8" fmla="*/ 474 w 3265"/>
                  <a:gd name="T9" fmla="*/ 798 h 1479"/>
                  <a:gd name="T10" fmla="*/ 616 w 3265"/>
                  <a:gd name="T11" fmla="*/ 751 h 1479"/>
                  <a:gd name="T12" fmla="*/ 853 w 3265"/>
                  <a:gd name="T13" fmla="*/ 538 h 1479"/>
                  <a:gd name="T14" fmla="*/ 1011 w 3265"/>
                  <a:gd name="T15" fmla="*/ 395 h 1479"/>
                  <a:gd name="T16" fmla="*/ 3162 w 3265"/>
                  <a:gd name="T17" fmla="*/ 182 h 1479"/>
                  <a:gd name="T18" fmla="*/ 3114 w 3265"/>
                  <a:gd name="T19" fmla="*/ 150 h 1479"/>
                  <a:gd name="T20" fmla="*/ 3043 w 3265"/>
                  <a:gd name="T21" fmla="*/ 87 h 1479"/>
                  <a:gd name="T22" fmla="*/ 3091 w 3265"/>
                  <a:gd name="T23" fmla="*/ 198 h 1479"/>
                  <a:gd name="T24" fmla="*/ 2996 w 3265"/>
                  <a:gd name="T25" fmla="*/ 166 h 1479"/>
                  <a:gd name="T26" fmla="*/ 2830 w 3265"/>
                  <a:gd name="T27" fmla="*/ 324 h 1479"/>
                  <a:gd name="T28" fmla="*/ 2901 w 3265"/>
                  <a:gd name="T29" fmla="*/ 308 h 1479"/>
                  <a:gd name="T30" fmla="*/ 3051 w 3265"/>
                  <a:gd name="T31" fmla="*/ 292 h 1479"/>
                  <a:gd name="T32" fmla="*/ 3146 w 3265"/>
                  <a:gd name="T33" fmla="*/ 292 h 1479"/>
                  <a:gd name="T34" fmla="*/ 3154 w 3265"/>
                  <a:gd name="T35" fmla="*/ 451 h 1479"/>
                  <a:gd name="T36" fmla="*/ 2909 w 3265"/>
                  <a:gd name="T37" fmla="*/ 577 h 1479"/>
                  <a:gd name="T38" fmla="*/ 2814 w 3265"/>
                  <a:gd name="T39" fmla="*/ 609 h 1479"/>
                  <a:gd name="T40" fmla="*/ 2972 w 3265"/>
                  <a:gd name="T41" fmla="*/ 672 h 1479"/>
                  <a:gd name="T42" fmla="*/ 2846 w 3265"/>
                  <a:gd name="T43" fmla="*/ 830 h 1479"/>
                  <a:gd name="T44" fmla="*/ 2980 w 3265"/>
                  <a:gd name="T45" fmla="*/ 719 h 1479"/>
                  <a:gd name="T46" fmla="*/ 3067 w 3265"/>
                  <a:gd name="T47" fmla="*/ 743 h 1479"/>
                  <a:gd name="T48" fmla="*/ 3083 w 3265"/>
                  <a:gd name="T49" fmla="*/ 830 h 1479"/>
                  <a:gd name="T50" fmla="*/ 2980 w 3265"/>
                  <a:gd name="T51" fmla="*/ 909 h 1479"/>
                  <a:gd name="T52" fmla="*/ 2909 w 3265"/>
                  <a:gd name="T53" fmla="*/ 956 h 1479"/>
                  <a:gd name="T54" fmla="*/ 2735 w 3265"/>
                  <a:gd name="T55" fmla="*/ 1051 h 1479"/>
                  <a:gd name="T56" fmla="*/ 2695 w 3265"/>
                  <a:gd name="T57" fmla="*/ 1067 h 1479"/>
                  <a:gd name="T58" fmla="*/ 2332 w 3265"/>
                  <a:gd name="T59" fmla="*/ 1455 h 1479"/>
                  <a:gd name="T60" fmla="*/ 2332 w 3265"/>
                  <a:gd name="T61" fmla="*/ 1455 h 1479"/>
                  <a:gd name="T62" fmla="*/ 2687 w 3265"/>
                  <a:gd name="T63" fmla="*/ 1067 h 1479"/>
                  <a:gd name="T64" fmla="*/ 2719 w 3265"/>
                  <a:gd name="T65" fmla="*/ 1059 h 1479"/>
                  <a:gd name="T66" fmla="*/ 2830 w 3265"/>
                  <a:gd name="T67" fmla="*/ 980 h 1479"/>
                  <a:gd name="T68" fmla="*/ 2948 w 3265"/>
                  <a:gd name="T69" fmla="*/ 909 h 1479"/>
                  <a:gd name="T70" fmla="*/ 3019 w 3265"/>
                  <a:gd name="T71" fmla="*/ 933 h 1479"/>
                  <a:gd name="T72" fmla="*/ 3051 w 3265"/>
                  <a:gd name="T73" fmla="*/ 798 h 1479"/>
                  <a:gd name="T74" fmla="*/ 3011 w 3265"/>
                  <a:gd name="T75" fmla="*/ 798 h 1479"/>
                  <a:gd name="T76" fmla="*/ 2893 w 3265"/>
                  <a:gd name="T77" fmla="*/ 830 h 1479"/>
                  <a:gd name="T78" fmla="*/ 2933 w 3265"/>
                  <a:gd name="T79" fmla="*/ 719 h 1479"/>
                  <a:gd name="T80" fmla="*/ 2838 w 3265"/>
                  <a:gd name="T81" fmla="*/ 625 h 1479"/>
                  <a:gd name="T82" fmla="*/ 2893 w 3265"/>
                  <a:gd name="T83" fmla="*/ 577 h 1479"/>
                  <a:gd name="T84" fmla="*/ 3146 w 3265"/>
                  <a:gd name="T85" fmla="*/ 443 h 1479"/>
                  <a:gd name="T86" fmla="*/ 3177 w 3265"/>
                  <a:gd name="T87" fmla="*/ 332 h 1479"/>
                  <a:gd name="T88" fmla="*/ 3083 w 3265"/>
                  <a:gd name="T89" fmla="*/ 340 h 1479"/>
                  <a:gd name="T90" fmla="*/ 3051 w 3265"/>
                  <a:gd name="T91" fmla="*/ 301 h 1479"/>
                  <a:gd name="T92" fmla="*/ 2901 w 3265"/>
                  <a:gd name="T93" fmla="*/ 316 h 1479"/>
                  <a:gd name="T94" fmla="*/ 2766 w 3265"/>
                  <a:gd name="T95" fmla="*/ 285 h 1479"/>
                  <a:gd name="T96" fmla="*/ 2972 w 3265"/>
                  <a:gd name="T97" fmla="*/ 237 h 1479"/>
                  <a:gd name="T98" fmla="*/ 3075 w 3265"/>
                  <a:gd name="T99" fmla="*/ 190 h 1479"/>
                  <a:gd name="T100" fmla="*/ 3043 w 3265"/>
                  <a:gd name="T101" fmla="*/ 95 h 1479"/>
                  <a:gd name="T102" fmla="*/ 885 w 3265"/>
                  <a:gd name="T103" fmla="*/ 514 h 1479"/>
                  <a:gd name="T104" fmla="*/ 656 w 3265"/>
                  <a:gd name="T105" fmla="*/ 712 h 1479"/>
                  <a:gd name="T106" fmla="*/ 505 w 3265"/>
                  <a:gd name="T107" fmla="*/ 783 h 1479"/>
                  <a:gd name="T108" fmla="*/ 221 w 3265"/>
                  <a:gd name="T109" fmla="*/ 1004 h 1479"/>
                  <a:gd name="T110" fmla="*/ 7 w 3265"/>
                  <a:gd name="T111" fmla="*/ 1186 h 1479"/>
                  <a:gd name="T112" fmla="*/ 814 w 3265"/>
                  <a:gd name="T113" fmla="*/ 1075 h 1479"/>
                  <a:gd name="T114" fmla="*/ 1296 w 3265"/>
                  <a:gd name="T115" fmla="*/ 1067 h 1479"/>
                  <a:gd name="T116" fmla="*/ 3059 w 3265"/>
                  <a:gd name="T117" fmla="*/ 395 h 1479"/>
                  <a:gd name="T118" fmla="*/ 3027 w 3265"/>
                  <a:gd name="T119" fmla="*/ 16 h 1479"/>
                  <a:gd name="T120" fmla="*/ 3249 w 3265"/>
                  <a:gd name="T121" fmla="*/ 324 h 1479"/>
                  <a:gd name="T122" fmla="*/ 3059 w 3265"/>
                  <a:gd name="T123" fmla="*/ 8 h 1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265" h="1479">
                    <a:moveTo>
                      <a:pt x="2300" y="1478"/>
                    </a:moveTo>
                    <a:lnTo>
                      <a:pt x="2300" y="1478"/>
                    </a:lnTo>
                    <a:cubicBezTo>
                      <a:pt x="1810" y="1107"/>
                      <a:pt x="1810" y="1107"/>
                      <a:pt x="1810" y="1107"/>
                    </a:cubicBezTo>
                    <a:cubicBezTo>
                      <a:pt x="1367" y="1178"/>
                      <a:pt x="1367" y="1178"/>
                      <a:pt x="1367" y="1178"/>
                    </a:cubicBezTo>
                    <a:lnTo>
                      <a:pt x="1367" y="1178"/>
                    </a:lnTo>
                    <a:cubicBezTo>
                      <a:pt x="1367" y="1178"/>
                      <a:pt x="1343" y="1099"/>
                      <a:pt x="1328" y="1083"/>
                    </a:cubicBezTo>
                    <a:cubicBezTo>
                      <a:pt x="1320" y="1075"/>
                      <a:pt x="1312" y="1075"/>
                      <a:pt x="1296" y="1075"/>
                    </a:cubicBezTo>
                    <a:cubicBezTo>
                      <a:pt x="1288" y="1075"/>
                      <a:pt x="1288" y="1075"/>
                      <a:pt x="1280" y="1075"/>
                    </a:cubicBezTo>
                    <a:cubicBezTo>
                      <a:pt x="1272" y="1075"/>
                      <a:pt x="1264" y="1075"/>
                      <a:pt x="1257" y="1075"/>
                    </a:cubicBezTo>
                    <a:cubicBezTo>
                      <a:pt x="1233" y="1067"/>
                      <a:pt x="1225" y="1067"/>
                      <a:pt x="1225" y="1059"/>
                    </a:cubicBezTo>
                    <a:cubicBezTo>
                      <a:pt x="1225" y="1059"/>
                      <a:pt x="1225" y="1051"/>
                      <a:pt x="1225" y="1043"/>
                    </a:cubicBezTo>
                    <a:cubicBezTo>
                      <a:pt x="1225" y="1043"/>
                      <a:pt x="1225" y="1043"/>
                      <a:pt x="1225" y="1036"/>
                    </a:cubicBezTo>
                    <a:cubicBezTo>
                      <a:pt x="1225" y="1036"/>
                      <a:pt x="1225" y="1036"/>
                      <a:pt x="1209" y="1036"/>
                    </a:cubicBezTo>
                    <a:cubicBezTo>
                      <a:pt x="1130" y="1036"/>
                      <a:pt x="837" y="1075"/>
                      <a:pt x="814" y="1083"/>
                    </a:cubicBezTo>
                    <a:cubicBezTo>
                      <a:pt x="782" y="1083"/>
                      <a:pt x="640" y="1154"/>
                      <a:pt x="584" y="1186"/>
                    </a:cubicBezTo>
                    <a:cubicBezTo>
                      <a:pt x="577" y="1194"/>
                      <a:pt x="569" y="1202"/>
                      <a:pt x="553" y="1209"/>
                    </a:cubicBezTo>
                    <a:cubicBezTo>
                      <a:pt x="529" y="1225"/>
                      <a:pt x="505" y="1249"/>
                      <a:pt x="450" y="1249"/>
                    </a:cubicBezTo>
                    <a:cubicBezTo>
                      <a:pt x="426" y="1249"/>
                      <a:pt x="308" y="1265"/>
                      <a:pt x="126" y="1281"/>
                    </a:cubicBezTo>
                    <a:cubicBezTo>
                      <a:pt x="0" y="1296"/>
                      <a:pt x="0" y="1296"/>
                      <a:pt x="0" y="1296"/>
                    </a:cubicBezTo>
                    <a:lnTo>
                      <a:pt x="0" y="1296"/>
                    </a:lnTo>
                    <a:cubicBezTo>
                      <a:pt x="0" y="1273"/>
                      <a:pt x="0" y="1249"/>
                      <a:pt x="0" y="1233"/>
                    </a:cubicBezTo>
                    <a:cubicBezTo>
                      <a:pt x="0" y="1209"/>
                      <a:pt x="0" y="1194"/>
                      <a:pt x="0" y="1186"/>
                    </a:cubicBezTo>
                    <a:cubicBezTo>
                      <a:pt x="0" y="1170"/>
                      <a:pt x="23" y="1162"/>
                      <a:pt x="47" y="1162"/>
                    </a:cubicBezTo>
                    <a:cubicBezTo>
                      <a:pt x="63" y="1162"/>
                      <a:pt x="78" y="1154"/>
                      <a:pt x="87" y="1146"/>
                    </a:cubicBezTo>
                    <a:cubicBezTo>
                      <a:pt x="102" y="1131"/>
                      <a:pt x="102" y="1115"/>
                      <a:pt x="94" y="1091"/>
                    </a:cubicBezTo>
                    <a:cubicBezTo>
                      <a:pt x="94" y="1083"/>
                      <a:pt x="94" y="1075"/>
                      <a:pt x="94" y="1067"/>
                    </a:cubicBezTo>
                    <a:cubicBezTo>
                      <a:pt x="87" y="1043"/>
                      <a:pt x="94" y="1043"/>
                      <a:pt x="110" y="1043"/>
                    </a:cubicBezTo>
                    <a:cubicBezTo>
                      <a:pt x="118" y="1043"/>
                      <a:pt x="142" y="1036"/>
                      <a:pt x="165" y="1012"/>
                    </a:cubicBezTo>
                    <a:cubicBezTo>
                      <a:pt x="189" y="1004"/>
                      <a:pt x="205" y="996"/>
                      <a:pt x="221" y="996"/>
                    </a:cubicBezTo>
                    <a:cubicBezTo>
                      <a:pt x="229" y="996"/>
                      <a:pt x="237" y="996"/>
                      <a:pt x="245" y="996"/>
                    </a:cubicBezTo>
                    <a:cubicBezTo>
                      <a:pt x="253" y="1004"/>
                      <a:pt x="260" y="1004"/>
                      <a:pt x="260" y="1004"/>
                    </a:cubicBezTo>
                    <a:cubicBezTo>
                      <a:pt x="268" y="1004"/>
                      <a:pt x="276" y="996"/>
                      <a:pt x="284" y="996"/>
                    </a:cubicBezTo>
                    <a:cubicBezTo>
                      <a:pt x="292" y="988"/>
                      <a:pt x="300" y="972"/>
                      <a:pt x="308" y="965"/>
                    </a:cubicBezTo>
                    <a:cubicBezTo>
                      <a:pt x="347" y="925"/>
                      <a:pt x="403" y="862"/>
                      <a:pt x="434" y="862"/>
                    </a:cubicBezTo>
                    <a:cubicBezTo>
                      <a:pt x="458" y="862"/>
                      <a:pt x="474" y="838"/>
                      <a:pt x="474" y="798"/>
                    </a:cubicBezTo>
                    <a:cubicBezTo>
                      <a:pt x="474" y="783"/>
                      <a:pt x="490" y="775"/>
                      <a:pt x="505" y="775"/>
                    </a:cubicBezTo>
                    <a:cubicBezTo>
                      <a:pt x="521" y="767"/>
                      <a:pt x="529" y="767"/>
                      <a:pt x="537" y="759"/>
                    </a:cubicBezTo>
                    <a:cubicBezTo>
                      <a:pt x="545" y="743"/>
                      <a:pt x="545" y="735"/>
                      <a:pt x="545" y="727"/>
                    </a:cubicBezTo>
                    <a:cubicBezTo>
                      <a:pt x="545" y="719"/>
                      <a:pt x="545" y="719"/>
                      <a:pt x="545" y="712"/>
                    </a:cubicBezTo>
                    <a:cubicBezTo>
                      <a:pt x="553" y="712"/>
                      <a:pt x="553" y="712"/>
                      <a:pt x="561" y="712"/>
                    </a:cubicBezTo>
                    <a:cubicBezTo>
                      <a:pt x="577" y="712"/>
                      <a:pt x="577" y="719"/>
                      <a:pt x="584" y="727"/>
                    </a:cubicBezTo>
                    <a:cubicBezTo>
                      <a:pt x="584" y="743"/>
                      <a:pt x="593" y="751"/>
                      <a:pt x="616" y="751"/>
                    </a:cubicBezTo>
                    <a:cubicBezTo>
                      <a:pt x="640" y="743"/>
                      <a:pt x="640" y="735"/>
                      <a:pt x="648" y="712"/>
                    </a:cubicBezTo>
                    <a:cubicBezTo>
                      <a:pt x="648" y="688"/>
                      <a:pt x="648" y="664"/>
                      <a:pt x="671" y="648"/>
                    </a:cubicBezTo>
                    <a:cubicBezTo>
                      <a:pt x="679" y="632"/>
                      <a:pt x="695" y="625"/>
                      <a:pt x="711" y="625"/>
                    </a:cubicBezTo>
                    <a:cubicBezTo>
                      <a:pt x="743" y="625"/>
                      <a:pt x="766" y="656"/>
                      <a:pt x="766" y="664"/>
                    </a:cubicBezTo>
                    <a:lnTo>
                      <a:pt x="766" y="664"/>
                    </a:lnTo>
                    <a:cubicBezTo>
                      <a:pt x="774" y="664"/>
                      <a:pt x="814" y="617"/>
                      <a:pt x="830" y="577"/>
                    </a:cubicBezTo>
                    <a:cubicBezTo>
                      <a:pt x="837" y="553"/>
                      <a:pt x="845" y="545"/>
                      <a:pt x="853" y="538"/>
                    </a:cubicBezTo>
                    <a:cubicBezTo>
                      <a:pt x="861" y="538"/>
                      <a:pt x="869" y="530"/>
                      <a:pt x="877" y="514"/>
                    </a:cubicBezTo>
                    <a:cubicBezTo>
                      <a:pt x="893" y="482"/>
                      <a:pt x="893" y="435"/>
                      <a:pt x="885" y="403"/>
                    </a:cubicBezTo>
                    <a:cubicBezTo>
                      <a:pt x="885" y="395"/>
                      <a:pt x="885" y="395"/>
                      <a:pt x="885" y="395"/>
                    </a:cubicBezTo>
                    <a:cubicBezTo>
                      <a:pt x="893" y="395"/>
                      <a:pt x="893" y="395"/>
                      <a:pt x="893" y="395"/>
                    </a:cubicBezTo>
                    <a:cubicBezTo>
                      <a:pt x="901" y="395"/>
                      <a:pt x="909" y="403"/>
                      <a:pt x="917" y="403"/>
                    </a:cubicBezTo>
                    <a:cubicBezTo>
                      <a:pt x="924" y="403"/>
                      <a:pt x="924" y="403"/>
                      <a:pt x="932" y="403"/>
                    </a:cubicBezTo>
                    <a:cubicBezTo>
                      <a:pt x="964" y="403"/>
                      <a:pt x="1011" y="395"/>
                      <a:pt x="1011" y="395"/>
                    </a:cubicBezTo>
                    <a:cubicBezTo>
                      <a:pt x="1881" y="277"/>
                      <a:pt x="2869" y="48"/>
                      <a:pt x="3059" y="0"/>
                    </a:cubicBezTo>
                    <a:cubicBezTo>
                      <a:pt x="3067" y="0"/>
                      <a:pt x="3067" y="0"/>
                      <a:pt x="3067" y="0"/>
                    </a:cubicBezTo>
                    <a:lnTo>
                      <a:pt x="3067" y="0"/>
                    </a:lnTo>
                    <a:cubicBezTo>
                      <a:pt x="3067" y="8"/>
                      <a:pt x="3075" y="16"/>
                      <a:pt x="3083" y="24"/>
                    </a:cubicBezTo>
                    <a:cubicBezTo>
                      <a:pt x="3091" y="48"/>
                      <a:pt x="3098" y="63"/>
                      <a:pt x="3106" y="79"/>
                    </a:cubicBezTo>
                    <a:cubicBezTo>
                      <a:pt x="3114" y="95"/>
                      <a:pt x="3122" y="111"/>
                      <a:pt x="3130" y="119"/>
                    </a:cubicBezTo>
                    <a:cubicBezTo>
                      <a:pt x="3138" y="134"/>
                      <a:pt x="3154" y="158"/>
                      <a:pt x="3162" y="182"/>
                    </a:cubicBezTo>
                    <a:cubicBezTo>
                      <a:pt x="3177" y="198"/>
                      <a:pt x="3186" y="221"/>
                      <a:pt x="3193" y="237"/>
                    </a:cubicBezTo>
                    <a:cubicBezTo>
                      <a:pt x="3217" y="269"/>
                      <a:pt x="3225" y="285"/>
                      <a:pt x="3249" y="308"/>
                    </a:cubicBezTo>
                    <a:cubicBezTo>
                      <a:pt x="3257" y="316"/>
                      <a:pt x="3264" y="324"/>
                      <a:pt x="3257" y="324"/>
                    </a:cubicBezTo>
                    <a:lnTo>
                      <a:pt x="3257" y="332"/>
                    </a:lnTo>
                    <a:cubicBezTo>
                      <a:pt x="3249" y="332"/>
                      <a:pt x="3233" y="316"/>
                      <a:pt x="3225" y="308"/>
                    </a:cubicBezTo>
                    <a:cubicBezTo>
                      <a:pt x="3201" y="292"/>
                      <a:pt x="3186" y="269"/>
                      <a:pt x="3162" y="229"/>
                    </a:cubicBezTo>
                    <a:cubicBezTo>
                      <a:pt x="3138" y="190"/>
                      <a:pt x="3130" y="166"/>
                      <a:pt x="3114" y="150"/>
                    </a:cubicBezTo>
                    <a:cubicBezTo>
                      <a:pt x="3114" y="142"/>
                      <a:pt x="3106" y="134"/>
                      <a:pt x="3098" y="126"/>
                    </a:cubicBezTo>
                    <a:cubicBezTo>
                      <a:pt x="3091" y="111"/>
                      <a:pt x="3083" y="95"/>
                      <a:pt x="3075" y="71"/>
                    </a:cubicBezTo>
                    <a:cubicBezTo>
                      <a:pt x="3059" y="39"/>
                      <a:pt x="3059" y="39"/>
                      <a:pt x="3035" y="32"/>
                    </a:cubicBezTo>
                    <a:lnTo>
                      <a:pt x="3027" y="24"/>
                    </a:lnTo>
                    <a:cubicBezTo>
                      <a:pt x="3011" y="16"/>
                      <a:pt x="3011" y="16"/>
                      <a:pt x="3011" y="24"/>
                    </a:cubicBezTo>
                    <a:cubicBezTo>
                      <a:pt x="3011" y="24"/>
                      <a:pt x="3004" y="32"/>
                      <a:pt x="3019" y="63"/>
                    </a:cubicBezTo>
                    <a:cubicBezTo>
                      <a:pt x="3027" y="71"/>
                      <a:pt x="3035" y="79"/>
                      <a:pt x="3043" y="87"/>
                    </a:cubicBezTo>
                    <a:cubicBezTo>
                      <a:pt x="3051" y="95"/>
                      <a:pt x="3059" y="103"/>
                      <a:pt x="3067" y="111"/>
                    </a:cubicBezTo>
                    <a:cubicBezTo>
                      <a:pt x="3083" y="119"/>
                      <a:pt x="3083" y="126"/>
                      <a:pt x="3091" y="142"/>
                    </a:cubicBezTo>
                    <a:cubicBezTo>
                      <a:pt x="3098" y="158"/>
                      <a:pt x="3106" y="182"/>
                      <a:pt x="3122" y="190"/>
                    </a:cubicBezTo>
                    <a:cubicBezTo>
                      <a:pt x="3130" y="206"/>
                      <a:pt x="3130" y="206"/>
                      <a:pt x="3130" y="214"/>
                    </a:cubicBezTo>
                    <a:cubicBezTo>
                      <a:pt x="3130" y="214"/>
                      <a:pt x="3130" y="214"/>
                      <a:pt x="3122" y="214"/>
                    </a:cubicBezTo>
                    <a:cubicBezTo>
                      <a:pt x="3114" y="214"/>
                      <a:pt x="3106" y="206"/>
                      <a:pt x="3098" y="206"/>
                    </a:cubicBezTo>
                    <a:lnTo>
                      <a:pt x="3091" y="198"/>
                    </a:lnTo>
                    <a:cubicBezTo>
                      <a:pt x="3091" y="198"/>
                      <a:pt x="3091" y="198"/>
                      <a:pt x="3083" y="198"/>
                    </a:cubicBezTo>
                    <a:cubicBezTo>
                      <a:pt x="3083" y="198"/>
                      <a:pt x="3083" y="198"/>
                      <a:pt x="3075" y="198"/>
                    </a:cubicBezTo>
                    <a:cubicBezTo>
                      <a:pt x="3075" y="198"/>
                      <a:pt x="3075" y="198"/>
                      <a:pt x="3067" y="198"/>
                    </a:cubicBezTo>
                    <a:cubicBezTo>
                      <a:pt x="3059" y="198"/>
                      <a:pt x="3043" y="190"/>
                      <a:pt x="3027" y="182"/>
                    </a:cubicBezTo>
                    <a:cubicBezTo>
                      <a:pt x="3019" y="174"/>
                      <a:pt x="3011" y="174"/>
                      <a:pt x="3011" y="166"/>
                    </a:cubicBezTo>
                    <a:cubicBezTo>
                      <a:pt x="3004" y="166"/>
                      <a:pt x="2996" y="166"/>
                      <a:pt x="2996" y="166"/>
                    </a:cubicBezTo>
                    <a:lnTo>
                      <a:pt x="2996" y="166"/>
                    </a:lnTo>
                    <a:cubicBezTo>
                      <a:pt x="2996" y="174"/>
                      <a:pt x="3004" y="182"/>
                      <a:pt x="3011" y="190"/>
                    </a:cubicBezTo>
                    <a:cubicBezTo>
                      <a:pt x="3027" y="198"/>
                      <a:pt x="3027" y="206"/>
                      <a:pt x="3027" y="214"/>
                    </a:cubicBezTo>
                    <a:cubicBezTo>
                      <a:pt x="3019" y="221"/>
                      <a:pt x="3004" y="237"/>
                      <a:pt x="2980" y="245"/>
                    </a:cubicBezTo>
                    <a:cubicBezTo>
                      <a:pt x="2940" y="245"/>
                      <a:pt x="2924" y="253"/>
                      <a:pt x="2917" y="285"/>
                    </a:cubicBezTo>
                    <a:cubicBezTo>
                      <a:pt x="2909" y="301"/>
                      <a:pt x="2885" y="308"/>
                      <a:pt x="2869" y="308"/>
                    </a:cubicBezTo>
                    <a:cubicBezTo>
                      <a:pt x="2861" y="308"/>
                      <a:pt x="2853" y="316"/>
                      <a:pt x="2846" y="316"/>
                    </a:cubicBezTo>
                    <a:cubicBezTo>
                      <a:pt x="2838" y="324"/>
                      <a:pt x="2838" y="324"/>
                      <a:pt x="2830" y="324"/>
                    </a:cubicBezTo>
                    <a:cubicBezTo>
                      <a:pt x="2830" y="324"/>
                      <a:pt x="2822" y="324"/>
                      <a:pt x="2814" y="316"/>
                    </a:cubicBezTo>
                    <a:cubicBezTo>
                      <a:pt x="2814" y="316"/>
                      <a:pt x="2806" y="308"/>
                      <a:pt x="2798" y="308"/>
                    </a:cubicBezTo>
                    <a:cubicBezTo>
                      <a:pt x="2782" y="308"/>
                      <a:pt x="2774" y="301"/>
                      <a:pt x="2766" y="301"/>
                    </a:cubicBezTo>
                    <a:cubicBezTo>
                      <a:pt x="2774" y="308"/>
                      <a:pt x="2790" y="332"/>
                      <a:pt x="2830" y="348"/>
                    </a:cubicBezTo>
                    <a:cubicBezTo>
                      <a:pt x="2830" y="356"/>
                      <a:pt x="2838" y="356"/>
                      <a:pt x="2846" y="356"/>
                    </a:cubicBezTo>
                    <a:cubicBezTo>
                      <a:pt x="2869" y="356"/>
                      <a:pt x="2885" y="332"/>
                      <a:pt x="2893" y="316"/>
                    </a:cubicBezTo>
                    <a:cubicBezTo>
                      <a:pt x="2893" y="308"/>
                      <a:pt x="2901" y="308"/>
                      <a:pt x="2901" y="308"/>
                    </a:cubicBezTo>
                    <a:cubicBezTo>
                      <a:pt x="2909" y="308"/>
                      <a:pt x="2917" y="316"/>
                      <a:pt x="2933" y="324"/>
                    </a:cubicBezTo>
                    <a:cubicBezTo>
                      <a:pt x="2940" y="324"/>
                      <a:pt x="2948" y="332"/>
                      <a:pt x="2956" y="332"/>
                    </a:cubicBezTo>
                    <a:cubicBezTo>
                      <a:pt x="2956" y="332"/>
                      <a:pt x="2956" y="332"/>
                      <a:pt x="2956" y="324"/>
                    </a:cubicBezTo>
                    <a:cubicBezTo>
                      <a:pt x="2964" y="308"/>
                      <a:pt x="2972" y="301"/>
                      <a:pt x="2988" y="301"/>
                    </a:cubicBezTo>
                    <a:cubicBezTo>
                      <a:pt x="2996" y="292"/>
                      <a:pt x="3004" y="292"/>
                      <a:pt x="3011" y="285"/>
                    </a:cubicBezTo>
                    <a:cubicBezTo>
                      <a:pt x="3019" y="277"/>
                      <a:pt x="3027" y="277"/>
                      <a:pt x="3027" y="277"/>
                    </a:cubicBezTo>
                    <a:cubicBezTo>
                      <a:pt x="3035" y="277"/>
                      <a:pt x="3043" y="285"/>
                      <a:pt x="3051" y="292"/>
                    </a:cubicBezTo>
                    <a:cubicBezTo>
                      <a:pt x="3059" y="301"/>
                      <a:pt x="3067" y="308"/>
                      <a:pt x="3067" y="316"/>
                    </a:cubicBezTo>
                    <a:cubicBezTo>
                      <a:pt x="3075" y="316"/>
                      <a:pt x="3075" y="324"/>
                      <a:pt x="3075" y="324"/>
                    </a:cubicBezTo>
                    <a:cubicBezTo>
                      <a:pt x="3083" y="324"/>
                      <a:pt x="3083" y="316"/>
                      <a:pt x="3091" y="316"/>
                    </a:cubicBezTo>
                    <a:cubicBezTo>
                      <a:pt x="3098" y="316"/>
                      <a:pt x="3098" y="316"/>
                      <a:pt x="3098" y="308"/>
                    </a:cubicBezTo>
                    <a:cubicBezTo>
                      <a:pt x="3098" y="292"/>
                      <a:pt x="3114" y="285"/>
                      <a:pt x="3130" y="285"/>
                    </a:cubicBezTo>
                    <a:cubicBezTo>
                      <a:pt x="3138" y="285"/>
                      <a:pt x="3138" y="285"/>
                      <a:pt x="3146" y="285"/>
                    </a:cubicBezTo>
                    <a:cubicBezTo>
                      <a:pt x="3146" y="292"/>
                      <a:pt x="3146" y="292"/>
                      <a:pt x="3146" y="292"/>
                    </a:cubicBezTo>
                    <a:cubicBezTo>
                      <a:pt x="3154" y="292"/>
                      <a:pt x="3177" y="301"/>
                      <a:pt x="3186" y="332"/>
                    </a:cubicBezTo>
                    <a:cubicBezTo>
                      <a:pt x="3186" y="348"/>
                      <a:pt x="3186" y="372"/>
                      <a:pt x="3193" y="395"/>
                    </a:cubicBezTo>
                    <a:cubicBezTo>
                      <a:pt x="3193" y="403"/>
                      <a:pt x="3193" y="411"/>
                      <a:pt x="3193" y="427"/>
                    </a:cubicBezTo>
                    <a:cubicBezTo>
                      <a:pt x="3201" y="435"/>
                      <a:pt x="3193" y="443"/>
                      <a:pt x="3193" y="451"/>
                    </a:cubicBezTo>
                    <a:cubicBezTo>
                      <a:pt x="3186" y="459"/>
                      <a:pt x="3177" y="459"/>
                      <a:pt x="3170" y="459"/>
                    </a:cubicBezTo>
                    <a:cubicBezTo>
                      <a:pt x="3162" y="459"/>
                      <a:pt x="3162" y="459"/>
                      <a:pt x="3162" y="459"/>
                    </a:cubicBezTo>
                    <a:cubicBezTo>
                      <a:pt x="3162" y="459"/>
                      <a:pt x="3154" y="459"/>
                      <a:pt x="3154" y="451"/>
                    </a:cubicBezTo>
                    <a:cubicBezTo>
                      <a:pt x="3146" y="451"/>
                      <a:pt x="3146" y="451"/>
                      <a:pt x="3146" y="451"/>
                    </a:cubicBezTo>
                    <a:cubicBezTo>
                      <a:pt x="3138" y="451"/>
                      <a:pt x="3138" y="459"/>
                      <a:pt x="3130" y="490"/>
                    </a:cubicBezTo>
                    <a:cubicBezTo>
                      <a:pt x="3130" y="561"/>
                      <a:pt x="3067" y="601"/>
                      <a:pt x="3059" y="601"/>
                    </a:cubicBezTo>
                    <a:cubicBezTo>
                      <a:pt x="3051" y="601"/>
                      <a:pt x="3043" y="601"/>
                      <a:pt x="3027" y="601"/>
                    </a:cubicBezTo>
                    <a:cubicBezTo>
                      <a:pt x="3019" y="601"/>
                      <a:pt x="3004" y="601"/>
                      <a:pt x="2972" y="593"/>
                    </a:cubicBezTo>
                    <a:cubicBezTo>
                      <a:pt x="2933" y="585"/>
                      <a:pt x="2924" y="585"/>
                      <a:pt x="2924" y="577"/>
                    </a:cubicBezTo>
                    <a:cubicBezTo>
                      <a:pt x="2917" y="577"/>
                      <a:pt x="2917" y="577"/>
                      <a:pt x="2909" y="577"/>
                    </a:cubicBezTo>
                    <a:cubicBezTo>
                      <a:pt x="2909" y="569"/>
                      <a:pt x="2901" y="569"/>
                      <a:pt x="2901" y="569"/>
                    </a:cubicBezTo>
                    <a:cubicBezTo>
                      <a:pt x="2901" y="569"/>
                      <a:pt x="2901" y="569"/>
                      <a:pt x="2893" y="577"/>
                    </a:cubicBezTo>
                    <a:cubicBezTo>
                      <a:pt x="2893" y="585"/>
                      <a:pt x="2893" y="593"/>
                      <a:pt x="2877" y="601"/>
                    </a:cubicBezTo>
                    <a:cubicBezTo>
                      <a:pt x="2869" y="609"/>
                      <a:pt x="2861" y="609"/>
                      <a:pt x="2853" y="609"/>
                    </a:cubicBezTo>
                    <a:cubicBezTo>
                      <a:pt x="2846" y="609"/>
                      <a:pt x="2846" y="609"/>
                      <a:pt x="2838" y="609"/>
                    </a:cubicBezTo>
                    <a:lnTo>
                      <a:pt x="2830" y="609"/>
                    </a:lnTo>
                    <a:cubicBezTo>
                      <a:pt x="2822" y="609"/>
                      <a:pt x="2814" y="609"/>
                      <a:pt x="2814" y="609"/>
                    </a:cubicBezTo>
                    <a:lnTo>
                      <a:pt x="2814" y="609"/>
                    </a:lnTo>
                    <a:cubicBezTo>
                      <a:pt x="2814" y="617"/>
                      <a:pt x="2830" y="617"/>
                      <a:pt x="2846" y="625"/>
                    </a:cubicBezTo>
                    <a:cubicBezTo>
                      <a:pt x="2861" y="625"/>
                      <a:pt x="2877" y="632"/>
                      <a:pt x="2893" y="632"/>
                    </a:cubicBezTo>
                    <a:cubicBezTo>
                      <a:pt x="2909" y="640"/>
                      <a:pt x="2917" y="640"/>
                      <a:pt x="2924" y="640"/>
                    </a:cubicBezTo>
                    <a:cubicBezTo>
                      <a:pt x="2940" y="648"/>
                      <a:pt x="2940" y="648"/>
                      <a:pt x="2956" y="656"/>
                    </a:cubicBezTo>
                    <a:cubicBezTo>
                      <a:pt x="2964" y="664"/>
                      <a:pt x="2964" y="664"/>
                      <a:pt x="2964" y="664"/>
                    </a:cubicBezTo>
                    <a:cubicBezTo>
                      <a:pt x="2972" y="664"/>
                      <a:pt x="2972" y="672"/>
                      <a:pt x="2972" y="672"/>
                    </a:cubicBezTo>
                    <a:cubicBezTo>
                      <a:pt x="2972" y="680"/>
                      <a:pt x="2972" y="688"/>
                      <a:pt x="2964" y="696"/>
                    </a:cubicBezTo>
                    <a:cubicBezTo>
                      <a:pt x="2956" y="704"/>
                      <a:pt x="2948" y="712"/>
                      <a:pt x="2940" y="727"/>
                    </a:cubicBezTo>
                    <a:cubicBezTo>
                      <a:pt x="2933" y="735"/>
                      <a:pt x="2933" y="751"/>
                      <a:pt x="2924" y="759"/>
                    </a:cubicBezTo>
                    <a:cubicBezTo>
                      <a:pt x="2924" y="767"/>
                      <a:pt x="2917" y="775"/>
                      <a:pt x="2909" y="798"/>
                    </a:cubicBezTo>
                    <a:cubicBezTo>
                      <a:pt x="2893" y="822"/>
                      <a:pt x="2877" y="822"/>
                      <a:pt x="2861" y="822"/>
                    </a:cubicBezTo>
                    <a:cubicBezTo>
                      <a:pt x="2853" y="822"/>
                      <a:pt x="2853" y="822"/>
                      <a:pt x="2846" y="830"/>
                    </a:cubicBezTo>
                    <a:lnTo>
                      <a:pt x="2846" y="830"/>
                    </a:lnTo>
                    <a:cubicBezTo>
                      <a:pt x="2846" y="830"/>
                      <a:pt x="2846" y="830"/>
                      <a:pt x="2853" y="830"/>
                    </a:cubicBezTo>
                    <a:cubicBezTo>
                      <a:pt x="2861" y="830"/>
                      <a:pt x="2877" y="830"/>
                      <a:pt x="2885" y="822"/>
                    </a:cubicBezTo>
                    <a:cubicBezTo>
                      <a:pt x="2909" y="822"/>
                      <a:pt x="2917" y="814"/>
                      <a:pt x="2924" y="806"/>
                    </a:cubicBezTo>
                    <a:cubicBezTo>
                      <a:pt x="2933" y="806"/>
                      <a:pt x="2940" y="798"/>
                      <a:pt x="2956" y="798"/>
                    </a:cubicBezTo>
                    <a:cubicBezTo>
                      <a:pt x="2972" y="791"/>
                      <a:pt x="2972" y="783"/>
                      <a:pt x="2972" y="759"/>
                    </a:cubicBezTo>
                    <a:cubicBezTo>
                      <a:pt x="2972" y="759"/>
                      <a:pt x="2972" y="743"/>
                      <a:pt x="2972" y="735"/>
                    </a:cubicBezTo>
                    <a:cubicBezTo>
                      <a:pt x="2972" y="735"/>
                      <a:pt x="2972" y="719"/>
                      <a:pt x="2980" y="719"/>
                    </a:cubicBezTo>
                    <a:cubicBezTo>
                      <a:pt x="2996" y="719"/>
                      <a:pt x="3004" y="743"/>
                      <a:pt x="3004" y="759"/>
                    </a:cubicBezTo>
                    <a:cubicBezTo>
                      <a:pt x="3004" y="783"/>
                      <a:pt x="3004" y="783"/>
                      <a:pt x="3019" y="798"/>
                    </a:cubicBezTo>
                    <a:lnTo>
                      <a:pt x="3019" y="798"/>
                    </a:lnTo>
                    <a:cubicBezTo>
                      <a:pt x="3019" y="806"/>
                      <a:pt x="3019" y="806"/>
                      <a:pt x="3019" y="806"/>
                    </a:cubicBezTo>
                    <a:cubicBezTo>
                      <a:pt x="3027" y="806"/>
                      <a:pt x="3027" y="791"/>
                      <a:pt x="3027" y="783"/>
                    </a:cubicBezTo>
                    <a:cubicBezTo>
                      <a:pt x="3035" y="775"/>
                      <a:pt x="3035" y="759"/>
                      <a:pt x="3051" y="751"/>
                    </a:cubicBezTo>
                    <a:cubicBezTo>
                      <a:pt x="3059" y="743"/>
                      <a:pt x="3059" y="743"/>
                      <a:pt x="3067" y="743"/>
                    </a:cubicBezTo>
                    <a:cubicBezTo>
                      <a:pt x="3067" y="751"/>
                      <a:pt x="3067" y="759"/>
                      <a:pt x="3067" y="775"/>
                    </a:cubicBezTo>
                    <a:cubicBezTo>
                      <a:pt x="3059" y="783"/>
                      <a:pt x="3059" y="791"/>
                      <a:pt x="3059" y="798"/>
                    </a:cubicBezTo>
                    <a:cubicBezTo>
                      <a:pt x="3059" y="806"/>
                      <a:pt x="3059" y="806"/>
                      <a:pt x="3059" y="806"/>
                    </a:cubicBezTo>
                    <a:lnTo>
                      <a:pt x="3059" y="806"/>
                    </a:lnTo>
                    <a:cubicBezTo>
                      <a:pt x="3067" y="806"/>
                      <a:pt x="3067" y="798"/>
                      <a:pt x="3075" y="798"/>
                    </a:cubicBezTo>
                    <a:cubicBezTo>
                      <a:pt x="3083" y="791"/>
                      <a:pt x="3091" y="798"/>
                      <a:pt x="3098" y="806"/>
                    </a:cubicBezTo>
                    <a:cubicBezTo>
                      <a:pt x="3098" y="806"/>
                      <a:pt x="3098" y="822"/>
                      <a:pt x="3083" y="830"/>
                    </a:cubicBezTo>
                    <a:cubicBezTo>
                      <a:pt x="3067" y="846"/>
                      <a:pt x="3043" y="893"/>
                      <a:pt x="3027" y="933"/>
                    </a:cubicBezTo>
                    <a:cubicBezTo>
                      <a:pt x="3019" y="965"/>
                      <a:pt x="3011" y="972"/>
                      <a:pt x="3011" y="972"/>
                    </a:cubicBezTo>
                    <a:cubicBezTo>
                      <a:pt x="3004" y="972"/>
                      <a:pt x="3004" y="965"/>
                      <a:pt x="3004" y="965"/>
                    </a:cubicBezTo>
                    <a:cubicBezTo>
                      <a:pt x="3004" y="965"/>
                      <a:pt x="3004" y="956"/>
                      <a:pt x="2996" y="956"/>
                    </a:cubicBezTo>
                    <a:cubicBezTo>
                      <a:pt x="2996" y="949"/>
                      <a:pt x="2996" y="941"/>
                      <a:pt x="2996" y="933"/>
                    </a:cubicBezTo>
                    <a:cubicBezTo>
                      <a:pt x="2996" y="925"/>
                      <a:pt x="2996" y="917"/>
                      <a:pt x="2988" y="909"/>
                    </a:cubicBezTo>
                    <a:cubicBezTo>
                      <a:pt x="2980" y="909"/>
                      <a:pt x="2980" y="909"/>
                      <a:pt x="2980" y="909"/>
                    </a:cubicBezTo>
                    <a:lnTo>
                      <a:pt x="2980" y="909"/>
                    </a:lnTo>
                    <a:cubicBezTo>
                      <a:pt x="2972" y="909"/>
                      <a:pt x="2964" y="917"/>
                      <a:pt x="2948" y="917"/>
                    </a:cubicBezTo>
                    <a:cubicBezTo>
                      <a:pt x="2933" y="917"/>
                      <a:pt x="2924" y="917"/>
                      <a:pt x="2924" y="909"/>
                    </a:cubicBezTo>
                    <a:lnTo>
                      <a:pt x="2924" y="909"/>
                    </a:lnTo>
                    <a:cubicBezTo>
                      <a:pt x="2917" y="909"/>
                      <a:pt x="2917" y="909"/>
                      <a:pt x="2917" y="909"/>
                    </a:cubicBezTo>
                    <a:cubicBezTo>
                      <a:pt x="2917" y="917"/>
                      <a:pt x="2917" y="925"/>
                      <a:pt x="2917" y="933"/>
                    </a:cubicBezTo>
                    <a:cubicBezTo>
                      <a:pt x="2917" y="941"/>
                      <a:pt x="2924" y="949"/>
                      <a:pt x="2909" y="956"/>
                    </a:cubicBezTo>
                    <a:cubicBezTo>
                      <a:pt x="2909" y="965"/>
                      <a:pt x="2885" y="965"/>
                      <a:pt x="2869" y="972"/>
                    </a:cubicBezTo>
                    <a:cubicBezTo>
                      <a:pt x="2853" y="980"/>
                      <a:pt x="2846" y="980"/>
                      <a:pt x="2838" y="988"/>
                    </a:cubicBezTo>
                    <a:cubicBezTo>
                      <a:pt x="2830" y="988"/>
                      <a:pt x="2830" y="988"/>
                      <a:pt x="2822" y="988"/>
                    </a:cubicBezTo>
                    <a:cubicBezTo>
                      <a:pt x="2806" y="988"/>
                      <a:pt x="2790" y="980"/>
                      <a:pt x="2782" y="972"/>
                    </a:cubicBezTo>
                    <a:lnTo>
                      <a:pt x="2774" y="972"/>
                    </a:lnTo>
                    <a:cubicBezTo>
                      <a:pt x="2774" y="972"/>
                      <a:pt x="2766" y="980"/>
                      <a:pt x="2758" y="1004"/>
                    </a:cubicBezTo>
                    <a:cubicBezTo>
                      <a:pt x="2758" y="1020"/>
                      <a:pt x="2743" y="1036"/>
                      <a:pt x="2735" y="1051"/>
                    </a:cubicBezTo>
                    <a:cubicBezTo>
                      <a:pt x="2735" y="1051"/>
                      <a:pt x="2735" y="1059"/>
                      <a:pt x="2727" y="1059"/>
                    </a:cubicBezTo>
                    <a:cubicBezTo>
                      <a:pt x="2727" y="1059"/>
                      <a:pt x="2727" y="1067"/>
                      <a:pt x="2719" y="1067"/>
                    </a:cubicBezTo>
                    <a:cubicBezTo>
                      <a:pt x="2711" y="1067"/>
                      <a:pt x="2695" y="1051"/>
                      <a:pt x="2687" y="1036"/>
                    </a:cubicBezTo>
                    <a:cubicBezTo>
                      <a:pt x="2680" y="1036"/>
                      <a:pt x="2680" y="1028"/>
                      <a:pt x="2687" y="1020"/>
                    </a:cubicBezTo>
                    <a:cubicBezTo>
                      <a:pt x="2680" y="1020"/>
                      <a:pt x="2680" y="1020"/>
                      <a:pt x="2680" y="1020"/>
                    </a:cubicBezTo>
                    <a:cubicBezTo>
                      <a:pt x="2680" y="1028"/>
                      <a:pt x="2680" y="1043"/>
                      <a:pt x="2687" y="1059"/>
                    </a:cubicBezTo>
                    <a:cubicBezTo>
                      <a:pt x="2687" y="1059"/>
                      <a:pt x="2687" y="1059"/>
                      <a:pt x="2695" y="1067"/>
                    </a:cubicBezTo>
                    <a:cubicBezTo>
                      <a:pt x="2695" y="1075"/>
                      <a:pt x="2703" y="1075"/>
                      <a:pt x="2703" y="1083"/>
                    </a:cubicBezTo>
                    <a:cubicBezTo>
                      <a:pt x="2703" y="1091"/>
                      <a:pt x="2695" y="1099"/>
                      <a:pt x="2687" y="1107"/>
                    </a:cubicBezTo>
                    <a:cubicBezTo>
                      <a:pt x="2656" y="1123"/>
                      <a:pt x="2529" y="1296"/>
                      <a:pt x="2521" y="1368"/>
                    </a:cubicBezTo>
                    <a:cubicBezTo>
                      <a:pt x="2521" y="1431"/>
                      <a:pt x="2498" y="1431"/>
                      <a:pt x="2458" y="1431"/>
                    </a:cubicBezTo>
                    <a:cubicBezTo>
                      <a:pt x="2450" y="1431"/>
                      <a:pt x="2442" y="1431"/>
                      <a:pt x="2427" y="1431"/>
                    </a:cubicBezTo>
                    <a:cubicBezTo>
                      <a:pt x="2395" y="1439"/>
                      <a:pt x="2387" y="1439"/>
                      <a:pt x="2371" y="1447"/>
                    </a:cubicBezTo>
                    <a:cubicBezTo>
                      <a:pt x="2363" y="1447"/>
                      <a:pt x="2347" y="1455"/>
                      <a:pt x="2332" y="1455"/>
                    </a:cubicBezTo>
                    <a:cubicBezTo>
                      <a:pt x="2316" y="1462"/>
                      <a:pt x="2308" y="1471"/>
                      <a:pt x="2300" y="1471"/>
                    </a:cubicBezTo>
                    <a:lnTo>
                      <a:pt x="2300" y="1478"/>
                    </a:lnTo>
                    <a:close/>
                    <a:moveTo>
                      <a:pt x="1810" y="1099"/>
                    </a:moveTo>
                    <a:lnTo>
                      <a:pt x="1810" y="1099"/>
                    </a:lnTo>
                    <a:lnTo>
                      <a:pt x="1810" y="1099"/>
                    </a:lnTo>
                    <a:cubicBezTo>
                      <a:pt x="2300" y="1462"/>
                      <a:pt x="2300" y="1462"/>
                      <a:pt x="2300" y="1462"/>
                    </a:cubicBezTo>
                    <a:cubicBezTo>
                      <a:pt x="2308" y="1462"/>
                      <a:pt x="2316" y="1455"/>
                      <a:pt x="2332" y="1455"/>
                    </a:cubicBezTo>
                    <a:cubicBezTo>
                      <a:pt x="2347" y="1447"/>
                      <a:pt x="2355" y="1447"/>
                      <a:pt x="2363" y="1439"/>
                    </a:cubicBezTo>
                    <a:cubicBezTo>
                      <a:pt x="2387" y="1431"/>
                      <a:pt x="2387" y="1431"/>
                      <a:pt x="2427" y="1423"/>
                    </a:cubicBezTo>
                    <a:cubicBezTo>
                      <a:pt x="2442" y="1423"/>
                      <a:pt x="2450" y="1423"/>
                      <a:pt x="2458" y="1423"/>
                    </a:cubicBezTo>
                    <a:cubicBezTo>
                      <a:pt x="2498" y="1423"/>
                      <a:pt x="2513" y="1423"/>
                      <a:pt x="2521" y="1368"/>
                    </a:cubicBezTo>
                    <a:cubicBezTo>
                      <a:pt x="2521" y="1296"/>
                      <a:pt x="2648" y="1115"/>
                      <a:pt x="2680" y="1099"/>
                    </a:cubicBezTo>
                    <a:cubicBezTo>
                      <a:pt x="2687" y="1091"/>
                      <a:pt x="2695" y="1091"/>
                      <a:pt x="2695" y="1083"/>
                    </a:cubicBezTo>
                    <a:cubicBezTo>
                      <a:pt x="2695" y="1083"/>
                      <a:pt x="2687" y="1075"/>
                      <a:pt x="2687" y="1067"/>
                    </a:cubicBezTo>
                    <a:cubicBezTo>
                      <a:pt x="2687" y="1067"/>
                      <a:pt x="2680" y="1067"/>
                      <a:pt x="2680" y="1059"/>
                    </a:cubicBezTo>
                    <a:cubicBezTo>
                      <a:pt x="2671" y="1051"/>
                      <a:pt x="2671" y="1028"/>
                      <a:pt x="2680" y="1020"/>
                    </a:cubicBezTo>
                    <a:lnTo>
                      <a:pt x="2680" y="1012"/>
                    </a:lnTo>
                    <a:cubicBezTo>
                      <a:pt x="2687" y="1012"/>
                      <a:pt x="2687" y="1012"/>
                      <a:pt x="2687" y="1012"/>
                    </a:cubicBezTo>
                    <a:cubicBezTo>
                      <a:pt x="2695" y="1020"/>
                      <a:pt x="2687" y="1020"/>
                      <a:pt x="2687" y="1020"/>
                    </a:cubicBezTo>
                    <a:cubicBezTo>
                      <a:pt x="2687" y="1028"/>
                      <a:pt x="2687" y="1028"/>
                      <a:pt x="2695" y="1036"/>
                    </a:cubicBezTo>
                    <a:cubicBezTo>
                      <a:pt x="2703" y="1043"/>
                      <a:pt x="2711" y="1059"/>
                      <a:pt x="2719" y="1059"/>
                    </a:cubicBezTo>
                    <a:lnTo>
                      <a:pt x="2727" y="1059"/>
                    </a:lnTo>
                    <a:cubicBezTo>
                      <a:pt x="2727" y="1051"/>
                      <a:pt x="2727" y="1051"/>
                      <a:pt x="2735" y="1043"/>
                    </a:cubicBezTo>
                    <a:cubicBezTo>
                      <a:pt x="2735" y="1036"/>
                      <a:pt x="2751" y="1020"/>
                      <a:pt x="2751" y="1004"/>
                    </a:cubicBezTo>
                    <a:cubicBezTo>
                      <a:pt x="2758" y="980"/>
                      <a:pt x="2766" y="965"/>
                      <a:pt x="2774" y="965"/>
                    </a:cubicBezTo>
                    <a:cubicBezTo>
                      <a:pt x="2782" y="965"/>
                      <a:pt x="2782" y="965"/>
                      <a:pt x="2782" y="972"/>
                    </a:cubicBezTo>
                    <a:cubicBezTo>
                      <a:pt x="2790" y="980"/>
                      <a:pt x="2806" y="980"/>
                      <a:pt x="2822" y="980"/>
                    </a:cubicBezTo>
                    <a:cubicBezTo>
                      <a:pt x="2830" y="980"/>
                      <a:pt x="2830" y="980"/>
                      <a:pt x="2830" y="980"/>
                    </a:cubicBezTo>
                    <a:cubicBezTo>
                      <a:pt x="2838" y="972"/>
                      <a:pt x="2853" y="972"/>
                      <a:pt x="2869" y="965"/>
                    </a:cubicBezTo>
                    <a:cubicBezTo>
                      <a:pt x="2885" y="965"/>
                      <a:pt x="2901" y="956"/>
                      <a:pt x="2909" y="949"/>
                    </a:cubicBezTo>
                    <a:cubicBezTo>
                      <a:pt x="2917" y="949"/>
                      <a:pt x="2909" y="941"/>
                      <a:pt x="2909" y="933"/>
                    </a:cubicBezTo>
                    <a:cubicBezTo>
                      <a:pt x="2909" y="925"/>
                      <a:pt x="2909" y="917"/>
                      <a:pt x="2917" y="909"/>
                    </a:cubicBezTo>
                    <a:cubicBezTo>
                      <a:pt x="2917" y="909"/>
                      <a:pt x="2917" y="901"/>
                      <a:pt x="2924" y="901"/>
                    </a:cubicBezTo>
                    <a:cubicBezTo>
                      <a:pt x="2924" y="901"/>
                      <a:pt x="2924" y="901"/>
                      <a:pt x="2924" y="909"/>
                    </a:cubicBezTo>
                    <a:cubicBezTo>
                      <a:pt x="2933" y="909"/>
                      <a:pt x="2933" y="909"/>
                      <a:pt x="2948" y="909"/>
                    </a:cubicBezTo>
                    <a:cubicBezTo>
                      <a:pt x="2964" y="909"/>
                      <a:pt x="2972" y="909"/>
                      <a:pt x="2972" y="901"/>
                    </a:cubicBezTo>
                    <a:cubicBezTo>
                      <a:pt x="2980" y="901"/>
                      <a:pt x="2980" y="901"/>
                      <a:pt x="2980" y="901"/>
                    </a:cubicBezTo>
                    <a:cubicBezTo>
                      <a:pt x="2988" y="901"/>
                      <a:pt x="2988" y="901"/>
                      <a:pt x="2996" y="909"/>
                    </a:cubicBezTo>
                    <a:cubicBezTo>
                      <a:pt x="3004" y="917"/>
                      <a:pt x="3004" y="925"/>
                      <a:pt x="3004" y="933"/>
                    </a:cubicBezTo>
                    <a:cubicBezTo>
                      <a:pt x="3004" y="941"/>
                      <a:pt x="3004" y="949"/>
                      <a:pt x="3004" y="956"/>
                    </a:cubicBezTo>
                    <a:cubicBezTo>
                      <a:pt x="3004" y="956"/>
                      <a:pt x="3011" y="956"/>
                      <a:pt x="3011" y="965"/>
                    </a:cubicBezTo>
                    <a:cubicBezTo>
                      <a:pt x="3011" y="956"/>
                      <a:pt x="3019" y="941"/>
                      <a:pt x="3019" y="933"/>
                    </a:cubicBezTo>
                    <a:cubicBezTo>
                      <a:pt x="3035" y="885"/>
                      <a:pt x="3067" y="838"/>
                      <a:pt x="3083" y="822"/>
                    </a:cubicBezTo>
                    <a:cubicBezTo>
                      <a:pt x="3091" y="814"/>
                      <a:pt x="3091" y="806"/>
                      <a:pt x="3091" y="806"/>
                    </a:cubicBezTo>
                    <a:cubicBezTo>
                      <a:pt x="3091" y="806"/>
                      <a:pt x="3083" y="798"/>
                      <a:pt x="3075" y="806"/>
                    </a:cubicBezTo>
                    <a:lnTo>
                      <a:pt x="3067" y="814"/>
                    </a:lnTo>
                    <a:lnTo>
                      <a:pt x="3059" y="822"/>
                    </a:lnTo>
                    <a:cubicBezTo>
                      <a:pt x="3059" y="822"/>
                      <a:pt x="3059" y="814"/>
                      <a:pt x="3051" y="814"/>
                    </a:cubicBezTo>
                    <a:cubicBezTo>
                      <a:pt x="3051" y="814"/>
                      <a:pt x="3051" y="806"/>
                      <a:pt x="3051" y="798"/>
                    </a:cubicBezTo>
                    <a:cubicBezTo>
                      <a:pt x="3051" y="791"/>
                      <a:pt x="3051" y="783"/>
                      <a:pt x="3059" y="775"/>
                    </a:cubicBezTo>
                    <a:cubicBezTo>
                      <a:pt x="3059" y="767"/>
                      <a:pt x="3059" y="751"/>
                      <a:pt x="3059" y="751"/>
                    </a:cubicBezTo>
                    <a:cubicBezTo>
                      <a:pt x="3059" y="751"/>
                      <a:pt x="3059" y="751"/>
                      <a:pt x="3051" y="751"/>
                    </a:cubicBezTo>
                    <a:cubicBezTo>
                      <a:pt x="3043" y="759"/>
                      <a:pt x="3043" y="775"/>
                      <a:pt x="3035" y="791"/>
                    </a:cubicBezTo>
                    <a:cubicBezTo>
                      <a:pt x="3035" y="798"/>
                      <a:pt x="3027" y="806"/>
                      <a:pt x="3019" y="806"/>
                    </a:cubicBezTo>
                    <a:cubicBezTo>
                      <a:pt x="3019" y="806"/>
                      <a:pt x="3019" y="806"/>
                      <a:pt x="3011" y="806"/>
                    </a:cubicBezTo>
                    <a:cubicBezTo>
                      <a:pt x="3011" y="798"/>
                      <a:pt x="3011" y="798"/>
                      <a:pt x="3011" y="798"/>
                    </a:cubicBezTo>
                    <a:cubicBezTo>
                      <a:pt x="2996" y="783"/>
                      <a:pt x="2996" y="783"/>
                      <a:pt x="2996" y="759"/>
                    </a:cubicBezTo>
                    <a:cubicBezTo>
                      <a:pt x="2996" y="743"/>
                      <a:pt x="2988" y="727"/>
                      <a:pt x="2980" y="727"/>
                    </a:cubicBezTo>
                    <a:cubicBezTo>
                      <a:pt x="2980" y="727"/>
                      <a:pt x="2980" y="727"/>
                      <a:pt x="2980" y="735"/>
                    </a:cubicBezTo>
                    <a:cubicBezTo>
                      <a:pt x="2980" y="751"/>
                      <a:pt x="2980" y="759"/>
                      <a:pt x="2980" y="759"/>
                    </a:cubicBezTo>
                    <a:cubicBezTo>
                      <a:pt x="2980" y="783"/>
                      <a:pt x="2980" y="798"/>
                      <a:pt x="2956" y="806"/>
                    </a:cubicBezTo>
                    <a:cubicBezTo>
                      <a:pt x="2948" y="806"/>
                      <a:pt x="2940" y="814"/>
                      <a:pt x="2933" y="814"/>
                    </a:cubicBezTo>
                    <a:cubicBezTo>
                      <a:pt x="2917" y="822"/>
                      <a:pt x="2909" y="830"/>
                      <a:pt x="2893" y="830"/>
                    </a:cubicBezTo>
                    <a:cubicBezTo>
                      <a:pt x="2877" y="830"/>
                      <a:pt x="2861" y="838"/>
                      <a:pt x="2853" y="838"/>
                    </a:cubicBezTo>
                    <a:cubicBezTo>
                      <a:pt x="2838" y="838"/>
                      <a:pt x="2830" y="830"/>
                      <a:pt x="2830" y="830"/>
                    </a:cubicBezTo>
                    <a:cubicBezTo>
                      <a:pt x="2830" y="822"/>
                      <a:pt x="2838" y="822"/>
                      <a:pt x="2838" y="822"/>
                    </a:cubicBezTo>
                    <a:cubicBezTo>
                      <a:pt x="2846" y="814"/>
                      <a:pt x="2853" y="814"/>
                      <a:pt x="2861" y="814"/>
                    </a:cubicBezTo>
                    <a:cubicBezTo>
                      <a:pt x="2877" y="814"/>
                      <a:pt x="2885" y="814"/>
                      <a:pt x="2901" y="791"/>
                    </a:cubicBezTo>
                    <a:cubicBezTo>
                      <a:pt x="2909" y="775"/>
                      <a:pt x="2917" y="767"/>
                      <a:pt x="2917" y="751"/>
                    </a:cubicBezTo>
                    <a:cubicBezTo>
                      <a:pt x="2924" y="743"/>
                      <a:pt x="2924" y="735"/>
                      <a:pt x="2933" y="719"/>
                    </a:cubicBezTo>
                    <a:cubicBezTo>
                      <a:pt x="2940" y="712"/>
                      <a:pt x="2948" y="696"/>
                      <a:pt x="2956" y="696"/>
                    </a:cubicBezTo>
                    <a:cubicBezTo>
                      <a:pt x="2964" y="688"/>
                      <a:pt x="2964" y="680"/>
                      <a:pt x="2964" y="680"/>
                    </a:cubicBezTo>
                    <a:cubicBezTo>
                      <a:pt x="2964" y="672"/>
                      <a:pt x="2964" y="672"/>
                      <a:pt x="2956" y="664"/>
                    </a:cubicBezTo>
                    <a:lnTo>
                      <a:pt x="2956" y="664"/>
                    </a:lnTo>
                    <a:cubicBezTo>
                      <a:pt x="2940" y="656"/>
                      <a:pt x="2940" y="656"/>
                      <a:pt x="2917" y="648"/>
                    </a:cubicBezTo>
                    <a:cubicBezTo>
                      <a:pt x="2917" y="648"/>
                      <a:pt x="2901" y="648"/>
                      <a:pt x="2893" y="640"/>
                    </a:cubicBezTo>
                    <a:cubicBezTo>
                      <a:pt x="2877" y="632"/>
                      <a:pt x="2853" y="632"/>
                      <a:pt x="2838" y="625"/>
                    </a:cubicBezTo>
                    <a:cubicBezTo>
                      <a:pt x="2814" y="625"/>
                      <a:pt x="2806" y="617"/>
                      <a:pt x="2798" y="617"/>
                    </a:cubicBezTo>
                    <a:cubicBezTo>
                      <a:pt x="2798" y="609"/>
                      <a:pt x="2806" y="609"/>
                      <a:pt x="2806" y="609"/>
                    </a:cubicBezTo>
                    <a:cubicBezTo>
                      <a:pt x="2814" y="601"/>
                      <a:pt x="2822" y="601"/>
                      <a:pt x="2830" y="601"/>
                    </a:cubicBezTo>
                    <a:lnTo>
                      <a:pt x="2838" y="601"/>
                    </a:lnTo>
                    <a:cubicBezTo>
                      <a:pt x="2846" y="601"/>
                      <a:pt x="2846" y="601"/>
                      <a:pt x="2853" y="601"/>
                    </a:cubicBezTo>
                    <a:cubicBezTo>
                      <a:pt x="2861" y="601"/>
                      <a:pt x="2869" y="601"/>
                      <a:pt x="2877" y="593"/>
                    </a:cubicBezTo>
                    <a:cubicBezTo>
                      <a:pt x="2885" y="593"/>
                      <a:pt x="2885" y="585"/>
                      <a:pt x="2893" y="577"/>
                    </a:cubicBezTo>
                    <a:cubicBezTo>
                      <a:pt x="2893" y="569"/>
                      <a:pt x="2893" y="561"/>
                      <a:pt x="2917" y="569"/>
                    </a:cubicBezTo>
                    <a:cubicBezTo>
                      <a:pt x="2924" y="569"/>
                      <a:pt x="2924" y="569"/>
                      <a:pt x="2924" y="577"/>
                    </a:cubicBezTo>
                    <a:cubicBezTo>
                      <a:pt x="2933" y="577"/>
                      <a:pt x="2933" y="577"/>
                      <a:pt x="2972" y="585"/>
                    </a:cubicBezTo>
                    <a:cubicBezTo>
                      <a:pt x="3004" y="593"/>
                      <a:pt x="3019" y="593"/>
                      <a:pt x="3027" y="593"/>
                    </a:cubicBezTo>
                    <a:cubicBezTo>
                      <a:pt x="3043" y="593"/>
                      <a:pt x="3051" y="601"/>
                      <a:pt x="3051" y="593"/>
                    </a:cubicBezTo>
                    <a:cubicBezTo>
                      <a:pt x="3067" y="593"/>
                      <a:pt x="3122" y="553"/>
                      <a:pt x="3130" y="490"/>
                    </a:cubicBezTo>
                    <a:cubicBezTo>
                      <a:pt x="3130" y="459"/>
                      <a:pt x="3130" y="443"/>
                      <a:pt x="3146" y="443"/>
                    </a:cubicBezTo>
                    <a:cubicBezTo>
                      <a:pt x="3146" y="443"/>
                      <a:pt x="3146" y="443"/>
                      <a:pt x="3154" y="451"/>
                    </a:cubicBezTo>
                    <a:lnTo>
                      <a:pt x="3162" y="451"/>
                    </a:lnTo>
                    <a:cubicBezTo>
                      <a:pt x="3170" y="451"/>
                      <a:pt x="3170" y="451"/>
                      <a:pt x="3170" y="451"/>
                    </a:cubicBezTo>
                    <a:cubicBezTo>
                      <a:pt x="3177" y="451"/>
                      <a:pt x="3186" y="451"/>
                      <a:pt x="3186" y="443"/>
                    </a:cubicBezTo>
                    <a:cubicBezTo>
                      <a:pt x="3193" y="443"/>
                      <a:pt x="3193" y="435"/>
                      <a:pt x="3186" y="427"/>
                    </a:cubicBezTo>
                    <a:cubicBezTo>
                      <a:pt x="3186" y="419"/>
                      <a:pt x="3186" y="403"/>
                      <a:pt x="3186" y="395"/>
                    </a:cubicBezTo>
                    <a:cubicBezTo>
                      <a:pt x="3177" y="372"/>
                      <a:pt x="3177" y="356"/>
                      <a:pt x="3177" y="332"/>
                    </a:cubicBezTo>
                    <a:cubicBezTo>
                      <a:pt x="3177" y="308"/>
                      <a:pt x="3154" y="301"/>
                      <a:pt x="3146" y="301"/>
                    </a:cubicBezTo>
                    <a:cubicBezTo>
                      <a:pt x="3146" y="292"/>
                      <a:pt x="3146" y="292"/>
                      <a:pt x="3138" y="292"/>
                    </a:cubicBezTo>
                    <a:lnTo>
                      <a:pt x="3130" y="292"/>
                    </a:lnTo>
                    <a:cubicBezTo>
                      <a:pt x="3122" y="292"/>
                      <a:pt x="3106" y="292"/>
                      <a:pt x="3106" y="308"/>
                    </a:cubicBezTo>
                    <a:cubicBezTo>
                      <a:pt x="3106" y="316"/>
                      <a:pt x="3098" y="324"/>
                      <a:pt x="3091" y="324"/>
                    </a:cubicBezTo>
                    <a:cubicBezTo>
                      <a:pt x="3091" y="324"/>
                      <a:pt x="3083" y="324"/>
                      <a:pt x="3083" y="332"/>
                    </a:cubicBezTo>
                    <a:cubicBezTo>
                      <a:pt x="3083" y="332"/>
                      <a:pt x="3083" y="332"/>
                      <a:pt x="3083" y="340"/>
                    </a:cubicBezTo>
                    <a:cubicBezTo>
                      <a:pt x="3098" y="364"/>
                      <a:pt x="3114" y="395"/>
                      <a:pt x="3091" y="419"/>
                    </a:cubicBezTo>
                    <a:cubicBezTo>
                      <a:pt x="3075" y="427"/>
                      <a:pt x="3067" y="435"/>
                      <a:pt x="3059" y="435"/>
                    </a:cubicBezTo>
                    <a:lnTo>
                      <a:pt x="3051" y="427"/>
                    </a:lnTo>
                    <a:cubicBezTo>
                      <a:pt x="3051" y="419"/>
                      <a:pt x="3051" y="411"/>
                      <a:pt x="3051" y="395"/>
                    </a:cubicBezTo>
                    <a:cubicBezTo>
                      <a:pt x="3051" y="372"/>
                      <a:pt x="3059" y="364"/>
                      <a:pt x="3067" y="348"/>
                    </a:cubicBezTo>
                    <a:cubicBezTo>
                      <a:pt x="3075" y="340"/>
                      <a:pt x="3075" y="332"/>
                      <a:pt x="3067" y="316"/>
                    </a:cubicBezTo>
                    <a:cubicBezTo>
                      <a:pt x="3059" y="308"/>
                      <a:pt x="3051" y="308"/>
                      <a:pt x="3051" y="301"/>
                    </a:cubicBezTo>
                    <a:cubicBezTo>
                      <a:pt x="3043" y="292"/>
                      <a:pt x="3035" y="285"/>
                      <a:pt x="3027" y="285"/>
                    </a:cubicBezTo>
                    <a:cubicBezTo>
                      <a:pt x="3027" y="285"/>
                      <a:pt x="3019" y="285"/>
                      <a:pt x="3019" y="292"/>
                    </a:cubicBezTo>
                    <a:cubicBezTo>
                      <a:pt x="3011" y="292"/>
                      <a:pt x="3004" y="301"/>
                      <a:pt x="2996" y="301"/>
                    </a:cubicBezTo>
                    <a:cubicBezTo>
                      <a:pt x="2980" y="308"/>
                      <a:pt x="2964" y="316"/>
                      <a:pt x="2964" y="332"/>
                    </a:cubicBezTo>
                    <a:cubicBezTo>
                      <a:pt x="2964" y="340"/>
                      <a:pt x="2956" y="340"/>
                      <a:pt x="2956" y="340"/>
                    </a:cubicBezTo>
                    <a:cubicBezTo>
                      <a:pt x="2948" y="340"/>
                      <a:pt x="2940" y="332"/>
                      <a:pt x="2924" y="324"/>
                    </a:cubicBezTo>
                    <a:cubicBezTo>
                      <a:pt x="2917" y="324"/>
                      <a:pt x="2909" y="316"/>
                      <a:pt x="2901" y="316"/>
                    </a:cubicBezTo>
                    <a:lnTo>
                      <a:pt x="2901" y="316"/>
                    </a:lnTo>
                    <a:cubicBezTo>
                      <a:pt x="2893" y="340"/>
                      <a:pt x="2869" y="364"/>
                      <a:pt x="2846" y="364"/>
                    </a:cubicBezTo>
                    <a:cubicBezTo>
                      <a:pt x="2838" y="364"/>
                      <a:pt x="2830" y="364"/>
                      <a:pt x="2822" y="356"/>
                    </a:cubicBezTo>
                    <a:cubicBezTo>
                      <a:pt x="2790" y="340"/>
                      <a:pt x="2766" y="316"/>
                      <a:pt x="2758" y="292"/>
                    </a:cubicBezTo>
                    <a:lnTo>
                      <a:pt x="2758" y="285"/>
                    </a:lnTo>
                    <a:lnTo>
                      <a:pt x="2758" y="285"/>
                    </a:lnTo>
                    <a:cubicBezTo>
                      <a:pt x="2766" y="285"/>
                      <a:pt x="2766" y="285"/>
                      <a:pt x="2766" y="285"/>
                    </a:cubicBezTo>
                    <a:lnTo>
                      <a:pt x="2766" y="285"/>
                    </a:lnTo>
                    <a:cubicBezTo>
                      <a:pt x="2774" y="292"/>
                      <a:pt x="2782" y="301"/>
                      <a:pt x="2798" y="301"/>
                    </a:cubicBezTo>
                    <a:cubicBezTo>
                      <a:pt x="2806" y="308"/>
                      <a:pt x="2814" y="308"/>
                      <a:pt x="2822" y="308"/>
                    </a:cubicBezTo>
                    <a:cubicBezTo>
                      <a:pt x="2830" y="316"/>
                      <a:pt x="2830" y="316"/>
                      <a:pt x="2846" y="308"/>
                    </a:cubicBezTo>
                    <a:cubicBezTo>
                      <a:pt x="2853" y="308"/>
                      <a:pt x="2861" y="308"/>
                      <a:pt x="2869" y="301"/>
                    </a:cubicBezTo>
                    <a:cubicBezTo>
                      <a:pt x="2885" y="301"/>
                      <a:pt x="2901" y="292"/>
                      <a:pt x="2909" y="277"/>
                    </a:cubicBezTo>
                    <a:cubicBezTo>
                      <a:pt x="2924" y="245"/>
                      <a:pt x="2940" y="237"/>
                      <a:pt x="2972" y="237"/>
                    </a:cubicBezTo>
                    <a:cubicBezTo>
                      <a:pt x="2996" y="229"/>
                      <a:pt x="3011" y="221"/>
                      <a:pt x="3019" y="214"/>
                    </a:cubicBezTo>
                    <a:cubicBezTo>
                      <a:pt x="3019" y="206"/>
                      <a:pt x="3011" y="206"/>
                      <a:pt x="3011" y="198"/>
                    </a:cubicBezTo>
                    <a:cubicBezTo>
                      <a:pt x="2996" y="190"/>
                      <a:pt x="2988" y="174"/>
                      <a:pt x="2988" y="166"/>
                    </a:cubicBezTo>
                    <a:cubicBezTo>
                      <a:pt x="2988" y="158"/>
                      <a:pt x="2996" y="158"/>
                      <a:pt x="3011" y="166"/>
                    </a:cubicBezTo>
                    <a:cubicBezTo>
                      <a:pt x="3019" y="166"/>
                      <a:pt x="3027" y="174"/>
                      <a:pt x="3027" y="174"/>
                    </a:cubicBezTo>
                    <a:cubicBezTo>
                      <a:pt x="3043" y="182"/>
                      <a:pt x="3059" y="190"/>
                      <a:pt x="3067" y="190"/>
                    </a:cubicBezTo>
                    <a:cubicBezTo>
                      <a:pt x="3075" y="190"/>
                      <a:pt x="3075" y="190"/>
                      <a:pt x="3075" y="190"/>
                    </a:cubicBezTo>
                    <a:cubicBezTo>
                      <a:pt x="3083" y="190"/>
                      <a:pt x="3091" y="190"/>
                      <a:pt x="3098" y="198"/>
                    </a:cubicBezTo>
                    <a:cubicBezTo>
                      <a:pt x="3098" y="198"/>
                      <a:pt x="3098" y="198"/>
                      <a:pt x="3106" y="198"/>
                    </a:cubicBezTo>
                    <a:cubicBezTo>
                      <a:pt x="3106" y="206"/>
                      <a:pt x="3114" y="206"/>
                      <a:pt x="3122" y="206"/>
                    </a:cubicBezTo>
                    <a:cubicBezTo>
                      <a:pt x="3122" y="206"/>
                      <a:pt x="3114" y="206"/>
                      <a:pt x="3114" y="198"/>
                    </a:cubicBezTo>
                    <a:cubicBezTo>
                      <a:pt x="3098" y="182"/>
                      <a:pt x="3091" y="166"/>
                      <a:pt x="3083" y="150"/>
                    </a:cubicBezTo>
                    <a:cubicBezTo>
                      <a:pt x="3075" y="134"/>
                      <a:pt x="3075" y="119"/>
                      <a:pt x="3067" y="111"/>
                    </a:cubicBezTo>
                    <a:cubicBezTo>
                      <a:pt x="3059" y="103"/>
                      <a:pt x="3051" y="103"/>
                      <a:pt x="3043" y="95"/>
                    </a:cubicBezTo>
                    <a:cubicBezTo>
                      <a:pt x="3027" y="87"/>
                      <a:pt x="3019" y="79"/>
                      <a:pt x="3011" y="63"/>
                    </a:cubicBezTo>
                    <a:cubicBezTo>
                      <a:pt x="3004" y="39"/>
                      <a:pt x="3004" y="24"/>
                      <a:pt x="3004" y="24"/>
                    </a:cubicBezTo>
                    <a:cubicBezTo>
                      <a:pt x="2719" y="87"/>
                      <a:pt x="1818" y="292"/>
                      <a:pt x="1011" y="403"/>
                    </a:cubicBezTo>
                    <a:cubicBezTo>
                      <a:pt x="1011" y="403"/>
                      <a:pt x="964" y="411"/>
                      <a:pt x="932" y="411"/>
                    </a:cubicBezTo>
                    <a:cubicBezTo>
                      <a:pt x="924" y="411"/>
                      <a:pt x="917" y="411"/>
                      <a:pt x="917" y="411"/>
                    </a:cubicBezTo>
                    <a:cubicBezTo>
                      <a:pt x="909" y="403"/>
                      <a:pt x="901" y="403"/>
                      <a:pt x="893" y="403"/>
                    </a:cubicBezTo>
                    <a:cubicBezTo>
                      <a:pt x="901" y="443"/>
                      <a:pt x="901" y="490"/>
                      <a:pt x="885" y="514"/>
                    </a:cubicBezTo>
                    <a:cubicBezTo>
                      <a:pt x="877" y="538"/>
                      <a:pt x="861" y="545"/>
                      <a:pt x="853" y="545"/>
                    </a:cubicBezTo>
                    <a:cubicBezTo>
                      <a:pt x="845" y="553"/>
                      <a:pt x="837" y="553"/>
                      <a:pt x="830" y="577"/>
                    </a:cubicBezTo>
                    <a:cubicBezTo>
                      <a:pt x="822" y="617"/>
                      <a:pt x="782" y="672"/>
                      <a:pt x="766" y="672"/>
                    </a:cubicBezTo>
                    <a:lnTo>
                      <a:pt x="758" y="672"/>
                    </a:lnTo>
                    <a:cubicBezTo>
                      <a:pt x="758" y="656"/>
                      <a:pt x="735" y="632"/>
                      <a:pt x="711" y="632"/>
                    </a:cubicBezTo>
                    <a:cubicBezTo>
                      <a:pt x="695" y="632"/>
                      <a:pt x="687" y="640"/>
                      <a:pt x="679" y="648"/>
                    </a:cubicBezTo>
                    <a:cubicBezTo>
                      <a:pt x="656" y="672"/>
                      <a:pt x="656" y="688"/>
                      <a:pt x="656" y="712"/>
                    </a:cubicBezTo>
                    <a:cubicBezTo>
                      <a:pt x="648" y="735"/>
                      <a:pt x="648" y="751"/>
                      <a:pt x="616" y="759"/>
                    </a:cubicBezTo>
                    <a:cubicBezTo>
                      <a:pt x="584" y="759"/>
                      <a:pt x="577" y="743"/>
                      <a:pt x="577" y="727"/>
                    </a:cubicBezTo>
                    <a:cubicBezTo>
                      <a:pt x="569" y="719"/>
                      <a:pt x="569" y="719"/>
                      <a:pt x="561" y="719"/>
                    </a:cubicBezTo>
                    <a:lnTo>
                      <a:pt x="553" y="719"/>
                    </a:lnTo>
                    <a:lnTo>
                      <a:pt x="553" y="727"/>
                    </a:lnTo>
                    <a:cubicBezTo>
                      <a:pt x="553" y="735"/>
                      <a:pt x="553" y="751"/>
                      <a:pt x="545" y="759"/>
                    </a:cubicBezTo>
                    <a:cubicBezTo>
                      <a:pt x="537" y="775"/>
                      <a:pt x="521" y="775"/>
                      <a:pt x="505" y="783"/>
                    </a:cubicBezTo>
                    <a:cubicBezTo>
                      <a:pt x="490" y="783"/>
                      <a:pt x="482" y="783"/>
                      <a:pt x="482" y="798"/>
                    </a:cubicBezTo>
                    <a:cubicBezTo>
                      <a:pt x="482" y="838"/>
                      <a:pt x="466" y="870"/>
                      <a:pt x="434" y="870"/>
                    </a:cubicBezTo>
                    <a:cubicBezTo>
                      <a:pt x="403" y="870"/>
                      <a:pt x="355" y="933"/>
                      <a:pt x="316" y="972"/>
                    </a:cubicBezTo>
                    <a:cubicBezTo>
                      <a:pt x="308" y="980"/>
                      <a:pt x="300" y="988"/>
                      <a:pt x="292" y="996"/>
                    </a:cubicBezTo>
                    <a:cubicBezTo>
                      <a:pt x="284" y="1004"/>
                      <a:pt x="276" y="1012"/>
                      <a:pt x="260" y="1012"/>
                    </a:cubicBezTo>
                    <a:cubicBezTo>
                      <a:pt x="260" y="1012"/>
                      <a:pt x="253" y="1004"/>
                      <a:pt x="245" y="1004"/>
                    </a:cubicBezTo>
                    <a:cubicBezTo>
                      <a:pt x="237" y="1004"/>
                      <a:pt x="229" y="1004"/>
                      <a:pt x="221" y="1004"/>
                    </a:cubicBezTo>
                    <a:cubicBezTo>
                      <a:pt x="205" y="1004"/>
                      <a:pt x="189" y="1012"/>
                      <a:pt x="173" y="1020"/>
                    </a:cubicBezTo>
                    <a:cubicBezTo>
                      <a:pt x="142" y="1043"/>
                      <a:pt x="126" y="1051"/>
                      <a:pt x="110" y="1051"/>
                    </a:cubicBezTo>
                    <a:cubicBezTo>
                      <a:pt x="94" y="1051"/>
                      <a:pt x="94" y="1051"/>
                      <a:pt x="94" y="1067"/>
                    </a:cubicBezTo>
                    <a:cubicBezTo>
                      <a:pt x="102" y="1075"/>
                      <a:pt x="102" y="1083"/>
                      <a:pt x="102" y="1083"/>
                    </a:cubicBezTo>
                    <a:cubicBezTo>
                      <a:pt x="110" y="1115"/>
                      <a:pt x="110" y="1138"/>
                      <a:pt x="94" y="1154"/>
                    </a:cubicBezTo>
                    <a:cubicBezTo>
                      <a:pt x="87" y="1162"/>
                      <a:pt x="63" y="1170"/>
                      <a:pt x="47" y="1170"/>
                    </a:cubicBezTo>
                    <a:cubicBezTo>
                      <a:pt x="23" y="1170"/>
                      <a:pt x="7" y="1178"/>
                      <a:pt x="7" y="1186"/>
                    </a:cubicBezTo>
                    <a:cubicBezTo>
                      <a:pt x="7" y="1194"/>
                      <a:pt x="7" y="1209"/>
                      <a:pt x="7" y="1233"/>
                    </a:cubicBezTo>
                    <a:cubicBezTo>
                      <a:pt x="7" y="1249"/>
                      <a:pt x="7" y="1273"/>
                      <a:pt x="7" y="1289"/>
                    </a:cubicBezTo>
                    <a:cubicBezTo>
                      <a:pt x="126" y="1273"/>
                      <a:pt x="126" y="1273"/>
                      <a:pt x="126" y="1273"/>
                    </a:cubicBezTo>
                    <a:cubicBezTo>
                      <a:pt x="308" y="1257"/>
                      <a:pt x="426" y="1241"/>
                      <a:pt x="450" y="1241"/>
                    </a:cubicBezTo>
                    <a:cubicBezTo>
                      <a:pt x="505" y="1241"/>
                      <a:pt x="529" y="1225"/>
                      <a:pt x="553" y="1202"/>
                    </a:cubicBezTo>
                    <a:cubicBezTo>
                      <a:pt x="561" y="1194"/>
                      <a:pt x="569" y="1186"/>
                      <a:pt x="584" y="1178"/>
                    </a:cubicBezTo>
                    <a:cubicBezTo>
                      <a:pt x="632" y="1154"/>
                      <a:pt x="774" y="1083"/>
                      <a:pt x="814" y="1075"/>
                    </a:cubicBezTo>
                    <a:cubicBezTo>
                      <a:pt x="837" y="1067"/>
                      <a:pt x="1130" y="1028"/>
                      <a:pt x="1209" y="1028"/>
                    </a:cubicBezTo>
                    <a:cubicBezTo>
                      <a:pt x="1225" y="1028"/>
                      <a:pt x="1233" y="1028"/>
                      <a:pt x="1233" y="1036"/>
                    </a:cubicBezTo>
                    <a:cubicBezTo>
                      <a:pt x="1233" y="1043"/>
                      <a:pt x="1233" y="1043"/>
                      <a:pt x="1233" y="1051"/>
                    </a:cubicBezTo>
                    <a:lnTo>
                      <a:pt x="1233" y="1059"/>
                    </a:lnTo>
                    <a:cubicBezTo>
                      <a:pt x="1233" y="1059"/>
                      <a:pt x="1241" y="1059"/>
                      <a:pt x="1257" y="1067"/>
                    </a:cubicBezTo>
                    <a:cubicBezTo>
                      <a:pt x="1264" y="1067"/>
                      <a:pt x="1272" y="1067"/>
                      <a:pt x="1280" y="1067"/>
                    </a:cubicBezTo>
                    <a:cubicBezTo>
                      <a:pt x="1288" y="1067"/>
                      <a:pt x="1288" y="1067"/>
                      <a:pt x="1296" y="1067"/>
                    </a:cubicBezTo>
                    <a:cubicBezTo>
                      <a:pt x="1312" y="1067"/>
                      <a:pt x="1320" y="1067"/>
                      <a:pt x="1328" y="1075"/>
                    </a:cubicBezTo>
                    <a:cubicBezTo>
                      <a:pt x="1343" y="1091"/>
                      <a:pt x="1367" y="1154"/>
                      <a:pt x="1367" y="1170"/>
                    </a:cubicBezTo>
                    <a:lnTo>
                      <a:pt x="1810" y="1099"/>
                    </a:lnTo>
                    <a:close/>
                    <a:moveTo>
                      <a:pt x="3083" y="340"/>
                    </a:moveTo>
                    <a:lnTo>
                      <a:pt x="3083" y="340"/>
                    </a:lnTo>
                    <a:cubicBezTo>
                      <a:pt x="3075" y="348"/>
                      <a:pt x="3075" y="348"/>
                      <a:pt x="3075" y="356"/>
                    </a:cubicBezTo>
                    <a:cubicBezTo>
                      <a:pt x="3067" y="364"/>
                      <a:pt x="3059" y="372"/>
                      <a:pt x="3059" y="395"/>
                    </a:cubicBezTo>
                    <a:cubicBezTo>
                      <a:pt x="3051" y="411"/>
                      <a:pt x="3059" y="419"/>
                      <a:pt x="3059" y="427"/>
                    </a:cubicBezTo>
                    <a:lnTo>
                      <a:pt x="3059" y="427"/>
                    </a:lnTo>
                    <a:cubicBezTo>
                      <a:pt x="3067" y="427"/>
                      <a:pt x="3083" y="411"/>
                      <a:pt x="3083" y="411"/>
                    </a:cubicBezTo>
                    <a:cubicBezTo>
                      <a:pt x="3106" y="395"/>
                      <a:pt x="3091" y="364"/>
                      <a:pt x="3083" y="340"/>
                    </a:cubicBezTo>
                    <a:close/>
                    <a:moveTo>
                      <a:pt x="3027" y="16"/>
                    </a:moveTo>
                    <a:lnTo>
                      <a:pt x="3027" y="16"/>
                    </a:lnTo>
                    <a:lnTo>
                      <a:pt x="3027" y="16"/>
                    </a:lnTo>
                    <a:cubicBezTo>
                      <a:pt x="3035" y="24"/>
                      <a:pt x="3035" y="24"/>
                      <a:pt x="3043" y="24"/>
                    </a:cubicBezTo>
                    <a:cubicBezTo>
                      <a:pt x="3059" y="32"/>
                      <a:pt x="3067" y="39"/>
                      <a:pt x="3075" y="71"/>
                    </a:cubicBezTo>
                    <a:cubicBezTo>
                      <a:pt x="3083" y="95"/>
                      <a:pt x="3098" y="111"/>
                      <a:pt x="3106" y="119"/>
                    </a:cubicBezTo>
                    <a:cubicBezTo>
                      <a:pt x="3114" y="126"/>
                      <a:pt x="3122" y="134"/>
                      <a:pt x="3122" y="142"/>
                    </a:cubicBezTo>
                    <a:cubicBezTo>
                      <a:pt x="3138" y="166"/>
                      <a:pt x="3146" y="182"/>
                      <a:pt x="3170" y="221"/>
                    </a:cubicBezTo>
                    <a:cubicBezTo>
                      <a:pt x="3193" y="261"/>
                      <a:pt x="3209" y="292"/>
                      <a:pt x="3225" y="308"/>
                    </a:cubicBezTo>
                    <a:cubicBezTo>
                      <a:pt x="3233" y="316"/>
                      <a:pt x="3249" y="316"/>
                      <a:pt x="3249" y="324"/>
                    </a:cubicBezTo>
                    <a:cubicBezTo>
                      <a:pt x="3249" y="316"/>
                      <a:pt x="3249" y="316"/>
                      <a:pt x="3249" y="316"/>
                    </a:cubicBezTo>
                    <a:cubicBezTo>
                      <a:pt x="3225" y="285"/>
                      <a:pt x="3209" y="269"/>
                      <a:pt x="3186" y="237"/>
                    </a:cubicBezTo>
                    <a:cubicBezTo>
                      <a:pt x="3177" y="221"/>
                      <a:pt x="3170" y="206"/>
                      <a:pt x="3162" y="182"/>
                    </a:cubicBezTo>
                    <a:cubicBezTo>
                      <a:pt x="3146" y="158"/>
                      <a:pt x="3130" y="134"/>
                      <a:pt x="3122" y="126"/>
                    </a:cubicBezTo>
                    <a:cubicBezTo>
                      <a:pt x="3114" y="111"/>
                      <a:pt x="3106" y="103"/>
                      <a:pt x="3098" y="87"/>
                    </a:cubicBezTo>
                    <a:cubicBezTo>
                      <a:pt x="3098" y="71"/>
                      <a:pt x="3091" y="48"/>
                      <a:pt x="3075" y="32"/>
                    </a:cubicBezTo>
                    <a:cubicBezTo>
                      <a:pt x="3067" y="16"/>
                      <a:pt x="3067" y="16"/>
                      <a:pt x="3059" y="8"/>
                    </a:cubicBezTo>
                    <a:cubicBezTo>
                      <a:pt x="3051" y="8"/>
                      <a:pt x="3043" y="16"/>
                      <a:pt x="3027" y="16"/>
                    </a:cubicBezTo>
                    <a:close/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3" name="Freeform 639"/>
              <p:cNvSpPr>
                <a:spLocks noChangeArrowheads="1"/>
              </p:cNvSpPr>
              <p:nvPr/>
            </p:nvSpPr>
            <p:spPr bwMode="auto">
              <a:xfrm>
                <a:off x="14039000" y="4343060"/>
                <a:ext cx="786244" cy="1043688"/>
              </a:xfrm>
              <a:custGeom>
                <a:avLst/>
                <a:gdLst>
                  <a:gd name="T0" fmla="*/ 751 w 1495"/>
                  <a:gd name="T1" fmla="*/ 1929 h 1985"/>
                  <a:gd name="T2" fmla="*/ 1218 w 1495"/>
                  <a:gd name="T3" fmla="*/ 1826 h 1985"/>
                  <a:gd name="T4" fmla="*/ 1321 w 1495"/>
                  <a:gd name="T5" fmla="*/ 1684 h 1985"/>
                  <a:gd name="T6" fmla="*/ 1376 w 1495"/>
                  <a:gd name="T7" fmla="*/ 1510 h 1985"/>
                  <a:gd name="T8" fmla="*/ 1360 w 1495"/>
                  <a:gd name="T9" fmla="*/ 1423 h 1985"/>
                  <a:gd name="T10" fmla="*/ 1486 w 1495"/>
                  <a:gd name="T11" fmla="*/ 1399 h 1985"/>
                  <a:gd name="T12" fmla="*/ 1494 w 1495"/>
                  <a:gd name="T13" fmla="*/ 1194 h 1985"/>
                  <a:gd name="T14" fmla="*/ 1455 w 1495"/>
                  <a:gd name="T15" fmla="*/ 1115 h 1985"/>
                  <a:gd name="T16" fmla="*/ 1344 w 1495"/>
                  <a:gd name="T17" fmla="*/ 807 h 1985"/>
                  <a:gd name="T18" fmla="*/ 1123 w 1495"/>
                  <a:gd name="T19" fmla="*/ 807 h 1985"/>
                  <a:gd name="T20" fmla="*/ 1099 w 1495"/>
                  <a:gd name="T21" fmla="*/ 854 h 1985"/>
                  <a:gd name="T22" fmla="*/ 1020 w 1495"/>
                  <a:gd name="T23" fmla="*/ 965 h 1985"/>
                  <a:gd name="T24" fmla="*/ 933 w 1495"/>
                  <a:gd name="T25" fmla="*/ 822 h 1985"/>
                  <a:gd name="T26" fmla="*/ 1020 w 1495"/>
                  <a:gd name="T27" fmla="*/ 704 h 1985"/>
                  <a:gd name="T28" fmla="*/ 1083 w 1495"/>
                  <a:gd name="T29" fmla="*/ 609 h 1985"/>
                  <a:gd name="T30" fmla="*/ 1075 w 1495"/>
                  <a:gd name="T31" fmla="*/ 435 h 1985"/>
                  <a:gd name="T32" fmla="*/ 1004 w 1495"/>
                  <a:gd name="T33" fmla="*/ 293 h 1985"/>
                  <a:gd name="T34" fmla="*/ 996 w 1495"/>
                  <a:gd name="T35" fmla="*/ 214 h 1985"/>
                  <a:gd name="T36" fmla="*/ 767 w 1495"/>
                  <a:gd name="T37" fmla="*/ 103 h 1985"/>
                  <a:gd name="T38" fmla="*/ 649 w 1495"/>
                  <a:gd name="T39" fmla="*/ 56 h 1985"/>
                  <a:gd name="T40" fmla="*/ 506 w 1495"/>
                  <a:gd name="T41" fmla="*/ 16 h 1985"/>
                  <a:gd name="T42" fmla="*/ 419 w 1495"/>
                  <a:gd name="T43" fmla="*/ 143 h 1985"/>
                  <a:gd name="T44" fmla="*/ 427 w 1495"/>
                  <a:gd name="T45" fmla="*/ 214 h 1985"/>
                  <a:gd name="T46" fmla="*/ 340 w 1495"/>
                  <a:gd name="T47" fmla="*/ 277 h 1985"/>
                  <a:gd name="T48" fmla="*/ 332 w 1495"/>
                  <a:gd name="T49" fmla="*/ 482 h 1985"/>
                  <a:gd name="T50" fmla="*/ 309 w 1495"/>
                  <a:gd name="T51" fmla="*/ 451 h 1985"/>
                  <a:gd name="T52" fmla="*/ 285 w 1495"/>
                  <a:gd name="T53" fmla="*/ 403 h 1985"/>
                  <a:gd name="T54" fmla="*/ 261 w 1495"/>
                  <a:gd name="T55" fmla="*/ 324 h 1985"/>
                  <a:gd name="T56" fmla="*/ 190 w 1495"/>
                  <a:gd name="T57" fmla="*/ 451 h 1985"/>
                  <a:gd name="T58" fmla="*/ 119 w 1495"/>
                  <a:gd name="T59" fmla="*/ 538 h 1985"/>
                  <a:gd name="T60" fmla="*/ 103 w 1495"/>
                  <a:gd name="T61" fmla="*/ 648 h 1985"/>
                  <a:gd name="T62" fmla="*/ 48 w 1495"/>
                  <a:gd name="T63" fmla="*/ 838 h 1985"/>
                  <a:gd name="T64" fmla="*/ 56 w 1495"/>
                  <a:gd name="T65" fmla="*/ 973 h 1985"/>
                  <a:gd name="T66" fmla="*/ 63 w 1495"/>
                  <a:gd name="T67" fmla="*/ 1154 h 1985"/>
                  <a:gd name="T68" fmla="*/ 182 w 1495"/>
                  <a:gd name="T69" fmla="*/ 1660 h 1985"/>
                  <a:gd name="T70" fmla="*/ 48 w 1495"/>
                  <a:gd name="T71" fmla="*/ 1977 h 1985"/>
                  <a:gd name="T72" fmla="*/ 712 w 1495"/>
                  <a:gd name="T73" fmla="*/ 1905 h 19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95" h="1985">
                    <a:moveTo>
                      <a:pt x="751" y="1929"/>
                    </a:moveTo>
                    <a:lnTo>
                      <a:pt x="751" y="1929"/>
                    </a:lnTo>
                    <a:cubicBezTo>
                      <a:pt x="767" y="1953"/>
                      <a:pt x="1083" y="1874"/>
                      <a:pt x="1210" y="1834"/>
                    </a:cubicBezTo>
                    <a:cubicBezTo>
                      <a:pt x="1210" y="1834"/>
                      <a:pt x="1210" y="1826"/>
                      <a:pt x="1218" y="1826"/>
                    </a:cubicBezTo>
                    <a:cubicBezTo>
                      <a:pt x="1241" y="1787"/>
                      <a:pt x="1249" y="1747"/>
                      <a:pt x="1273" y="1739"/>
                    </a:cubicBezTo>
                    <a:cubicBezTo>
                      <a:pt x="1289" y="1724"/>
                      <a:pt x="1297" y="1692"/>
                      <a:pt x="1321" y="1684"/>
                    </a:cubicBezTo>
                    <a:cubicBezTo>
                      <a:pt x="1313" y="1660"/>
                      <a:pt x="1305" y="1629"/>
                      <a:pt x="1297" y="1613"/>
                    </a:cubicBezTo>
                    <a:cubicBezTo>
                      <a:pt x="1289" y="1597"/>
                      <a:pt x="1328" y="1557"/>
                      <a:pt x="1376" y="1510"/>
                    </a:cubicBezTo>
                    <a:cubicBezTo>
                      <a:pt x="1376" y="1510"/>
                      <a:pt x="1376" y="1502"/>
                      <a:pt x="1368" y="1486"/>
                    </a:cubicBezTo>
                    <a:cubicBezTo>
                      <a:pt x="1360" y="1455"/>
                      <a:pt x="1344" y="1455"/>
                      <a:pt x="1360" y="1423"/>
                    </a:cubicBezTo>
                    <a:cubicBezTo>
                      <a:pt x="1376" y="1399"/>
                      <a:pt x="1360" y="1368"/>
                      <a:pt x="1399" y="1376"/>
                    </a:cubicBezTo>
                    <a:cubicBezTo>
                      <a:pt x="1439" y="1384"/>
                      <a:pt x="1479" y="1391"/>
                      <a:pt x="1486" y="1399"/>
                    </a:cubicBezTo>
                    <a:cubicBezTo>
                      <a:pt x="1486" y="1391"/>
                      <a:pt x="1479" y="1384"/>
                      <a:pt x="1479" y="1384"/>
                    </a:cubicBezTo>
                    <a:cubicBezTo>
                      <a:pt x="1479" y="1344"/>
                      <a:pt x="1486" y="1273"/>
                      <a:pt x="1494" y="1194"/>
                    </a:cubicBezTo>
                    <a:cubicBezTo>
                      <a:pt x="1494" y="1202"/>
                      <a:pt x="1494" y="1202"/>
                      <a:pt x="1486" y="1178"/>
                    </a:cubicBezTo>
                    <a:cubicBezTo>
                      <a:pt x="1479" y="1146"/>
                      <a:pt x="1471" y="1162"/>
                      <a:pt x="1455" y="1115"/>
                    </a:cubicBezTo>
                    <a:cubicBezTo>
                      <a:pt x="1439" y="1067"/>
                      <a:pt x="1408" y="980"/>
                      <a:pt x="1392" y="941"/>
                    </a:cubicBezTo>
                    <a:cubicBezTo>
                      <a:pt x="1376" y="909"/>
                      <a:pt x="1352" y="846"/>
                      <a:pt x="1344" y="807"/>
                    </a:cubicBezTo>
                    <a:cubicBezTo>
                      <a:pt x="1336" y="775"/>
                      <a:pt x="1265" y="735"/>
                      <a:pt x="1234" y="735"/>
                    </a:cubicBezTo>
                    <a:cubicBezTo>
                      <a:pt x="1202" y="743"/>
                      <a:pt x="1139" y="783"/>
                      <a:pt x="1123" y="807"/>
                    </a:cubicBezTo>
                    <a:cubicBezTo>
                      <a:pt x="1123" y="807"/>
                      <a:pt x="1115" y="822"/>
                      <a:pt x="1107" y="814"/>
                    </a:cubicBezTo>
                    <a:cubicBezTo>
                      <a:pt x="1099" y="807"/>
                      <a:pt x="1099" y="830"/>
                      <a:pt x="1099" y="854"/>
                    </a:cubicBezTo>
                    <a:cubicBezTo>
                      <a:pt x="1099" y="878"/>
                      <a:pt x="1083" y="885"/>
                      <a:pt x="1068" y="909"/>
                    </a:cubicBezTo>
                    <a:cubicBezTo>
                      <a:pt x="1052" y="933"/>
                      <a:pt x="1028" y="957"/>
                      <a:pt x="1020" y="965"/>
                    </a:cubicBezTo>
                    <a:cubicBezTo>
                      <a:pt x="1020" y="980"/>
                      <a:pt x="965" y="980"/>
                      <a:pt x="941" y="949"/>
                    </a:cubicBezTo>
                    <a:cubicBezTo>
                      <a:pt x="909" y="917"/>
                      <a:pt x="909" y="846"/>
                      <a:pt x="933" y="822"/>
                    </a:cubicBezTo>
                    <a:cubicBezTo>
                      <a:pt x="957" y="807"/>
                      <a:pt x="981" y="830"/>
                      <a:pt x="996" y="791"/>
                    </a:cubicBezTo>
                    <a:cubicBezTo>
                      <a:pt x="1012" y="751"/>
                      <a:pt x="1020" y="727"/>
                      <a:pt x="1020" y="704"/>
                    </a:cubicBezTo>
                    <a:cubicBezTo>
                      <a:pt x="1020" y="688"/>
                      <a:pt x="1020" y="656"/>
                      <a:pt x="1044" y="648"/>
                    </a:cubicBezTo>
                    <a:cubicBezTo>
                      <a:pt x="1068" y="640"/>
                      <a:pt x="1075" y="648"/>
                      <a:pt x="1083" y="609"/>
                    </a:cubicBezTo>
                    <a:cubicBezTo>
                      <a:pt x="1091" y="577"/>
                      <a:pt x="1091" y="554"/>
                      <a:pt x="1075" y="522"/>
                    </a:cubicBezTo>
                    <a:cubicBezTo>
                      <a:pt x="1060" y="490"/>
                      <a:pt x="1075" y="474"/>
                      <a:pt x="1075" y="435"/>
                    </a:cubicBezTo>
                    <a:cubicBezTo>
                      <a:pt x="1075" y="403"/>
                      <a:pt x="1044" y="356"/>
                      <a:pt x="1028" y="340"/>
                    </a:cubicBezTo>
                    <a:cubicBezTo>
                      <a:pt x="1012" y="332"/>
                      <a:pt x="988" y="308"/>
                      <a:pt x="1004" y="293"/>
                    </a:cubicBezTo>
                    <a:cubicBezTo>
                      <a:pt x="1028" y="277"/>
                      <a:pt x="1052" y="253"/>
                      <a:pt x="1036" y="237"/>
                    </a:cubicBezTo>
                    <a:cubicBezTo>
                      <a:pt x="1028" y="229"/>
                      <a:pt x="1004" y="229"/>
                      <a:pt x="996" y="214"/>
                    </a:cubicBezTo>
                    <a:cubicBezTo>
                      <a:pt x="988" y="190"/>
                      <a:pt x="981" y="166"/>
                      <a:pt x="949" y="158"/>
                    </a:cubicBezTo>
                    <a:cubicBezTo>
                      <a:pt x="917" y="150"/>
                      <a:pt x="783" y="103"/>
                      <a:pt x="767" y="103"/>
                    </a:cubicBezTo>
                    <a:cubicBezTo>
                      <a:pt x="751" y="103"/>
                      <a:pt x="743" y="111"/>
                      <a:pt x="735" y="79"/>
                    </a:cubicBezTo>
                    <a:cubicBezTo>
                      <a:pt x="720" y="56"/>
                      <a:pt x="672" y="47"/>
                      <a:pt x="649" y="56"/>
                    </a:cubicBezTo>
                    <a:cubicBezTo>
                      <a:pt x="625" y="56"/>
                      <a:pt x="601" y="47"/>
                      <a:pt x="593" y="32"/>
                    </a:cubicBezTo>
                    <a:cubicBezTo>
                      <a:pt x="577" y="24"/>
                      <a:pt x="530" y="0"/>
                      <a:pt x="506" y="16"/>
                    </a:cubicBezTo>
                    <a:cubicBezTo>
                      <a:pt x="475" y="32"/>
                      <a:pt x="459" y="71"/>
                      <a:pt x="443" y="79"/>
                    </a:cubicBezTo>
                    <a:cubicBezTo>
                      <a:pt x="435" y="87"/>
                      <a:pt x="403" y="111"/>
                      <a:pt x="419" y="143"/>
                    </a:cubicBezTo>
                    <a:cubicBezTo>
                      <a:pt x="435" y="174"/>
                      <a:pt x="459" y="166"/>
                      <a:pt x="459" y="190"/>
                    </a:cubicBezTo>
                    <a:cubicBezTo>
                      <a:pt x="459" y="206"/>
                      <a:pt x="459" y="214"/>
                      <a:pt x="427" y="214"/>
                    </a:cubicBezTo>
                    <a:cubicBezTo>
                      <a:pt x="403" y="214"/>
                      <a:pt x="380" y="221"/>
                      <a:pt x="372" y="237"/>
                    </a:cubicBezTo>
                    <a:cubicBezTo>
                      <a:pt x="356" y="253"/>
                      <a:pt x="348" y="229"/>
                      <a:pt x="340" y="277"/>
                    </a:cubicBezTo>
                    <a:cubicBezTo>
                      <a:pt x="340" y="316"/>
                      <a:pt x="348" y="364"/>
                      <a:pt x="348" y="403"/>
                    </a:cubicBezTo>
                    <a:cubicBezTo>
                      <a:pt x="356" y="435"/>
                      <a:pt x="348" y="490"/>
                      <a:pt x="332" y="482"/>
                    </a:cubicBezTo>
                    <a:cubicBezTo>
                      <a:pt x="316" y="467"/>
                      <a:pt x="324" y="419"/>
                      <a:pt x="316" y="411"/>
                    </a:cubicBezTo>
                    <a:cubicBezTo>
                      <a:pt x="301" y="411"/>
                      <a:pt x="309" y="435"/>
                      <a:pt x="309" y="451"/>
                    </a:cubicBezTo>
                    <a:cubicBezTo>
                      <a:pt x="309" y="467"/>
                      <a:pt x="316" y="514"/>
                      <a:pt x="301" y="482"/>
                    </a:cubicBezTo>
                    <a:cubicBezTo>
                      <a:pt x="285" y="458"/>
                      <a:pt x="285" y="435"/>
                      <a:pt x="285" y="403"/>
                    </a:cubicBezTo>
                    <a:cubicBezTo>
                      <a:pt x="293" y="372"/>
                      <a:pt x="293" y="324"/>
                      <a:pt x="285" y="316"/>
                    </a:cubicBezTo>
                    <a:cubicBezTo>
                      <a:pt x="277" y="308"/>
                      <a:pt x="261" y="308"/>
                      <a:pt x="261" y="324"/>
                    </a:cubicBezTo>
                    <a:cubicBezTo>
                      <a:pt x="261" y="340"/>
                      <a:pt x="238" y="387"/>
                      <a:pt x="222" y="403"/>
                    </a:cubicBezTo>
                    <a:cubicBezTo>
                      <a:pt x="206" y="419"/>
                      <a:pt x="238" y="458"/>
                      <a:pt x="190" y="451"/>
                    </a:cubicBezTo>
                    <a:cubicBezTo>
                      <a:pt x="151" y="435"/>
                      <a:pt x="158" y="435"/>
                      <a:pt x="151" y="467"/>
                    </a:cubicBezTo>
                    <a:cubicBezTo>
                      <a:pt x="143" y="498"/>
                      <a:pt x="135" y="538"/>
                      <a:pt x="119" y="538"/>
                    </a:cubicBezTo>
                    <a:cubicBezTo>
                      <a:pt x="111" y="538"/>
                      <a:pt x="71" y="554"/>
                      <a:pt x="79" y="585"/>
                    </a:cubicBezTo>
                    <a:cubicBezTo>
                      <a:pt x="95" y="609"/>
                      <a:pt x="111" y="625"/>
                      <a:pt x="103" y="648"/>
                    </a:cubicBezTo>
                    <a:cubicBezTo>
                      <a:pt x="95" y="664"/>
                      <a:pt x="119" y="743"/>
                      <a:pt x="103" y="767"/>
                    </a:cubicBezTo>
                    <a:cubicBezTo>
                      <a:pt x="87" y="783"/>
                      <a:pt x="63" y="822"/>
                      <a:pt x="48" y="838"/>
                    </a:cubicBezTo>
                    <a:cubicBezTo>
                      <a:pt x="32" y="862"/>
                      <a:pt x="0" y="885"/>
                      <a:pt x="24" y="901"/>
                    </a:cubicBezTo>
                    <a:cubicBezTo>
                      <a:pt x="48" y="925"/>
                      <a:pt x="63" y="941"/>
                      <a:pt x="56" y="973"/>
                    </a:cubicBezTo>
                    <a:cubicBezTo>
                      <a:pt x="56" y="1004"/>
                      <a:pt x="71" y="1036"/>
                      <a:pt x="56" y="1051"/>
                    </a:cubicBezTo>
                    <a:cubicBezTo>
                      <a:pt x="40" y="1067"/>
                      <a:pt x="48" y="1131"/>
                      <a:pt x="63" y="1154"/>
                    </a:cubicBezTo>
                    <a:cubicBezTo>
                      <a:pt x="79" y="1170"/>
                      <a:pt x="95" y="1194"/>
                      <a:pt x="119" y="1233"/>
                    </a:cubicBezTo>
                    <a:cubicBezTo>
                      <a:pt x="143" y="1273"/>
                      <a:pt x="238" y="1510"/>
                      <a:pt x="182" y="1660"/>
                    </a:cubicBezTo>
                    <a:cubicBezTo>
                      <a:pt x="127" y="1803"/>
                      <a:pt x="135" y="1834"/>
                      <a:pt x="127" y="1858"/>
                    </a:cubicBezTo>
                    <a:cubicBezTo>
                      <a:pt x="119" y="1874"/>
                      <a:pt x="79" y="1945"/>
                      <a:pt x="48" y="1977"/>
                    </a:cubicBezTo>
                    <a:lnTo>
                      <a:pt x="40" y="1984"/>
                    </a:lnTo>
                    <a:cubicBezTo>
                      <a:pt x="712" y="1905"/>
                      <a:pt x="712" y="1905"/>
                      <a:pt x="712" y="1905"/>
                    </a:cubicBezTo>
                    <a:cubicBezTo>
                      <a:pt x="712" y="1905"/>
                      <a:pt x="728" y="1897"/>
                      <a:pt x="751" y="1929"/>
                    </a:cubicBez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4" name="Freeform 640"/>
              <p:cNvSpPr>
                <a:spLocks noChangeArrowheads="1"/>
              </p:cNvSpPr>
              <p:nvPr/>
            </p:nvSpPr>
            <p:spPr bwMode="auto">
              <a:xfrm>
                <a:off x="14039000" y="4347698"/>
                <a:ext cx="786244" cy="1039049"/>
              </a:xfrm>
              <a:custGeom>
                <a:avLst/>
                <a:gdLst>
                  <a:gd name="T0" fmla="*/ 119 w 1495"/>
                  <a:gd name="T1" fmla="*/ 1858 h 1977"/>
                  <a:gd name="T2" fmla="*/ 71 w 1495"/>
                  <a:gd name="T3" fmla="*/ 1162 h 1977"/>
                  <a:gd name="T4" fmla="*/ 24 w 1495"/>
                  <a:gd name="T5" fmla="*/ 901 h 1977"/>
                  <a:gd name="T6" fmla="*/ 103 w 1495"/>
                  <a:gd name="T7" fmla="*/ 751 h 1977"/>
                  <a:gd name="T8" fmla="*/ 79 w 1495"/>
                  <a:gd name="T9" fmla="*/ 553 h 1977"/>
                  <a:gd name="T10" fmla="*/ 158 w 1495"/>
                  <a:gd name="T11" fmla="*/ 427 h 1977"/>
                  <a:gd name="T12" fmla="*/ 222 w 1495"/>
                  <a:gd name="T13" fmla="*/ 395 h 1977"/>
                  <a:gd name="T14" fmla="*/ 301 w 1495"/>
                  <a:gd name="T15" fmla="*/ 474 h 1977"/>
                  <a:gd name="T16" fmla="*/ 309 w 1495"/>
                  <a:gd name="T17" fmla="*/ 403 h 1977"/>
                  <a:gd name="T18" fmla="*/ 340 w 1495"/>
                  <a:gd name="T19" fmla="*/ 466 h 1977"/>
                  <a:gd name="T20" fmla="*/ 364 w 1495"/>
                  <a:gd name="T21" fmla="*/ 221 h 1977"/>
                  <a:gd name="T22" fmla="*/ 411 w 1495"/>
                  <a:gd name="T23" fmla="*/ 135 h 1977"/>
                  <a:gd name="T24" fmla="*/ 530 w 1495"/>
                  <a:gd name="T25" fmla="*/ 0 h 1977"/>
                  <a:gd name="T26" fmla="*/ 735 w 1495"/>
                  <a:gd name="T27" fmla="*/ 71 h 1977"/>
                  <a:gd name="T28" fmla="*/ 878 w 1495"/>
                  <a:gd name="T29" fmla="*/ 119 h 1977"/>
                  <a:gd name="T30" fmla="*/ 1044 w 1495"/>
                  <a:gd name="T31" fmla="*/ 237 h 1977"/>
                  <a:gd name="T32" fmla="*/ 1075 w 1495"/>
                  <a:gd name="T33" fmla="*/ 427 h 1977"/>
                  <a:gd name="T34" fmla="*/ 1044 w 1495"/>
                  <a:gd name="T35" fmla="*/ 648 h 1977"/>
                  <a:gd name="T36" fmla="*/ 917 w 1495"/>
                  <a:gd name="T37" fmla="*/ 854 h 1977"/>
                  <a:gd name="T38" fmla="*/ 1068 w 1495"/>
                  <a:gd name="T39" fmla="*/ 901 h 1977"/>
                  <a:gd name="T40" fmla="*/ 1123 w 1495"/>
                  <a:gd name="T41" fmla="*/ 799 h 1977"/>
                  <a:gd name="T42" fmla="*/ 1455 w 1495"/>
                  <a:gd name="T43" fmla="*/ 1107 h 1977"/>
                  <a:gd name="T44" fmla="*/ 1494 w 1495"/>
                  <a:gd name="T45" fmla="*/ 1186 h 1977"/>
                  <a:gd name="T46" fmla="*/ 1423 w 1495"/>
                  <a:gd name="T47" fmla="*/ 1376 h 1977"/>
                  <a:gd name="T48" fmla="*/ 1368 w 1495"/>
                  <a:gd name="T49" fmla="*/ 1455 h 1977"/>
                  <a:gd name="T50" fmla="*/ 1305 w 1495"/>
                  <a:gd name="T51" fmla="*/ 1605 h 1977"/>
                  <a:gd name="T52" fmla="*/ 1297 w 1495"/>
                  <a:gd name="T53" fmla="*/ 1707 h 1977"/>
                  <a:gd name="T54" fmla="*/ 1210 w 1495"/>
                  <a:gd name="T55" fmla="*/ 1834 h 1977"/>
                  <a:gd name="T56" fmla="*/ 24 w 1495"/>
                  <a:gd name="T57" fmla="*/ 1976 h 1977"/>
                  <a:gd name="T58" fmla="*/ 143 w 1495"/>
                  <a:gd name="T59" fmla="*/ 490 h 1977"/>
                  <a:gd name="T60" fmla="*/ 103 w 1495"/>
                  <a:gd name="T61" fmla="*/ 640 h 1977"/>
                  <a:gd name="T62" fmla="*/ 40 w 1495"/>
                  <a:gd name="T63" fmla="*/ 846 h 1977"/>
                  <a:gd name="T64" fmla="*/ 56 w 1495"/>
                  <a:gd name="T65" fmla="*/ 1043 h 1977"/>
                  <a:gd name="T66" fmla="*/ 135 w 1495"/>
                  <a:gd name="T67" fmla="*/ 1818 h 1977"/>
                  <a:gd name="T68" fmla="*/ 712 w 1495"/>
                  <a:gd name="T69" fmla="*/ 1889 h 1977"/>
                  <a:gd name="T70" fmla="*/ 1210 w 1495"/>
                  <a:gd name="T71" fmla="*/ 1810 h 1977"/>
                  <a:gd name="T72" fmla="*/ 1305 w 1495"/>
                  <a:gd name="T73" fmla="*/ 1636 h 1977"/>
                  <a:gd name="T74" fmla="*/ 1360 w 1495"/>
                  <a:gd name="T75" fmla="*/ 1415 h 1977"/>
                  <a:gd name="T76" fmla="*/ 1479 w 1495"/>
                  <a:gd name="T77" fmla="*/ 1383 h 1977"/>
                  <a:gd name="T78" fmla="*/ 1486 w 1495"/>
                  <a:gd name="T79" fmla="*/ 1186 h 1977"/>
                  <a:gd name="T80" fmla="*/ 1392 w 1495"/>
                  <a:gd name="T81" fmla="*/ 941 h 1977"/>
                  <a:gd name="T82" fmla="*/ 1107 w 1495"/>
                  <a:gd name="T83" fmla="*/ 806 h 1977"/>
                  <a:gd name="T84" fmla="*/ 1044 w 1495"/>
                  <a:gd name="T85" fmla="*/ 933 h 1977"/>
                  <a:gd name="T86" fmla="*/ 933 w 1495"/>
                  <a:gd name="T87" fmla="*/ 814 h 1977"/>
                  <a:gd name="T88" fmla="*/ 1060 w 1495"/>
                  <a:gd name="T89" fmla="*/ 632 h 1977"/>
                  <a:gd name="T90" fmla="*/ 1028 w 1495"/>
                  <a:gd name="T91" fmla="*/ 340 h 1977"/>
                  <a:gd name="T92" fmla="*/ 1036 w 1495"/>
                  <a:gd name="T93" fmla="*/ 237 h 1977"/>
                  <a:gd name="T94" fmla="*/ 767 w 1495"/>
                  <a:gd name="T95" fmla="*/ 95 h 1977"/>
                  <a:gd name="T96" fmla="*/ 649 w 1495"/>
                  <a:gd name="T97" fmla="*/ 48 h 1977"/>
                  <a:gd name="T98" fmla="*/ 467 w 1495"/>
                  <a:gd name="T99" fmla="*/ 55 h 1977"/>
                  <a:gd name="T100" fmla="*/ 459 w 1495"/>
                  <a:gd name="T101" fmla="*/ 182 h 1977"/>
                  <a:gd name="T102" fmla="*/ 348 w 1495"/>
                  <a:gd name="T103" fmla="*/ 269 h 1977"/>
                  <a:gd name="T104" fmla="*/ 316 w 1495"/>
                  <a:gd name="T105" fmla="*/ 435 h 1977"/>
                  <a:gd name="T106" fmla="*/ 309 w 1495"/>
                  <a:gd name="T107" fmla="*/ 450 h 1977"/>
                  <a:gd name="T108" fmla="*/ 285 w 1495"/>
                  <a:gd name="T109" fmla="*/ 308 h 1977"/>
                  <a:gd name="T110" fmla="*/ 206 w 1495"/>
                  <a:gd name="T111" fmla="*/ 443 h 19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95" h="1977">
                    <a:moveTo>
                      <a:pt x="24" y="1976"/>
                    </a:moveTo>
                    <a:lnTo>
                      <a:pt x="24" y="1976"/>
                    </a:lnTo>
                    <a:cubicBezTo>
                      <a:pt x="40" y="1976"/>
                      <a:pt x="40" y="1976"/>
                      <a:pt x="40" y="1976"/>
                    </a:cubicBezTo>
                    <a:cubicBezTo>
                      <a:pt x="40" y="1969"/>
                      <a:pt x="40" y="1969"/>
                      <a:pt x="48" y="1969"/>
                    </a:cubicBezTo>
                    <a:cubicBezTo>
                      <a:pt x="71" y="1937"/>
                      <a:pt x="103" y="1889"/>
                      <a:pt x="119" y="1858"/>
                    </a:cubicBezTo>
                    <a:cubicBezTo>
                      <a:pt x="119" y="1858"/>
                      <a:pt x="119" y="1850"/>
                      <a:pt x="127" y="1850"/>
                    </a:cubicBezTo>
                    <a:cubicBezTo>
                      <a:pt x="127" y="1842"/>
                      <a:pt x="127" y="1834"/>
                      <a:pt x="135" y="1818"/>
                    </a:cubicBezTo>
                    <a:cubicBezTo>
                      <a:pt x="135" y="1787"/>
                      <a:pt x="143" y="1739"/>
                      <a:pt x="182" y="1644"/>
                    </a:cubicBezTo>
                    <a:cubicBezTo>
                      <a:pt x="229" y="1510"/>
                      <a:pt x="143" y="1273"/>
                      <a:pt x="119" y="1225"/>
                    </a:cubicBezTo>
                    <a:cubicBezTo>
                      <a:pt x="103" y="1202"/>
                      <a:pt x="87" y="1178"/>
                      <a:pt x="71" y="1162"/>
                    </a:cubicBezTo>
                    <a:cubicBezTo>
                      <a:pt x="71" y="1154"/>
                      <a:pt x="63" y="1154"/>
                      <a:pt x="63" y="1146"/>
                    </a:cubicBezTo>
                    <a:cubicBezTo>
                      <a:pt x="48" y="1123"/>
                      <a:pt x="32" y="1059"/>
                      <a:pt x="56" y="1043"/>
                    </a:cubicBezTo>
                    <a:cubicBezTo>
                      <a:pt x="63" y="1036"/>
                      <a:pt x="56" y="1020"/>
                      <a:pt x="56" y="1004"/>
                    </a:cubicBezTo>
                    <a:cubicBezTo>
                      <a:pt x="56" y="988"/>
                      <a:pt x="56" y="980"/>
                      <a:pt x="56" y="965"/>
                    </a:cubicBezTo>
                    <a:cubicBezTo>
                      <a:pt x="56" y="933"/>
                      <a:pt x="48" y="925"/>
                      <a:pt x="24" y="901"/>
                    </a:cubicBezTo>
                    <a:lnTo>
                      <a:pt x="24" y="901"/>
                    </a:lnTo>
                    <a:cubicBezTo>
                      <a:pt x="0" y="877"/>
                      <a:pt x="24" y="862"/>
                      <a:pt x="32" y="846"/>
                    </a:cubicBezTo>
                    <a:cubicBezTo>
                      <a:pt x="40" y="838"/>
                      <a:pt x="48" y="838"/>
                      <a:pt x="48" y="830"/>
                    </a:cubicBezTo>
                    <a:cubicBezTo>
                      <a:pt x="56" y="822"/>
                      <a:pt x="63" y="814"/>
                      <a:pt x="71" y="799"/>
                    </a:cubicBezTo>
                    <a:cubicBezTo>
                      <a:pt x="79" y="783"/>
                      <a:pt x="87" y="767"/>
                      <a:pt x="103" y="751"/>
                    </a:cubicBezTo>
                    <a:cubicBezTo>
                      <a:pt x="111" y="743"/>
                      <a:pt x="103" y="712"/>
                      <a:pt x="103" y="688"/>
                    </a:cubicBezTo>
                    <a:cubicBezTo>
                      <a:pt x="95" y="664"/>
                      <a:pt x="95" y="648"/>
                      <a:pt x="103" y="632"/>
                    </a:cubicBezTo>
                    <a:cubicBezTo>
                      <a:pt x="103" y="625"/>
                      <a:pt x="103" y="609"/>
                      <a:pt x="87" y="601"/>
                    </a:cubicBezTo>
                    <a:cubicBezTo>
                      <a:pt x="87" y="593"/>
                      <a:pt x="79" y="585"/>
                      <a:pt x="79" y="577"/>
                    </a:cubicBezTo>
                    <a:cubicBezTo>
                      <a:pt x="71" y="569"/>
                      <a:pt x="71" y="561"/>
                      <a:pt x="79" y="553"/>
                    </a:cubicBezTo>
                    <a:cubicBezTo>
                      <a:pt x="87" y="538"/>
                      <a:pt x="111" y="530"/>
                      <a:pt x="119" y="530"/>
                    </a:cubicBezTo>
                    <a:cubicBezTo>
                      <a:pt x="127" y="530"/>
                      <a:pt x="135" y="506"/>
                      <a:pt x="135" y="482"/>
                    </a:cubicBezTo>
                    <a:cubicBezTo>
                      <a:pt x="143" y="474"/>
                      <a:pt x="143" y="466"/>
                      <a:pt x="143" y="459"/>
                    </a:cubicBezTo>
                    <a:cubicBezTo>
                      <a:pt x="151" y="450"/>
                      <a:pt x="151" y="443"/>
                      <a:pt x="151" y="443"/>
                    </a:cubicBezTo>
                    <a:cubicBezTo>
                      <a:pt x="151" y="435"/>
                      <a:pt x="151" y="427"/>
                      <a:pt x="158" y="427"/>
                    </a:cubicBezTo>
                    <a:cubicBezTo>
                      <a:pt x="166" y="427"/>
                      <a:pt x="174" y="427"/>
                      <a:pt x="182" y="435"/>
                    </a:cubicBezTo>
                    <a:cubicBezTo>
                      <a:pt x="190" y="435"/>
                      <a:pt x="190" y="435"/>
                      <a:pt x="190" y="435"/>
                    </a:cubicBezTo>
                    <a:cubicBezTo>
                      <a:pt x="198" y="435"/>
                      <a:pt x="198" y="435"/>
                      <a:pt x="206" y="435"/>
                    </a:cubicBezTo>
                    <a:cubicBezTo>
                      <a:pt x="214" y="435"/>
                      <a:pt x="214" y="435"/>
                      <a:pt x="214" y="419"/>
                    </a:cubicBezTo>
                    <a:cubicBezTo>
                      <a:pt x="214" y="411"/>
                      <a:pt x="214" y="403"/>
                      <a:pt x="222" y="395"/>
                    </a:cubicBezTo>
                    <a:cubicBezTo>
                      <a:pt x="238" y="379"/>
                      <a:pt x="253" y="332"/>
                      <a:pt x="261" y="316"/>
                    </a:cubicBezTo>
                    <a:cubicBezTo>
                      <a:pt x="261" y="300"/>
                      <a:pt x="269" y="300"/>
                      <a:pt x="277" y="300"/>
                    </a:cubicBezTo>
                    <a:cubicBezTo>
                      <a:pt x="277" y="300"/>
                      <a:pt x="285" y="300"/>
                      <a:pt x="293" y="308"/>
                    </a:cubicBezTo>
                    <a:cubicBezTo>
                      <a:pt x="293" y="316"/>
                      <a:pt x="293" y="372"/>
                      <a:pt x="293" y="395"/>
                    </a:cubicBezTo>
                    <a:cubicBezTo>
                      <a:pt x="293" y="427"/>
                      <a:pt x="285" y="450"/>
                      <a:pt x="301" y="474"/>
                    </a:cubicBezTo>
                    <a:cubicBezTo>
                      <a:pt x="309" y="474"/>
                      <a:pt x="309" y="482"/>
                      <a:pt x="309" y="482"/>
                    </a:cubicBezTo>
                    <a:cubicBezTo>
                      <a:pt x="309" y="474"/>
                      <a:pt x="309" y="459"/>
                      <a:pt x="309" y="459"/>
                    </a:cubicBezTo>
                    <a:cubicBezTo>
                      <a:pt x="301" y="450"/>
                      <a:pt x="301" y="443"/>
                      <a:pt x="301" y="443"/>
                    </a:cubicBezTo>
                    <a:cubicBezTo>
                      <a:pt x="301" y="435"/>
                      <a:pt x="301" y="435"/>
                      <a:pt x="301" y="435"/>
                    </a:cubicBezTo>
                    <a:cubicBezTo>
                      <a:pt x="301" y="419"/>
                      <a:pt x="301" y="411"/>
                      <a:pt x="309" y="403"/>
                    </a:cubicBezTo>
                    <a:cubicBezTo>
                      <a:pt x="309" y="403"/>
                      <a:pt x="309" y="403"/>
                      <a:pt x="316" y="403"/>
                    </a:cubicBezTo>
                    <a:cubicBezTo>
                      <a:pt x="324" y="403"/>
                      <a:pt x="324" y="419"/>
                      <a:pt x="324" y="435"/>
                    </a:cubicBezTo>
                    <a:cubicBezTo>
                      <a:pt x="324" y="450"/>
                      <a:pt x="324" y="466"/>
                      <a:pt x="332" y="466"/>
                    </a:cubicBezTo>
                    <a:lnTo>
                      <a:pt x="332" y="466"/>
                    </a:lnTo>
                    <a:cubicBezTo>
                      <a:pt x="340" y="466"/>
                      <a:pt x="340" y="466"/>
                      <a:pt x="340" y="466"/>
                    </a:cubicBezTo>
                    <a:cubicBezTo>
                      <a:pt x="348" y="459"/>
                      <a:pt x="348" y="427"/>
                      <a:pt x="348" y="395"/>
                    </a:cubicBezTo>
                    <a:cubicBezTo>
                      <a:pt x="348" y="379"/>
                      <a:pt x="348" y="364"/>
                      <a:pt x="340" y="348"/>
                    </a:cubicBezTo>
                    <a:cubicBezTo>
                      <a:pt x="340" y="324"/>
                      <a:pt x="332" y="293"/>
                      <a:pt x="340" y="269"/>
                    </a:cubicBezTo>
                    <a:cubicBezTo>
                      <a:pt x="340" y="237"/>
                      <a:pt x="348" y="229"/>
                      <a:pt x="356" y="229"/>
                    </a:cubicBezTo>
                    <a:cubicBezTo>
                      <a:pt x="364" y="229"/>
                      <a:pt x="364" y="229"/>
                      <a:pt x="364" y="221"/>
                    </a:cubicBezTo>
                    <a:cubicBezTo>
                      <a:pt x="380" y="206"/>
                      <a:pt x="403" y="198"/>
                      <a:pt x="427" y="198"/>
                    </a:cubicBezTo>
                    <a:cubicBezTo>
                      <a:pt x="451" y="198"/>
                      <a:pt x="451" y="198"/>
                      <a:pt x="459" y="182"/>
                    </a:cubicBezTo>
                    <a:lnTo>
                      <a:pt x="459" y="182"/>
                    </a:lnTo>
                    <a:cubicBezTo>
                      <a:pt x="459" y="174"/>
                      <a:pt x="451" y="166"/>
                      <a:pt x="443" y="158"/>
                    </a:cubicBezTo>
                    <a:cubicBezTo>
                      <a:pt x="435" y="158"/>
                      <a:pt x="427" y="150"/>
                      <a:pt x="411" y="135"/>
                    </a:cubicBezTo>
                    <a:cubicBezTo>
                      <a:pt x="411" y="126"/>
                      <a:pt x="411" y="119"/>
                      <a:pt x="411" y="103"/>
                    </a:cubicBezTo>
                    <a:cubicBezTo>
                      <a:pt x="419" y="87"/>
                      <a:pt x="435" y="71"/>
                      <a:pt x="443" y="71"/>
                    </a:cubicBezTo>
                    <a:cubicBezTo>
                      <a:pt x="443" y="63"/>
                      <a:pt x="451" y="55"/>
                      <a:pt x="459" y="48"/>
                    </a:cubicBezTo>
                    <a:cubicBezTo>
                      <a:pt x="467" y="32"/>
                      <a:pt x="482" y="16"/>
                      <a:pt x="498" y="0"/>
                    </a:cubicBezTo>
                    <a:cubicBezTo>
                      <a:pt x="506" y="0"/>
                      <a:pt x="514" y="0"/>
                      <a:pt x="530" y="0"/>
                    </a:cubicBezTo>
                    <a:cubicBezTo>
                      <a:pt x="554" y="0"/>
                      <a:pt x="585" y="16"/>
                      <a:pt x="593" y="24"/>
                    </a:cubicBezTo>
                    <a:cubicBezTo>
                      <a:pt x="601" y="32"/>
                      <a:pt x="617" y="39"/>
                      <a:pt x="641" y="39"/>
                    </a:cubicBezTo>
                    <a:lnTo>
                      <a:pt x="649" y="39"/>
                    </a:lnTo>
                    <a:cubicBezTo>
                      <a:pt x="656" y="39"/>
                      <a:pt x="656" y="39"/>
                      <a:pt x="664" y="39"/>
                    </a:cubicBezTo>
                    <a:cubicBezTo>
                      <a:pt x="696" y="39"/>
                      <a:pt x="728" y="48"/>
                      <a:pt x="735" y="71"/>
                    </a:cubicBezTo>
                    <a:cubicBezTo>
                      <a:pt x="743" y="87"/>
                      <a:pt x="751" y="87"/>
                      <a:pt x="751" y="87"/>
                    </a:cubicBezTo>
                    <a:cubicBezTo>
                      <a:pt x="759" y="87"/>
                      <a:pt x="759" y="87"/>
                      <a:pt x="759" y="87"/>
                    </a:cubicBezTo>
                    <a:cubicBezTo>
                      <a:pt x="767" y="87"/>
                      <a:pt x="767" y="87"/>
                      <a:pt x="767" y="87"/>
                    </a:cubicBezTo>
                    <a:lnTo>
                      <a:pt x="767" y="87"/>
                    </a:lnTo>
                    <a:cubicBezTo>
                      <a:pt x="783" y="87"/>
                      <a:pt x="822" y="103"/>
                      <a:pt x="878" y="119"/>
                    </a:cubicBezTo>
                    <a:cubicBezTo>
                      <a:pt x="909" y="135"/>
                      <a:pt x="941" y="142"/>
                      <a:pt x="949" y="142"/>
                    </a:cubicBezTo>
                    <a:cubicBezTo>
                      <a:pt x="981" y="158"/>
                      <a:pt x="996" y="190"/>
                      <a:pt x="1004" y="198"/>
                    </a:cubicBezTo>
                    <a:cubicBezTo>
                      <a:pt x="1004" y="213"/>
                      <a:pt x="1012" y="213"/>
                      <a:pt x="1028" y="221"/>
                    </a:cubicBezTo>
                    <a:cubicBezTo>
                      <a:pt x="1028" y="221"/>
                      <a:pt x="1036" y="229"/>
                      <a:pt x="1044" y="229"/>
                    </a:cubicBezTo>
                    <a:lnTo>
                      <a:pt x="1044" y="237"/>
                    </a:lnTo>
                    <a:cubicBezTo>
                      <a:pt x="1044" y="253"/>
                      <a:pt x="1020" y="277"/>
                      <a:pt x="1012" y="293"/>
                    </a:cubicBezTo>
                    <a:cubicBezTo>
                      <a:pt x="1004" y="293"/>
                      <a:pt x="1004" y="293"/>
                      <a:pt x="1004" y="300"/>
                    </a:cubicBezTo>
                    <a:cubicBezTo>
                      <a:pt x="1004" y="308"/>
                      <a:pt x="1020" y="324"/>
                      <a:pt x="1028" y="332"/>
                    </a:cubicBezTo>
                    <a:lnTo>
                      <a:pt x="1028" y="332"/>
                    </a:lnTo>
                    <a:cubicBezTo>
                      <a:pt x="1044" y="340"/>
                      <a:pt x="1075" y="395"/>
                      <a:pt x="1075" y="427"/>
                    </a:cubicBezTo>
                    <a:cubicBezTo>
                      <a:pt x="1075" y="443"/>
                      <a:pt x="1075" y="450"/>
                      <a:pt x="1075" y="459"/>
                    </a:cubicBezTo>
                    <a:cubicBezTo>
                      <a:pt x="1068" y="482"/>
                      <a:pt x="1068" y="490"/>
                      <a:pt x="1083" y="514"/>
                    </a:cubicBezTo>
                    <a:cubicBezTo>
                      <a:pt x="1099" y="546"/>
                      <a:pt x="1091" y="569"/>
                      <a:pt x="1083" y="609"/>
                    </a:cubicBezTo>
                    <a:cubicBezTo>
                      <a:pt x="1075" y="632"/>
                      <a:pt x="1075" y="632"/>
                      <a:pt x="1060" y="640"/>
                    </a:cubicBezTo>
                    <a:cubicBezTo>
                      <a:pt x="1052" y="640"/>
                      <a:pt x="1052" y="640"/>
                      <a:pt x="1044" y="648"/>
                    </a:cubicBezTo>
                    <a:cubicBezTo>
                      <a:pt x="1028" y="656"/>
                      <a:pt x="1020" y="680"/>
                      <a:pt x="1020" y="696"/>
                    </a:cubicBezTo>
                    <a:cubicBezTo>
                      <a:pt x="1020" y="712"/>
                      <a:pt x="1020" y="743"/>
                      <a:pt x="996" y="783"/>
                    </a:cubicBezTo>
                    <a:cubicBezTo>
                      <a:pt x="988" y="806"/>
                      <a:pt x="973" y="814"/>
                      <a:pt x="957" y="814"/>
                    </a:cubicBezTo>
                    <a:cubicBezTo>
                      <a:pt x="949" y="814"/>
                      <a:pt x="941" y="814"/>
                      <a:pt x="933" y="822"/>
                    </a:cubicBezTo>
                    <a:cubicBezTo>
                      <a:pt x="925" y="822"/>
                      <a:pt x="917" y="838"/>
                      <a:pt x="917" y="854"/>
                    </a:cubicBezTo>
                    <a:cubicBezTo>
                      <a:pt x="917" y="885"/>
                      <a:pt x="925" y="917"/>
                      <a:pt x="941" y="933"/>
                    </a:cubicBezTo>
                    <a:cubicBezTo>
                      <a:pt x="957" y="957"/>
                      <a:pt x="988" y="965"/>
                      <a:pt x="1004" y="965"/>
                    </a:cubicBezTo>
                    <a:cubicBezTo>
                      <a:pt x="1012" y="965"/>
                      <a:pt x="1020" y="965"/>
                      <a:pt x="1020" y="957"/>
                    </a:cubicBezTo>
                    <a:cubicBezTo>
                      <a:pt x="1028" y="949"/>
                      <a:pt x="1036" y="941"/>
                      <a:pt x="1044" y="933"/>
                    </a:cubicBezTo>
                    <a:cubicBezTo>
                      <a:pt x="1052" y="925"/>
                      <a:pt x="1060" y="909"/>
                      <a:pt x="1068" y="901"/>
                    </a:cubicBezTo>
                    <a:cubicBezTo>
                      <a:pt x="1068" y="893"/>
                      <a:pt x="1075" y="893"/>
                      <a:pt x="1075" y="885"/>
                    </a:cubicBezTo>
                    <a:cubicBezTo>
                      <a:pt x="1083" y="870"/>
                      <a:pt x="1091" y="862"/>
                      <a:pt x="1091" y="846"/>
                    </a:cubicBezTo>
                    <a:cubicBezTo>
                      <a:pt x="1091" y="822"/>
                      <a:pt x="1091" y="814"/>
                      <a:pt x="1099" y="806"/>
                    </a:cubicBezTo>
                    <a:cubicBezTo>
                      <a:pt x="1099" y="799"/>
                      <a:pt x="1107" y="799"/>
                      <a:pt x="1107" y="806"/>
                    </a:cubicBezTo>
                    <a:cubicBezTo>
                      <a:pt x="1115" y="806"/>
                      <a:pt x="1123" y="799"/>
                      <a:pt x="1123" y="799"/>
                    </a:cubicBezTo>
                    <a:cubicBezTo>
                      <a:pt x="1131" y="767"/>
                      <a:pt x="1194" y="727"/>
                      <a:pt x="1234" y="727"/>
                    </a:cubicBezTo>
                    <a:cubicBezTo>
                      <a:pt x="1273" y="719"/>
                      <a:pt x="1344" y="767"/>
                      <a:pt x="1344" y="799"/>
                    </a:cubicBezTo>
                    <a:cubicBezTo>
                      <a:pt x="1352" y="838"/>
                      <a:pt x="1376" y="901"/>
                      <a:pt x="1392" y="933"/>
                    </a:cubicBezTo>
                    <a:cubicBezTo>
                      <a:pt x="1408" y="965"/>
                      <a:pt x="1431" y="1028"/>
                      <a:pt x="1447" y="1075"/>
                    </a:cubicBezTo>
                    <a:cubicBezTo>
                      <a:pt x="1455" y="1091"/>
                      <a:pt x="1455" y="1099"/>
                      <a:pt x="1455" y="1107"/>
                    </a:cubicBezTo>
                    <a:cubicBezTo>
                      <a:pt x="1471" y="1130"/>
                      <a:pt x="1471" y="1138"/>
                      <a:pt x="1479" y="1146"/>
                    </a:cubicBezTo>
                    <a:cubicBezTo>
                      <a:pt x="1479" y="1154"/>
                      <a:pt x="1486" y="1154"/>
                      <a:pt x="1486" y="1170"/>
                    </a:cubicBezTo>
                    <a:cubicBezTo>
                      <a:pt x="1494" y="1178"/>
                      <a:pt x="1494" y="1178"/>
                      <a:pt x="1494" y="1178"/>
                    </a:cubicBezTo>
                    <a:cubicBezTo>
                      <a:pt x="1494" y="1186"/>
                      <a:pt x="1494" y="1186"/>
                      <a:pt x="1494" y="1186"/>
                    </a:cubicBezTo>
                    <a:lnTo>
                      <a:pt x="1494" y="1186"/>
                    </a:lnTo>
                    <a:cubicBezTo>
                      <a:pt x="1486" y="1249"/>
                      <a:pt x="1479" y="1328"/>
                      <a:pt x="1486" y="1376"/>
                    </a:cubicBezTo>
                    <a:cubicBezTo>
                      <a:pt x="1486" y="1376"/>
                      <a:pt x="1494" y="1383"/>
                      <a:pt x="1486" y="1391"/>
                    </a:cubicBezTo>
                    <a:cubicBezTo>
                      <a:pt x="1486" y="1407"/>
                      <a:pt x="1486" y="1407"/>
                      <a:pt x="1486" y="1407"/>
                    </a:cubicBezTo>
                    <a:cubicBezTo>
                      <a:pt x="1479" y="1391"/>
                      <a:pt x="1479" y="1391"/>
                      <a:pt x="1479" y="1391"/>
                    </a:cubicBezTo>
                    <a:cubicBezTo>
                      <a:pt x="1479" y="1383"/>
                      <a:pt x="1447" y="1383"/>
                      <a:pt x="1423" y="1376"/>
                    </a:cubicBezTo>
                    <a:cubicBezTo>
                      <a:pt x="1415" y="1376"/>
                      <a:pt x="1408" y="1376"/>
                      <a:pt x="1399" y="1376"/>
                    </a:cubicBezTo>
                    <a:lnTo>
                      <a:pt x="1392" y="1376"/>
                    </a:lnTo>
                    <a:cubicBezTo>
                      <a:pt x="1376" y="1376"/>
                      <a:pt x="1376" y="1376"/>
                      <a:pt x="1376" y="1391"/>
                    </a:cubicBezTo>
                    <a:cubicBezTo>
                      <a:pt x="1376" y="1399"/>
                      <a:pt x="1368" y="1407"/>
                      <a:pt x="1368" y="1415"/>
                    </a:cubicBezTo>
                    <a:cubicBezTo>
                      <a:pt x="1360" y="1431"/>
                      <a:pt x="1360" y="1439"/>
                      <a:pt x="1368" y="1455"/>
                    </a:cubicBezTo>
                    <a:cubicBezTo>
                      <a:pt x="1368" y="1463"/>
                      <a:pt x="1368" y="1470"/>
                      <a:pt x="1376" y="1478"/>
                    </a:cubicBezTo>
                    <a:cubicBezTo>
                      <a:pt x="1376" y="1494"/>
                      <a:pt x="1376" y="1502"/>
                      <a:pt x="1376" y="1502"/>
                    </a:cubicBezTo>
                    <a:lnTo>
                      <a:pt x="1376" y="1502"/>
                    </a:lnTo>
                    <a:cubicBezTo>
                      <a:pt x="1376" y="1510"/>
                      <a:pt x="1376" y="1510"/>
                      <a:pt x="1376" y="1510"/>
                    </a:cubicBezTo>
                    <a:cubicBezTo>
                      <a:pt x="1305" y="1573"/>
                      <a:pt x="1297" y="1597"/>
                      <a:pt x="1305" y="1605"/>
                    </a:cubicBezTo>
                    <a:cubicBezTo>
                      <a:pt x="1305" y="1613"/>
                      <a:pt x="1305" y="1629"/>
                      <a:pt x="1313" y="1636"/>
                    </a:cubicBezTo>
                    <a:cubicBezTo>
                      <a:pt x="1313" y="1652"/>
                      <a:pt x="1321" y="1660"/>
                      <a:pt x="1321" y="1676"/>
                    </a:cubicBezTo>
                    <a:cubicBezTo>
                      <a:pt x="1321" y="1684"/>
                      <a:pt x="1321" y="1684"/>
                      <a:pt x="1321" y="1684"/>
                    </a:cubicBezTo>
                    <a:lnTo>
                      <a:pt x="1321" y="1684"/>
                    </a:lnTo>
                    <a:cubicBezTo>
                      <a:pt x="1313" y="1684"/>
                      <a:pt x="1305" y="1700"/>
                      <a:pt x="1297" y="1707"/>
                    </a:cubicBezTo>
                    <a:cubicBezTo>
                      <a:pt x="1289" y="1716"/>
                      <a:pt x="1281" y="1723"/>
                      <a:pt x="1273" y="1731"/>
                    </a:cubicBezTo>
                    <a:cubicBezTo>
                      <a:pt x="1257" y="1739"/>
                      <a:pt x="1249" y="1763"/>
                      <a:pt x="1241" y="1787"/>
                    </a:cubicBezTo>
                    <a:cubicBezTo>
                      <a:pt x="1234" y="1795"/>
                      <a:pt x="1226" y="1802"/>
                      <a:pt x="1218" y="1818"/>
                    </a:cubicBezTo>
                    <a:cubicBezTo>
                      <a:pt x="1218" y="1826"/>
                      <a:pt x="1218" y="1826"/>
                      <a:pt x="1218" y="1834"/>
                    </a:cubicBezTo>
                    <a:cubicBezTo>
                      <a:pt x="1210" y="1834"/>
                      <a:pt x="1210" y="1834"/>
                      <a:pt x="1210" y="1834"/>
                    </a:cubicBezTo>
                    <a:lnTo>
                      <a:pt x="1210" y="1834"/>
                    </a:lnTo>
                    <a:cubicBezTo>
                      <a:pt x="1107" y="1866"/>
                      <a:pt x="846" y="1929"/>
                      <a:pt x="767" y="1929"/>
                    </a:cubicBezTo>
                    <a:cubicBezTo>
                      <a:pt x="759" y="1929"/>
                      <a:pt x="751" y="1929"/>
                      <a:pt x="751" y="1921"/>
                    </a:cubicBezTo>
                    <a:cubicBezTo>
                      <a:pt x="728" y="1897"/>
                      <a:pt x="712" y="1897"/>
                      <a:pt x="712" y="1897"/>
                    </a:cubicBezTo>
                    <a:lnTo>
                      <a:pt x="24" y="1976"/>
                    </a:lnTo>
                    <a:close/>
                    <a:moveTo>
                      <a:pt x="158" y="435"/>
                    </a:moveTo>
                    <a:lnTo>
                      <a:pt x="158" y="435"/>
                    </a:lnTo>
                    <a:cubicBezTo>
                      <a:pt x="158" y="435"/>
                      <a:pt x="158" y="435"/>
                      <a:pt x="158" y="443"/>
                    </a:cubicBezTo>
                    <a:cubicBezTo>
                      <a:pt x="158" y="450"/>
                      <a:pt x="158" y="450"/>
                      <a:pt x="151" y="459"/>
                    </a:cubicBezTo>
                    <a:cubicBezTo>
                      <a:pt x="151" y="466"/>
                      <a:pt x="151" y="474"/>
                      <a:pt x="143" y="490"/>
                    </a:cubicBezTo>
                    <a:cubicBezTo>
                      <a:pt x="135" y="514"/>
                      <a:pt x="135" y="530"/>
                      <a:pt x="119" y="538"/>
                    </a:cubicBezTo>
                    <a:cubicBezTo>
                      <a:pt x="111" y="538"/>
                      <a:pt x="95" y="546"/>
                      <a:pt x="87" y="553"/>
                    </a:cubicBezTo>
                    <a:cubicBezTo>
                      <a:pt x="79" y="561"/>
                      <a:pt x="79" y="569"/>
                      <a:pt x="87" y="577"/>
                    </a:cubicBezTo>
                    <a:cubicBezTo>
                      <a:pt x="87" y="577"/>
                      <a:pt x="95" y="585"/>
                      <a:pt x="95" y="593"/>
                    </a:cubicBezTo>
                    <a:cubicBezTo>
                      <a:pt x="103" y="609"/>
                      <a:pt x="111" y="625"/>
                      <a:pt x="103" y="640"/>
                    </a:cubicBezTo>
                    <a:cubicBezTo>
                      <a:pt x="103" y="648"/>
                      <a:pt x="103" y="672"/>
                      <a:pt x="111" y="688"/>
                    </a:cubicBezTo>
                    <a:cubicBezTo>
                      <a:pt x="111" y="719"/>
                      <a:pt x="119" y="743"/>
                      <a:pt x="103" y="759"/>
                    </a:cubicBezTo>
                    <a:cubicBezTo>
                      <a:pt x="95" y="767"/>
                      <a:pt x="87" y="790"/>
                      <a:pt x="71" y="806"/>
                    </a:cubicBezTo>
                    <a:cubicBezTo>
                      <a:pt x="63" y="814"/>
                      <a:pt x="63" y="822"/>
                      <a:pt x="56" y="830"/>
                    </a:cubicBezTo>
                    <a:cubicBezTo>
                      <a:pt x="48" y="838"/>
                      <a:pt x="48" y="846"/>
                      <a:pt x="40" y="846"/>
                    </a:cubicBezTo>
                    <a:cubicBezTo>
                      <a:pt x="24" y="870"/>
                      <a:pt x="16" y="877"/>
                      <a:pt x="24" y="893"/>
                    </a:cubicBezTo>
                    <a:cubicBezTo>
                      <a:pt x="32" y="893"/>
                      <a:pt x="32" y="893"/>
                      <a:pt x="32" y="893"/>
                    </a:cubicBezTo>
                    <a:cubicBezTo>
                      <a:pt x="48" y="917"/>
                      <a:pt x="63" y="925"/>
                      <a:pt x="63" y="965"/>
                    </a:cubicBezTo>
                    <a:cubicBezTo>
                      <a:pt x="63" y="980"/>
                      <a:pt x="63" y="988"/>
                      <a:pt x="63" y="1004"/>
                    </a:cubicBezTo>
                    <a:cubicBezTo>
                      <a:pt x="63" y="1020"/>
                      <a:pt x="71" y="1036"/>
                      <a:pt x="56" y="1043"/>
                    </a:cubicBezTo>
                    <a:cubicBezTo>
                      <a:pt x="48" y="1059"/>
                      <a:pt x="56" y="1123"/>
                      <a:pt x="71" y="1138"/>
                    </a:cubicBezTo>
                    <a:cubicBezTo>
                      <a:pt x="71" y="1146"/>
                      <a:pt x="79" y="1154"/>
                      <a:pt x="79" y="1162"/>
                    </a:cubicBezTo>
                    <a:cubicBezTo>
                      <a:pt x="95" y="1178"/>
                      <a:pt x="103" y="1194"/>
                      <a:pt x="127" y="1225"/>
                    </a:cubicBezTo>
                    <a:cubicBezTo>
                      <a:pt x="151" y="1273"/>
                      <a:pt x="238" y="1510"/>
                      <a:pt x="190" y="1652"/>
                    </a:cubicBezTo>
                    <a:cubicBezTo>
                      <a:pt x="151" y="1747"/>
                      <a:pt x="143" y="1795"/>
                      <a:pt x="135" y="1818"/>
                    </a:cubicBezTo>
                    <a:cubicBezTo>
                      <a:pt x="135" y="1834"/>
                      <a:pt x="135" y="1842"/>
                      <a:pt x="127" y="1850"/>
                    </a:cubicBezTo>
                    <a:cubicBezTo>
                      <a:pt x="127" y="1850"/>
                      <a:pt x="127" y="1858"/>
                      <a:pt x="127" y="1866"/>
                    </a:cubicBezTo>
                    <a:cubicBezTo>
                      <a:pt x="111" y="1889"/>
                      <a:pt x="79" y="1945"/>
                      <a:pt x="48" y="1969"/>
                    </a:cubicBezTo>
                    <a:lnTo>
                      <a:pt x="48" y="1969"/>
                    </a:lnTo>
                    <a:cubicBezTo>
                      <a:pt x="712" y="1889"/>
                      <a:pt x="712" y="1889"/>
                      <a:pt x="712" y="1889"/>
                    </a:cubicBezTo>
                    <a:lnTo>
                      <a:pt x="712" y="1889"/>
                    </a:lnTo>
                    <a:cubicBezTo>
                      <a:pt x="720" y="1889"/>
                      <a:pt x="735" y="1897"/>
                      <a:pt x="751" y="1921"/>
                    </a:cubicBezTo>
                    <a:cubicBezTo>
                      <a:pt x="751" y="1921"/>
                      <a:pt x="759" y="1921"/>
                      <a:pt x="767" y="1921"/>
                    </a:cubicBezTo>
                    <a:cubicBezTo>
                      <a:pt x="846" y="1921"/>
                      <a:pt x="1099" y="1858"/>
                      <a:pt x="1210" y="1826"/>
                    </a:cubicBezTo>
                    <a:cubicBezTo>
                      <a:pt x="1210" y="1826"/>
                      <a:pt x="1210" y="1818"/>
                      <a:pt x="1210" y="1810"/>
                    </a:cubicBezTo>
                    <a:cubicBezTo>
                      <a:pt x="1218" y="1802"/>
                      <a:pt x="1226" y="1795"/>
                      <a:pt x="1234" y="1779"/>
                    </a:cubicBezTo>
                    <a:cubicBezTo>
                      <a:pt x="1241" y="1755"/>
                      <a:pt x="1257" y="1731"/>
                      <a:pt x="1273" y="1723"/>
                    </a:cubicBezTo>
                    <a:cubicBezTo>
                      <a:pt x="1273" y="1723"/>
                      <a:pt x="1281" y="1716"/>
                      <a:pt x="1289" y="1707"/>
                    </a:cubicBezTo>
                    <a:cubicBezTo>
                      <a:pt x="1297" y="1692"/>
                      <a:pt x="1305" y="1684"/>
                      <a:pt x="1313" y="1676"/>
                    </a:cubicBezTo>
                    <a:cubicBezTo>
                      <a:pt x="1313" y="1660"/>
                      <a:pt x="1305" y="1652"/>
                      <a:pt x="1305" y="1636"/>
                    </a:cubicBezTo>
                    <a:cubicBezTo>
                      <a:pt x="1297" y="1629"/>
                      <a:pt x="1297" y="1613"/>
                      <a:pt x="1297" y="1613"/>
                    </a:cubicBezTo>
                    <a:cubicBezTo>
                      <a:pt x="1289" y="1597"/>
                      <a:pt x="1297" y="1581"/>
                      <a:pt x="1368" y="1502"/>
                    </a:cubicBezTo>
                    <a:cubicBezTo>
                      <a:pt x="1368" y="1502"/>
                      <a:pt x="1368" y="1494"/>
                      <a:pt x="1368" y="1486"/>
                    </a:cubicBezTo>
                    <a:cubicBezTo>
                      <a:pt x="1360" y="1470"/>
                      <a:pt x="1360" y="1463"/>
                      <a:pt x="1360" y="1455"/>
                    </a:cubicBezTo>
                    <a:cubicBezTo>
                      <a:pt x="1352" y="1439"/>
                      <a:pt x="1352" y="1431"/>
                      <a:pt x="1360" y="1415"/>
                    </a:cubicBezTo>
                    <a:cubicBezTo>
                      <a:pt x="1368" y="1407"/>
                      <a:pt x="1368" y="1399"/>
                      <a:pt x="1368" y="1391"/>
                    </a:cubicBezTo>
                    <a:cubicBezTo>
                      <a:pt x="1368" y="1376"/>
                      <a:pt x="1368" y="1368"/>
                      <a:pt x="1392" y="1368"/>
                    </a:cubicBezTo>
                    <a:lnTo>
                      <a:pt x="1399" y="1368"/>
                    </a:lnTo>
                    <a:cubicBezTo>
                      <a:pt x="1408" y="1368"/>
                      <a:pt x="1415" y="1368"/>
                      <a:pt x="1423" y="1368"/>
                    </a:cubicBezTo>
                    <a:cubicBezTo>
                      <a:pt x="1455" y="1376"/>
                      <a:pt x="1471" y="1376"/>
                      <a:pt x="1479" y="1383"/>
                    </a:cubicBezTo>
                    <a:lnTo>
                      <a:pt x="1479" y="1383"/>
                    </a:lnTo>
                    <a:lnTo>
                      <a:pt x="1479" y="1383"/>
                    </a:lnTo>
                    <a:cubicBezTo>
                      <a:pt x="1479" y="1376"/>
                      <a:pt x="1479" y="1376"/>
                      <a:pt x="1479" y="1376"/>
                    </a:cubicBezTo>
                    <a:cubicBezTo>
                      <a:pt x="1471" y="1336"/>
                      <a:pt x="1479" y="1257"/>
                      <a:pt x="1486" y="1194"/>
                    </a:cubicBezTo>
                    <a:lnTo>
                      <a:pt x="1486" y="1186"/>
                    </a:lnTo>
                    <a:cubicBezTo>
                      <a:pt x="1486" y="1170"/>
                      <a:pt x="1486" y="1170"/>
                      <a:pt x="1486" y="1170"/>
                    </a:cubicBezTo>
                    <a:cubicBezTo>
                      <a:pt x="1479" y="1162"/>
                      <a:pt x="1471" y="1154"/>
                      <a:pt x="1471" y="1146"/>
                    </a:cubicBezTo>
                    <a:cubicBezTo>
                      <a:pt x="1463" y="1146"/>
                      <a:pt x="1463" y="1138"/>
                      <a:pt x="1455" y="1107"/>
                    </a:cubicBezTo>
                    <a:cubicBezTo>
                      <a:pt x="1447" y="1099"/>
                      <a:pt x="1447" y="1091"/>
                      <a:pt x="1439" y="1075"/>
                    </a:cubicBezTo>
                    <a:cubicBezTo>
                      <a:pt x="1423" y="1028"/>
                      <a:pt x="1399" y="965"/>
                      <a:pt x="1392" y="941"/>
                    </a:cubicBezTo>
                    <a:cubicBezTo>
                      <a:pt x="1368" y="901"/>
                      <a:pt x="1344" y="838"/>
                      <a:pt x="1344" y="806"/>
                    </a:cubicBezTo>
                    <a:cubicBezTo>
                      <a:pt x="1336" y="775"/>
                      <a:pt x="1265" y="727"/>
                      <a:pt x="1234" y="735"/>
                    </a:cubicBezTo>
                    <a:cubicBezTo>
                      <a:pt x="1202" y="735"/>
                      <a:pt x="1139" y="775"/>
                      <a:pt x="1131" y="799"/>
                    </a:cubicBezTo>
                    <a:cubicBezTo>
                      <a:pt x="1131" y="799"/>
                      <a:pt x="1123" y="814"/>
                      <a:pt x="1115" y="814"/>
                    </a:cubicBezTo>
                    <a:cubicBezTo>
                      <a:pt x="1107" y="814"/>
                      <a:pt x="1107" y="814"/>
                      <a:pt x="1107" y="806"/>
                    </a:cubicBezTo>
                    <a:lnTo>
                      <a:pt x="1107" y="806"/>
                    </a:lnTo>
                    <a:cubicBezTo>
                      <a:pt x="1099" y="814"/>
                      <a:pt x="1099" y="838"/>
                      <a:pt x="1099" y="846"/>
                    </a:cubicBezTo>
                    <a:cubicBezTo>
                      <a:pt x="1099" y="862"/>
                      <a:pt x="1091" y="877"/>
                      <a:pt x="1083" y="885"/>
                    </a:cubicBezTo>
                    <a:cubicBezTo>
                      <a:pt x="1075" y="893"/>
                      <a:pt x="1075" y="901"/>
                      <a:pt x="1075" y="901"/>
                    </a:cubicBezTo>
                    <a:cubicBezTo>
                      <a:pt x="1068" y="917"/>
                      <a:pt x="1052" y="925"/>
                      <a:pt x="1044" y="933"/>
                    </a:cubicBezTo>
                    <a:cubicBezTo>
                      <a:pt x="1036" y="949"/>
                      <a:pt x="1028" y="957"/>
                      <a:pt x="1028" y="965"/>
                    </a:cubicBezTo>
                    <a:cubicBezTo>
                      <a:pt x="1020" y="972"/>
                      <a:pt x="1012" y="972"/>
                      <a:pt x="1004" y="972"/>
                    </a:cubicBezTo>
                    <a:cubicBezTo>
                      <a:pt x="981" y="972"/>
                      <a:pt x="957" y="965"/>
                      <a:pt x="933" y="941"/>
                    </a:cubicBezTo>
                    <a:cubicBezTo>
                      <a:pt x="917" y="925"/>
                      <a:pt x="909" y="885"/>
                      <a:pt x="909" y="854"/>
                    </a:cubicBezTo>
                    <a:cubicBezTo>
                      <a:pt x="909" y="838"/>
                      <a:pt x="917" y="822"/>
                      <a:pt x="933" y="814"/>
                    </a:cubicBezTo>
                    <a:cubicBezTo>
                      <a:pt x="941" y="806"/>
                      <a:pt x="949" y="806"/>
                      <a:pt x="957" y="806"/>
                    </a:cubicBezTo>
                    <a:cubicBezTo>
                      <a:pt x="973" y="806"/>
                      <a:pt x="981" y="806"/>
                      <a:pt x="996" y="783"/>
                    </a:cubicBezTo>
                    <a:cubicBezTo>
                      <a:pt x="1012" y="735"/>
                      <a:pt x="1012" y="712"/>
                      <a:pt x="1012" y="696"/>
                    </a:cubicBezTo>
                    <a:cubicBezTo>
                      <a:pt x="1012" y="680"/>
                      <a:pt x="1020" y="648"/>
                      <a:pt x="1044" y="640"/>
                    </a:cubicBezTo>
                    <a:cubicBezTo>
                      <a:pt x="1052" y="632"/>
                      <a:pt x="1052" y="632"/>
                      <a:pt x="1060" y="632"/>
                    </a:cubicBezTo>
                    <a:cubicBezTo>
                      <a:pt x="1068" y="632"/>
                      <a:pt x="1075" y="625"/>
                      <a:pt x="1075" y="601"/>
                    </a:cubicBezTo>
                    <a:cubicBezTo>
                      <a:pt x="1083" y="569"/>
                      <a:pt x="1091" y="553"/>
                      <a:pt x="1075" y="522"/>
                    </a:cubicBezTo>
                    <a:cubicBezTo>
                      <a:pt x="1060" y="498"/>
                      <a:pt x="1068" y="474"/>
                      <a:pt x="1068" y="459"/>
                    </a:cubicBezTo>
                    <a:cubicBezTo>
                      <a:pt x="1068" y="450"/>
                      <a:pt x="1068" y="443"/>
                      <a:pt x="1068" y="427"/>
                    </a:cubicBezTo>
                    <a:cubicBezTo>
                      <a:pt x="1068" y="395"/>
                      <a:pt x="1036" y="348"/>
                      <a:pt x="1028" y="340"/>
                    </a:cubicBezTo>
                    <a:lnTo>
                      <a:pt x="1028" y="340"/>
                    </a:lnTo>
                    <a:cubicBezTo>
                      <a:pt x="1012" y="324"/>
                      <a:pt x="996" y="308"/>
                      <a:pt x="996" y="300"/>
                    </a:cubicBezTo>
                    <a:cubicBezTo>
                      <a:pt x="996" y="293"/>
                      <a:pt x="996" y="285"/>
                      <a:pt x="1004" y="285"/>
                    </a:cubicBezTo>
                    <a:cubicBezTo>
                      <a:pt x="1020" y="269"/>
                      <a:pt x="1036" y="253"/>
                      <a:pt x="1036" y="237"/>
                    </a:cubicBezTo>
                    <a:lnTo>
                      <a:pt x="1036" y="237"/>
                    </a:lnTo>
                    <a:cubicBezTo>
                      <a:pt x="1028" y="229"/>
                      <a:pt x="1028" y="229"/>
                      <a:pt x="1020" y="229"/>
                    </a:cubicBezTo>
                    <a:cubicBezTo>
                      <a:pt x="1012" y="221"/>
                      <a:pt x="996" y="213"/>
                      <a:pt x="996" y="206"/>
                    </a:cubicBezTo>
                    <a:cubicBezTo>
                      <a:pt x="988" y="190"/>
                      <a:pt x="981" y="158"/>
                      <a:pt x="949" y="150"/>
                    </a:cubicBezTo>
                    <a:cubicBezTo>
                      <a:pt x="933" y="150"/>
                      <a:pt x="909" y="142"/>
                      <a:pt x="878" y="126"/>
                    </a:cubicBezTo>
                    <a:cubicBezTo>
                      <a:pt x="830" y="119"/>
                      <a:pt x="783" y="95"/>
                      <a:pt x="767" y="95"/>
                    </a:cubicBezTo>
                    <a:cubicBezTo>
                      <a:pt x="767" y="95"/>
                      <a:pt x="767" y="95"/>
                      <a:pt x="759" y="95"/>
                    </a:cubicBezTo>
                    <a:cubicBezTo>
                      <a:pt x="759" y="95"/>
                      <a:pt x="759" y="95"/>
                      <a:pt x="751" y="95"/>
                    </a:cubicBezTo>
                    <a:cubicBezTo>
                      <a:pt x="743" y="95"/>
                      <a:pt x="735" y="95"/>
                      <a:pt x="728" y="71"/>
                    </a:cubicBezTo>
                    <a:cubicBezTo>
                      <a:pt x="720" y="55"/>
                      <a:pt x="688" y="48"/>
                      <a:pt x="664" y="48"/>
                    </a:cubicBezTo>
                    <a:cubicBezTo>
                      <a:pt x="656" y="48"/>
                      <a:pt x="656" y="48"/>
                      <a:pt x="649" y="48"/>
                    </a:cubicBezTo>
                    <a:lnTo>
                      <a:pt x="641" y="48"/>
                    </a:lnTo>
                    <a:cubicBezTo>
                      <a:pt x="617" y="48"/>
                      <a:pt x="601" y="39"/>
                      <a:pt x="585" y="32"/>
                    </a:cubicBezTo>
                    <a:cubicBezTo>
                      <a:pt x="577" y="16"/>
                      <a:pt x="554" y="8"/>
                      <a:pt x="530" y="8"/>
                    </a:cubicBezTo>
                    <a:cubicBezTo>
                      <a:pt x="522" y="8"/>
                      <a:pt x="514" y="8"/>
                      <a:pt x="506" y="8"/>
                    </a:cubicBezTo>
                    <a:cubicBezTo>
                      <a:pt x="491" y="16"/>
                      <a:pt x="475" y="39"/>
                      <a:pt x="467" y="55"/>
                    </a:cubicBezTo>
                    <a:cubicBezTo>
                      <a:pt x="459" y="63"/>
                      <a:pt x="451" y="71"/>
                      <a:pt x="443" y="71"/>
                    </a:cubicBezTo>
                    <a:cubicBezTo>
                      <a:pt x="435" y="79"/>
                      <a:pt x="419" y="95"/>
                      <a:pt x="419" y="111"/>
                    </a:cubicBezTo>
                    <a:cubicBezTo>
                      <a:pt x="419" y="119"/>
                      <a:pt x="419" y="126"/>
                      <a:pt x="419" y="135"/>
                    </a:cubicBezTo>
                    <a:cubicBezTo>
                      <a:pt x="427" y="142"/>
                      <a:pt x="435" y="150"/>
                      <a:pt x="443" y="158"/>
                    </a:cubicBezTo>
                    <a:cubicBezTo>
                      <a:pt x="459" y="158"/>
                      <a:pt x="467" y="166"/>
                      <a:pt x="459" y="182"/>
                    </a:cubicBezTo>
                    <a:lnTo>
                      <a:pt x="459" y="182"/>
                    </a:lnTo>
                    <a:cubicBezTo>
                      <a:pt x="459" y="206"/>
                      <a:pt x="459" y="206"/>
                      <a:pt x="427" y="206"/>
                    </a:cubicBezTo>
                    <a:cubicBezTo>
                      <a:pt x="403" y="206"/>
                      <a:pt x="380" y="213"/>
                      <a:pt x="372" y="229"/>
                    </a:cubicBezTo>
                    <a:cubicBezTo>
                      <a:pt x="372" y="237"/>
                      <a:pt x="364" y="237"/>
                      <a:pt x="356" y="237"/>
                    </a:cubicBezTo>
                    <a:cubicBezTo>
                      <a:pt x="356" y="237"/>
                      <a:pt x="348" y="237"/>
                      <a:pt x="348" y="269"/>
                    </a:cubicBezTo>
                    <a:cubicBezTo>
                      <a:pt x="340" y="293"/>
                      <a:pt x="348" y="324"/>
                      <a:pt x="348" y="348"/>
                    </a:cubicBezTo>
                    <a:cubicBezTo>
                      <a:pt x="356" y="364"/>
                      <a:pt x="356" y="379"/>
                      <a:pt x="356" y="395"/>
                    </a:cubicBezTo>
                    <a:cubicBezTo>
                      <a:pt x="356" y="411"/>
                      <a:pt x="356" y="459"/>
                      <a:pt x="340" y="474"/>
                    </a:cubicBezTo>
                    <a:lnTo>
                      <a:pt x="332" y="474"/>
                    </a:lnTo>
                    <a:cubicBezTo>
                      <a:pt x="316" y="466"/>
                      <a:pt x="316" y="450"/>
                      <a:pt x="316" y="435"/>
                    </a:cubicBezTo>
                    <a:cubicBezTo>
                      <a:pt x="316" y="419"/>
                      <a:pt x="316" y="411"/>
                      <a:pt x="316" y="411"/>
                    </a:cubicBezTo>
                    <a:cubicBezTo>
                      <a:pt x="309" y="411"/>
                      <a:pt x="309" y="411"/>
                      <a:pt x="309" y="411"/>
                    </a:cubicBezTo>
                    <a:cubicBezTo>
                      <a:pt x="309" y="411"/>
                      <a:pt x="309" y="427"/>
                      <a:pt x="309" y="435"/>
                    </a:cubicBezTo>
                    <a:cubicBezTo>
                      <a:pt x="309" y="443"/>
                      <a:pt x="309" y="443"/>
                      <a:pt x="309" y="443"/>
                    </a:cubicBezTo>
                    <a:lnTo>
                      <a:pt x="309" y="450"/>
                    </a:lnTo>
                    <a:cubicBezTo>
                      <a:pt x="316" y="474"/>
                      <a:pt x="316" y="482"/>
                      <a:pt x="316" y="490"/>
                    </a:cubicBezTo>
                    <a:cubicBezTo>
                      <a:pt x="309" y="490"/>
                      <a:pt x="309" y="490"/>
                      <a:pt x="309" y="490"/>
                    </a:cubicBezTo>
                    <a:lnTo>
                      <a:pt x="301" y="482"/>
                    </a:lnTo>
                    <a:cubicBezTo>
                      <a:pt x="277" y="450"/>
                      <a:pt x="285" y="427"/>
                      <a:pt x="285" y="395"/>
                    </a:cubicBezTo>
                    <a:cubicBezTo>
                      <a:pt x="285" y="364"/>
                      <a:pt x="285" y="316"/>
                      <a:pt x="285" y="308"/>
                    </a:cubicBezTo>
                    <a:lnTo>
                      <a:pt x="277" y="308"/>
                    </a:lnTo>
                    <a:cubicBezTo>
                      <a:pt x="269" y="308"/>
                      <a:pt x="269" y="308"/>
                      <a:pt x="269" y="316"/>
                    </a:cubicBezTo>
                    <a:cubicBezTo>
                      <a:pt x="261" y="332"/>
                      <a:pt x="245" y="379"/>
                      <a:pt x="229" y="403"/>
                    </a:cubicBezTo>
                    <a:cubicBezTo>
                      <a:pt x="222" y="403"/>
                      <a:pt x="222" y="411"/>
                      <a:pt x="222" y="419"/>
                    </a:cubicBezTo>
                    <a:cubicBezTo>
                      <a:pt x="222" y="435"/>
                      <a:pt x="222" y="443"/>
                      <a:pt x="206" y="443"/>
                    </a:cubicBezTo>
                    <a:cubicBezTo>
                      <a:pt x="198" y="443"/>
                      <a:pt x="198" y="443"/>
                      <a:pt x="190" y="443"/>
                    </a:cubicBezTo>
                    <a:cubicBezTo>
                      <a:pt x="182" y="443"/>
                      <a:pt x="182" y="443"/>
                      <a:pt x="182" y="443"/>
                    </a:cubicBezTo>
                    <a:cubicBezTo>
                      <a:pt x="174" y="435"/>
                      <a:pt x="166" y="435"/>
                      <a:pt x="158" y="435"/>
                    </a:cubicBezTo>
                    <a:close/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" name="Freeform 641"/>
              <p:cNvSpPr>
                <a:spLocks noChangeArrowheads="1"/>
              </p:cNvSpPr>
              <p:nvPr/>
            </p:nvSpPr>
            <p:spPr bwMode="auto">
              <a:xfrm>
                <a:off x="13322334" y="3985886"/>
                <a:ext cx="1189805" cy="586784"/>
              </a:xfrm>
              <a:custGeom>
                <a:avLst/>
                <a:gdLst>
                  <a:gd name="T0" fmla="*/ 24 w 2263"/>
                  <a:gd name="T1" fmla="*/ 522 h 1116"/>
                  <a:gd name="T2" fmla="*/ 190 w 2263"/>
                  <a:gd name="T3" fmla="*/ 633 h 1116"/>
                  <a:gd name="T4" fmla="*/ 578 w 2263"/>
                  <a:gd name="T5" fmla="*/ 720 h 1116"/>
                  <a:gd name="T6" fmla="*/ 775 w 2263"/>
                  <a:gd name="T7" fmla="*/ 743 h 1116"/>
                  <a:gd name="T8" fmla="*/ 878 w 2263"/>
                  <a:gd name="T9" fmla="*/ 901 h 1116"/>
                  <a:gd name="T10" fmla="*/ 933 w 2263"/>
                  <a:gd name="T11" fmla="*/ 1028 h 1116"/>
                  <a:gd name="T12" fmla="*/ 973 w 2263"/>
                  <a:gd name="T13" fmla="*/ 1115 h 1116"/>
                  <a:gd name="T14" fmla="*/ 1044 w 2263"/>
                  <a:gd name="T15" fmla="*/ 988 h 1116"/>
                  <a:gd name="T16" fmla="*/ 1139 w 2263"/>
                  <a:gd name="T17" fmla="*/ 775 h 1116"/>
                  <a:gd name="T18" fmla="*/ 1218 w 2263"/>
                  <a:gd name="T19" fmla="*/ 751 h 1116"/>
                  <a:gd name="T20" fmla="*/ 1281 w 2263"/>
                  <a:gd name="T21" fmla="*/ 767 h 1116"/>
                  <a:gd name="T22" fmla="*/ 1265 w 2263"/>
                  <a:gd name="T23" fmla="*/ 830 h 1116"/>
                  <a:gd name="T24" fmla="*/ 1352 w 2263"/>
                  <a:gd name="T25" fmla="*/ 743 h 1116"/>
                  <a:gd name="T26" fmla="*/ 1526 w 2263"/>
                  <a:gd name="T27" fmla="*/ 641 h 1116"/>
                  <a:gd name="T28" fmla="*/ 1629 w 2263"/>
                  <a:gd name="T29" fmla="*/ 570 h 1116"/>
                  <a:gd name="T30" fmla="*/ 1740 w 2263"/>
                  <a:gd name="T31" fmla="*/ 585 h 1116"/>
                  <a:gd name="T32" fmla="*/ 1866 w 2263"/>
                  <a:gd name="T33" fmla="*/ 648 h 1116"/>
                  <a:gd name="T34" fmla="*/ 1937 w 2263"/>
                  <a:gd name="T35" fmla="*/ 577 h 1116"/>
                  <a:gd name="T36" fmla="*/ 2072 w 2263"/>
                  <a:gd name="T37" fmla="*/ 585 h 1116"/>
                  <a:gd name="T38" fmla="*/ 2159 w 2263"/>
                  <a:gd name="T39" fmla="*/ 577 h 1116"/>
                  <a:gd name="T40" fmla="*/ 2254 w 2263"/>
                  <a:gd name="T41" fmla="*/ 554 h 1116"/>
                  <a:gd name="T42" fmla="*/ 2198 w 2263"/>
                  <a:gd name="T43" fmla="*/ 522 h 1116"/>
                  <a:gd name="T44" fmla="*/ 2127 w 2263"/>
                  <a:gd name="T45" fmla="*/ 522 h 1116"/>
                  <a:gd name="T46" fmla="*/ 2024 w 2263"/>
                  <a:gd name="T47" fmla="*/ 435 h 1116"/>
                  <a:gd name="T48" fmla="*/ 1929 w 2263"/>
                  <a:gd name="T49" fmla="*/ 372 h 1116"/>
                  <a:gd name="T50" fmla="*/ 1795 w 2263"/>
                  <a:gd name="T51" fmla="*/ 364 h 1116"/>
                  <a:gd name="T52" fmla="*/ 1724 w 2263"/>
                  <a:gd name="T53" fmla="*/ 230 h 1116"/>
                  <a:gd name="T54" fmla="*/ 1503 w 2263"/>
                  <a:gd name="T55" fmla="*/ 301 h 1116"/>
                  <a:gd name="T56" fmla="*/ 1218 w 2263"/>
                  <a:gd name="T57" fmla="*/ 443 h 1116"/>
                  <a:gd name="T58" fmla="*/ 1099 w 2263"/>
                  <a:gd name="T59" fmla="*/ 411 h 1116"/>
                  <a:gd name="T60" fmla="*/ 933 w 2263"/>
                  <a:gd name="T61" fmla="*/ 380 h 1116"/>
                  <a:gd name="T62" fmla="*/ 728 w 2263"/>
                  <a:gd name="T63" fmla="*/ 269 h 1116"/>
                  <a:gd name="T64" fmla="*/ 625 w 2263"/>
                  <a:gd name="T65" fmla="*/ 340 h 1116"/>
                  <a:gd name="T66" fmla="*/ 696 w 2263"/>
                  <a:gd name="T67" fmla="*/ 143 h 1116"/>
                  <a:gd name="T68" fmla="*/ 791 w 2263"/>
                  <a:gd name="T69" fmla="*/ 56 h 1116"/>
                  <a:gd name="T70" fmla="*/ 672 w 2263"/>
                  <a:gd name="T71" fmla="*/ 32 h 1116"/>
                  <a:gd name="T72" fmla="*/ 546 w 2263"/>
                  <a:gd name="T73" fmla="*/ 174 h 1116"/>
                  <a:gd name="T74" fmla="*/ 514 w 2263"/>
                  <a:gd name="T75" fmla="*/ 158 h 1116"/>
                  <a:gd name="T76" fmla="*/ 435 w 2263"/>
                  <a:gd name="T77" fmla="*/ 261 h 1116"/>
                  <a:gd name="T78" fmla="*/ 269 w 2263"/>
                  <a:gd name="T79" fmla="*/ 348 h 1116"/>
                  <a:gd name="T80" fmla="*/ 72 w 2263"/>
                  <a:gd name="T81" fmla="*/ 459 h 1116"/>
                  <a:gd name="T82" fmla="*/ 24 w 2263"/>
                  <a:gd name="T83" fmla="*/ 522 h 1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263" h="1116">
                    <a:moveTo>
                      <a:pt x="24" y="522"/>
                    </a:moveTo>
                    <a:lnTo>
                      <a:pt x="24" y="522"/>
                    </a:lnTo>
                    <a:cubicBezTo>
                      <a:pt x="56" y="538"/>
                      <a:pt x="80" y="577"/>
                      <a:pt x="88" y="593"/>
                    </a:cubicBezTo>
                    <a:cubicBezTo>
                      <a:pt x="103" y="617"/>
                      <a:pt x="119" y="633"/>
                      <a:pt x="190" y="633"/>
                    </a:cubicBezTo>
                    <a:cubicBezTo>
                      <a:pt x="261" y="633"/>
                      <a:pt x="459" y="656"/>
                      <a:pt x="491" y="688"/>
                    </a:cubicBezTo>
                    <a:cubicBezTo>
                      <a:pt x="530" y="720"/>
                      <a:pt x="522" y="736"/>
                      <a:pt x="578" y="720"/>
                    </a:cubicBezTo>
                    <a:cubicBezTo>
                      <a:pt x="633" y="704"/>
                      <a:pt x="649" y="680"/>
                      <a:pt x="672" y="704"/>
                    </a:cubicBezTo>
                    <a:cubicBezTo>
                      <a:pt x="696" y="736"/>
                      <a:pt x="775" y="704"/>
                      <a:pt x="775" y="743"/>
                    </a:cubicBezTo>
                    <a:cubicBezTo>
                      <a:pt x="783" y="783"/>
                      <a:pt x="783" y="807"/>
                      <a:pt x="807" y="807"/>
                    </a:cubicBezTo>
                    <a:cubicBezTo>
                      <a:pt x="823" y="814"/>
                      <a:pt x="878" y="823"/>
                      <a:pt x="878" y="901"/>
                    </a:cubicBezTo>
                    <a:cubicBezTo>
                      <a:pt x="878" y="981"/>
                      <a:pt x="846" y="988"/>
                      <a:pt x="878" y="996"/>
                    </a:cubicBezTo>
                    <a:cubicBezTo>
                      <a:pt x="910" y="1004"/>
                      <a:pt x="933" y="996"/>
                      <a:pt x="933" y="1028"/>
                    </a:cubicBezTo>
                    <a:cubicBezTo>
                      <a:pt x="933" y="1060"/>
                      <a:pt x="933" y="1099"/>
                      <a:pt x="965" y="1115"/>
                    </a:cubicBezTo>
                    <a:cubicBezTo>
                      <a:pt x="973" y="1115"/>
                      <a:pt x="973" y="1115"/>
                      <a:pt x="973" y="1115"/>
                    </a:cubicBezTo>
                    <a:cubicBezTo>
                      <a:pt x="981" y="1099"/>
                      <a:pt x="981" y="1083"/>
                      <a:pt x="997" y="1067"/>
                    </a:cubicBezTo>
                    <a:cubicBezTo>
                      <a:pt x="1020" y="1028"/>
                      <a:pt x="1044" y="1004"/>
                      <a:pt x="1044" y="988"/>
                    </a:cubicBezTo>
                    <a:cubicBezTo>
                      <a:pt x="1044" y="965"/>
                      <a:pt x="1115" y="830"/>
                      <a:pt x="1115" y="799"/>
                    </a:cubicBezTo>
                    <a:cubicBezTo>
                      <a:pt x="1115" y="775"/>
                      <a:pt x="1131" y="751"/>
                      <a:pt x="1139" y="775"/>
                    </a:cubicBezTo>
                    <a:cubicBezTo>
                      <a:pt x="1147" y="791"/>
                      <a:pt x="1139" y="823"/>
                      <a:pt x="1163" y="807"/>
                    </a:cubicBezTo>
                    <a:cubicBezTo>
                      <a:pt x="1194" y="791"/>
                      <a:pt x="1194" y="767"/>
                      <a:pt x="1218" y="751"/>
                    </a:cubicBezTo>
                    <a:cubicBezTo>
                      <a:pt x="1242" y="727"/>
                      <a:pt x="1250" y="704"/>
                      <a:pt x="1265" y="720"/>
                    </a:cubicBezTo>
                    <a:cubicBezTo>
                      <a:pt x="1281" y="736"/>
                      <a:pt x="1305" y="743"/>
                      <a:pt x="1281" y="767"/>
                    </a:cubicBezTo>
                    <a:cubicBezTo>
                      <a:pt x="1258" y="783"/>
                      <a:pt x="1234" y="799"/>
                      <a:pt x="1242" y="814"/>
                    </a:cubicBezTo>
                    <a:cubicBezTo>
                      <a:pt x="1242" y="830"/>
                      <a:pt x="1250" y="854"/>
                      <a:pt x="1265" y="830"/>
                    </a:cubicBezTo>
                    <a:cubicBezTo>
                      <a:pt x="1273" y="807"/>
                      <a:pt x="1281" y="791"/>
                      <a:pt x="1297" y="783"/>
                    </a:cubicBezTo>
                    <a:cubicBezTo>
                      <a:pt x="1321" y="767"/>
                      <a:pt x="1352" y="759"/>
                      <a:pt x="1352" y="743"/>
                    </a:cubicBezTo>
                    <a:cubicBezTo>
                      <a:pt x="1352" y="720"/>
                      <a:pt x="1368" y="664"/>
                      <a:pt x="1416" y="664"/>
                    </a:cubicBezTo>
                    <a:cubicBezTo>
                      <a:pt x="1471" y="656"/>
                      <a:pt x="1487" y="648"/>
                      <a:pt x="1526" y="641"/>
                    </a:cubicBezTo>
                    <a:cubicBezTo>
                      <a:pt x="1566" y="641"/>
                      <a:pt x="1582" y="641"/>
                      <a:pt x="1589" y="617"/>
                    </a:cubicBezTo>
                    <a:cubicBezTo>
                      <a:pt x="1589" y="585"/>
                      <a:pt x="1605" y="570"/>
                      <a:pt x="1629" y="570"/>
                    </a:cubicBezTo>
                    <a:cubicBezTo>
                      <a:pt x="1653" y="570"/>
                      <a:pt x="1637" y="577"/>
                      <a:pt x="1669" y="577"/>
                    </a:cubicBezTo>
                    <a:cubicBezTo>
                      <a:pt x="1700" y="577"/>
                      <a:pt x="1708" y="577"/>
                      <a:pt x="1740" y="585"/>
                    </a:cubicBezTo>
                    <a:cubicBezTo>
                      <a:pt x="1771" y="593"/>
                      <a:pt x="1771" y="585"/>
                      <a:pt x="1803" y="617"/>
                    </a:cubicBezTo>
                    <a:cubicBezTo>
                      <a:pt x="1842" y="641"/>
                      <a:pt x="1835" y="664"/>
                      <a:pt x="1866" y="648"/>
                    </a:cubicBezTo>
                    <a:cubicBezTo>
                      <a:pt x="1890" y="633"/>
                      <a:pt x="1874" y="617"/>
                      <a:pt x="1890" y="601"/>
                    </a:cubicBezTo>
                    <a:cubicBezTo>
                      <a:pt x="1898" y="577"/>
                      <a:pt x="1914" y="570"/>
                      <a:pt x="1937" y="577"/>
                    </a:cubicBezTo>
                    <a:cubicBezTo>
                      <a:pt x="1945" y="585"/>
                      <a:pt x="1985" y="585"/>
                      <a:pt x="2016" y="585"/>
                    </a:cubicBezTo>
                    <a:cubicBezTo>
                      <a:pt x="2040" y="585"/>
                      <a:pt x="2064" y="577"/>
                      <a:pt x="2072" y="585"/>
                    </a:cubicBezTo>
                    <a:cubicBezTo>
                      <a:pt x="2088" y="585"/>
                      <a:pt x="2135" y="577"/>
                      <a:pt x="2135" y="577"/>
                    </a:cubicBezTo>
                    <a:cubicBezTo>
                      <a:pt x="2143" y="577"/>
                      <a:pt x="2135" y="577"/>
                      <a:pt x="2159" y="577"/>
                    </a:cubicBezTo>
                    <a:cubicBezTo>
                      <a:pt x="2182" y="577"/>
                      <a:pt x="2182" y="577"/>
                      <a:pt x="2214" y="585"/>
                    </a:cubicBezTo>
                    <a:cubicBezTo>
                      <a:pt x="2254" y="585"/>
                      <a:pt x="2254" y="577"/>
                      <a:pt x="2254" y="554"/>
                    </a:cubicBezTo>
                    <a:cubicBezTo>
                      <a:pt x="2262" y="538"/>
                      <a:pt x="2254" y="506"/>
                      <a:pt x="2238" y="506"/>
                    </a:cubicBezTo>
                    <a:cubicBezTo>
                      <a:pt x="2222" y="498"/>
                      <a:pt x="2214" y="506"/>
                      <a:pt x="2198" y="522"/>
                    </a:cubicBezTo>
                    <a:cubicBezTo>
                      <a:pt x="2182" y="538"/>
                      <a:pt x="2175" y="561"/>
                      <a:pt x="2159" y="546"/>
                    </a:cubicBezTo>
                    <a:cubicBezTo>
                      <a:pt x="2135" y="538"/>
                      <a:pt x="2135" y="522"/>
                      <a:pt x="2127" y="522"/>
                    </a:cubicBezTo>
                    <a:cubicBezTo>
                      <a:pt x="2111" y="522"/>
                      <a:pt x="2080" y="498"/>
                      <a:pt x="2064" y="483"/>
                    </a:cubicBezTo>
                    <a:cubicBezTo>
                      <a:pt x="2040" y="467"/>
                      <a:pt x="2032" y="459"/>
                      <a:pt x="2024" y="435"/>
                    </a:cubicBezTo>
                    <a:cubicBezTo>
                      <a:pt x="2024" y="411"/>
                      <a:pt x="2024" y="364"/>
                      <a:pt x="2001" y="364"/>
                    </a:cubicBezTo>
                    <a:cubicBezTo>
                      <a:pt x="1977" y="364"/>
                      <a:pt x="1945" y="364"/>
                      <a:pt x="1929" y="372"/>
                    </a:cubicBezTo>
                    <a:cubicBezTo>
                      <a:pt x="1914" y="380"/>
                      <a:pt x="1866" y="372"/>
                      <a:pt x="1851" y="372"/>
                    </a:cubicBezTo>
                    <a:cubicBezTo>
                      <a:pt x="1842" y="364"/>
                      <a:pt x="1835" y="364"/>
                      <a:pt x="1795" y="364"/>
                    </a:cubicBezTo>
                    <a:cubicBezTo>
                      <a:pt x="1756" y="372"/>
                      <a:pt x="1740" y="348"/>
                      <a:pt x="1740" y="293"/>
                    </a:cubicBezTo>
                    <a:cubicBezTo>
                      <a:pt x="1740" y="237"/>
                      <a:pt x="1756" y="230"/>
                      <a:pt x="1724" y="230"/>
                    </a:cubicBezTo>
                    <a:cubicBezTo>
                      <a:pt x="1700" y="237"/>
                      <a:pt x="1661" y="253"/>
                      <a:pt x="1637" y="269"/>
                    </a:cubicBezTo>
                    <a:cubicBezTo>
                      <a:pt x="1613" y="285"/>
                      <a:pt x="1574" y="309"/>
                      <a:pt x="1503" y="301"/>
                    </a:cubicBezTo>
                    <a:cubicBezTo>
                      <a:pt x="1431" y="293"/>
                      <a:pt x="1321" y="348"/>
                      <a:pt x="1289" y="388"/>
                    </a:cubicBezTo>
                    <a:cubicBezTo>
                      <a:pt x="1265" y="427"/>
                      <a:pt x="1250" y="443"/>
                      <a:pt x="1218" y="443"/>
                    </a:cubicBezTo>
                    <a:cubicBezTo>
                      <a:pt x="1194" y="443"/>
                      <a:pt x="1139" y="451"/>
                      <a:pt x="1131" y="435"/>
                    </a:cubicBezTo>
                    <a:cubicBezTo>
                      <a:pt x="1131" y="411"/>
                      <a:pt x="1123" y="403"/>
                      <a:pt x="1099" y="411"/>
                    </a:cubicBezTo>
                    <a:cubicBezTo>
                      <a:pt x="1076" y="427"/>
                      <a:pt x="1036" y="459"/>
                      <a:pt x="1020" y="451"/>
                    </a:cubicBezTo>
                    <a:cubicBezTo>
                      <a:pt x="997" y="435"/>
                      <a:pt x="957" y="427"/>
                      <a:pt x="933" y="380"/>
                    </a:cubicBezTo>
                    <a:cubicBezTo>
                      <a:pt x="918" y="340"/>
                      <a:pt x="854" y="309"/>
                      <a:pt x="831" y="293"/>
                    </a:cubicBezTo>
                    <a:cubicBezTo>
                      <a:pt x="815" y="269"/>
                      <a:pt x="752" y="261"/>
                      <a:pt x="728" y="269"/>
                    </a:cubicBezTo>
                    <a:cubicBezTo>
                      <a:pt x="704" y="277"/>
                      <a:pt x="665" y="285"/>
                      <a:pt x="649" y="309"/>
                    </a:cubicBezTo>
                    <a:cubicBezTo>
                      <a:pt x="633" y="324"/>
                      <a:pt x="625" y="372"/>
                      <a:pt x="625" y="340"/>
                    </a:cubicBezTo>
                    <a:cubicBezTo>
                      <a:pt x="617" y="309"/>
                      <a:pt x="601" y="285"/>
                      <a:pt x="625" y="253"/>
                    </a:cubicBezTo>
                    <a:cubicBezTo>
                      <a:pt x="649" y="222"/>
                      <a:pt x="665" y="174"/>
                      <a:pt x="696" y="143"/>
                    </a:cubicBezTo>
                    <a:cubicBezTo>
                      <a:pt x="728" y="111"/>
                      <a:pt x="744" y="79"/>
                      <a:pt x="759" y="71"/>
                    </a:cubicBezTo>
                    <a:cubicBezTo>
                      <a:pt x="767" y="56"/>
                      <a:pt x="752" y="56"/>
                      <a:pt x="791" y="56"/>
                    </a:cubicBezTo>
                    <a:cubicBezTo>
                      <a:pt x="831" y="56"/>
                      <a:pt x="831" y="32"/>
                      <a:pt x="815" y="16"/>
                    </a:cubicBezTo>
                    <a:cubicBezTo>
                      <a:pt x="799" y="8"/>
                      <a:pt x="704" y="0"/>
                      <a:pt x="672" y="32"/>
                    </a:cubicBezTo>
                    <a:cubicBezTo>
                      <a:pt x="633" y="56"/>
                      <a:pt x="586" y="87"/>
                      <a:pt x="570" y="119"/>
                    </a:cubicBezTo>
                    <a:cubicBezTo>
                      <a:pt x="554" y="150"/>
                      <a:pt x="554" y="166"/>
                      <a:pt x="546" y="174"/>
                    </a:cubicBezTo>
                    <a:cubicBezTo>
                      <a:pt x="538" y="190"/>
                      <a:pt x="538" y="182"/>
                      <a:pt x="530" y="166"/>
                    </a:cubicBezTo>
                    <a:cubicBezTo>
                      <a:pt x="522" y="150"/>
                      <a:pt x="522" y="143"/>
                      <a:pt x="514" y="158"/>
                    </a:cubicBezTo>
                    <a:cubicBezTo>
                      <a:pt x="506" y="174"/>
                      <a:pt x="483" y="198"/>
                      <a:pt x="459" y="222"/>
                    </a:cubicBezTo>
                    <a:cubicBezTo>
                      <a:pt x="443" y="245"/>
                      <a:pt x="475" y="245"/>
                      <a:pt x="435" y="261"/>
                    </a:cubicBezTo>
                    <a:cubicBezTo>
                      <a:pt x="388" y="285"/>
                      <a:pt x="356" y="301"/>
                      <a:pt x="325" y="324"/>
                    </a:cubicBezTo>
                    <a:cubicBezTo>
                      <a:pt x="293" y="348"/>
                      <a:pt x="293" y="356"/>
                      <a:pt x="269" y="348"/>
                    </a:cubicBezTo>
                    <a:cubicBezTo>
                      <a:pt x="246" y="348"/>
                      <a:pt x="222" y="348"/>
                      <a:pt x="198" y="364"/>
                    </a:cubicBezTo>
                    <a:cubicBezTo>
                      <a:pt x="175" y="372"/>
                      <a:pt x="103" y="419"/>
                      <a:pt x="72" y="459"/>
                    </a:cubicBezTo>
                    <a:cubicBezTo>
                      <a:pt x="48" y="490"/>
                      <a:pt x="32" y="498"/>
                      <a:pt x="0" y="498"/>
                    </a:cubicBezTo>
                    <a:cubicBezTo>
                      <a:pt x="8" y="506"/>
                      <a:pt x="16" y="514"/>
                      <a:pt x="24" y="522"/>
                    </a:cubicBez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" name="Freeform 642"/>
              <p:cNvSpPr>
                <a:spLocks noChangeArrowheads="1"/>
              </p:cNvSpPr>
              <p:nvPr/>
            </p:nvSpPr>
            <p:spPr bwMode="auto">
              <a:xfrm>
                <a:off x="13320015" y="3990525"/>
                <a:ext cx="1194442" cy="586784"/>
              </a:xfrm>
              <a:custGeom>
                <a:avLst/>
                <a:gdLst>
                  <a:gd name="T0" fmla="*/ 940 w 2270"/>
                  <a:gd name="T1" fmla="*/ 1020 h 1116"/>
                  <a:gd name="T2" fmla="*/ 814 w 2270"/>
                  <a:gd name="T3" fmla="*/ 806 h 1116"/>
                  <a:gd name="T4" fmla="*/ 664 w 2270"/>
                  <a:gd name="T5" fmla="*/ 688 h 1116"/>
                  <a:gd name="T6" fmla="*/ 197 w 2270"/>
                  <a:gd name="T7" fmla="*/ 633 h 1116"/>
                  <a:gd name="T8" fmla="*/ 0 w 2270"/>
                  <a:gd name="T9" fmla="*/ 482 h 1116"/>
                  <a:gd name="T10" fmla="*/ 284 w 2270"/>
                  <a:gd name="T11" fmla="*/ 340 h 1116"/>
                  <a:gd name="T12" fmla="*/ 466 w 2270"/>
                  <a:gd name="T13" fmla="*/ 214 h 1116"/>
                  <a:gd name="T14" fmla="*/ 545 w 2270"/>
                  <a:gd name="T15" fmla="*/ 174 h 1116"/>
                  <a:gd name="T16" fmla="*/ 766 w 2270"/>
                  <a:gd name="T17" fmla="*/ 0 h 1116"/>
                  <a:gd name="T18" fmla="*/ 751 w 2270"/>
                  <a:gd name="T19" fmla="*/ 79 h 1116"/>
                  <a:gd name="T20" fmla="*/ 632 w 2270"/>
                  <a:gd name="T21" fmla="*/ 340 h 1116"/>
                  <a:gd name="T22" fmla="*/ 838 w 2270"/>
                  <a:gd name="T23" fmla="*/ 285 h 1116"/>
                  <a:gd name="T24" fmla="*/ 1083 w 2270"/>
                  <a:gd name="T25" fmla="*/ 419 h 1116"/>
                  <a:gd name="T26" fmla="*/ 1296 w 2270"/>
                  <a:gd name="T27" fmla="*/ 372 h 1116"/>
                  <a:gd name="T28" fmla="*/ 1644 w 2270"/>
                  <a:gd name="T29" fmla="*/ 253 h 1116"/>
                  <a:gd name="T30" fmla="*/ 1763 w 2270"/>
                  <a:gd name="T31" fmla="*/ 348 h 1116"/>
                  <a:gd name="T32" fmla="*/ 1936 w 2270"/>
                  <a:gd name="T33" fmla="*/ 364 h 1116"/>
                  <a:gd name="T34" fmla="*/ 2071 w 2270"/>
                  <a:gd name="T35" fmla="*/ 467 h 1116"/>
                  <a:gd name="T36" fmla="*/ 2189 w 2270"/>
                  <a:gd name="T37" fmla="*/ 522 h 1116"/>
                  <a:gd name="T38" fmla="*/ 2261 w 2270"/>
                  <a:gd name="T39" fmla="*/ 553 h 1116"/>
                  <a:gd name="T40" fmla="*/ 2142 w 2270"/>
                  <a:gd name="T41" fmla="*/ 577 h 1116"/>
                  <a:gd name="T42" fmla="*/ 1992 w 2270"/>
                  <a:gd name="T43" fmla="*/ 577 h 1116"/>
                  <a:gd name="T44" fmla="*/ 1810 w 2270"/>
                  <a:gd name="T45" fmla="*/ 609 h 1116"/>
                  <a:gd name="T46" fmla="*/ 1660 w 2270"/>
                  <a:gd name="T47" fmla="*/ 569 h 1116"/>
                  <a:gd name="T48" fmla="*/ 1486 w 2270"/>
                  <a:gd name="T49" fmla="*/ 648 h 1116"/>
                  <a:gd name="T50" fmla="*/ 1272 w 2270"/>
                  <a:gd name="T51" fmla="*/ 822 h 1116"/>
                  <a:gd name="T52" fmla="*/ 1272 w 2270"/>
                  <a:gd name="T53" fmla="*/ 719 h 1116"/>
                  <a:gd name="T54" fmla="*/ 1170 w 2270"/>
                  <a:gd name="T55" fmla="*/ 799 h 1116"/>
                  <a:gd name="T56" fmla="*/ 1090 w 2270"/>
                  <a:gd name="T57" fmla="*/ 901 h 1116"/>
                  <a:gd name="T58" fmla="*/ 664 w 2270"/>
                  <a:gd name="T59" fmla="*/ 680 h 1116"/>
                  <a:gd name="T60" fmla="*/ 814 w 2270"/>
                  <a:gd name="T61" fmla="*/ 799 h 1116"/>
                  <a:gd name="T62" fmla="*/ 909 w 2270"/>
                  <a:gd name="T63" fmla="*/ 988 h 1116"/>
                  <a:gd name="T64" fmla="*/ 1019 w 2270"/>
                  <a:gd name="T65" fmla="*/ 1028 h 1116"/>
                  <a:gd name="T66" fmla="*/ 1154 w 2270"/>
                  <a:gd name="T67" fmla="*/ 783 h 1116"/>
                  <a:gd name="T68" fmla="*/ 1265 w 2270"/>
                  <a:gd name="T69" fmla="*/ 704 h 1116"/>
                  <a:gd name="T70" fmla="*/ 1249 w 2270"/>
                  <a:gd name="T71" fmla="*/ 806 h 1116"/>
                  <a:gd name="T72" fmla="*/ 1359 w 2270"/>
                  <a:gd name="T73" fmla="*/ 735 h 1116"/>
                  <a:gd name="T74" fmla="*/ 1636 w 2270"/>
                  <a:gd name="T75" fmla="*/ 562 h 1116"/>
                  <a:gd name="T76" fmla="*/ 1747 w 2270"/>
                  <a:gd name="T77" fmla="*/ 577 h 1116"/>
                  <a:gd name="T78" fmla="*/ 1889 w 2270"/>
                  <a:gd name="T79" fmla="*/ 609 h 1116"/>
                  <a:gd name="T80" fmla="*/ 2079 w 2270"/>
                  <a:gd name="T81" fmla="*/ 569 h 1116"/>
                  <a:gd name="T82" fmla="*/ 2229 w 2270"/>
                  <a:gd name="T83" fmla="*/ 569 h 1116"/>
                  <a:gd name="T84" fmla="*/ 2205 w 2270"/>
                  <a:gd name="T85" fmla="*/ 514 h 1116"/>
                  <a:gd name="T86" fmla="*/ 2079 w 2270"/>
                  <a:gd name="T87" fmla="*/ 490 h 1116"/>
                  <a:gd name="T88" fmla="*/ 1992 w 2270"/>
                  <a:gd name="T89" fmla="*/ 356 h 1116"/>
                  <a:gd name="T90" fmla="*/ 1763 w 2270"/>
                  <a:gd name="T91" fmla="*/ 348 h 1116"/>
                  <a:gd name="T92" fmla="*/ 1644 w 2270"/>
                  <a:gd name="T93" fmla="*/ 261 h 1116"/>
                  <a:gd name="T94" fmla="*/ 1225 w 2270"/>
                  <a:gd name="T95" fmla="*/ 443 h 1116"/>
                  <a:gd name="T96" fmla="*/ 1083 w 2270"/>
                  <a:gd name="T97" fmla="*/ 419 h 1116"/>
                  <a:gd name="T98" fmla="*/ 838 w 2270"/>
                  <a:gd name="T99" fmla="*/ 285 h 1116"/>
                  <a:gd name="T100" fmla="*/ 632 w 2270"/>
                  <a:gd name="T101" fmla="*/ 348 h 1116"/>
                  <a:gd name="T102" fmla="*/ 751 w 2270"/>
                  <a:gd name="T103" fmla="*/ 79 h 1116"/>
                  <a:gd name="T104" fmla="*/ 766 w 2270"/>
                  <a:gd name="T105" fmla="*/ 8 h 1116"/>
                  <a:gd name="T106" fmla="*/ 545 w 2270"/>
                  <a:gd name="T107" fmla="*/ 182 h 1116"/>
                  <a:gd name="T108" fmla="*/ 474 w 2270"/>
                  <a:gd name="T109" fmla="*/ 214 h 1116"/>
                  <a:gd name="T110" fmla="*/ 284 w 2270"/>
                  <a:gd name="T111" fmla="*/ 348 h 1116"/>
                  <a:gd name="T112" fmla="*/ 31 w 2270"/>
                  <a:gd name="T113" fmla="*/ 506 h 1116"/>
                  <a:gd name="T114" fmla="*/ 513 w 2270"/>
                  <a:gd name="T115" fmla="*/ 696 h 1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270" h="1116">
                    <a:moveTo>
                      <a:pt x="988" y="1115"/>
                    </a:moveTo>
                    <a:lnTo>
                      <a:pt x="988" y="1115"/>
                    </a:lnTo>
                    <a:cubicBezTo>
                      <a:pt x="980" y="1115"/>
                      <a:pt x="980" y="1115"/>
                      <a:pt x="980" y="1115"/>
                    </a:cubicBezTo>
                    <a:lnTo>
                      <a:pt x="972" y="1107"/>
                    </a:lnTo>
                    <a:cubicBezTo>
                      <a:pt x="940" y="1091"/>
                      <a:pt x="940" y="1059"/>
                      <a:pt x="940" y="1028"/>
                    </a:cubicBezTo>
                    <a:lnTo>
                      <a:pt x="940" y="1020"/>
                    </a:lnTo>
                    <a:cubicBezTo>
                      <a:pt x="940" y="1004"/>
                      <a:pt x="932" y="1004"/>
                      <a:pt x="909" y="996"/>
                    </a:cubicBezTo>
                    <a:cubicBezTo>
                      <a:pt x="901" y="996"/>
                      <a:pt x="893" y="996"/>
                      <a:pt x="885" y="996"/>
                    </a:cubicBezTo>
                    <a:cubicBezTo>
                      <a:pt x="877" y="988"/>
                      <a:pt x="869" y="988"/>
                      <a:pt x="869" y="988"/>
                    </a:cubicBezTo>
                    <a:cubicBezTo>
                      <a:pt x="861" y="980"/>
                      <a:pt x="869" y="973"/>
                      <a:pt x="869" y="965"/>
                    </a:cubicBezTo>
                    <a:cubicBezTo>
                      <a:pt x="877" y="957"/>
                      <a:pt x="885" y="933"/>
                      <a:pt x="885" y="893"/>
                    </a:cubicBezTo>
                    <a:cubicBezTo>
                      <a:pt x="885" y="815"/>
                      <a:pt x="838" y="806"/>
                      <a:pt x="814" y="806"/>
                    </a:cubicBezTo>
                    <a:lnTo>
                      <a:pt x="814" y="806"/>
                    </a:lnTo>
                    <a:cubicBezTo>
                      <a:pt x="790" y="799"/>
                      <a:pt x="790" y="783"/>
                      <a:pt x="782" y="743"/>
                    </a:cubicBezTo>
                    <a:cubicBezTo>
                      <a:pt x="782" y="735"/>
                      <a:pt x="782" y="735"/>
                      <a:pt x="782" y="735"/>
                    </a:cubicBezTo>
                    <a:cubicBezTo>
                      <a:pt x="782" y="719"/>
                      <a:pt x="759" y="712"/>
                      <a:pt x="727" y="712"/>
                    </a:cubicBezTo>
                    <a:cubicBezTo>
                      <a:pt x="711" y="712"/>
                      <a:pt x="687" y="712"/>
                      <a:pt x="679" y="704"/>
                    </a:cubicBezTo>
                    <a:cubicBezTo>
                      <a:pt x="672" y="696"/>
                      <a:pt x="664" y="688"/>
                      <a:pt x="664" y="688"/>
                    </a:cubicBezTo>
                    <a:cubicBezTo>
                      <a:pt x="656" y="688"/>
                      <a:pt x="648" y="696"/>
                      <a:pt x="632" y="696"/>
                    </a:cubicBezTo>
                    <a:cubicBezTo>
                      <a:pt x="624" y="704"/>
                      <a:pt x="608" y="712"/>
                      <a:pt x="585" y="712"/>
                    </a:cubicBezTo>
                    <a:cubicBezTo>
                      <a:pt x="569" y="719"/>
                      <a:pt x="561" y="719"/>
                      <a:pt x="553" y="719"/>
                    </a:cubicBezTo>
                    <a:cubicBezTo>
                      <a:pt x="529" y="719"/>
                      <a:pt x="521" y="712"/>
                      <a:pt x="513" y="696"/>
                    </a:cubicBezTo>
                    <a:cubicBezTo>
                      <a:pt x="506" y="696"/>
                      <a:pt x="506" y="688"/>
                      <a:pt x="498" y="680"/>
                    </a:cubicBezTo>
                    <a:cubicBezTo>
                      <a:pt x="466" y="648"/>
                      <a:pt x="268" y="633"/>
                      <a:pt x="197" y="633"/>
                    </a:cubicBezTo>
                    <a:cubicBezTo>
                      <a:pt x="126" y="633"/>
                      <a:pt x="110" y="609"/>
                      <a:pt x="95" y="593"/>
                    </a:cubicBezTo>
                    <a:lnTo>
                      <a:pt x="95" y="593"/>
                    </a:lnTo>
                    <a:cubicBezTo>
                      <a:pt x="95" y="585"/>
                      <a:pt x="87" y="577"/>
                      <a:pt x="87" y="577"/>
                    </a:cubicBezTo>
                    <a:cubicBezTo>
                      <a:pt x="71" y="553"/>
                      <a:pt x="55" y="530"/>
                      <a:pt x="31" y="514"/>
                    </a:cubicBezTo>
                    <a:cubicBezTo>
                      <a:pt x="23" y="506"/>
                      <a:pt x="15" y="498"/>
                      <a:pt x="7" y="490"/>
                    </a:cubicBezTo>
                    <a:cubicBezTo>
                      <a:pt x="0" y="482"/>
                      <a:pt x="0" y="482"/>
                      <a:pt x="0" y="482"/>
                    </a:cubicBezTo>
                    <a:cubicBezTo>
                      <a:pt x="7" y="482"/>
                      <a:pt x="7" y="482"/>
                      <a:pt x="7" y="482"/>
                    </a:cubicBezTo>
                    <a:cubicBezTo>
                      <a:pt x="39" y="482"/>
                      <a:pt x="55" y="482"/>
                      <a:pt x="79" y="443"/>
                    </a:cubicBezTo>
                    <a:cubicBezTo>
                      <a:pt x="102" y="411"/>
                      <a:pt x="182" y="364"/>
                      <a:pt x="205" y="348"/>
                    </a:cubicBezTo>
                    <a:cubicBezTo>
                      <a:pt x="221" y="340"/>
                      <a:pt x="237" y="340"/>
                      <a:pt x="260" y="340"/>
                    </a:cubicBezTo>
                    <a:cubicBezTo>
                      <a:pt x="268" y="340"/>
                      <a:pt x="268" y="340"/>
                      <a:pt x="276" y="340"/>
                    </a:cubicBezTo>
                    <a:lnTo>
                      <a:pt x="284" y="340"/>
                    </a:lnTo>
                    <a:cubicBezTo>
                      <a:pt x="300" y="340"/>
                      <a:pt x="300" y="340"/>
                      <a:pt x="316" y="324"/>
                    </a:cubicBezTo>
                    <a:cubicBezTo>
                      <a:pt x="316" y="324"/>
                      <a:pt x="324" y="324"/>
                      <a:pt x="324" y="316"/>
                    </a:cubicBezTo>
                    <a:cubicBezTo>
                      <a:pt x="355" y="293"/>
                      <a:pt x="387" y="277"/>
                      <a:pt x="419" y="261"/>
                    </a:cubicBezTo>
                    <a:cubicBezTo>
                      <a:pt x="426" y="261"/>
                      <a:pt x="435" y="253"/>
                      <a:pt x="435" y="253"/>
                    </a:cubicBezTo>
                    <a:cubicBezTo>
                      <a:pt x="458" y="237"/>
                      <a:pt x="458" y="237"/>
                      <a:pt x="458" y="229"/>
                    </a:cubicBezTo>
                    <a:cubicBezTo>
                      <a:pt x="458" y="229"/>
                      <a:pt x="458" y="222"/>
                      <a:pt x="466" y="214"/>
                    </a:cubicBezTo>
                    <a:cubicBezTo>
                      <a:pt x="474" y="198"/>
                      <a:pt x="490" y="182"/>
                      <a:pt x="498" y="174"/>
                    </a:cubicBezTo>
                    <a:cubicBezTo>
                      <a:pt x="506" y="158"/>
                      <a:pt x="513" y="150"/>
                      <a:pt x="521" y="142"/>
                    </a:cubicBezTo>
                    <a:lnTo>
                      <a:pt x="529" y="135"/>
                    </a:lnTo>
                    <a:cubicBezTo>
                      <a:pt x="537" y="135"/>
                      <a:pt x="537" y="142"/>
                      <a:pt x="537" y="150"/>
                    </a:cubicBezTo>
                    <a:cubicBezTo>
                      <a:pt x="537" y="150"/>
                      <a:pt x="537" y="158"/>
                      <a:pt x="545" y="158"/>
                    </a:cubicBezTo>
                    <a:cubicBezTo>
                      <a:pt x="545" y="166"/>
                      <a:pt x="545" y="166"/>
                      <a:pt x="545" y="174"/>
                    </a:cubicBezTo>
                    <a:lnTo>
                      <a:pt x="553" y="166"/>
                    </a:lnTo>
                    <a:cubicBezTo>
                      <a:pt x="553" y="166"/>
                      <a:pt x="553" y="158"/>
                      <a:pt x="553" y="150"/>
                    </a:cubicBezTo>
                    <a:cubicBezTo>
                      <a:pt x="561" y="142"/>
                      <a:pt x="561" y="127"/>
                      <a:pt x="577" y="103"/>
                    </a:cubicBezTo>
                    <a:cubicBezTo>
                      <a:pt x="593" y="79"/>
                      <a:pt x="632" y="48"/>
                      <a:pt x="664" y="24"/>
                    </a:cubicBezTo>
                    <a:cubicBezTo>
                      <a:pt x="679" y="16"/>
                      <a:pt x="679" y="16"/>
                      <a:pt x="679" y="16"/>
                    </a:cubicBezTo>
                    <a:cubicBezTo>
                      <a:pt x="695" y="8"/>
                      <a:pt x="727" y="0"/>
                      <a:pt x="766" y="0"/>
                    </a:cubicBezTo>
                    <a:cubicBezTo>
                      <a:pt x="790" y="0"/>
                      <a:pt x="814" y="0"/>
                      <a:pt x="822" y="8"/>
                    </a:cubicBezTo>
                    <a:cubicBezTo>
                      <a:pt x="830" y="16"/>
                      <a:pt x="838" y="24"/>
                      <a:pt x="838" y="32"/>
                    </a:cubicBezTo>
                    <a:cubicBezTo>
                      <a:pt x="838" y="40"/>
                      <a:pt x="830" y="48"/>
                      <a:pt x="798" y="48"/>
                    </a:cubicBezTo>
                    <a:cubicBezTo>
                      <a:pt x="774" y="56"/>
                      <a:pt x="774" y="56"/>
                      <a:pt x="774" y="56"/>
                    </a:cubicBezTo>
                    <a:cubicBezTo>
                      <a:pt x="766" y="56"/>
                      <a:pt x="766" y="63"/>
                      <a:pt x="766" y="63"/>
                    </a:cubicBezTo>
                    <a:cubicBezTo>
                      <a:pt x="759" y="63"/>
                      <a:pt x="759" y="71"/>
                      <a:pt x="751" y="79"/>
                    </a:cubicBezTo>
                    <a:cubicBezTo>
                      <a:pt x="743" y="95"/>
                      <a:pt x="727" y="119"/>
                      <a:pt x="703" y="142"/>
                    </a:cubicBezTo>
                    <a:cubicBezTo>
                      <a:pt x="687" y="158"/>
                      <a:pt x="672" y="182"/>
                      <a:pt x="664" y="206"/>
                    </a:cubicBezTo>
                    <a:cubicBezTo>
                      <a:pt x="656" y="222"/>
                      <a:pt x="648" y="237"/>
                      <a:pt x="632" y="253"/>
                    </a:cubicBezTo>
                    <a:cubicBezTo>
                      <a:pt x="616" y="269"/>
                      <a:pt x="624" y="285"/>
                      <a:pt x="624" y="309"/>
                    </a:cubicBezTo>
                    <a:cubicBezTo>
                      <a:pt x="632" y="316"/>
                      <a:pt x="632" y="324"/>
                      <a:pt x="632" y="332"/>
                    </a:cubicBezTo>
                    <a:cubicBezTo>
                      <a:pt x="632" y="332"/>
                      <a:pt x="632" y="332"/>
                      <a:pt x="632" y="340"/>
                    </a:cubicBezTo>
                    <a:cubicBezTo>
                      <a:pt x="632" y="332"/>
                      <a:pt x="640" y="332"/>
                      <a:pt x="640" y="324"/>
                    </a:cubicBezTo>
                    <a:cubicBezTo>
                      <a:pt x="640" y="316"/>
                      <a:pt x="648" y="301"/>
                      <a:pt x="648" y="293"/>
                    </a:cubicBezTo>
                    <a:cubicBezTo>
                      <a:pt x="664" y="277"/>
                      <a:pt x="687" y="269"/>
                      <a:pt x="711" y="269"/>
                    </a:cubicBezTo>
                    <a:cubicBezTo>
                      <a:pt x="719" y="261"/>
                      <a:pt x="727" y="261"/>
                      <a:pt x="735" y="261"/>
                    </a:cubicBezTo>
                    <a:cubicBezTo>
                      <a:pt x="743" y="261"/>
                      <a:pt x="751" y="253"/>
                      <a:pt x="759" y="253"/>
                    </a:cubicBezTo>
                    <a:cubicBezTo>
                      <a:pt x="790" y="253"/>
                      <a:pt x="822" y="261"/>
                      <a:pt x="838" y="285"/>
                    </a:cubicBezTo>
                    <a:cubicBezTo>
                      <a:pt x="846" y="285"/>
                      <a:pt x="861" y="293"/>
                      <a:pt x="869" y="301"/>
                    </a:cubicBezTo>
                    <a:cubicBezTo>
                      <a:pt x="901" y="324"/>
                      <a:pt x="932" y="340"/>
                      <a:pt x="948" y="372"/>
                    </a:cubicBezTo>
                    <a:cubicBezTo>
                      <a:pt x="964" y="403"/>
                      <a:pt x="996" y="419"/>
                      <a:pt x="1019" y="427"/>
                    </a:cubicBezTo>
                    <a:cubicBezTo>
                      <a:pt x="1019" y="435"/>
                      <a:pt x="1019" y="435"/>
                      <a:pt x="1027" y="435"/>
                    </a:cubicBezTo>
                    <a:cubicBezTo>
                      <a:pt x="1027" y="435"/>
                      <a:pt x="1027" y="435"/>
                      <a:pt x="1035" y="435"/>
                    </a:cubicBezTo>
                    <a:cubicBezTo>
                      <a:pt x="1043" y="435"/>
                      <a:pt x="1067" y="427"/>
                      <a:pt x="1083" y="419"/>
                    </a:cubicBezTo>
                    <a:cubicBezTo>
                      <a:pt x="1090" y="411"/>
                      <a:pt x="1099" y="403"/>
                      <a:pt x="1106" y="403"/>
                    </a:cubicBezTo>
                    <a:cubicBezTo>
                      <a:pt x="1130" y="395"/>
                      <a:pt x="1138" y="403"/>
                      <a:pt x="1146" y="427"/>
                    </a:cubicBezTo>
                    <a:cubicBezTo>
                      <a:pt x="1146" y="435"/>
                      <a:pt x="1154" y="435"/>
                      <a:pt x="1178" y="435"/>
                    </a:cubicBezTo>
                    <a:cubicBezTo>
                      <a:pt x="1185" y="435"/>
                      <a:pt x="1193" y="435"/>
                      <a:pt x="1201" y="435"/>
                    </a:cubicBezTo>
                    <a:cubicBezTo>
                      <a:pt x="1209" y="435"/>
                      <a:pt x="1217" y="435"/>
                      <a:pt x="1225" y="435"/>
                    </a:cubicBezTo>
                    <a:cubicBezTo>
                      <a:pt x="1257" y="435"/>
                      <a:pt x="1265" y="419"/>
                      <a:pt x="1296" y="372"/>
                    </a:cubicBezTo>
                    <a:cubicBezTo>
                      <a:pt x="1320" y="340"/>
                      <a:pt x="1423" y="293"/>
                      <a:pt x="1494" y="293"/>
                    </a:cubicBezTo>
                    <a:cubicBezTo>
                      <a:pt x="1502" y="293"/>
                      <a:pt x="1510" y="293"/>
                      <a:pt x="1510" y="293"/>
                    </a:cubicBezTo>
                    <a:cubicBezTo>
                      <a:pt x="1518" y="293"/>
                      <a:pt x="1525" y="293"/>
                      <a:pt x="1541" y="293"/>
                    </a:cubicBezTo>
                    <a:cubicBezTo>
                      <a:pt x="1581" y="293"/>
                      <a:pt x="1612" y="277"/>
                      <a:pt x="1628" y="261"/>
                    </a:cubicBezTo>
                    <a:cubicBezTo>
                      <a:pt x="1636" y="261"/>
                      <a:pt x="1636" y="261"/>
                      <a:pt x="1644" y="261"/>
                    </a:cubicBezTo>
                    <a:cubicBezTo>
                      <a:pt x="1644" y="253"/>
                      <a:pt x="1644" y="253"/>
                      <a:pt x="1644" y="253"/>
                    </a:cubicBezTo>
                    <a:cubicBezTo>
                      <a:pt x="1676" y="237"/>
                      <a:pt x="1707" y="222"/>
                      <a:pt x="1731" y="222"/>
                    </a:cubicBezTo>
                    <a:cubicBezTo>
                      <a:pt x="1739" y="222"/>
                      <a:pt x="1739" y="222"/>
                      <a:pt x="1739" y="222"/>
                    </a:cubicBezTo>
                    <a:cubicBezTo>
                      <a:pt x="1747" y="222"/>
                      <a:pt x="1747" y="222"/>
                      <a:pt x="1755" y="222"/>
                    </a:cubicBezTo>
                    <a:cubicBezTo>
                      <a:pt x="1755" y="229"/>
                      <a:pt x="1755" y="237"/>
                      <a:pt x="1755" y="253"/>
                    </a:cubicBezTo>
                    <a:cubicBezTo>
                      <a:pt x="1755" y="261"/>
                      <a:pt x="1755" y="269"/>
                      <a:pt x="1755" y="285"/>
                    </a:cubicBezTo>
                    <a:cubicBezTo>
                      <a:pt x="1755" y="316"/>
                      <a:pt x="1755" y="340"/>
                      <a:pt x="1763" y="348"/>
                    </a:cubicBezTo>
                    <a:cubicBezTo>
                      <a:pt x="1770" y="356"/>
                      <a:pt x="1786" y="356"/>
                      <a:pt x="1802" y="356"/>
                    </a:cubicBezTo>
                    <a:cubicBezTo>
                      <a:pt x="1810" y="356"/>
                      <a:pt x="1826" y="356"/>
                      <a:pt x="1834" y="356"/>
                    </a:cubicBezTo>
                    <a:cubicBezTo>
                      <a:pt x="1834" y="356"/>
                      <a:pt x="1842" y="356"/>
                      <a:pt x="1849" y="356"/>
                    </a:cubicBezTo>
                    <a:cubicBezTo>
                      <a:pt x="1849" y="356"/>
                      <a:pt x="1858" y="356"/>
                      <a:pt x="1865" y="356"/>
                    </a:cubicBezTo>
                    <a:cubicBezTo>
                      <a:pt x="1865" y="364"/>
                      <a:pt x="1889" y="364"/>
                      <a:pt x="1913" y="364"/>
                    </a:cubicBezTo>
                    <a:cubicBezTo>
                      <a:pt x="1921" y="364"/>
                      <a:pt x="1929" y="364"/>
                      <a:pt x="1936" y="364"/>
                    </a:cubicBezTo>
                    <a:cubicBezTo>
                      <a:pt x="1944" y="356"/>
                      <a:pt x="1968" y="348"/>
                      <a:pt x="1992" y="348"/>
                    </a:cubicBezTo>
                    <a:cubicBezTo>
                      <a:pt x="2000" y="348"/>
                      <a:pt x="2000" y="348"/>
                      <a:pt x="2008" y="348"/>
                    </a:cubicBezTo>
                    <a:cubicBezTo>
                      <a:pt x="2031" y="356"/>
                      <a:pt x="2031" y="380"/>
                      <a:pt x="2031" y="403"/>
                    </a:cubicBezTo>
                    <a:cubicBezTo>
                      <a:pt x="2031" y="411"/>
                      <a:pt x="2039" y="419"/>
                      <a:pt x="2039" y="427"/>
                    </a:cubicBezTo>
                    <a:cubicBezTo>
                      <a:pt x="2039" y="451"/>
                      <a:pt x="2047" y="451"/>
                      <a:pt x="2063" y="467"/>
                    </a:cubicBezTo>
                    <a:cubicBezTo>
                      <a:pt x="2063" y="467"/>
                      <a:pt x="2063" y="467"/>
                      <a:pt x="2071" y="467"/>
                    </a:cubicBezTo>
                    <a:cubicBezTo>
                      <a:pt x="2071" y="475"/>
                      <a:pt x="2079" y="475"/>
                      <a:pt x="2087" y="482"/>
                    </a:cubicBezTo>
                    <a:cubicBezTo>
                      <a:pt x="2102" y="498"/>
                      <a:pt x="2126" y="514"/>
                      <a:pt x="2134" y="514"/>
                    </a:cubicBezTo>
                    <a:cubicBezTo>
                      <a:pt x="2142" y="514"/>
                      <a:pt x="2142" y="514"/>
                      <a:pt x="2150" y="522"/>
                    </a:cubicBezTo>
                    <a:cubicBezTo>
                      <a:pt x="2158" y="530"/>
                      <a:pt x="2158" y="530"/>
                      <a:pt x="2166" y="538"/>
                    </a:cubicBezTo>
                    <a:cubicBezTo>
                      <a:pt x="2166" y="538"/>
                      <a:pt x="2166" y="538"/>
                      <a:pt x="2174" y="538"/>
                    </a:cubicBezTo>
                    <a:cubicBezTo>
                      <a:pt x="2174" y="538"/>
                      <a:pt x="2182" y="530"/>
                      <a:pt x="2189" y="522"/>
                    </a:cubicBezTo>
                    <a:cubicBezTo>
                      <a:pt x="2197" y="522"/>
                      <a:pt x="2197" y="514"/>
                      <a:pt x="2205" y="514"/>
                    </a:cubicBezTo>
                    <a:cubicBezTo>
                      <a:pt x="2221" y="498"/>
                      <a:pt x="2229" y="490"/>
                      <a:pt x="2237" y="490"/>
                    </a:cubicBezTo>
                    <a:cubicBezTo>
                      <a:pt x="2245" y="490"/>
                      <a:pt x="2245" y="490"/>
                      <a:pt x="2245" y="490"/>
                    </a:cubicBezTo>
                    <a:cubicBezTo>
                      <a:pt x="2253" y="490"/>
                      <a:pt x="2253" y="498"/>
                      <a:pt x="2261" y="498"/>
                    </a:cubicBezTo>
                    <a:cubicBezTo>
                      <a:pt x="2269" y="514"/>
                      <a:pt x="2269" y="538"/>
                      <a:pt x="2269" y="546"/>
                    </a:cubicBezTo>
                    <a:cubicBezTo>
                      <a:pt x="2269" y="553"/>
                      <a:pt x="2269" y="553"/>
                      <a:pt x="2261" y="553"/>
                    </a:cubicBezTo>
                    <a:cubicBezTo>
                      <a:pt x="2261" y="569"/>
                      <a:pt x="2261" y="577"/>
                      <a:pt x="2237" y="577"/>
                    </a:cubicBezTo>
                    <a:cubicBezTo>
                      <a:pt x="2237" y="577"/>
                      <a:pt x="2229" y="577"/>
                      <a:pt x="2221" y="577"/>
                    </a:cubicBezTo>
                    <a:cubicBezTo>
                      <a:pt x="2213" y="577"/>
                      <a:pt x="2205" y="577"/>
                      <a:pt x="2205" y="577"/>
                    </a:cubicBezTo>
                    <a:cubicBezTo>
                      <a:pt x="2189" y="569"/>
                      <a:pt x="2182" y="569"/>
                      <a:pt x="2166" y="569"/>
                    </a:cubicBezTo>
                    <a:cubicBezTo>
                      <a:pt x="2150" y="569"/>
                      <a:pt x="2150" y="569"/>
                      <a:pt x="2150" y="569"/>
                    </a:cubicBezTo>
                    <a:cubicBezTo>
                      <a:pt x="2150" y="577"/>
                      <a:pt x="2150" y="577"/>
                      <a:pt x="2142" y="577"/>
                    </a:cubicBezTo>
                    <a:cubicBezTo>
                      <a:pt x="2142" y="577"/>
                      <a:pt x="2142" y="577"/>
                      <a:pt x="2134" y="577"/>
                    </a:cubicBezTo>
                    <a:cubicBezTo>
                      <a:pt x="2126" y="577"/>
                      <a:pt x="2110" y="577"/>
                      <a:pt x="2095" y="577"/>
                    </a:cubicBezTo>
                    <a:cubicBezTo>
                      <a:pt x="2087" y="577"/>
                      <a:pt x="2079" y="577"/>
                      <a:pt x="2079" y="577"/>
                    </a:cubicBezTo>
                    <a:cubicBezTo>
                      <a:pt x="2071" y="577"/>
                      <a:pt x="2071" y="577"/>
                      <a:pt x="2063" y="577"/>
                    </a:cubicBezTo>
                    <a:cubicBezTo>
                      <a:pt x="2055" y="577"/>
                      <a:pt x="2039" y="577"/>
                      <a:pt x="2031" y="577"/>
                    </a:cubicBezTo>
                    <a:cubicBezTo>
                      <a:pt x="2016" y="577"/>
                      <a:pt x="2000" y="577"/>
                      <a:pt x="1992" y="577"/>
                    </a:cubicBezTo>
                    <a:cubicBezTo>
                      <a:pt x="1960" y="577"/>
                      <a:pt x="1944" y="577"/>
                      <a:pt x="1936" y="569"/>
                    </a:cubicBezTo>
                    <a:cubicBezTo>
                      <a:pt x="1921" y="562"/>
                      <a:pt x="1913" y="569"/>
                      <a:pt x="1897" y="593"/>
                    </a:cubicBezTo>
                    <a:cubicBezTo>
                      <a:pt x="1897" y="601"/>
                      <a:pt x="1889" y="609"/>
                      <a:pt x="1889" y="609"/>
                    </a:cubicBezTo>
                    <a:cubicBezTo>
                      <a:pt x="1889" y="625"/>
                      <a:pt x="1889" y="633"/>
                      <a:pt x="1873" y="640"/>
                    </a:cubicBezTo>
                    <a:cubicBezTo>
                      <a:pt x="1849" y="656"/>
                      <a:pt x="1849" y="648"/>
                      <a:pt x="1834" y="633"/>
                    </a:cubicBezTo>
                    <a:cubicBezTo>
                      <a:pt x="1826" y="625"/>
                      <a:pt x="1826" y="617"/>
                      <a:pt x="1810" y="609"/>
                    </a:cubicBezTo>
                    <a:cubicBezTo>
                      <a:pt x="1786" y="593"/>
                      <a:pt x="1778" y="585"/>
                      <a:pt x="1763" y="585"/>
                    </a:cubicBezTo>
                    <a:cubicBezTo>
                      <a:pt x="1763" y="585"/>
                      <a:pt x="1755" y="585"/>
                      <a:pt x="1747" y="585"/>
                    </a:cubicBezTo>
                    <a:cubicBezTo>
                      <a:pt x="1739" y="585"/>
                      <a:pt x="1731" y="577"/>
                      <a:pt x="1731" y="577"/>
                    </a:cubicBezTo>
                    <a:cubicBezTo>
                      <a:pt x="1715" y="577"/>
                      <a:pt x="1707" y="569"/>
                      <a:pt x="1691" y="569"/>
                    </a:cubicBezTo>
                    <a:cubicBezTo>
                      <a:pt x="1683" y="569"/>
                      <a:pt x="1676" y="569"/>
                      <a:pt x="1676" y="569"/>
                    </a:cubicBezTo>
                    <a:cubicBezTo>
                      <a:pt x="1668" y="569"/>
                      <a:pt x="1668" y="569"/>
                      <a:pt x="1660" y="569"/>
                    </a:cubicBezTo>
                    <a:cubicBezTo>
                      <a:pt x="1652" y="569"/>
                      <a:pt x="1652" y="569"/>
                      <a:pt x="1652" y="569"/>
                    </a:cubicBezTo>
                    <a:cubicBezTo>
                      <a:pt x="1644" y="569"/>
                      <a:pt x="1644" y="569"/>
                      <a:pt x="1636" y="569"/>
                    </a:cubicBezTo>
                    <a:cubicBezTo>
                      <a:pt x="1612" y="569"/>
                      <a:pt x="1605" y="577"/>
                      <a:pt x="1596" y="609"/>
                    </a:cubicBezTo>
                    <a:cubicBezTo>
                      <a:pt x="1596" y="633"/>
                      <a:pt x="1573" y="640"/>
                      <a:pt x="1541" y="640"/>
                    </a:cubicBezTo>
                    <a:cubicBezTo>
                      <a:pt x="1533" y="640"/>
                      <a:pt x="1533" y="640"/>
                      <a:pt x="1533" y="640"/>
                    </a:cubicBezTo>
                    <a:cubicBezTo>
                      <a:pt x="1518" y="640"/>
                      <a:pt x="1502" y="640"/>
                      <a:pt x="1486" y="648"/>
                    </a:cubicBezTo>
                    <a:cubicBezTo>
                      <a:pt x="1470" y="648"/>
                      <a:pt x="1454" y="656"/>
                      <a:pt x="1423" y="656"/>
                    </a:cubicBezTo>
                    <a:cubicBezTo>
                      <a:pt x="1375" y="656"/>
                      <a:pt x="1359" y="712"/>
                      <a:pt x="1359" y="735"/>
                    </a:cubicBezTo>
                    <a:cubicBezTo>
                      <a:pt x="1359" y="751"/>
                      <a:pt x="1343" y="759"/>
                      <a:pt x="1320" y="767"/>
                    </a:cubicBezTo>
                    <a:cubicBezTo>
                      <a:pt x="1320" y="775"/>
                      <a:pt x="1312" y="775"/>
                      <a:pt x="1312" y="775"/>
                    </a:cubicBezTo>
                    <a:cubicBezTo>
                      <a:pt x="1288" y="783"/>
                      <a:pt x="1288" y="799"/>
                      <a:pt x="1280" y="815"/>
                    </a:cubicBezTo>
                    <a:cubicBezTo>
                      <a:pt x="1272" y="815"/>
                      <a:pt x="1272" y="822"/>
                      <a:pt x="1272" y="822"/>
                    </a:cubicBezTo>
                    <a:cubicBezTo>
                      <a:pt x="1272" y="830"/>
                      <a:pt x="1265" y="838"/>
                      <a:pt x="1257" y="838"/>
                    </a:cubicBezTo>
                    <a:cubicBezTo>
                      <a:pt x="1249" y="838"/>
                      <a:pt x="1249" y="830"/>
                      <a:pt x="1241" y="806"/>
                    </a:cubicBezTo>
                    <a:cubicBezTo>
                      <a:pt x="1241" y="791"/>
                      <a:pt x="1249" y="783"/>
                      <a:pt x="1265" y="767"/>
                    </a:cubicBezTo>
                    <a:cubicBezTo>
                      <a:pt x="1272" y="767"/>
                      <a:pt x="1280" y="759"/>
                      <a:pt x="1288" y="759"/>
                    </a:cubicBezTo>
                    <a:cubicBezTo>
                      <a:pt x="1288" y="751"/>
                      <a:pt x="1296" y="743"/>
                      <a:pt x="1296" y="743"/>
                    </a:cubicBezTo>
                    <a:cubicBezTo>
                      <a:pt x="1296" y="735"/>
                      <a:pt x="1280" y="728"/>
                      <a:pt x="1272" y="719"/>
                    </a:cubicBezTo>
                    <a:lnTo>
                      <a:pt x="1272" y="719"/>
                    </a:lnTo>
                    <a:cubicBezTo>
                      <a:pt x="1265" y="712"/>
                      <a:pt x="1265" y="712"/>
                      <a:pt x="1265" y="712"/>
                    </a:cubicBezTo>
                    <a:cubicBezTo>
                      <a:pt x="1257" y="712"/>
                      <a:pt x="1249" y="719"/>
                      <a:pt x="1241" y="728"/>
                    </a:cubicBezTo>
                    <a:cubicBezTo>
                      <a:pt x="1241" y="735"/>
                      <a:pt x="1233" y="735"/>
                      <a:pt x="1225" y="743"/>
                    </a:cubicBezTo>
                    <a:cubicBezTo>
                      <a:pt x="1217" y="751"/>
                      <a:pt x="1217" y="759"/>
                      <a:pt x="1209" y="767"/>
                    </a:cubicBezTo>
                    <a:cubicBezTo>
                      <a:pt x="1201" y="775"/>
                      <a:pt x="1185" y="791"/>
                      <a:pt x="1170" y="799"/>
                    </a:cubicBezTo>
                    <a:lnTo>
                      <a:pt x="1162" y="806"/>
                    </a:lnTo>
                    <a:cubicBezTo>
                      <a:pt x="1146" y="806"/>
                      <a:pt x="1146" y="791"/>
                      <a:pt x="1146" y="783"/>
                    </a:cubicBezTo>
                    <a:cubicBezTo>
                      <a:pt x="1146" y="775"/>
                      <a:pt x="1146" y="767"/>
                      <a:pt x="1138" y="767"/>
                    </a:cubicBezTo>
                    <a:cubicBezTo>
                      <a:pt x="1138" y="759"/>
                      <a:pt x="1138" y="759"/>
                      <a:pt x="1138" y="759"/>
                    </a:cubicBezTo>
                    <a:cubicBezTo>
                      <a:pt x="1138" y="759"/>
                      <a:pt x="1130" y="775"/>
                      <a:pt x="1130" y="791"/>
                    </a:cubicBezTo>
                    <a:cubicBezTo>
                      <a:pt x="1130" y="806"/>
                      <a:pt x="1106" y="854"/>
                      <a:pt x="1090" y="901"/>
                    </a:cubicBezTo>
                    <a:cubicBezTo>
                      <a:pt x="1075" y="933"/>
                      <a:pt x="1059" y="973"/>
                      <a:pt x="1059" y="980"/>
                    </a:cubicBezTo>
                    <a:cubicBezTo>
                      <a:pt x="1059" y="988"/>
                      <a:pt x="1043" y="1012"/>
                      <a:pt x="1027" y="1028"/>
                    </a:cubicBezTo>
                    <a:cubicBezTo>
                      <a:pt x="1019" y="1036"/>
                      <a:pt x="1012" y="1052"/>
                      <a:pt x="1004" y="1059"/>
                    </a:cubicBezTo>
                    <a:cubicBezTo>
                      <a:pt x="996" y="1075"/>
                      <a:pt x="988" y="1091"/>
                      <a:pt x="988" y="1107"/>
                    </a:cubicBezTo>
                    <a:cubicBezTo>
                      <a:pt x="988" y="1115"/>
                      <a:pt x="988" y="1115"/>
                      <a:pt x="988" y="1115"/>
                    </a:cubicBezTo>
                    <a:lnTo>
                      <a:pt x="664" y="680"/>
                    </a:lnTo>
                    <a:lnTo>
                      <a:pt x="664" y="680"/>
                    </a:lnTo>
                    <a:cubicBezTo>
                      <a:pt x="672" y="680"/>
                      <a:pt x="679" y="688"/>
                      <a:pt x="679" y="696"/>
                    </a:cubicBezTo>
                    <a:cubicBezTo>
                      <a:pt x="687" y="704"/>
                      <a:pt x="711" y="704"/>
                      <a:pt x="727" y="704"/>
                    </a:cubicBezTo>
                    <a:cubicBezTo>
                      <a:pt x="759" y="712"/>
                      <a:pt x="790" y="712"/>
                      <a:pt x="790" y="735"/>
                    </a:cubicBezTo>
                    <a:cubicBezTo>
                      <a:pt x="790" y="743"/>
                      <a:pt x="790" y="743"/>
                      <a:pt x="790" y="743"/>
                    </a:cubicBezTo>
                    <a:cubicBezTo>
                      <a:pt x="798" y="783"/>
                      <a:pt x="798" y="791"/>
                      <a:pt x="814" y="799"/>
                    </a:cubicBezTo>
                    <a:lnTo>
                      <a:pt x="814" y="799"/>
                    </a:lnTo>
                    <a:cubicBezTo>
                      <a:pt x="838" y="799"/>
                      <a:pt x="893" y="815"/>
                      <a:pt x="893" y="893"/>
                    </a:cubicBezTo>
                    <a:cubicBezTo>
                      <a:pt x="893" y="933"/>
                      <a:pt x="885" y="957"/>
                      <a:pt x="877" y="973"/>
                    </a:cubicBezTo>
                    <a:cubicBezTo>
                      <a:pt x="877" y="973"/>
                      <a:pt x="869" y="980"/>
                      <a:pt x="877" y="980"/>
                    </a:cubicBezTo>
                    <a:cubicBezTo>
                      <a:pt x="877" y="988"/>
                      <a:pt x="885" y="988"/>
                      <a:pt x="885" y="988"/>
                    </a:cubicBezTo>
                    <a:cubicBezTo>
                      <a:pt x="893" y="988"/>
                      <a:pt x="901" y="988"/>
                      <a:pt x="909" y="988"/>
                    </a:cubicBezTo>
                    <a:cubicBezTo>
                      <a:pt x="932" y="996"/>
                      <a:pt x="948" y="996"/>
                      <a:pt x="948" y="1020"/>
                    </a:cubicBezTo>
                    <a:lnTo>
                      <a:pt x="948" y="1028"/>
                    </a:lnTo>
                    <a:cubicBezTo>
                      <a:pt x="948" y="1059"/>
                      <a:pt x="948" y="1091"/>
                      <a:pt x="972" y="1099"/>
                    </a:cubicBezTo>
                    <a:cubicBezTo>
                      <a:pt x="980" y="1099"/>
                      <a:pt x="980" y="1107"/>
                      <a:pt x="980" y="1107"/>
                    </a:cubicBezTo>
                    <a:cubicBezTo>
                      <a:pt x="980" y="1091"/>
                      <a:pt x="988" y="1075"/>
                      <a:pt x="996" y="1059"/>
                    </a:cubicBezTo>
                    <a:cubicBezTo>
                      <a:pt x="1004" y="1044"/>
                      <a:pt x="1012" y="1036"/>
                      <a:pt x="1019" y="1028"/>
                    </a:cubicBezTo>
                    <a:cubicBezTo>
                      <a:pt x="1035" y="1004"/>
                      <a:pt x="1051" y="988"/>
                      <a:pt x="1051" y="980"/>
                    </a:cubicBezTo>
                    <a:cubicBezTo>
                      <a:pt x="1051" y="973"/>
                      <a:pt x="1059" y="941"/>
                      <a:pt x="1083" y="893"/>
                    </a:cubicBezTo>
                    <a:cubicBezTo>
                      <a:pt x="1099" y="854"/>
                      <a:pt x="1122" y="806"/>
                      <a:pt x="1122" y="791"/>
                    </a:cubicBezTo>
                    <a:cubicBezTo>
                      <a:pt x="1122" y="775"/>
                      <a:pt x="1122" y="751"/>
                      <a:pt x="1138" y="751"/>
                    </a:cubicBezTo>
                    <a:lnTo>
                      <a:pt x="1146" y="759"/>
                    </a:lnTo>
                    <a:cubicBezTo>
                      <a:pt x="1146" y="767"/>
                      <a:pt x="1154" y="775"/>
                      <a:pt x="1154" y="783"/>
                    </a:cubicBezTo>
                    <a:cubicBezTo>
                      <a:pt x="1154" y="791"/>
                      <a:pt x="1154" y="799"/>
                      <a:pt x="1162" y="799"/>
                    </a:cubicBezTo>
                    <a:cubicBezTo>
                      <a:pt x="1162" y="799"/>
                      <a:pt x="1162" y="799"/>
                      <a:pt x="1170" y="791"/>
                    </a:cubicBezTo>
                    <a:cubicBezTo>
                      <a:pt x="1185" y="783"/>
                      <a:pt x="1193" y="775"/>
                      <a:pt x="1201" y="759"/>
                    </a:cubicBezTo>
                    <a:cubicBezTo>
                      <a:pt x="1209" y="751"/>
                      <a:pt x="1217" y="743"/>
                      <a:pt x="1225" y="735"/>
                    </a:cubicBezTo>
                    <a:cubicBezTo>
                      <a:pt x="1233" y="735"/>
                      <a:pt x="1233" y="728"/>
                      <a:pt x="1241" y="719"/>
                    </a:cubicBezTo>
                    <a:cubicBezTo>
                      <a:pt x="1249" y="712"/>
                      <a:pt x="1257" y="704"/>
                      <a:pt x="1265" y="704"/>
                    </a:cubicBezTo>
                    <a:cubicBezTo>
                      <a:pt x="1265" y="704"/>
                      <a:pt x="1272" y="704"/>
                      <a:pt x="1272" y="712"/>
                    </a:cubicBezTo>
                    <a:lnTo>
                      <a:pt x="1280" y="712"/>
                    </a:lnTo>
                    <a:cubicBezTo>
                      <a:pt x="1288" y="728"/>
                      <a:pt x="1296" y="735"/>
                      <a:pt x="1296" y="743"/>
                    </a:cubicBezTo>
                    <a:cubicBezTo>
                      <a:pt x="1296" y="751"/>
                      <a:pt x="1296" y="751"/>
                      <a:pt x="1288" y="759"/>
                    </a:cubicBezTo>
                    <a:cubicBezTo>
                      <a:pt x="1280" y="767"/>
                      <a:pt x="1280" y="775"/>
                      <a:pt x="1272" y="775"/>
                    </a:cubicBezTo>
                    <a:cubicBezTo>
                      <a:pt x="1257" y="791"/>
                      <a:pt x="1249" y="799"/>
                      <a:pt x="1249" y="806"/>
                    </a:cubicBezTo>
                    <a:cubicBezTo>
                      <a:pt x="1257" y="822"/>
                      <a:pt x="1257" y="830"/>
                      <a:pt x="1257" y="830"/>
                    </a:cubicBezTo>
                    <a:cubicBezTo>
                      <a:pt x="1265" y="830"/>
                      <a:pt x="1265" y="822"/>
                      <a:pt x="1265" y="822"/>
                    </a:cubicBezTo>
                    <a:cubicBezTo>
                      <a:pt x="1265" y="815"/>
                      <a:pt x="1272" y="815"/>
                      <a:pt x="1272" y="806"/>
                    </a:cubicBezTo>
                    <a:cubicBezTo>
                      <a:pt x="1280" y="791"/>
                      <a:pt x="1288" y="783"/>
                      <a:pt x="1304" y="767"/>
                    </a:cubicBezTo>
                    <a:cubicBezTo>
                      <a:pt x="1312" y="767"/>
                      <a:pt x="1312" y="767"/>
                      <a:pt x="1320" y="759"/>
                    </a:cubicBezTo>
                    <a:cubicBezTo>
                      <a:pt x="1336" y="751"/>
                      <a:pt x="1359" y="743"/>
                      <a:pt x="1359" y="735"/>
                    </a:cubicBezTo>
                    <a:cubicBezTo>
                      <a:pt x="1359" y="712"/>
                      <a:pt x="1367" y="656"/>
                      <a:pt x="1423" y="648"/>
                    </a:cubicBezTo>
                    <a:cubicBezTo>
                      <a:pt x="1454" y="648"/>
                      <a:pt x="1470" y="640"/>
                      <a:pt x="1486" y="640"/>
                    </a:cubicBezTo>
                    <a:cubicBezTo>
                      <a:pt x="1502" y="640"/>
                      <a:pt x="1510" y="633"/>
                      <a:pt x="1533" y="633"/>
                    </a:cubicBezTo>
                    <a:cubicBezTo>
                      <a:pt x="1541" y="633"/>
                      <a:pt x="1541" y="633"/>
                      <a:pt x="1541" y="633"/>
                    </a:cubicBezTo>
                    <a:cubicBezTo>
                      <a:pt x="1573" y="633"/>
                      <a:pt x="1589" y="633"/>
                      <a:pt x="1589" y="601"/>
                    </a:cubicBezTo>
                    <a:cubicBezTo>
                      <a:pt x="1596" y="577"/>
                      <a:pt x="1605" y="562"/>
                      <a:pt x="1636" y="562"/>
                    </a:cubicBezTo>
                    <a:cubicBezTo>
                      <a:pt x="1644" y="562"/>
                      <a:pt x="1652" y="562"/>
                      <a:pt x="1652" y="562"/>
                    </a:cubicBezTo>
                    <a:cubicBezTo>
                      <a:pt x="1652" y="562"/>
                      <a:pt x="1652" y="562"/>
                      <a:pt x="1660" y="562"/>
                    </a:cubicBezTo>
                    <a:cubicBezTo>
                      <a:pt x="1668" y="562"/>
                      <a:pt x="1668" y="562"/>
                      <a:pt x="1676" y="562"/>
                    </a:cubicBezTo>
                    <a:cubicBezTo>
                      <a:pt x="1676" y="562"/>
                      <a:pt x="1683" y="562"/>
                      <a:pt x="1691" y="562"/>
                    </a:cubicBezTo>
                    <a:cubicBezTo>
                      <a:pt x="1707" y="562"/>
                      <a:pt x="1715" y="569"/>
                      <a:pt x="1731" y="569"/>
                    </a:cubicBezTo>
                    <a:cubicBezTo>
                      <a:pt x="1739" y="569"/>
                      <a:pt x="1739" y="577"/>
                      <a:pt x="1747" y="577"/>
                    </a:cubicBezTo>
                    <a:cubicBezTo>
                      <a:pt x="1755" y="577"/>
                      <a:pt x="1763" y="577"/>
                      <a:pt x="1763" y="577"/>
                    </a:cubicBezTo>
                    <a:cubicBezTo>
                      <a:pt x="1778" y="585"/>
                      <a:pt x="1786" y="585"/>
                      <a:pt x="1818" y="601"/>
                    </a:cubicBezTo>
                    <a:cubicBezTo>
                      <a:pt x="1826" y="617"/>
                      <a:pt x="1834" y="625"/>
                      <a:pt x="1842" y="625"/>
                    </a:cubicBezTo>
                    <a:cubicBezTo>
                      <a:pt x="1849" y="640"/>
                      <a:pt x="1849" y="640"/>
                      <a:pt x="1858" y="640"/>
                    </a:cubicBezTo>
                    <a:cubicBezTo>
                      <a:pt x="1858" y="640"/>
                      <a:pt x="1865" y="640"/>
                      <a:pt x="1873" y="640"/>
                    </a:cubicBezTo>
                    <a:cubicBezTo>
                      <a:pt x="1881" y="633"/>
                      <a:pt x="1881" y="625"/>
                      <a:pt x="1889" y="609"/>
                    </a:cubicBezTo>
                    <a:cubicBezTo>
                      <a:pt x="1889" y="601"/>
                      <a:pt x="1889" y="593"/>
                      <a:pt x="1889" y="585"/>
                    </a:cubicBezTo>
                    <a:cubicBezTo>
                      <a:pt x="1905" y="562"/>
                      <a:pt x="1921" y="553"/>
                      <a:pt x="1944" y="569"/>
                    </a:cubicBezTo>
                    <a:cubicBezTo>
                      <a:pt x="1952" y="569"/>
                      <a:pt x="1984" y="569"/>
                      <a:pt x="1992" y="569"/>
                    </a:cubicBezTo>
                    <a:cubicBezTo>
                      <a:pt x="2000" y="569"/>
                      <a:pt x="2016" y="569"/>
                      <a:pt x="2031" y="569"/>
                    </a:cubicBezTo>
                    <a:cubicBezTo>
                      <a:pt x="2039" y="569"/>
                      <a:pt x="2055" y="569"/>
                      <a:pt x="2063" y="569"/>
                    </a:cubicBezTo>
                    <a:cubicBezTo>
                      <a:pt x="2071" y="569"/>
                      <a:pt x="2071" y="569"/>
                      <a:pt x="2079" y="569"/>
                    </a:cubicBezTo>
                    <a:cubicBezTo>
                      <a:pt x="2079" y="569"/>
                      <a:pt x="2087" y="569"/>
                      <a:pt x="2095" y="569"/>
                    </a:cubicBezTo>
                    <a:cubicBezTo>
                      <a:pt x="2110" y="569"/>
                      <a:pt x="2126" y="569"/>
                      <a:pt x="2134" y="569"/>
                    </a:cubicBezTo>
                    <a:cubicBezTo>
                      <a:pt x="2142" y="569"/>
                      <a:pt x="2142" y="569"/>
                      <a:pt x="2142" y="569"/>
                    </a:cubicBezTo>
                    <a:cubicBezTo>
                      <a:pt x="2142" y="562"/>
                      <a:pt x="2150" y="562"/>
                      <a:pt x="2166" y="562"/>
                    </a:cubicBezTo>
                    <a:cubicBezTo>
                      <a:pt x="2182" y="562"/>
                      <a:pt x="2189" y="562"/>
                      <a:pt x="2205" y="569"/>
                    </a:cubicBezTo>
                    <a:cubicBezTo>
                      <a:pt x="2205" y="569"/>
                      <a:pt x="2213" y="569"/>
                      <a:pt x="2229" y="569"/>
                    </a:cubicBezTo>
                    <a:lnTo>
                      <a:pt x="2237" y="569"/>
                    </a:lnTo>
                    <a:cubicBezTo>
                      <a:pt x="2253" y="569"/>
                      <a:pt x="2253" y="562"/>
                      <a:pt x="2261" y="553"/>
                    </a:cubicBezTo>
                    <a:lnTo>
                      <a:pt x="2261" y="546"/>
                    </a:lnTo>
                    <a:cubicBezTo>
                      <a:pt x="2261" y="538"/>
                      <a:pt x="2261" y="514"/>
                      <a:pt x="2253" y="506"/>
                    </a:cubicBezTo>
                    <a:cubicBezTo>
                      <a:pt x="2253" y="498"/>
                      <a:pt x="2245" y="498"/>
                      <a:pt x="2245" y="498"/>
                    </a:cubicBezTo>
                    <a:cubicBezTo>
                      <a:pt x="2229" y="498"/>
                      <a:pt x="2229" y="498"/>
                      <a:pt x="2205" y="514"/>
                    </a:cubicBezTo>
                    <a:cubicBezTo>
                      <a:pt x="2205" y="522"/>
                      <a:pt x="2197" y="530"/>
                      <a:pt x="2197" y="530"/>
                    </a:cubicBezTo>
                    <a:cubicBezTo>
                      <a:pt x="2189" y="538"/>
                      <a:pt x="2182" y="546"/>
                      <a:pt x="2174" y="546"/>
                    </a:cubicBezTo>
                    <a:cubicBezTo>
                      <a:pt x="2166" y="546"/>
                      <a:pt x="2166" y="546"/>
                      <a:pt x="2158" y="538"/>
                    </a:cubicBezTo>
                    <a:cubicBezTo>
                      <a:pt x="2150" y="538"/>
                      <a:pt x="2150" y="530"/>
                      <a:pt x="2142" y="530"/>
                    </a:cubicBezTo>
                    <a:cubicBezTo>
                      <a:pt x="2142" y="522"/>
                      <a:pt x="2134" y="522"/>
                      <a:pt x="2134" y="522"/>
                    </a:cubicBezTo>
                    <a:cubicBezTo>
                      <a:pt x="2126" y="522"/>
                      <a:pt x="2102" y="506"/>
                      <a:pt x="2079" y="490"/>
                    </a:cubicBezTo>
                    <a:cubicBezTo>
                      <a:pt x="2079" y="482"/>
                      <a:pt x="2071" y="482"/>
                      <a:pt x="2063" y="475"/>
                    </a:cubicBezTo>
                    <a:cubicBezTo>
                      <a:pt x="2063" y="475"/>
                      <a:pt x="2063" y="475"/>
                      <a:pt x="2055" y="467"/>
                    </a:cubicBezTo>
                    <a:cubicBezTo>
                      <a:pt x="2039" y="459"/>
                      <a:pt x="2031" y="451"/>
                      <a:pt x="2031" y="427"/>
                    </a:cubicBezTo>
                    <a:cubicBezTo>
                      <a:pt x="2031" y="419"/>
                      <a:pt x="2031" y="411"/>
                      <a:pt x="2023" y="403"/>
                    </a:cubicBezTo>
                    <a:cubicBezTo>
                      <a:pt x="2023" y="380"/>
                      <a:pt x="2023" y="356"/>
                      <a:pt x="2008" y="356"/>
                    </a:cubicBezTo>
                    <a:cubicBezTo>
                      <a:pt x="2000" y="356"/>
                      <a:pt x="2000" y="356"/>
                      <a:pt x="1992" y="356"/>
                    </a:cubicBezTo>
                    <a:cubicBezTo>
                      <a:pt x="1968" y="356"/>
                      <a:pt x="1952" y="364"/>
                      <a:pt x="1936" y="372"/>
                    </a:cubicBezTo>
                    <a:cubicBezTo>
                      <a:pt x="1929" y="372"/>
                      <a:pt x="1921" y="372"/>
                      <a:pt x="1913" y="372"/>
                    </a:cubicBezTo>
                    <a:cubicBezTo>
                      <a:pt x="1889" y="372"/>
                      <a:pt x="1865" y="372"/>
                      <a:pt x="1858" y="364"/>
                    </a:cubicBezTo>
                    <a:cubicBezTo>
                      <a:pt x="1858" y="364"/>
                      <a:pt x="1849" y="364"/>
                      <a:pt x="1834" y="364"/>
                    </a:cubicBezTo>
                    <a:cubicBezTo>
                      <a:pt x="1826" y="364"/>
                      <a:pt x="1810" y="364"/>
                      <a:pt x="1802" y="364"/>
                    </a:cubicBezTo>
                    <a:cubicBezTo>
                      <a:pt x="1778" y="364"/>
                      <a:pt x="1770" y="356"/>
                      <a:pt x="1763" y="348"/>
                    </a:cubicBezTo>
                    <a:cubicBezTo>
                      <a:pt x="1747" y="340"/>
                      <a:pt x="1747" y="324"/>
                      <a:pt x="1747" y="285"/>
                    </a:cubicBezTo>
                    <a:cubicBezTo>
                      <a:pt x="1747" y="269"/>
                      <a:pt x="1747" y="261"/>
                      <a:pt x="1747" y="245"/>
                    </a:cubicBezTo>
                    <a:cubicBezTo>
                      <a:pt x="1747" y="237"/>
                      <a:pt x="1747" y="229"/>
                      <a:pt x="1747" y="229"/>
                    </a:cubicBezTo>
                    <a:cubicBezTo>
                      <a:pt x="1747" y="229"/>
                      <a:pt x="1739" y="229"/>
                      <a:pt x="1731" y="229"/>
                    </a:cubicBezTo>
                    <a:cubicBezTo>
                      <a:pt x="1707" y="229"/>
                      <a:pt x="1676" y="245"/>
                      <a:pt x="1652" y="261"/>
                    </a:cubicBezTo>
                    <a:cubicBezTo>
                      <a:pt x="1644" y="261"/>
                      <a:pt x="1644" y="261"/>
                      <a:pt x="1644" y="261"/>
                    </a:cubicBezTo>
                    <a:cubicBezTo>
                      <a:pt x="1644" y="269"/>
                      <a:pt x="1636" y="269"/>
                      <a:pt x="1636" y="269"/>
                    </a:cubicBezTo>
                    <a:cubicBezTo>
                      <a:pt x="1612" y="285"/>
                      <a:pt x="1581" y="301"/>
                      <a:pt x="1541" y="301"/>
                    </a:cubicBezTo>
                    <a:cubicBezTo>
                      <a:pt x="1525" y="301"/>
                      <a:pt x="1518" y="301"/>
                      <a:pt x="1510" y="301"/>
                    </a:cubicBezTo>
                    <a:cubicBezTo>
                      <a:pt x="1510" y="301"/>
                      <a:pt x="1502" y="293"/>
                      <a:pt x="1494" y="293"/>
                    </a:cubicBezTo>
                    <a:cubicBezTo>
                      <a:pt x="1423" y="293"/>
                      <a:pt x="1328" y="340"/>
                      <a:pt x="1304" y="380"/>
                    </a:cubicBezTo>
                    <a:cubicBezTo>
                      <a:pt x="1272" y="419"/>
                      <a:pt x="1257" y="443"/>
                      <a:pt x="1225" y="443"/>
                    </a:cubicBezTo>
                    <a:cubicBezTo>
                      <a:pt x="1217" y="443"/>
                      <a:pt x="1209" y="443"/>
                      <a:pt x="1201" y="443"/>
                    </a:cubicBezTo>
                    <a:cubicBezTo>
                      <a:pt x="1193" y="443"/>
                      <a:pt x="1185" y="443"/>
                      <a:pt x="1178" y="443"/>
                    </a:cubicBezTo>
                    <a:cubicBezTo>
                      <a:pt x="1154" y="443"/>
                      <a:pt x="1138" y="443"/>
                      <a:pt x="1138" y="427"/>
                    </a:cubicBezTo>
                    <a:cubicBezTo>
                      <a:pt x="1138" y="411"/>
                      <a:pt x="1130" y="403"/>
                      <a:pt x="1122" y="403"/>
                    </a:cubicBezTo>
                    <a:cubicBezTo>
                      <a:pt x="1114" y="403"/>
                      <a:pt x="1114" y="403"/>
                      <a:pt x="1106" y="411"/>
                    </a:cubicBezTo>
                    <a:cubicBezTo>
                      <a:pt x="1099" y="411"/>
                      <a:pt x="1090" y="419"/>
                      <a:pt x="1083" y="419"/>
                    </a:cubicBezTo>
                    <a:cubicBezTo>
                      <a:pt x="1067" y="435"/>
                      <a:pt x="1051" y="443"/>
                      <a:pt x="1035" y="443"/>
                    </a:cubicBezTo>
                    <a:cubicBezTo>
                      <a:pt x="1027" y="443"/>
                      <a:pt x="1027" y="443"/>
                      <a:pt x="1019" y="443"/>
                    </a:cubicBezTo>
                    <a:cubicBezTo>
                      <a:pt x="1019" y="443"/>
                      <a:pt x="1019" y="435"/>
                      <a:pt x="1012" y="435"/>
                    </a:cubicBezTo>
                    <a:cubicBezTo>
                      <a:pt x="988" y="427"/>
                      <a:pt x="956" y="411"/>
                      <a:pt x="940" y="372"/>
                    </a:cubicBezTo>
                    <a:cubicBezTo>
                      <a:pt x="925" y="348"/>
                      <a:pt x="893" y="324"/>
                      <a:pt x="869" y="309"/>
                    </a:cubicBezTo>
                    <a:cubicBezTo>
                      <a:pt x="853" y="301"/>
                      <a:pt x="846" y="293"/>
                      <a:pt x="838" y="285"/>
                    </a:cubicBezTo>
                    <a:cubicBezTo>
                      <a:pt x="822" y="269"/>
                      <a:pt x="782" y="261"/>
                      <a:pt x="759" y="261"/>
                    </a:cubicBezTo>
                    <a:cubicBezTo>
                      <a:pt x="751" y="261"/>
                      <a:pt x="743" y="261"/>
                      <a:pt x="735" y="269"/>
                    </a:cubicBezTo>
                    <a:cubicBezTo>
                      <a:pt x="727" y="269"/>
                      <a:pt x="719" y="269"/>
                      <a:pt x="711" y="277"/>
                    </a:cubicBezTo>
                    <a:cubicBezTo>
                      <a:pt x="687" y="277"/>
                      <a:pt x="664" y="285"/>
                      <a:pt x="656" y="301"/>
                    </a:cubicBezTo>
                    <a:cubicBezTo>
                      <a:pt x="656" y="309"/>
                      <a:pt x="648" y="316"/>
                      <a:pt x="648" y="324"/>
                    </a:cubicBezTo>
                    <a:cubicBezTo>
                      <a:pt x="640" y="340"/>
                      <a:pt x="640" y="348"/>
                      <a:pt x="632" y="348"/>
                    </a:cubicBezTo>
                    <a:cubicBezTo>
                      <a:pt x="632" y="348"/>
                      <a:pt x="624" y="340"/>
                      <a:pt x="624" y="332"/>
                    </a:cubicBezTo>
                    <a:cubicBezTo>
                      <a:pt x="624" y="324"/>
                      <a:pt x="624" y="316"/>
                      <a:pt x="616" y="309"/>
                    </a:cubicBezTo>
                    <a:cubicBezTo>
                      <a:pt x="616" y="293"/>
                      <a:pt x="608" y="269"/>
                      <a:pt x="624" y="245"/>
                    </a:cubicBezTo>
                    <a:cubicBezTo>
                      <a:pt x="640" y="229"/>
                      <a:pt x="648" y="214"/>
                      <a:pt x="656" y="198"/>
                    </a:cubicBezTo>
                    <a:cubicBezTo>
                      <a:pt x="672" y="174"/>
                      <a:pt x="679" y="150"/>
                      <a:pt x="703" y="135"/>
                    </a:cubicBezTo>
                    <a:cubicBezTo>
                      <a:pt x="727" y="111"/>
                      <a:pt x="735" y="87"/>
                      <a:pt x="751" y="79"/>
                    </a:cubicBezTo>
                    <a:cubicBezTo>
                      <a:pt x="751" y="71"/>
                      <a:pt x="759" y="63"/>
                      <a:pt x="759" y="56"/>
                    </a:cubicBezTo>
                    <a:lnTo>
                      <a:pt x="766" y="56"/>
                    </a:lnTo>
                    <a:cubicBezTo>
                      <a:pt x="766" y="48"/>
                      <a:pt x="774" y="48"/>
                      <a:pt x="798" y="40"/>
                    </a:cubicBezTo>
                    <a:cubicBezTo>
                      <a:pt x="814" y="40"/>
                      <a:pt x="830" y="40"/>
                      <a:pt x="830" y="32"/>
                    </a:cubicBezTo>
                    <a:cubicBezTo>
                      <a:pt x="830" y="24"/>
                      <a:pt x="830" y="24"/>
                      <a:pt x="822" y="16"/>
                    </a:cubicBezTo>
                    <a:cubicBezTo>
                      <a:pt x="814" y="8"/>
                      <a:pt x="790" y="8"/>
                      <a:pt x="766" y="8"/>
                    </a:cubicBezTo>
                    <a:cubicBezTo>
                      <a:pt x="727" y="8"/>
                      <a:pt x="695" y="16"/>
                      <a:pt x="679" y="24"/>
                    </a:cubicBezTo>
                    <a:cubicBezTo>
                      <a:pt x="672" y="32"/>
                      <a:pt x="672" y="32"/>
                      <a:pt x="672" y="32"/>
                    </a:cubicBezTo>
                    <a:cubicBezTo>
                      <a:pt x="640" y="56"/>
                      <a:pt x="593" y="79"/>
                      <a:pt x="577" y="111"/>
                    </a:cubicBezTo>
                    <a:cubicBezTo>
                      <a:pt x="569" y="127"/>
                      <a:pt x="569" y="142"/>
                      <a:pt x="561" y="150"/>
                    </a:cubicBezTo>
                    <a:cubicBezTo>
                      <a:pt x="561" y="158"/>
                      <a:pt x="561" y="166"/>
                      <a:pt x="561" y="174"/>
                    </a:cubicBezTo>
                    <a:cubicBezTo>
                      <a:pt x="553" y="174"/>
                      <a:pt x="553" y="182"/>
                      <a:pt x="545" y="182"/>
                    </a:cubicBezTo>
                    <a:cubicBezTo>
                      <a:pt x="545" y="182"/>
                      <a:pt x="537" y="174"/>
                      <a:pt x="537" y="158"/>
                    </a:cubicBezTo>
                    <a:cubicBezTo>
                      <a:pt x="529" y="158"/>
                      <a:pt x="529" y="150"/>
                      <a:pt x="529" y="150"/>
                    </a:cubicBezTo>
                    <a:lnTo>
                      <a:pt x="529" y="142"/>
                    </a:lnTo>
                    <a:cubicBezTo>
                      <a:pt x="529" y="142"/>
                      <a:pt x="529" y="150"/>
                      <a:pt x="521" y="150"/>
                    </a:cubicBezTo>
                    <a:cubicBezTo>
                      <a:pt x="521" y="158"/>
                      <a:pt x="513" y="166"/>
                      <a:pt x="506" y="174"/>
                    </a:cubicBezTo>
                    <a:cubicBezTo>
                      <a:pt x="490" y="190"/>
                      <a:pt x="482" y="206"/>
                      <a:pt x="474" y="214"/>
                    </a:cubicBezTo>
                    <a:cubicBezTo>
                      <a:pt x="466" y="222"/>
                      <a:pt x="466" y="229"/>
                      <a:pt x="466" y="229"/>
                    </a:cubicBezTo>
                    <a:cubicBezTo>
                      <a:pt x="466" y="237"/>
                      <a:pt x="466" y="245"/>
                      <a:pt x="442" y="261"/>
                    </a:cubicBezTo>
                    <a:cubicBezTo>
                      <a:pt x="435" y="261"/>
                      <a:pt x="426" y="261"/>
                      <a:pt x="426" y="269"/>
                    </a:cubicBezTo>
                    <a:cubicBezTo>
                      <a:pt x="387" y="285"/>
                      <a:pt x="355" y="301"/>
                      <a:pt x="332" y="324"/>
                    </a:cubicBezTo>
                    <a:cubicBezTo>
                      <a:pt x="324" y="324"/>
                      <a:pt x="324" y="332"/>
                      <a:pt x="316" y="332"/>
                    </a:cubicBezTo>
                    <a:cubicBezTo>
                      <a:pt x="300" y="348"/>
                      <a:pt x="300" y="348"/>
                      <a:pt x="284" y="348"/>
                    </a:cubicBezTo>
                    <a:lnTo>
                      <a:pt x="276" y="348"/>
                    </a:lnTo>
                    <a:cubicBezTo>
                      <a:pt x="268" y="348"/>
                      <a:pt x="268" y="348"/>
                      <a:pt x="260" y="348"/>
                    </a:cubicBezTo>
                    <a:cubicBezTo>
                      <a:pt x="237" y="348"/>
                      <a:pt x="221" y="348"/>
                      <a:pt x="205" y="356"/>
                    </a:cubicBezTo>
                    <a:cubicBezTo>
                      <a:pt x="182" y="372"/>
                      <a:pt x="110" y="411"/>
                      <a:pt x="87" y="451"/>
                    </a:cubicBezTo>
                    <a:cubicBezTo>
                      <a:pt x="63" y="482"/>
                      <a:pt x="47" y="490"/>
                      <a:pt x="15" y="490"/>
                    </a:cubicBezTo>
                    <a:cubicBezTo>
                      <a:pt x="23" y="498"/>
                      <a:pt x="31" y="506"/>
                      <a:pt x="31" y="506"/>
                    </a:cubicBezTo>
                    <a:cubicBezTo>
                      <a:pt x="55" y="522"/>
                      <a:pt x="79" y="553"/>
                      <a:pt x="87" y="569"/>
                    </a:cubicBezTo>
                    <a:cubicBezTo>
                      <a:pt x="95" y="577"/>
                      <a:pt x="95" y="585"/>
                      <a:pt x="102" y="585"/>
                    </a:cubicBezTo>
                    <a:lnTo>
                      <a:pt x="102" y="585"/>
                    </a:lnTo>
                    <a:cubicBezTo>
                      <a:pt x="110" y="601"/>
                      <a:pt x="126" y="625"/>
                      <a:pt x="197" y="625"/>
                    </a:cubicBezTo>
                    <a:cubicBezTo>
                      <a:pt x="268" y="625"/>
                      <a:pt x="466" y="640"/>
                      <a:pt x="506" y="680"/>
                    </a:cubicBezTo>
                    <a:cubicBezTo>
                      <a:pt x="506" y="680"/>
                      <a:pt x="513" y="688"/>
                      <a:pt x="513" y="696"/>
                    </a:cubicBezTo>
                    <a:cubicBezTo>
                      <a:pt x="529" y="704"/>
                      <a:pt x="537" y="712"/>
                      <a:pt x="553" y="712"/>
                    </a:cubicBezTo>
                    <a:cubicBezTo>
                      <a:pt x="561" y="712"/>
                      <a:pt x="569" y="712"/>
                      <a:pt x="585" y="704"/>
                    </a:cubicBezTo>
                    <a:cubicBezTo>
                      <a:pt x="600" y="704"/>
                      <a:pt x="616" y="696"/>
                      <a:pt x="632" y="696"/>
                    </a:cubicBezTo>
                    <a:cubicBezTo>
                      <a:pt x="640" y="688"/>
                      <a:pt x="648" y="680"/>
                      <a:pt x="664" y="680"/>
                    </a:cubicBezTo>
                    <a:lnTo>
                      <a:pt x="988" y="1115"/>
                    </a:ln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7" name="Freeform 668"/>
              <p:cNvSpPr>
                <a:spLocks noChangeArrowheads="1"/>
              </p:cNvSpPr>
              <p:nvPr/>
            </p:nvSpPr>
            <p:spPr bwMode="auto">
              <a:xfrm>
                <a:off x="12900220" y="4159834"/>
                <a:ext cx="1036730" cy="1097032"/>
              </a:xfrm>
              <a:custGeom>
                <a:avLst/>
                <a:gdLst>
                  <a:gd name="T0" fmla="*/ 538 w 1970"/>
                  <a:gd name="T1" fmla="*/ 48 h 2088"/>
                  <a:gd name="T2" fmla="*/ 332 w 1970"/>
                  <a:gd name="T3" fmla="*/ 143 h 2088"/>
                  <a:gd name="T4" fmla="*/ 245 w 1970"/>
                  <a:gd name="T5" fmla="*/ 111 h 2088"/>
                  <a:gd name="T6" fmla="*/ 174 w 1970"/>
                  <a:gd name="T7" fmla="*/ 182 h 2088"/>
                  <a:gd name="T8" fmla="*/ 206 w 1970"/>
                  <a:gd name="T9" fmla="*/ 395 h 2088"/>
                  <a:gd name="T10" fmla="*/ 32 w 1970"/>
                  <a:gd name="T11" fmla="*/ 585 h 2088"/>
                  <a:gd name="T12" fmla="*/ 32 w 1970"/>
                  <a:gd name="T13" fmla="*/ 688 h 2088"/>
                  <a:gd name="T14" fmla="*/ 71 w 1970"/>
                  <a:gd name="T15" fmla="*/ 815 h 2088"/>
                  <a:gd name="T16" fmla="*/ 64 w 1970"/>
                  <a:gd name="T17" fmla="*/ 917 h 2088"/>
                  <a:gd name="T18" fmla="*/ 55 w 1970"/>
                  <a:gd name="T19" fmla="*/ 965 h 2088"/>
                  <a:gd name="T20" fmla="*/ 87 w 1970"/>
                  <a:gd name="T21" fmla="*/ 1091 h 2088"/>
                  <a:gd name="T22" fmla="*/ 237 w 1970"/>
                  <a:gd name="T23" fmla="*/ 1194 h 2088"/>
                  <a:gd name="T24" fmla="*/ 348 w 1970"/>
                  <a:gd name="T25" fmla="*/ 1233 h 2088"/>
                  <a:gd name="T26" fmla="*/ 601 w 1970"/>
                  <a:gd name="T27" fmla="*/ 1518 h 2088"/>
                  <a:gd name="T28" fmla="*/ 625 w 1970"/>
                  <a:gd name="T29" fmla="*/ 1629 h 2088"/>
                  <a:gd name="T30" fmla="*/ 664 w 1970"/>
                  <a:gd name="T31" fmla="*/ 1708 h 2088"/>
                  <a:gd name="T32" fmla="*/ 664 w 1970"/>
                  <a:gd name="T33" fmla="*/ 1874 h 2088"/>
                  <a:gd name="T34" fmla="*/ 704 w 1970"/>
                  <a:gd name="T35" fmla="*/ 1945 h 2088"/>
                  <a:gd name="T36" fmla="*/ 735 w 1970"/>
                  <a:gd name="T37" fmla="*/ 2008 h 2088"/>
                  <a:gd name="T38" fmla="*/ 838 w 1970"/>
                  <a:gd name="T39" fmla="*/ 2048 h 2088"/>
                  <a:gd name="T40" fmla="*/ 1803 w 1970"/>
                  <a:gd name="T41" fmla="*/ 1803 h 2088"/>
                  <a:gd name="T42" fmla="*/ 1795 w 1970"/>
                  <a:gd name="T43" fmla="*/ 1486 h 2088"/>
                  <a:gd name="T44" fmla="*/ 1850 w 1970"/>
                  <a:gd name="T45" fmla="*/ 1170 h 2088"/>
                  <a:gd name="T46" fmla="*/ 1889 w 1970"/>
                  <a:gd name="T47" fmla="*/ 917 h 2088"/>
                  <a:gd name="T48" fmla="*/ 1929 w 1970"/>
                  <a:gd name="T49" fmla="*/ 806 h 2088"/>
                  <a:gd name="T50" fmla="*/ 1961 w 1970"/>
                  <a:gd name="T51" fmla="*/ 712 h 2088"/>
                  <a:gd name="T52" fmla="*/ 1961 w 1970"/>
                  <a:gd name="T53" fmla="*/ 672 h 2088"/>
                  <a:gd name="T54" fmla="*/ 1882 w 1970"/>
                  <a:gd name="T55" fmla="*/ 783 h 2088"/>
                  <a:gd name="T56" fmla="*/ 1850 w 1970"/>
                  <a:gd name="T57" fmla="*/ 886 h 2088"/>
                  <a:gd name="T58" fmla="*/ 1818 w 1970"/>
                  <a:gd name="T59" fmla="*/ 886 h 2088"/>
                  <a:gd name="T60" fmla="*/ 1771 w 1970"/>
                  <a:gd name="T61" fmla="*/ 965 h 2088"/>
                  <a:gd name="T62" fmla="*/ 1692 w 1970"/>
                  <a:gd name="T63" fmla="*/ 1052 h 2088"/>
                  <a:gd name="T64" fmla="*/ 1668 w 1970"/>
                  <a:gd name="T65" fmla="*/ 1052 h 2088"/>
                  <a:gd name="T66" fmla="*/ 1716 w 1970"/>
                  <a:gd name="T67" fmla="*/ 894 h 2088"/>
                  <a:gd name="T68" fmla="*/ 1779 w 1970"/>
                  <a:gd name="T69" fmla="*/ 806 h 2088"/>
                  <a:gd name="T70" fmla="*/ 1739 w 1970"/>
                  <a:gd name="T71" fmla="*/ 712 h 2088"/>
                  <a:gd name="T72" fmla="*/ 1684 w 1970"/>
                  <a:gd name="T73" fmla="*/ 672 h 2088"/>
                  <a:gd name="T74" fmla="*/ 1684 w 1970"/>
                  <a:gd name="T75" fmla="*/ 569 h 2088"/>
                  <a:gd name="T76" fmla="*/ 1581 w 1970"/>
                  <a:gd name="T77" fmla="*/ 411 h 2088"/>
                  <a:gd name="T78" fmla="*/ 1431 w 1970"/>
                  <a:gd name="T79" fmla="*/ 372 h 2088"/>
                  <a:gd name="T80" fmla="*/ 1352 w 1970"/>
                  <a:gd name="T81" fmla="*/ 395 h 2088"/>
                  <a:gd name="T82" fmla="*/ 1297 w 1970"/>
                  <a:gd name="T83" fmla="*/ 356 h 2088"/>
                  <a:gd name="T84" fmla="*/ 886 w 1970"/>
                  <a:gd name="T85" fmla="*/ 253 h 2088"/>
                  <a:gd name="T86" fmla="*/ 814 w 1970"/>
                  <a:gd name="T87" fmla="*/ 174 h 2088"/>
                  <a:gd name="T88" fmla="*/ 799 w 1970"/>
                  <a:gd name="T89" fmla="*/ 166 h 2088"/>
                  <a:gd name="T90" fmla="*/ 719 w 1970"/>
                  <a:gd name="T91" fmla="*/ 127 h 2088"/>
                  <a:gd name="T92" fmla="*/ 641 w 1970"/>
                  <a:gd name="T93" fmla="*/ 166 h 2088"/>
                  <a:gd name="T94" fmla="*/ 648 w 1970"/>
                  <a:gd name="T95" fmla="*/ 64 h 2088"/>
                  <a:gd name="T96" fmla="*/ 664 w 1970"/>
                  <a:gd name="T97" fmla="*/ 0 h 20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70" h="2088">
                    <a:moveTo>
                      <a:pt x="656" y="0"/>
                    </a:moveTo>
                    <a:lnTo>
                      <a:pt x="656" y="0"/>
                    </a:lnTo>
                    <a:cubicBezTo>
                      <a:pt x="625" y="0"/>
                      <a:pt x="585" y="16"/>
                      <a:pt x="585" y="24"/>
                    </a:cubicBezTo>
                    <a:cubicBezTo>
                      <a:pt x="577" y="32"/>
                      <a:pt x="561" y="40"/>
                      <a:pt x="538" y="48"/>
                    </a:cubicBezTo>
                    <a:cubicBezTo>
                      <a:pt x="522" y="56"/>
                      <a:pt x="498" y="64"/>
                      <a:pt x="490" y="71"/>
                    </a:cubicBezTo>
                    <a:cubicBezTo>
                      <a:pt x="482" y="71"/>
                      <a:pt x="475" y="79"/>
                      <a:pt x="466" y="87"/>
                    </a:cubicBezTo>
                    <a:cubicBezTo>
                      <a:pt x="451" y="95"/>
                      <a:pt x="419" y="119"/>
                      <a:pt x="388" y="119"/>
                    </a:cubicBezTo>
                    <a:cubicBezTo>
                      <a:pt x="364" y="127"/>
                      <a:pt x="340" y="135"/>
                      <a:pt x="332" y="143"/>
                    </a:cubicBezTo>
                    <a:cubicBezTo>
                      <a:pt x="316" y="151"/>
                      <a:pt x="308" y="151"/>
                      <a:pt x="293" y="151"/>
                    </a:cubicBezTo>
                    <a:lnTo>
                      <a:pt x="285" y="151"/>
                    </a:lnTo>
                    <a:cubicBezTo>
                      <a:pt x="277" y="143"/>
                      <a:pt x="269" y="143"/>
                      <a:pt x="269" y="135"/>
                    </a:cubicBezTo>
                    <a:cubicBezTo>
                      <a:pt x="253" y="135"/>
                      <a:pt x="253" y="127"/>
                      <a:pt x="245" y="111"/>
                    </a:cubicBezTo>
                    <a:lnTo>
                      <a:pt x="245" y="111"/>
                    </a:lnTo>
                    <a:cubicBezTo>
                      <a:pt x="229" y="119"/>
                      <a:pt x="190" y="166"/>
                      <a:pt x="174" y="174"/>
                    </a:cubicBezTo>
                    <a:lnTo>
                      <a:pt x="174" y="174"/>
                    </a:lnTo>
                    <a:cubicBezTo>
                      <a:pt x="174" y="174"/>
                      <a:pt x="174" y="174"/>
                      <a:pt x="174" y="182"/>
                    </a:cubicBezTo>
                    <a:cubicBezTo>
                      <a:pt x="174" y="198"/>
                      <a:pt x="174" y="222"/>
                      <a:pt x="182" y="238"/>
                    </a:cubicBezTo>
                    <a:cubicBezTo>
                      <a:pt x="182" y="253"/>
                      <a:pt x="182" y="261"/>
                      <a:pt x="190" y="277"/>
                    </a:cubicBezTo>
                    <a:cubicBezTo>
                      <a:pt x="190" y="285"/>
                      <a:pt x="190" y="293"/>
                      <a:pt x="190" y="309"/>
                    </a:cubicBezTo>
                    <a:cubicBezTo>
                      <a:pt x="198" y="332"/>
                      <a:pt x="206" y="364"/>
                      <a:pt x="206" y="395"/>
                    </a:cubicBezTo>
                    <a:cubicBezTo>
                      <a:pt x="206" y="419"/>
                      <a:pt x="198" y="443"/>
                      <a:pt x="182" y="459"/>
                    </a:cubicBezTo>
                    <a:cubicBezTo>
                      <a:pt x="166" y="491"/>
                      <a:pt x="142" y="498"/>
                      <a:pt x="119" y="506"/>
                    </a:cubicBezTo>
                    <a:cubicBezTo>
                      <a:pt x="95" y="514"/>
                      <a:pt x="79" y="522"/>
                      <a:pt x="64" y="538"/>
                    </a:cubicBezTo>
                    <a:cubicBezTo>
                      <a:pt x="40" y="554"/>
                      <a:pt x="32" y="569"/>
                      <a:pt x="32" y="585"/>
                    </a:cubicBezTo>
                    <a:cubicBezTo>
                      <a:pt x="32" y="601"/>
                      <a:pt x="24" y="617"/>
                      <a:pt x="8" y="641"/>
                    </a:cubicBezTo>
                    <a:cubicBezTo>
                      <a:pt x="8" y="649"/>
                      <a:pt x="0" y="656"/>
                      <a:pt x="0" y="664"/>
                    </a:cubicBezTo>
                    <a:cubicBezTo>
                      <a:pt x="0" y="672"/>
                      <a:pt x="0" y="672"/>
                      <a:pt x="0" y="672"/>
                    </a:cubicBezTo>
                    <a:cubicBezTo>
                      <a:pt x="8" y="680"/>
                      <a:pt x="16" y="688"/>
                      <a:pt x="32" y="688"/>
                    </a:cubicBezTo>
                    <a:cubicBezTo>
                      <a:pt x="40" y="696"/>
                      <a:pt x="48" y="696"/>
                      <a:pt x="55" y="704"/>
                    </a:cubicBezTo>
                    <a:cubicBezTo>
                      <a:pt x="79" y="712"/>
                      <a:pt x="87" y="735"/>
                      <a:pt x="87" y="759"/>
                    </a:cubicBezTo>
                    <a:cubicBezTo>
                      <a:pt x="87" y="759"/>
                      <a:pt x="87" y="759"/>
                      <a:pt x="87" y="767"/>
                    </a:cubicBezTo>
                    <a:cubicBezTo>
                      <a:pt x="87" y="783"/>
                      <a:pt x="79" y="799"/>
                      <a:pt x="71" y="815"/>
                    </a:cubicBezTo>
                    <a:cubicBezTo>
                      <a:pt x="55" y="822"/>
                      <a:pt x="55" y="830"/>
                      <a:pt x="55" y="838"/>
                    </a:cubicBezTo>
                    <a:cubicBezTo>
                      <a:pt x="55" y="838"/>
                      <a:pt x="55" y="846"/>
                      <a:pt x="55" y="854"/>
                    </a:cubicBezTo>
                    <a:cubicBezTo>
                      <a:pt x="64" y="862"/>
                      <a:pt x="64" y="878"/>
                      <a:pt x="64" y="886"/>
                    </a:cubicBezTo>
                    <a:cubicBezTo>
                      <a:pt x="64" y="902"/>
                      <a:pt x="64" y="909"/>
                      <a:pt x="64" y="917"/>
                    </a:cubicBezTo>
                    <a:cubicBezTo>
                      <a:pt x="64" y="925"/>
                      <a:pt x="64" y="933"/>
                      <a:pt x="64" y="941"/>
                    </a:cubicBezTo>
                    <a:lnTo>
                      <a:pt x="64" y="941"/>
                    </a:lnTo>
                    <a:lnTo>
                      <a:pt x="64" y="941"/>
                    </a:lnTo>
                    <a:cubicBezTo>
                      <a:pt x="64" y="949"/>
                      <a:pt x="55" y="957"/>
                      <a:pt x="55" y="965"/>
                    </a:cubicBezTo>
                    <a:cubicBezTo>
                      <a:pt x="55" y="973"/>
                      <a:pt x="48" y="981"/>
                      <a:pt x="48" y="988"/>
                    </a:cubicBezTo>
                    <a:cubicBezTo>
                      <a:pt x="40" y="1004"/>
                      <a:pt x="40" y="1012"/>
                      <a:pt x="40" y="1020"/>
                    </a:cubicBezTo>
                    <a:cubicBezTo>
                      <a:pt x="40" y="1044"/>
                      <a:pt x="48" y="1052"/>
                      <a:pt x="64" y="1060"/>
                    </a:cubicBezTo>
                    <a:cubicBezTo>
                      <a:pt x="71" y="1068"/>
                      <a:pt x="79" y="1083"/>
                      <a:pt x="87" y="1091"/>
                    </a:cubicBezTo>
                    <a:cubicBezTo>
                      <a:pt x="95" y="1115"/>
                      <a:pt x="119" y="1123"/>
                      <a:pt x="142" y="1131"/>
                    </a:cubicBezTo>
                    <a:cubicBezTo>
                      <a:pt x="150" y="1139"/>
                      <a:pt x="158" y="1139"/>
                      <a:pt x="166" y="1146"/>
                    </a:cubicBezTo>
                    <a:cubicBezTo>
                      <a:pt x="182" y="1155"/>
                      <a:pt x="190" y="1155"/>
                      <a:pt x="198" y="1155"/>
                    </a:cubicBezTo>
                    <a:cubicBezTo>
                      <a:pt x="214" y="1162"/>
                      <a:pt x="229" y="1162"/>
                      <a:pt x="237" y="1194"/>
                    </a:cubicBezTo>
                    <a:cubicBezTo>
                      <a:pt x="237" y="1202"/>
                      <a:pt x="245" y="1202"/>
                      <a:pt x="253" y="1202"/>
                    </a:cubicBezTo>
                    <a:lnTo>
                      <a:pt x="261" y="1202"/>
                    </a:lnTo>
                    <a:cubicBezTo>
                      <a:pt x="269" y="1202"/>
                      <a:pt x="277" y="1202"/>
                      <a:pt x="277" y="1202"/>
                    </a:cubicBezTo>
                    <a:cubicBezTo>
                      <a:pt x="293" y="1202"/>
                      <a:pt x="324" y="1210"/>
                      <a:pt x="348" y="1233"/>
                    </a:cubicBezTo>
                    <a:cubicBezTo>
                      <a:pt x="372" y="1257"/>
                      <a:pt x="395" y="1281"/>
                      <a:pt x="419" y="1305"/>
                    </a:cubicBezTo>
                    <a:cubicBezTo>
                      <a:pt x="459" y="1344"/>
                      <a:pt x="490" y="1384"/>
                      <a:pt x="506" y="1384"/>
                    </a:cubicBezTo>
                    <a:cubicBezTo>
                      <a:pt x="538" y="1392"/>
                      <a:pt x="601" y="1447"/>
                      <a:pt x="601" y="1510"/>
                    </a:cubicBezTo>
                    <a:cubicBezTo>
                      <a:pt x="601" y="1518"/>
                      <a:pt x="601" y="1518"/>
                      <a:pt x="601" y="1518"/>
                    </a:cubicBezTo>
                    <a:cubicBezTo>
                      <a:pt x="593" y="1526"/>
                      <a:pt x="593" y="1526"/>
                      <a:pt x="593" y="1534"/>
                    </a:cubicBezTo>
                    <a:cubicBezTo>
                      <a:pt x="593" y="1542"/>
                      <a:pt x="601" y="1558"/>
                      <a:pt x="601" y="1573"/>
                    </a:cubicBezTo>
                    <a:cubicBezTo>
                      <a:pt x="609" y="1589"/>
                      <a:pt x="617" y="1613"/>
                      <a:pt x="625" y="1629"/>
                    </a:cubicBezTo>
                    <a:lnTo>
                      <a:pt x="625" y="1629"/>
                    </a:lnTo>
                    <a:cubicBezTo>
                      <a:pt x="625" y="1637"/>
                      <a:pt x="625" y="1637"/>
                      <a:pt x="625" y="1637"/>
                    </a:cubicBezTo>
                    <a:cubicBezTo>
                      <a:pt x="632" y="1645"/>
                      <a:pt x="632" y="1652"/>
                      <a:pt x="632" y="1652"/>
                    </a:cubicBezTo>
                    <a:cubicBezTo>
                      <a:pt x="641" y="1668"/>
                      <a:pt x="648" y="1676"/>
                      <a:pt x="648" y="1684"/>
                    </a:cubicBezTo>
                    <a:cubicBezTo>
                      <a:pt x="648" y="1700"/>
                      <a:pt x="656" y="1700"/>
                      <a:pt x="664" y="1708"/>
                    </a:cubicBezTo>
                    <a:cubicBezTo>
                      <a:pt x="680" y="1716"/>
                      <a:pt x="688" y="1716"/>
                      <a:pt x="688" y="1739"/>
                    </a:cubicBezTo>
                    <a:cubicBezTo>
                      <a:pt x="688" y="1739"/>
                      <a:pt x="688" y="1747"/>
                      <a:pt x="680" y="1755"/>
                    </a:cubicBezTo>
                    <a:cubicBezTo>
                      <a:pt x="672" y="1795"/>
                      <a:pt x="672" y="1803"/>
                      <a:pt x="664" y="1819"/>
                    </a:cubicBezTo>
                    <a:cubicBezTo>
                      <a:pt x="664" y="1834"/>
                      <a:pt x="664" y="1850"/>
                      <a:pt x="664" y="1874"/>
                    </a:cubicBezTo>
                    <a:cubicBezTo>
                      <a:pt x="656" y="1882"/>
                      <a:pt x="656" y="1890"/>
                      <a:pt x="656" y="1890"/>
                    </a:cubicBezTo>
                    <a:cubicBezTo>
                      <a:pt x="656" y="1913"/>
                      <a:pt x="664" y="1913"/>
                      <a:pt x="680" y="1913"/>
                    </a:cubicBezTo>
                    <a:cubicBezTo>
                      <a:pt x="688" y="1921"/>
                      <a:pt x="696" y="1921"/>
                      <a:pt x="704" y="1937"/>
                    </a:cubicBezTo>
                    <a:cubicBezTo>
                      <a:pt x="704" y="1945"/>
                      <a:pt x="704" y="1945"/>
                      <a:pt x="704" y="1945"/>
                    </a:cubicBezTo>
                    <a:cubicBezTo>
                      <a:pt x="704" y="1961"/>
                      <a:pt x="696" y="1969"/>
                      <a:pt x="688" y="1977"/>
                    </a:cubicBezTo>
                    <a:cubicBezTo>
                      <a:pt x="680" y="1985"/>
                      <a:pt x="680" y="1992"/>
                      <a:pt x="680" y="2000"/>
                    </a:cubicBezTo>
                    <a:lnTo>
                      <a:pt x="680" y="2000"/>
                    </a:lnTo>
                    <a:cubicBezTo>
                      <a:pt x="680" y="2008"/>
                      <a:pt x="704" y="2008"/>
                      <a:pt x="735" y="2008"/>
                    </a:cubicBezTo>
                    <a:lnTo>
                      <a:pt x="735" y="2008"/>
                    </a:lnTo>
                    <a:lnTo>
                      <a:pt x="735" y="2008"/>
                    </a:lnTo>
                    <a:lnTo>
                      <a:pt x="735" y="2008"/>
                    </a:lnTo>
                    <a:cubicBezTo>
                      <a:pt x="791" y="2008"/>
                      <a:pt x="822" y="2032"/>
                      <a:pt x="838" y="2048"/>
                    </a:cubicBezTo>
                    <a:cubicBezTo>
                      <a:pt x="854" y="2063"/>
                      <a:pt x="854" y="2079"/>
                      <a:pt x="862" y="2087"/>
                    </a:cubicBezTo>
                    <a:cubicBezTo>
                      <a:pt x="981" y="2079"/>
                      <a:pt x="1289" y="2056"/>
                      <a:pt x="1534" y="2032"/>
                    </a:cubicBezTo>
                    <a:cubicBezTo>
                      <a:pt x="1660" y="2024"/>
                      <a:pt x="1779" y="2008"/>
                      <a:pt x="1834" y="2000"/>
                    </a:cubicBezTo>
                    <a:cubicBezTo>
                      <a:pt x="1834" y="1913"/>
                      <a:pt x="1826" y="1850"/>
                      <a:pt x="1803" y="1803"/>
                    </a:cubicBezTo>
                    <a:cubicBezTo>
                      <a:pt x="1795" y="1787"/>
                      <a:pt x="1795" y="1771"/>
                      <a:pt x="1787" y="1763"/>
                    </a:cubicBezTo>
                    <a:cubicBezTo>
                      <a:pt x="1763" y="1708"/>
                      <a:pt x="1755" y="1692"/>
                      <a:pt x="1771" y="1637"/>
                    </a:cubicBezTo>
                    <a:cubicBezTo>
                      <a:pt x="1779" y="1605"/>
                      <a:pt x="1779" y="1573"/>
                      <a:pt x="1779" y="1550"/>
                    </a:cubicBezTo>
                    <a:cubicBezTo>
                      <a:pt x="1779" y="1518"/>
                      <a:pt x="1771" y="1502"/>
                      <a:pt x="1795" y="1486"/>
                    </a:cubicBezTo>
                    <a:cubicBezTo>
                      <a:pt x="1818" y="1463"/>
                      <a:pt x="1811" y="1431"/>
                      <a:pt x="1795" y="1376"/>
                    </a:cubicBezTo>
                    <a:cubicBezTo>
                      <a:pt x="1779" y="1328"/>
                      <a:pt x="1803" y="1249"/>
                      <a:pt x="1818" y="1233"/>
                    </a:cubicBezTo>
                    <a:cubicBezTo>
                      <a:pt x="1826" y="1226"/>
                      <a:pt x="1826" y="1226"/>
                      <a:pt x="1834" y="1218"/>
                    </a:cubicBezTo>
                    <a:cubicBezTo>
                      <a:pt x="1850" y="1210"/>
                      <a:pt x="1858" y="1202"/>
                      <a:pt x="1850" y="1170"/>
                    </a:cubicBezTo>
                    <a:cubicBezTo>
                      <a:pt x="1850" y="1162"/>
                      <a:pt x="1842" y="1146"/>
                      <a:pt x="1842" y="1139"/>
                    </a:cubicBezTo>
                    <a:cubicBezTo>
                      <a:pt x="1834" y="1107"/>
                      <a:pt x="1826" y="1083"/>
                      <a:pt x="1842" y="1036"/>
                    </a:cubicBezTo>
                    <a:cubicBezTo>
                      <a:pt x="1850" y="1012"/>
                      <a:pt x="1866" y="996"/>
                      <a:pt x="1874" y="981"/>
                    </a:cubicBezTo>
                    <a:cubicBezTo>
                      <a:pt x="1889" y="957"/>
                      <a:pt x="1898" y="941"/>
                      <a:pt x="1889" y="917"/>
                    </a:cubicBezTo>
                    <a:lnTo>
                      <a:pt x="1882" y="909"/>
                    </a:lnTo>
                    <a:cubicBezTo>
                      <a:pt x="1874" y="894"/>
                      <a:pt x="1874" y="894"/>
                      <a:pt x="1889" y="886"/>
                    </a:cubicBezTo>
                    <a:cubicBezTo>
                      <a:pt x="1889" y="878"/>
                      <a:pt x="1889" y="878"/>
                      <a:pt x="1898" y="870"/>
                    </a:cubicBezTo>
                    <a:cubicBezTo>
                      <a:pt x="1929" y="838"/>
                      <a:pt x="1929" y="822"/>
                      <a:pt x="1929" y="806"/>
                    </a:cubicBezTo>
                    <a:lnTo>
                      <a:pt x="1929" y="806"/>
                    </a:lnTo>
                    <a:cubicBezTo>
                      <a:pt x="1937" y="799"/>
                      <a:pt x="1937" y="791"/>
                      <a:pt x="1945" y="783"/>
                    </a:cubicBezTo>
                    <a:cubicBezTo>
                      <a:pt x="1953" y="767"/>
                      <a:pt x="1961" y="759"/>
                      <a:pt x="1961" y="743"/>
                    </a:cubicBezTo>
                    <a:cubicBezTo>
                      <a:pt x="1953" y="728"/>
                      <a:pt x="1961" y="720"/>
                      <a:pt x="1961" y="712"/>
                    </a:cubicBezTo>
                    <a:cubicBezTo>
                      <a:pt x="1969" y="704"/>
                      <a:pt x="1969" y="696"/>
                      <a:pt x="1969" y="696"/>
                    </a:cubicBezTo>
                    <a:cubicBezTo>
                      <a:pt x="1969" y="688"/>
                      <a:pt x="1969" y="680"/>
                      <a:pt x="1969" y="672"/>
                    </a:cubicBezTo>
                    <a:lnTo>
                      <a:pt x="1961" y="672"/>
                    </a:lnTo>
                    <a:lnTo>
                      <a:pt x="1961" y="672"/>
                    </a:lnTo>
                    <a:lnTo>
                      <a:pt x="1953" y="680"/>
                    </a:lnTo>
                    <a:cubicBezTo>
                      <a:pt x="1937" y="688"/>
                      <a:pt x="1929" y="688"/>
                      <a:pt x="1921" y="704"/>
                    </a:cubicBezTo>
                    <a:cubicBezTo>
                      <a:pt x="1921" y="720"/>
                      <a:pt x="1913" y="728"/>
                      <a:pt x="1905" y="735"/>
                    </a:cubicBezTo>
                    <a:cubicBezTo>
                      <a:pt x="1905" y="751"/>
                      <a:pt x="1889" y="767"/>
                      <a:pt x="1882" y="783"/>
                    </a:cubicBezTo>
                    <a:cubicBezTo>
                      <a:pt x="1882" y="799"/>
                      <a:pt x="1874" y="815"/>
                      <a:pt x="1866" y="822"/>
                    </a:cubicBezTo>
                    <a:cubicBezTo>
                      <a:pt x="1858" y="838"/>
                      <a:pt x="1858" y="846"/>
                      <a:pt x="1858" y="854"/>
                    </a:cubicBezTo>
                    <a:cubicBezTo>
                      <a:pt x="1858" y="862"/>
                      <a:pt x="1858" y="862"/>
                      <a:pt x="1858" y="870"/>
                    </a:cubicBezTo>
                    <a:cubicBezTo>
                      <a:pt x="1858" y="878"/>
                      <a:pt x="1858" y="878"/>
                      <a:pt x="1850" y="886"/>
                    </a:cubicBezTo>
                    <a:cubicBezTo>
                      <a:pt x="1850" y="886"/>
                      <a:pt x="1850" y="886"/>
                      <a:pt x="1842" y="886"/>
                    </a:cubicBezTo>
                    <a:lnTo>
                      <a:pt x="1842" y="886"/>
                    </a:lnTo>
                    <a:lnTo>
                      <a:pt x="1834" y="886"/>
                    </a:lnTo>
                    <a:cubicBezTo>
                      <a:pt x="1826" y="886"/>
                      <a:pt x="1826" y="886"/>
                      <a:pt x="1818" y="886"/>
                    </a:cubicBezTo>
                    <a:cubicBezTo>
                      <a:pt x="1811" y="886"/>
                      <a:pt x="1803" y="886"/>
                      <a:pt x="1803" y="902"/>
                    </a:cubicBezTo>
                    <a:cubicBezTo>
                      <a:pt x="1787" y="925"/>
                      <a:pt x="1779" y="933"/>
                      <a:pt x="1779" y="957"/>
                    </a:cubicBezTo>
                    <a:cubicBezTo>
                      <a:pt x="1771" y="957"/>
                      <a:pt x="1771" y="957"/>
                      <a:pt x="1771" y="957"/>
                    </a:cubicBezTo>
                    <a:lnTo>
                      <a:pt x="1771" y="965"/>
                    </a:lnTo>
                    <a:cubicBezTo>
                      <a:pt x="1771" y="981"/>
                      <a:pt x="1763" y="988"/>
                      <a:pt x="1747" y="996"/>
                    </a:cubicBezTo>
                    <a:cubicBezTo>
                      <a:pt x="1731" y="996"/>
                      <a:pt x="1716" y="1004"/>
                      <a:pt x="1708" y="1020"/>
                    </a:cubicBezTo>
                    <a:cubicBezTo>
                      <a:pt x="1708" y="1028"/>
                      <a:pt x="1708" y="1028"/>
                      <a:pt x="1708" y="1036"/>
                    </a:cubicBezTo>
                    <a:cubicBezTo>
                      <a:pt x="1708" y="1044"/>
                      <a:pt x="1700" y="1052"/>
                      <a:pt x="1692" y="1052"/>
                    </a:cubicBezTo>
                    <a:cubicBezTo>
                      <a:pt x="1692" y="1052"/>
                      <a:pt x="1692" y="1052"/>
                      <a:pt x="1684" y="1044"/>
                    </a:cubicBezTo>
                    <a:lnTo>
                      <a:pt x="1684" y="1044"/>
                    </a:lnTo>
                    <a:cubicBezTo>
                      <a:pt x="1676" y="1044"/>
                      <a:pt x="1676" y="1044"/>
                      <a:pt x="1676" y="1052"/>
                    </a:cubicBezTo>
                    <a:cubicBezTo>
                      <a:pt x="1668" y="1052"/>
                      <a:pt x="1668" y="1052"/>
                      <a:pt x="1668" y="1052"/>
                    </a:cubicBezTo>
                    <a:cubicBezTo>
                      <a:pt x="1660" y="1052"/>
                      <a:pt x="1660" y="1052"/>
                      <a:pt x="1660" y="1052"/>
                    </a:cubicBezTo>
                    <a:cubicBezTo>
                      <a:pt x="1660" y="1044"/>
                      <a:pt x="1660" y="1044"/>
                      <a:pt x="1668" y="1004"/>
                    </a:cubicBezTo>
                    <a:cubicBezTo>
                      <a:pt x="1676" y="949"/>
                      <a:pt x="1692" y="933"/>
                      <a:pt x="1700" y="917"/>
                    </a:cubicBezTo>
                    <a:cubicBezTo>
                      <a:pt x="1708" y="909"/>
                      <a:pt x="1716" y="902"/>
                      <a:pt x="1716" y="894"/>
                    </a:cubicBezTo>
                    <a:cubicBezTo>
                      <a:pt x="1716" y="878"/>
                      <a:pt x="1731" y="878"/>
                      <a:pt x="1739" y="878"/>
                    </a:cubicBezTo>
                    <a:lnTo>
                      <a:pt x="1739" y="878"/>
                    </a:lnTo>
                    <a:cubicBezTo>
                      <a:pt x="1755" y="878"/>
                      <a:pt x="1763" y="878"/>
                      <a:pt x="1771" y="854"/>
                    </a:cubicBezTo>
                    <a:cubicBezTo>
                      <a:pt x="1771" y="830"/>
                      <a:pt x="1771" y="822"/>
                      <a:pt x="1779" y="806"/>
                    </a:cubicBezTo>
                    <a:cubicBezTo>
                      <a:pt x="1779" y="799"/>
                      <a:pt x="1779" y="791"/>
                      <a:pt x="1779" y="791"/>
                    </a:cubicBezTo>
                    <a:cubicBezTo>
                      <a:pt x="1779" y="783"/>
                      <a:pt x="1771" y="783"/>
                      <a:pt x="1771" y="783"/>
                    </a:cubicBezTo>
                    <a:lnTo>
                      <a:pt x="1771" y="783"/>
                    </a:lnTo>
                    <a:cubicBezTo>
                      <a:pt x="1739" y="767"/>
                      <a:pt x="1739" y="743"/>
                      <a:pt x="1739" y="712"/>
                    </a:cubicBezTo>
                    <a:cubicBezTo>
                      <a:pt x="1739" y="712"/>
                      <a:pt x="1739" y="712"/>
                      <a:pt x="1739" y="704"/>
                    </a:cubicBezTo>
                    <a:lnTo>
                      <a:pt x="1739" y="696"/>
                    </a:lnTo>
                    <a:cubicBezTo>
                      <a:pt x="1739" y="680"/>
                      <a:pt x="1731" y="680"/>
                      <a:pt x="1708" y="672"/>
                    </a:cubicBezTo>
                    <a:cubicBezTo>
                      <a:pt x="1700" y="672"/>
                      <a:pt x="1692" y="672"/>
                      <a:pt x="1684" y="672"/>
                    </a:cubicBezTo>
                    <a:cubicBezTo>
                      <a:pt x="1676" y="664"/>
                      <a:pt x="1668" y="664"/>
                      <a:pt x="1668" y="664"/>
                    </a:cubicBezTo>
                    <a:cubicBezTo>
                      <a:pt x="1660" y="656"/>
                      <a:pt x="1668" y="649"/>
                      <a:pt x="1668" y="641"/>
                    </a:cubicBezTo>
                    <a:lnTo>
                      <a:pt x="1668" y="641"/>
                    </a:lnTo>
                    <a:cubicBezTo>
                      <a:pt x="1676" y="633"/>
                      <a:pt x="1684" y="609"/>
                      <a:pt x="1684" y="569"/>
                    </a:cubicBezTo>
                    <a:cubicBezTo>
                      <a:pt x="1684" y="491"/>
                      <a:pt x="1637" y="482"/>
                      <a:pt x="1613" y="482"/>
                    </a:cubicBezTo>
                    <a:lnTo>
                      <a:pt x="1613" y="482"/>
                    </a:lnTo>
                    <a:cubicBezTo>
                      <a:pt x="1589" y="475"/>
                      <a:pt x="1589" y="459"/>
                      <a:pt x="1581" y="419"/>
                    </a:cubicBezTo>
                    <a:cubicBezTo>
                      <a:pt x="1581" y="411"/>
                      <a:pt x="1581" y="411"/>
                      <a:pt x="1581" y="411"/>
                    </a:cubicBezTo>
                    <a:cubicBezTo>
                      <a:pt x="1581" y="395"/>
                      <a:pt x="1558" y="388"/>
                      <a:pt x="1526" y="388"/>
                    </a:cubicBezTo>
                    <a:cubicBezTo>
                      <a:pt x="1510" y="388"/>
                      <a:pt x="1486" y="388"/>
                      <a:pt x="1478" y="380"/>
                    </a:cubicBezTo>
                    <a:cubicBezTo>
                      <a:pt x="1471" y="372"/>
                      <a:pt x="1463" y="364"/>
                      <a:pt x="1463" y="364"/>
                    </a:cubicBezTo>
                    <a:cubicBezTo>
                      <a:pt x="1455" y="364"/>
                      <a:pt x="1447" y="372"/>
                      <a:pt x="1431" y="372"/>
                    </a:cubicBezTo>
                    <a:cubicBezTo>
                      <a:pt x="1423" y="380"/>
                      <a:pt x="1407" y="388"/>
                      <a:pt x="1384" y="388"/>
                    </a:cubicBezTo>
                    <a:lnTo>
                      <a:pt x="1384" y="388"/>
                    </a:lnTo>
                    <a:cubicBezTo>
                      <a:pt x="1368" y="395"/>
                      <a:pt x="1360" y="395"/>
                      <a:pt x="1352" y="395"/>
                    </a:cubicBezTo>
                    <a:lnTo>
                      <a:pt x="1352" y="395"/>
                    </a:lnTo>
                    <a:cubicBezTo>
                      <a:pt x="1328" y="395"/>
                      <a:pt x="1320" y="388"/>
                      <a:pt x="1312" y="372"/>
                    </a:cubicBezTo>
                    <a:lnTo>
                      <a:pt x="1312" y="372"/>
                    </a:lnTo>
                    <a:cubicBezTo>
                      <a:pt x="1305" y="372"/>
                      <a:pt x="1305" y="364"/>
                      <a:pt x="1297" y="356"/>
                    </a:cubicBezTo>
                    <a:lnTo>
                      <a:pt x="1297" y="356"/>
                    </a:lnTo>
                    <a:cubicBezTo>
                      <a:pt x="1265" y="324"/>
                      <a:pt x="1067" y="309"/>
                      <a:pt x="996" y="309"/>
                    </a:cubicBezTo>
                    <a:cubicBezTo>
                      <a:pt x="925" y="309"/>
                      <a:pt x="909" y="285"/>
                      <a:pt x="894" y="269"/>
                    </a:cubicBezTo>
                    <a:lnTo>
                      <a:pt x="894" y="269"/>
                    </a:lnTo>
                    <a:cubicBezTo>
                      <a:pt x="894" y="261"/>
                      <a:pt x="886" y="253"/>
                      <a:pt x="886" y="253"/>
                    </a:cubicBezTo>
                    <a:cubicBezTo>
                      <a:pt x="870" y="229"/>
                      <a:pt x="854" y="206"/>
                      <a:pt x="830" y="190"/>
                    </a:cubicBezTo>
                    <a:lnTo>
                      <a:pt x="830" y="190"/>
                    </a:lnTo>
                    <a:cubicBezTo>
                      <a:pt x="822" y="190"/>
                      <a:pt x="814" y="182"/>
                      <a:pt x="814" y="174"/>
                    </a:cubicBezTo>
                    <a:lnTo>
                      <a:pt x="814" y="174"/>
                    </a:lnTo>
                    <a:lnTo>
                      <a:pt x="814" y="174"/>
                    </a:lnTo>
                    <a:cubicBezTo>
                      <a:pt x="806" y="174"/>
                      <a:pt x="806" y="174"/>
                      <a:pt x="806" y="166"/>
                    </a:cubicBezTo>
                    <a:lnTo>
                      <a:pt x="806" y="166"/>
                    </a:lnTo>
                    <a:cubicBezTo>
                      <a:pt x="806" y="166"/>
                      <a:pt x="806" y="166"/>
                      <a:pt x="799" y="166"/>
                    </a:cubicBezTo>
                    <a:cubicBezTo>
                      <a:pt x="783" y="166"/>
                      <a:pt x="783" y="166"/>
                      <a:pt x="783" y="166"/>
                    </a:cubicBezTo>
                    <a:cubicBezTo>
                      <a:pt x="759" y="166"/>
                      <a:pt x="743" y="166"/>
                      <a:pt x="728" y="151"/>
                    </a:cubicBezTo>
                    <a:cubicBezTo>
                      <a:pt x="719" y="143"/>
                      <a:pt x="719" y="135"/>
                      <a:pt x="719" y="135"/>
                    </a:cubicBezTo>
                    <a:cubicBezTo>
                      <a:pt x="719" y="127"/>
                      <a:pt x="719" y="127"/>
                      <a:pt x="719" y="127"/>
                    </a:cubicBezTo>
                    <a:lnTo>
                      <a:pt x="719" y="127"/>
                    </a:lnTo>
                    <a:cubicBezTo>
                      <a:pt x="712" y="127"/>
                      <a:pt x="704" y="135"/>
                      <a:pt x="696" y="135"/>
                    </a:cubicBezTo>
                    <a:cubicBezTo>
                      <a:pt x="672" y="143"/>
                      <a:pt x="656" y="151"/>
                      <a:pt x="648" y="158"/>
                    </a:cubicBezTo>
                    <a:lnTo>
                      <a:pt x="641" y="166"/>
                    </a:lnTo>
                    <a:cubicBezTo>
                      <a:pt x="632" y="166"/>
                      <a:pt x="632" y="158"/>
                      <a:pt x="632" y="158"/>
                    </a:cubicBezTo>
                    <a:cubicBezTo>
                      <a:pt x="625" y="143"/>
                      <a:pt x="632" y="127"/>
                      <a:pt x="641" y="111"/>
                    </a:cubicBezTo>
                    <a:cubicBezTo>
                      <a:pt x="641" y="103"/>
                      <a:pt x="648" y="95"/>
                      <a:pt x="648" y="87"/>
                    </a:cubicBezTo>
                    <a:cubicBezTo>
                      <a:pt x="648" y="79"/>
                      <a:pt x="648" y="71"/>
                      <a:pt x="648" y="64"/>
                    </a:cubicBezTo>
                    <a:cubicBezTo>
                      <a:pt x="648" y="56"/>
                      <a:pt x="648" y="40"/>
                      <a:pt x="656" y="32"/>
                    </a:cubicBezTo>
                    <a:lnTo>
                      <a:pt x="656" y="32"/>
                    </a:lnTo>
                    <a:cubicBezTo>
                      <a:pt x="664" y="24"/>
                      <a:pt x="680" y="8"/>
                      <a:pt x="672" y="0"/>
                    </a:cubicBezTo>
                    <a:cubicBezTo>
                      <a:pt x="672" y="0"/>
                      <a:pt x="672" y="0"/>
                      <a:pt x="664" y="0"/>
                    </a:cubicBezTo>
                    <a:cubicBezTo>
                      <a:pt x="656" y="0"/>
                      <a:pt x="656" y="0"/>
                      <a:pt x="656" y="0"/>
                    </a:cubicBez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8" name="Freeform 671"/>
              <p:cNvSpPr>
                <a:spLocks noChangeArrowheads="1"/>
              </p:cNvSpPr>
              <p:nvPr/>
            </p:nvSpPr>
            <p:spPr bwMode="auto">
              <a:xfrm>
                <a:off x="13322334" y="4247967"/>
                <a:ext cx="491693" cy="278317"/>
              </a:xfrm>
              <a:custGeom>
                <a:avLst/>
                <a:gdLst>
                  <a:gd name="T0" fmla="*/ 862 w 934"/>
                  <a:gd name="T1" fmla="*/ 475 h 531"/>
                  <a:gd name="T2" fmla="*/ 862 w 934"/>
                  <a:gd name="T3" fmla="*/ 475 h 531"/>
                  <a:gd name="T4" fmla="*/ 862 w 934"/>
                  <a:gd name="T5" fmla="*/ 498 h 531"/>
                  <a:gd name="T6" fmla="*/ 878 w 934"/>
                  <a:gd name="T7" fmla="*/ 506 h 531"/>
                  <a:gd name="T8" fmla="*/ 902 w 934"/>
                  <a:gd name="T9" fmla="*/ 506 h 531"/>
                  <a:gd name="T10" fmla="*/ 933 w 934"/>
                  <a:gd name="T11" fmla="*/ 530 h 531"/>
                  <a:gd name="T12" fmla="*/ 933 w 934"/>
                  <a:gd name="T13" fmla="*/ 530 h 531"/>
                  <a:gd name="T14" fmla="*/ 902 w 934"/>
                  <a:gd name="T15" fmla="*/ 506 h 531"/>
                  <a:gd name="T16" fmla="*/ 878 w 934"/>
                  <a:gd name="T17" fmla="*/ 506 h 531"/>
                  <a:gd name="T18" fmla="*/ 862 w 934"/>
                  <a:gd name="T19" fmla="*/ 498 h 531"/>
                  <a:gd name="T20" fmla="*/ 862 w 934"/>
                  <a:gd name="T21" fmla="*/ 475 h 531"/>
                  <a:gd name="T22" fmla="*/ 657 w 934"/>
                  <a:gd name="T23" fmla="*/ 198 h 531"/>
                  <a:gd name="T24" fmla="*/ 657 w 934"/>
                  <a:gd name="T25" fmla="*/ 198 h 531"/>
                  <a:gd name="T26" fmla="*/ 625 w 934"/>
                  <a:gd name="T27" fmla="*/ 206 h 531"/>
                  <a:gd name="T28" fmla="*/ 578 w 934"/>
                  <a:gd name="T29" fmla="*/ 222 h 531"/>
                  <a:gd name="T30" fmla="*/ 578 w 934"/>
                  <a:gd name="T31" fmla="*/ 222 h 531"/>
                  <a:gd name="T32" fmla="*/ 578 w 934"/>
                  <a:gd name="T33" fmla="*/ 222 h 531"/>
                  <a:gd name="T34" fmla="*/ 625 w 934"/>
                  <a:gd name="T35" fmla="*/ 206 h 531"/>
                  <a:gd name="T36" fmla="*/ 657 w 934"/>
                  <a:gd name="T37" fmla="*/ 198 h 531"/>
                  <a:gd name="T38" fmla="*/ 672 w 934"/>
                  <a:gd name="T39" fmla="*/ 214 h 531"/>
                  <a:gd name="T40" fmla="*/ 720 w 934"/>
                  <a:gd name="T41" fmla="*/ 222 h 531"/>
                  <a:gd name="T42" fmla="*/ 775 w 934"/>
                  <a:gd name="T43" fmla="*/ 245 h 531"/>
                  <a:gd name="T44" fmla="*/ 775 w 934"/>
                  <a:gd name="T45" fmla="*/ 253 h 531"/>
                  <a:gd name="T46" fmla="*/ 807 w 934"/>
                  <a:gd name="T47" fmla="*/ 316 h 531"/>
                  <a:gd name="T48" fmla="*/ 807 w 934"/>
                  <a:gd name="T49" fmla="*/ 316 h 531"/>
                  <a:gd name="T50" fmla="*/ 878 w 934"/>
                  <a:gd name="T51" fmla="*/ 403 h 531"/>
                  <a:gd name="T52" fmla="*/ 878 w 934"/>
                  <a:gd name="T53" fmla="*/ 403 h 531"/>
                  <a:gd name="T54" fmla="*/ 807 w 934"/>
                  <a:gd name="T55" fmla="*/ 316 h 531"/>
                  <a:gd name="T56" fmla="*/ 807 w 934"/>
                  <a:gd name="T57" fmla="*/ 316 h 531"/>
                  <a:gd name="T58" fmla="*/ 775 w 934"/>
                  <a:gd name="T59" fmla="*/ 253 h 531"/>
                  <a:gd name="T60" fmla="*/ 775 w 934"/>
                  <a:gd name="T61" fmla="*/ 245 h 531"/>
                  <a:gd name="T62" fmla="*/ 720 w 934"/>
                  <a:gd name="T63" fmla="*/ 222 h 531"/>
                  <a:gd name="T64" fmla="*/ 672 w 934"/>
                  <a:gd name="T65" fmla="*/ 214 h 531"/>
                  <a:gd name="T66" fmla="*/ 657 w 934"/>
                  <a:gd name="T67" fmla="*/ 198 h 531"/>
                  <a:gd name="T68" fmla="*/ 8 w 934"/>
                  <a:gd name="T69" fmla="*/ 8 h 531"/>
                  <a:gd name="T70" fmla="*/ 8 w 934"/>
                  <a:gd name="T71" fmla="*/ 8 h 531"/>
                  <a:gd name="T72" fmla="*/ 8 w 934"/>
                  <a:gd name="T73" fmla="*/ 8 h 531"/>
                  <a:gd name="T74" fmla="*/ 8 w 934"/>
                  <a:gd name="T75" fmla="*/ 8 h 531"/>
                  <a:gd name="T76" fmla="*/ 0 w 934"/>
                  <a:gd name="T77" fmla="*/ 0 h 531"/>
                  <a:gd name="T78" fmla="*/ 0 w 934"/>
                  <a:gd name="T79" fmla="*/ 0 h 531"/>
                  <a:gd name="T80" fmla="*/ 0 w 934"/>
                  <a:gd name="T81" fmla="*/ 0 h 531"/>
                  <a:gd name="T82" fmla="*/ 8 w 934"/>
                  <a:gd name="T83" fmla="*/ 8 h 531"/>
                  <a:gd name="T84" fmla="*/ 0 w 934"/>
                  <a:gd name="T85" fmla="*/ 0 h 531"/>
                  <a:gd name="T86" fmla="*/ 862 w 934"/>
                  <a:gd name="T87" fmla="*/ 475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934" h="531">
                    <a:moveTo>
                      <a:pt x="862" y="475"/>
                    </a:moveTo>
                    <a:lnTo>
                      <a:pt x="862" y="475"/>
                    </a:lnTo>
                    <a:cubicBezTo>
                      <a:pt x="862" y="483"/>
                      <a:pt x="854" y="490"/>
                      <a:pt x="862" y="498"/>
                    </a:cubicBezTo>
                    <a:cubicBezTo>
                      <a:pt x="862" y="498"/>
                      <a:pt x="870" y="498"/>
                      <a:pt x="878" y="506"/>
                    </a:cubicBezTo>
                    <a:cubicBezTo>
                      <a:pt x="886" y="506"/>
                      <a:pt x="894" y="506"/>
                      <a:pt x="902" y="506"/>
                    </a:cubicBezTo>
                    <a:cubicBezTo>
                      <a:pt x="925" y="514"/>
                      <a:pt x="933" y="514"/>
                      <a:pt x="933" y="530"/>
                    </a:cubicBezTo>
                    <a:lnTo>
                      <a:pt x="933" y="530"/>
                    </a:lnTo>
                    <a:cubicBezTo>
                      <a:pt x="933" y="514"/>
                      <a:pt x="925" y="514"/>
                      <a:pt x="902" y="506"/>
                    </a:cubicBezTo>
                    <a:cubicBezTo>
                      <a:pt x="894" y="506"/>
                      <a:pt x="886" y="506"/>
                      <a:pt x="878" y="506"/>
                    </a:cubicBezTo>
                    <a:cubicBezTo>
                      <a:pt x="870" y="498"/>
                      <a:pt x="862" y="498"/>
                      <a:pt x="862" y="498"/>
                    </a:cubicBezTo>
                    <a:cubicBezTo>
                      <a:pt x="854" y="490"/>
                      <a:pt x="862" y="483"/>
                      <a:pt x="862" y="475"/>
                    </a:cubicBezTo>
                    <a:lnTo>
                      <a:pt x="657" y="198"/>
                    </a:lnTo>
                    <a:lnTo>
                      <a:pt x="657" y="198"/>
                    </a:lnTo>
                    <a:cubicBezTo>
                      <a:pt x="649" y="198"/>
                      <a:pt x="641" y="206"/>
                      <a:pt x="625" y="206"/>
                    </a:cubicBezTo>
                    <a:cubicBezTo>
                      <a:pt x="617" y="214"/>
                      <a:pt x="601" y="222"/>
                      <a:pt x="578" y="222"/>
                    </a:cubicBezTo>
                    <a:lnTo>
                      <a:pt x="578" y="222"/>
                    </a:lnTo>
                    <a:lnTo>
                      <a:pt x="578" y="222"/>
                    </a:lnTo>
                    <a:cubicBezTo>
                      <a:pt x="601" y="222"/>
                      <a:pt x="617" y="214"/>
                      <a:pt x="625" y="206"/>
                    </a:cubicBezTo>
                    <a:cubicBezTo>
                      <a:pt x="641" y="206"/>
                      <a:pt x="649" y="198"/>
                      <a:pt x="657" y="198"/>
                    </a:cubicBezTo>
                    <a:cubicBezTo>
                      <a:pt x="657" y="198"/>
                      <a:pt x="665" y="206"/>
                      <a:pt x="672" y="214"/>
                    </a:cubicBezTo>
                    <a:cubicBezTo>
                      <a:pt x="680" y="222"/>
                      <a:pt x="704" y="222"/>
                      <a:pt x="720" y="222"/>
                    </a:cubicBezTo>
                    <a:cubicBezTo>
                      <a:pt x="752" y="222"/>
                      <a:pt x="775" y="229"/>
                      <a:pt x="775" y="245"/>
                    </a:cubicBezTo>
                    <a:cubicBezTo>
                      <a:pt x="775" y="253"/>
                      <a:pt x="775" y="253"/>
                      <a:pt x="775" y="253"/>
                    </a:cubicBezTo>
                    <a:cubicBezTo>
                      <a:pt x="783" y="293"/>
                      <a:pt x="783" y="309"/>
                      <a:pt x="807" y="316"/>
                    </a:cubicBezTo>
                    <a:lnTo>
                      <a:pt x="807" y="316"/>
                    </a:lnTo>
                    <a:cubicBezTo>
                      <a:pt x="831" y="316"/>
                      <a:pt x="878" y="325"/>
                      <a:pt x="878" y="403"/>
                    </a:cubicBezTo>
                    <a:lnTo>
                      <a:pt x="878" y="403"/>
                    </a:lnTo>
                    <a:cubicBezTo>
                      <a:pt x="878" y="325"/>
                      <a:pt x="831" y="316"/>
                      <a:pt x="807" y="316"/>
                    </a:cubicBezTo>
                    <a:lnTo>
                      <a:pt x="807" y="316"/>
                    </a:lnTo>
                    <a:cubicBezTo>
                      <a:pt x="783" y="309"/>
                      <a:pt x="783" y="293"/>
                      <a:pt x="775" y="253"/>
                    </a:cubicBezTo>
                    <a:cubicBezTo>
                      <a:pt x="775" y="245"/>
                      <a:pt x="775" y="245"/>
                      <a:pt x="775" y="245"/>
                    </a:cubicBezTo>
                    <a:cubicBezTo>
                      <a:pt x="775" y="229"/>
                      <a:pt x="752" y="222"/>
                      <a:pt x="720" y="222"/>
                    </a:cubicBezTo>
                    <a:cubicBezTo>
                      <a:pt x="704" y="222"/>
                      <a:pt x="680" y="222"/>
                      <a:pt x="672" y="214"/>
                    </a:cubicBezTo>
                    <a:cubicBezTo>
                      <a:pt x="665" y="206"/>
                      <a:pt x="657" y="198"/>
                      <a:pt x="657" y="198"/>
                    </a:cubicBezTo>
                    <a:lnTo>
                      <a:pt x="8" y="8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ubicBezTo>
                      <a:pt x="0" y="8"/>
                      <a:pt x="0" y="8"/>
                      <a:pt x="8" y="8"/>
                    </a:cubicBezTo>
                    <a:cubicBezTo>
                      <a:pt x="0" y="8"/>
                      <a:pt x="0" y="8"/>
                      <a:pt x="0" y="0"/>
                    </a:cubicBezTo>
                    <a:lnTo>
                      <a:pt x="862" y="475"/>
                    </a:ln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9" name="Freeform 676"/>
              <p:cNvSpPr>
                <a:spLocks noChangeArrowheads="1"/>
              </p:cNvSpPr>
              <p:nvPr/>
            </p:nvSpPr>
            <p:spPr bwMode="auto">
              <a:xfrm>
                <a:off x="13326973" y="4252606"/>
                <a:ext cx="612297" cy="978747"/>
              </a:xfrm>
              <a:custGeom>
                <a:avLst/>
                <a:gdLst>
                  <a:gd name="T0" fmla="*/ 1139 w 1164"/>
                  <a:gd name="T1" fmla="*/ 490 h 1859"/>
                  <a:gd name="T2" fmla="*/ 1091 w 1164"/>
                  <a:gd name="T3" fmla="*/ 561 h 1859"/>
                  <a:gd name="T4" fmla="*/ 1036 w 1164"/>
                  <a:gd name="T5" fmla="*/ 680 h 1859"/>
                  <a:gd name="T6" fmla="*/ 1028 w 1164"/>
                  <a:gd name="T7" fmla="*/ 704 h 1859"/>
                  <a:gd name="T8" fmla="*/ 1004 w 1164"/>
                  <a:gd name="T9" fmla="*/ 704 h 1859"/>
                  <a:gd name="T10" fmla="*/ 957 w 1164"/>
                  <a:gd name="T11" fmla="*/ 783 h 1859"/>
                  <a:gd name="T12" fmla="*/ 894 w 1164"/>
                  <a:gd name="T13" fmla="*/ 846 h 1859"/>
                  <a:gd name="T14" fmla="*/ 878 w 1164"/>
                  <a:gd name="T15" fmla="*/ 870 h 1859"/>
                  <a:gd name="T16" fmla="*/ 854 w 1164"/>
                  <a:gd name="T17" fmla="*/ 870 h 1859"/>
                  <a:gd name="T18" fmla="*/ 910 w 1164"/>
                  <a:gd name="T19" fmla="*/ 720 h 1859"/>
                  <a:gd name="T20" fmla="*/ 965 w 1164"/>
                  <a:gd name="T21" fmla="*/ 680 h 1859"/>
                  <a:gd name="T22" fmla="*/ 973 w 1164"/>
                  <a:gd name="T23" fmla="*/ 617 h 1859"/>
                  <a:gd name="T24" fmla="*/ 965 w 1164"/>
                  <a:gd name="T25" fmla="*/ 617 h 1859"/>
                  <a:gd name="T26" fmla="*/ 925 w 1164"/>
                  <a:gd name="T27" fmla="*/ 704 h 1859"/>
                  <a:gd name="T28" fmla="*/ 886 w 1164"/>
                  <a:gd name="T29" fmla="*/ 743 h 1859"/>
                  <a:gd name="T30" fmla="*/ 854 w 1164"/>
                  <a:gd name="T31" fmla="*/ 878 h 1859"/>
                  <a:gd name="T32" fmla="*/ 870 w 1164"/>
                  <a:gd name="T33" fmla="*/ 870 h 1859"/>
                  <a:gd name="T34" fmla="*/ 894 w 1164"/>
                  <a:gd name="T35" fmla="*/ 846 h 1859"/>
                  <a:gd name="T36" fmla="*/ 957 w 1164"/>
                  <a:gd name="T37" fmla="*/ 783 h 1859"/>
                  <a:gd name="T38" fmla="*/ 1004 w 1164"/>
                  <a:gd name="T39" fmla="*/ 712 h 1859"/>
                  <a:gd name="T40" fmla="*/ 1028 w 1164"/>
                  <a:gd name="T41" fmla="*/ 712 h 1859"/>
                  <a:gd name="T42" fmla="*/ 1044 w 1164"/>
                  <a:gd name="T43" fmla="*/ 680 h 1859"/>
                  <a:gd name="T44" fmla="*/ 1091 w 1164"/>
                  <a:gd name="T45" fmla="*/ 561 h 1859"/>
                  <a:gd name="T46" fmla="*/ 1147 w 1164"/>
                  <a:gd name="T47" fmla="*/ 498 h 1859"/>
                  <a:gd name="T48" fmla="*/ 1155 w 1164"/>
                  <a:gd name="T49" fmla="*/ 522 h 1859"/>
                  <a:gd name="T50" fmla="*/ 1131 w 1164"/>
                  <a:gd name="T51" fmla="*/ 609 h 1859"/>
                  <a:gd name="T52" fmla="*/ 1084 w 1164"/>
                  <a:gd name="T53" fmla="*/ 696 h 1859"/>
                  <a:gd name="T54" fmla="*/ 1075 w 1164"/>
                  <a:gd name="T55" fmla="*/ 743 h 1859"/>
                  <a:gd name="T56" fmla="*/ 1028 w 1164"/>
                  <a:gd name="T57" fmla="*/ 965 h 1859"/>
                  <a:gd name="T58" fmla="*/ 1004 w 1164"/>
                  <a:gd name="T59" fmla="*/ 1059 h 1859"/>
                  <a:gd name="T60" fmla="*/ 965 w 1164"/>
                  <a:gd name="T61" fmla="*/ 1376 h 1859"/>
                  <a:gd name="T62" fmla="*/ 989 w 1164"/>
                  <a:gd name="T63" fmla="*/ 1629 h 1859"/>
                  <a:gd name="T64" fmla="*/ 1028 w 1164"/>
                  <a:gd name="T65" fmla="*/ 1826 h 1859"/>
                  <a:gd name="T66" fmla="*/ 981 w 1164"/>
                  <a:gd name="T67" fmla="*/ 1581 h 1859"/>
                  <a:gd name="T68" fmla="*/ 981 w 1164"/>
                  <a:gd name="T69" fmla="*/ 1312 h 1859"/>
                  <a:gd name="T70" fmla="*/ 1020 w 1164"/>
                  <a:gd name="T71" fmla="*/ 1052 h 1859"/>
                  <a:gd name="T72" fmla="*/ 1036 w 1164"/>
                  <a:gd name="T73" fmla="*/ 862 h 1859"/>
                  <a:gd name="T74" fmla="*/ 1075 w 1164"/>
                  <a:gd name="T75" fmla="*/ 728 h 1859"/>
                  <a:gd name="T76" fmla="*/ 1123 w 1164"/>
                  <a:gd name="T77" fmla="*/ 632 h 1859"/>
                  <a:gd name="T78" fmla="*/ 1147 w 1164"/>
                  <a:gd name="T79" fmla="*/ 569 h 1859"/>
                  <a:gd name="T80" fmla="*/ 1155 w 1164"/>
                  <a:gd name="T81" fmla="*/ 498 h 1859"/>
                  <a:gd name="T82" fmla="*/ 570 w 1164"/>
                  <a:gd name="T83" fmla="*/ 214 h 1859"/>
                  <a:gd name="T84" fmla="*/ 483 w 1164"/>
                  <a:gd name="T85" fmla="*/ 182 h 1859"/>
                  <a:gd name="T86" fmla="*/ 483 w 1164"/>
                  <a:gd name="T87" fmla="*/ 182 h 1859"/>
                  <a:gd name="T88" fmla="*/ 16 w 1164"/>
                  <a:gd name="T89" fmla="*/ 16 h 1859"/>
                  <a:gd name="T90" fmla="*/ 0 w 1164"/>
                  <a:gd name="T91" fmla="*/ 0 h 1859"/>
                  <a:gd name="T92" fmla="*/ 1147 w 1164"/>
                  <a:gd name="T93" fmla="*/ 490 h 1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164" h="1859">
                    <a:moveTo>
                      <a:pt x="1147" y="490"/>
                    </a:moveTo>
                    <a:lnTo>
                      <a:pt x="1147" y="490"/>
                    </a:lnTo>
                    <a:cubicBezTo>
                      <a:pt x="1147" y="490"/>
                      <a:pt x="1147" y="490"/>
                      <a:pt x="1139" y="490"/>
                    </a:cubicBezTo>
                    <a:cubicBezTo>
                      <a:pt x="1139" y="498"/>
                      <a:pt x="1139" y="498"/>
                      <a:pt x="1131" y="498"/>
                    </a:cubicBezTo>
                    <a:cubicBezTo>
                      <a:pt x="1123" y="506"/>
                      <a:pt x="1107" y="514"/>
                      <a:pt x="1107" y="530"/>
                    </a:cubicBezTo>
                    <a:cubicBezTo>
                      <a:pt x="1099" y="538"/>
                      <a:pt x="1099" y="546"/>
                      <a:pt x="1091" y="561"/>
                    </a:cubicBezTo>
                    <a:cubicBezTo>
                      <a:pt x="1084" y="569"/>
                      <a:pt x="1075" y="585"/>
                      <a:pt x="1068" y="609"/>
                    </a:cubicBezTo>
                    <a:cubicBezTo>
                      <a:pt x="1060" y="625"/>
                      <a:pt x="1052" y="632"/>
                      <a:pt x="1044" y="648"/>
                    </a:cubicBezTo>
                    <a:cubicBezTo>
                      <a:pt x="1036" y="656"/>
                      <a:pt x="1036" y="664"/>
                      <a:pt x="1036" y="680"/>
                    </a:cubicBezTo>
                    <a:cubicBezTo>
                      <a:pt x="1036" y="688"/>
                      <a:pt x="1036" y="688"/>
                      <a:pt x="1036" y="696"/>
                    </a:cubicBezTo>
                    <a:cubicBezTo>
                      <a:pt x="1036" y="704"/>
                      <a:pt x="1036" y="704"/>
                      <a:pt x="1036" y="704"/>
                    </a:cubicBezTo>
                    <a:lnTo>
                      <a:pt x="1028" y="704"/>
                    </a:lnTo>
                    <a:lnTo>
                      <a:pt x="1028" y="704"/>
                    </a:lnTo>
                    <a:lnTo>
                      <a:pt x="1020" y="704"/>
                    </a:lnTo>
                    <a:cubicBezTo>
                      <a:pt x="1020" y="704"/>
                      <a:pt x="1012" y="704"/>
                      <a:pt x="1004" y="704"/>
                    </a:cubicBezTo>
                    <a:cubicBezTo>
                      <a:pt x="997" y="704"/>
                      <a:pt x="989" y="712"/>
                      <a:pt x="981" y="720"/>
                    </a:cubicBezTo>
                    <a:cubicBezTo>
                      <a:pt x="965" y="743"/>
                      <a:pt x="965" y="751"/>
                      <a:pt x="957" y="775"/>
                    </a:cubicBezTo>
                    <a:cubicBezTo>
                      <a:pt x="957" y="783"/>
                      <a:pt x="957" y="783"/>
                      <a:pt x="957" y="783"/>
                    </a:cubicBezTo>
                    <a:cubicBezTo>
                      <a:pt x="949" y="783"/>
                      <a:pt x="949" y="791"/>
                      <a:pt x="949" y="791"/>
                    </a:cubicBezTo>
                    <a:cubicBezTo>
                      <a:pt x="949" y="807"/>
                      <a:pt x="949" y="807"/>
                      <a:pt x="933" y="814"/>
                    </a:cubicBezTo>
                    <a:cubicBezTo>
                      <a:pt x="917" y="814"/>
                      <a:pt x="894" y="822"/>
                      <a:pt x="894" y="846"/>
                    </a:cubicBezTo>
                    <a:cubicBezTo>
                      <a:pt x="886" y="854"/>
                      <a:pt x="886" y="854"/>
                      <a:pt x="886" y="854"/>
                    </a:cubicBezTo>
                    <a:cubicBezTo>
                      <a:pt x="886" y="862"/>
                      <a:pt x="886" y="870"/>
                      <a:pt x="878" y="870"/>
                    </a:cubicBezTo>
                    <a:lnTo>
                      <a:pt x="878" y="870"/>
                    </a:lnTo>
                    <a:cubicBezTo>
                      <a:pt x="870" y="862"/>
                      <a:pt x="870" y="862"/>
                      <a:pt x="870" y="862"/>
                    </a:cubicBezTo>
                    <a:cubicBezTo>
                      <a:pt x="862" y="862"/>
                      <a:pt x="862" y="870"/>
                      <a:pt x="854" y="870"/>
                    </a:cubicBezTo>
                    <a:lnTo>
                      <a:pt x="854" y="870"/>
                    </a:lnTo>
                    <a:cubicBezTo>
                      <a:pt x="854" y="870"/>
                      <a:pt x="854" y="854"/>
                      <a:pt x="862" y="830"/>
                    </a:cubicBezTo>
                    <a:cubicBezTo>
                      <a:pt x="870" y="775"/>
                      <a:pt x="886" y="759"/>
                      <a:pt x="894" y="743"/>
                    </a:cubicBezTo>
                    <a:cubicBezTo>
                      <a:pt x="902" y="735"/>
                      <a:pt x="910" y="735"/>
                      <a:pt x="910" y="720"/>
                    </a:cubicBezTo>
                    <a:cubicBezTo>
                      <a:pt x="910" y="712"/>
                      <a:pt x="910" y="712"/>
                      <a:pt x="925" y="712"/>
                    </a:cubicBezTo>
                    <a:lnTo>
                      <a:pt x="925" y="712"/>
                    </a:lnTo>
                    <a:cubicBezTo>
                      <a:pt x="941" y="712"/>
                      <a:pt x="957" y="712"/>
                      <a:pt x="965" y="680"/>
                    </a:cubicBezTo>
                    <a:cubicBezTo>
                      <a:pt x="965" y="664"/>
                      <a:pt x="965" y="648"/>
                      <a:pt x="965" y="632"/>
                    </a:cubicBezTo>
                    <a:cubicBezTo>
                      <a:pt x="973" y="625"/>
                      <a:pt x="973" y="617"/>
                      <a:pt x="973" y="609"/>
                    </a:cubicBezTo>
                    <a:cubicBezTo>
                      <a:pt x="973" y="617"/>
                      <a:pt x="973" y="617"/>
                      <a:pt x="973" y="617"/>
                    </a:cubicBezTo>
                    <a:cubicBezTo>
                      <a:pt x="965" y="617"/>
                      <a:pt x="965" y="617"/>
                      <a:pt x="965" y="617"/>
                    </a:cubicBezTo>
                    <a:lnTo>
                      <a:pt x="957" y="609"/>
                    </a:lnTo>
                    <a:cubicBezTo>
                      <a:pt x="957" y="609"/>
                      <a:pt x="965" y="609"/>
                      <a:pt x="965" y="617"/>
                    </a:cubicBezTo>
                    <a:cubicBezTo>
                      <a:pt x="965" y="617"/>
                      <a:pt x="965" y="625"/>
                      <a:pt x="965" y="632"/>
                    </a:cubicBezTo>
                    <a:cubicBezTo>
                      <a:pt x="957" y="648"/>
                      <a:pt x="957" y="656"/>
                      <a:pt x="957" y="680"/>
                    </a:cubicBezTo>
                    <a:cubicBezTo>
                      <a:pt x="949" y="704"/>
                      <a:pt x="941" y="704"/>
                      <a:pt x="925" y="704"/>
                    </a:cubicBezTo>
                    <a:lnTo>
                      <a:pt x="925" y="704"/>
                    </a:lnTo>
                    <a:cubicBezTo>
                      <a:pt x="917" y="704"/>
                      <a:pt x="902" y="704"/>
                      <a:pt x="902" y="720"/>
                    </a:cubicBezTo>
                    <a:cubicBezTo>
                      <a:pt x="902" y="728"/>
                      <a:pt x="894" y="735"/>
                      <a:pt x="886" y="743"/>
                    </a:cubicBezTo>
                    <a:cubicBezTo>
                      <a:pt x="878" y="759"/>
                      <a:pt x="862" y="775"/>
                      <a:pt x="854" y="830"/>
                    </a:cubicBezTo>
                    <a:cubicBezTo>
                      <a:pt x="846" y="870"/>
                      <a:pt x="846" y="870"/>
                      <a:pt x="846" y="878"/>
                    </a:cubicBezTo>
                    <a:cubicBezTo>
                      <a:pt x="846" y="878"/>
                      <a:pt x="846" y="878"/>
                      <a:pt x="854" y="878"/>
                    </a:cubicBezTo>
                    <a:cubicBezTo>
                      <a:pt x="854" y="878"/>
                      <a:pt x="854" y="878"/>
                      <a:pt x="862" y="878"/>
                    </a:cubicBezTo>
                    <a:cubicBezTo>
                      <a:pt x="862" y="870"/>
                      <a:pt x="862" y="870"/>
                      <a:pt x="870" y="870"/>
                    </a:cubicBezTo>
                    <a:lnTo>
                      <a:pt x="870" y="870"/>
                    </a:lnTo>
                    <a:cubicBezTo>
                      <a:pt x="878" y="878"/>
                      <a:pt x="878" y="878"/>
                      <a:pt x="878" y="878"/>
                    </a:cubicBezTo>
                    <a:cubicBezTo>
                      <a:pt x="886" y="878"/>
                      <a:pt x="894" y="870"/>
                      <a:pt x="894" y="862"/>
                    </a:cubicBezTo>
                    <a:cubicBezTo>
                      <a:pt x="894" y="854"/>
                      <a:pt x="894" y="854"/>
                      <a:pt x="894" y="846"/>
                    </a:cubicBezTo>
                    <a:cubicBezTo>
                      <a:pt x="902" y="830"/>
                      <a:pt x="917" y="822"/>
                      <a:pt x="933" y="822"/>
                    </a:cubicBezTo>
                    <a:cubicBezTo>
                      <a:pt x="949" y="814"/>
                      <a:pt x="957" y="807"/>
                      <a:pt x="957" y="791"/>
                    </a:cubicBezTo>
                    <a:lnTo>
                      <a:pt x="957" y="783"/>
                    </a:lnTo>
                    <a:cubicBezTo>
                      <a:pt x="965" y="783"/>
                      <a:pt x="965" y="783"/>
                      <a:pt x="965" y="783"/>
                    </a:cubicBezTo>
                    <a:cubicBezTo>
                      <a:pt x="965" y="759"/>
                      <a:pt x="973" y="751"/>
                      <a:pt x="989" y="728"/>
                    </a:cubicBezTo>
                    <a:cubicBezTo>
                      <a:pt x="989" y="712"/>
                      <a:pt x="997" y="712"/>
                      <a:pt x="1004" y="712"/>
                    </a:cubicBezTo>
                    <a:cubicBezTo>
                      <a:pt x="1012" y="712"/>
                      <a:pt x="1012" y="712"/>
                      <a:pt x="1020" y="712"/>
                    </a:cubicBezTo>
                    <a:lnTo>
                      <a:pt x="1028" y="712"/>
                    </a:lnTo>
                    <a:lnTo>
                      <a:pt x="1028" y="712"/>
                    </a:lnTo>
                    <a:cubicBezTo>
                      <a:pt x="1036" y="712"/>
                      <a:pt x="1036" y="712"/>
                      <a:pt x="1036" y="712"/>
                    </a:cubicBezTo>
                    <a:cubicBezTo>
                      <a:pt x="1044" y="704"/>
                      <a:pt x="1044" y="704"/>
                      <a:pt x="1044" y="696"/>
                    </a:cubicBezTo>
                    <a:cubicBezTo>
                      <a:pt x="1044" y="688"/>
                      <a:pt x="1044" y="688"/>
                      <a:pt x="1044" y="680"/>
                    </a:cubicBezTo>
                    <a:cubicBezTo>
                      <a:pt x="1044" y="672"/>
                      <a:pt x="1044" y="664"/>
                      <a:pt x="1052" y="648"/>
                    </a:cubicBezTo>
                    <a:cubicBezTo>
                      <a:pt x="1060" y="641"/>
                      <a:pt x="1068" y="625"/>
                      <a:pt x="1068" y="609"/>
                    </a:cubicBezTo>
                    <a:cubicBezTo>
                      <a:pt x="1075" y="593"/>
                      <a:pt x="1091" y="577"/>
                      <a:pt x="1091" y="561"/>
                    </a:cubicBezTo>
                    <a:cubicBezTo>
                      <a:pt x="1099" y="554"/>
                      <a:pt x="1107" y="546"/>
                      <a:pt x="1107" y="530"/>
                    </a:cubicBezTo>
                    <a:cubicBezTo>
                      <a:pt x="1115" y="514"/>
                      <a:pt x="1123" y="514"/>
                      <a:pt x="1139" y="506"/>
                    </a:cubicBezTo>
                    <a:lnTo>
                      <a:pt x="1147" y="498"/>
                    </a:lnTo>
                    <a:lnTo>
                      <a:pt x="1147" y="498"/>
                    </a:lnTo>
                    <a:lnTo>
                      <a:pt x="1155" y="498"/>
                    </a:lnTo>
                    <a:cubicBezTo>
                      <a:pt x="1155" y="506"/>
                      <a:pt x="1155" y="514"/>
                      <a:pt x="1155" y="522"/>
                    </a:cubicBezTo>
                    <a:cubicBezTo>
                      <a:pt x="1155" y="522"/>
                      <a:pt x="1155" y="530"/>
                      <a:pt x="1147" y="538"/>
                    </a:cubicBezTo>
                    <a:cubicBezTo>
                      <a:pt x="1147" y="546"/>
                      <a:pt x="1139" y="554"/>
                      <a:pt x="1147" y="569"/>
                    </a:cubicBezTo>
                    <a:cubicBezTo>
                      <a:pt x="1147" y="585"/>
                      <a:pt x="1139" y="593"/>
                      <a:pt x="1131" y="609"/>
                    </a:cubicBezTo>
                    <a:cubicBezTo>
                      <a:pt x="1123" y="617"/>
                      <a:pt x="1123" y="625"/>
                      <a:pt x="1115" y="632"/>
                    </a:cubicBezTo>
                    <a:lnTo>
                      <a:pt x="1115" y="632"/>
                    </a:lnTo>
                    <a:cubicBezTo>
                      <a:pt x="1115" y="648"/>
                      <a:pt x="1115" y="664"/>
                      <a:pt x="1084" y="696"/>
                    </a:cubicBezTo>
                    <a:cubicBezTo>
                      <a:pt x="1075" y="704"/>
                      <a:pt x="1075" y="704"/>
                      <a:pt x="1075" y="712"/>
                    </a:cubicBezTo>
                    <a:cubicBezTo>
                      <a:pt x="1060" y="720"/>
                      <a:pt x="1060" y="720"/>
                      <a:pt x="1068" y="735"/>
                    </a:cubicBezTo>
                    <a:lnTo>
                      <a:pt x="1075" y="743"/>
                    </a:lnTo>
                    <a:cubicBezTo>
                      <a:pt x="1084" y="767"/>
                      <a:pt x="1075" y="783"/>
                      <a:pt x="1060" y="807"/>
                    </a:cubicBezTo>
                    <a:cubicBezTo>
                      <a:pt x="1052" y="822"/>
                      <a:pt x="1036" y="838"/>
                      <a:pt x="1028" y="862"/>
                    </a:cubicBezTo>
                    <a:cubicBezTo>
                      <a:pt x="1012" y="909"/>
                      <a:pt x="1020" y="933"/>
                      <a:pt x="1028" y="965"/>
                    </a:cubicBezTo>
                    <a:cubicBezTo>
                      <a:pt x="1028" y="972"/>
                      <a:pt x="1036" y="988"/>
                      <a:pt x="1036" y="996"/>
                    </a:cubicBezTo>
                    <a:cubicBezTo>
                      <a:pt x="1044" y="1028"/>
                      <a:pt x="1036" y="1036"/>
                      <a:pt x="1020" y="1044"/>
                    </a:cubicBezTo>
                    <a:cubicBezTo>
                      <a:pt x="1012" y="1052"/>
                      <a:pt x="1012" y="1052"/>
                      <a:pt x="1004" y="1059"/>
                    </a:cubicBezTo>
                    <a:cubicBezTo>
                      <a:pt x="989" y="1075"/>
                      <a:pt x="965" y="1154"/>
                      <a:pt x="981" y="1202"/>
                    </a:cubicBezTo>
                    <a:cubicBezTo>
                      <a:pt x="997" y="1257"/>
                      <a:pt x="1004" y="1289"/>
                      <a:pt x="981" y="1312"/>
                    </a:cubicBezTo>
                    <a:cubicBezTo>
                      <a:pt x="957" y="1328"/>
                      <a:pt x="965" y="1344"/>
                      <a:pt x="965" y="1376"/>
                    </a:cubicBezTo>
                    <a:cubicBezTo>
                      <a:pt x="965" y="1399"/>
                      <a:pt x="965" y="1431"/>
                      <a:pt x="957" y="1463"/>
                    </a:cubicBezTo>
                    <a:cubicBezTo>
                      <a:pt x="941" y="1518"/>
                      <a:pt x="949" y="1534"/>
                      <a:pt x="973" y="1589"/>
                    </a:cubicBezTo>
                    <a:cubicBezTo>
                      <a:pt x="981" y="1597"/>
                      <a:pt x="981" y="1613"/>
                      <a:pt x="989" y="1629"/>
                    </a:cubicBezTo>
                    <a:cubicBezTo>
                      <a:pt x="1012" y="1676"/>
                      <a:pt x="1020" y="1739"/>
                      <a:pt x="1020" y="1826"/>
                    </a:cubicBezTo>
                    <a:cubicBezTo>
                      <a:pt x="965" y="1834"/>
                      <a:pt x="846" y="1850"/>
                      <a:pt x="720" y="1858"/>
                    </a:cubicBezTo>
                    <a:cubicBezTo>
                      <a:pt x="854" y="1850"/>
                      <a:pt x="965" y="1834"/>
                      <a:pt x="1028" y="1826"/>
                    </a:cubicBezTo>
                    <a:lnTo>
                      <a:pt x="1028" y="1826"/>
                    </a:lnTo>
                    <a:cubicBezTo>
                      <a:pt x="1028" y="1739"/>
                      <a:pt x="1012" y="1676"/>
                      <a:pt x="997" y="1629"/>
                    </a:cubicBezTo>
                    <a:cubicBezTo>
                      <a:pt x="989" y="1613"/>
                      <a:pt x="981" y="1597"/>
                      <a:pt x="981" y="1581"/>
                    </a:cubicBezTo>
                    <a:cubicBezTo>
                      <a:pt x="957" y="1534"/>
                      <a:pt x="949" y="1518"/>
                      <a:pt x="965" y="1463"/>
                    </a:cubicBezTo>
                    <a:cubicBezTo>
                      <a:pt x="973" y="1431"/>
                      <a:pt x="973" y="1399"/>
                      <a:pt x="973" y="1376"/>
                    </a:cubicBezTo>
                    <a:cubicBezTo>
                      <a:pt x="973" y="1352"/>
                      <a:pt x="965" y="1328"/>
                      <a:pt x="981" y="1312"/>
                    </a:cubicBezTo>
                    <a:cubicBezTo>
                      <a:pt x="1012" y="1289"/>
                      <a:pt x="1004" y="1257"/>
                      <a:pt x="989" y="1202"/>
                    </a:cubicBezTo>
                    <a:cubicBezTo>
                      <a:pt x="973" y="1154"/>
                      <a:pt x="997" y="1083"/>
                      <a:pt x="1012" y="1059"/>
                    </a:cubicBezTo>
                    <a:cubicBezTo>
                      <a:pt x="1020" y="1059"/>
                      <a:pt x="1020" y="1052"/>
                      <a:pt x="1020" y="1052"/>
                    </a:cubicBezTo>
                    <a:cubicBezTo>
                      <a:pt x="1036" y="1036"/>
                      <a:pt x="1052" y="1028"/>
                      <a:pt x="1044" y="996"/>
                    </a:cubicBezTo>
                    <a:cubicBezTo>
                      <a:pt x="1044" y="981"/>
                      <a:pt x="1036" y="972"/>
                      <a:pt x="1036" y="965"/>
                    </a:cubicBezTo>
                    <a:cubicBezTo>
                      <a:pt x="1028" y="933"/>
                      <a:pt x="1020" y="909"/>
                      <a:pt x="1036" y="862"/>
                    </a:cubicBezTo>
                    <a:cubicBezTo>
                      <a:pt x="1044" y="846"/>
                      <a:pt x="1052" y="830"/>
                      <a:pt x="1068" y="814"/>
                    </a:cubicBezTo>
                    <a:cubicBezTo>
                      <a:pt x="1084" y="783"/>
                      <a:pt x="1091" y="767"/>
                      <a:pt x="1084" y="743"/>
                    </a:cubicBezTo>
                    <a:cubicBezTo>
                      <a:pt x="1075" y="735"/>
                      <a:pt x="1075" y="728"/>
                      <a:pt x="1075" y="728"/>
                    </a:cubicBezTo>
                    <a:cubicBezTo>
                      <a:pt x="1068" y="720"/>
                      <a:pt x="1068" y="720"/>
                      <a:pt x="1075" y="712"/>
                    </a:cubicBezTo>
                    <a:cubicBezTo>
                      <a:pt x="1084" y="712"/>
                      <a:pt x="1084" y="704"/>
                      <a:pt x="1091" y="696"/>
                    </a:cubicBezTo>
                    <a:cubicBezTo>
                      <a:pt x="1115" y="664"/>
                      <a:pt x="1123" y="648"/>
                      <a:pt x="1123" y="632"/>
                    </a:cubicBezTo>
                    <a:lnTo>
                      <a:pt x="1123" y="632"/>
                    </a:lnTo>
                    <a:cubicBezTo>
                      <a:pt x="1123" y="625"/>
                      <a:pt x="1131" y="617"/>
                      <a:pt x="1139" y="609"/>
                    </a:cubicBezTo>
                    <a:cubicBezTo>
                      <a:pt x="1147" y="601"/>
                      <a:pt x="1155" y="585"/>
                      <a:pt x="1147" y="569"/>
                    </a:cubicBezTo>
                    <a:cubicBezTo>
                      <a:pt x="1147" y="561"/>
                      <a:pt x="1155" y="546"/>
                      <a:pt x="1155" y="538"/>
                    </a:cubicBezTo>
                    <a:cubicBezTo>
                      <a:pt x="1163" y="530"/>
                      <a:pt x="1163" y="530"/>
                      <a:pt x="1163" y="522"/>
                    </a:cubicBezTo>
                    <a:cubicBezTo>
                      <a:pt x="1163" y="514"/>
                      <a:pt x="1163" y="498"/>
                      <a:pt x="1155" y="498"/>
                    </a:cubicBezTo>
                    <a:cubicBezTo>
                      <a:pt x="1155" y="490"/>
                      <a:pt x="1155" y="490"/>
                      <a:pt x="1147" y="490"/>
                    </a:cubicBezTo>
                    <a:lnTo>
                      <a:pt x="570" y="214"/>
                    </a:lnTo>
                    <a:lnTo>
                      <a:pt x="570" y="214"/>
                    </a:lnTo>
                    <a:cubicBezTo>
                      <a:pt x="554" y="221"/>
                      <a:pt x="546" y="221"/>
                      <a:pt x="538" y="221"/>
                    </a:cubicBezTo>
                    <a:cubicBezTo>
                      <a:pt x="546" y="221"/>
                      <a:pt x="554" y="221"/>
                      <a:pt x="570" y="214"/>
                    </a:cubicBezTo>
                    <a:lnTo>
                      <a:pt x="483" y="182"/>
                    </a:lnTo>
                    <a:lnTo>
                      <a:pt x="483" y="182"/>
                    </a:lnTo>
                    <a:cubicBezTo>
                      <a:pt x="491" y="190"/>
                      <a:pt x="491" y="198"/>
                      <a:pt x="498" y="198"/>
                    </a:cubicBezTo>
                    <a:cubicBezTo>
                      <a:pt x="491" y="198"/>
                      <a:pt x="491" y="190"/>
                      <a:pt x="483" y="182"/>
                    </a:cubicBezTo>
                    <a:lnTo>
                      <a:pt x="0" y="0"/>
                    </a:lnTo>
                    <a:lnTo>
                      <a:pt x="0" y="0"/>
                    </a:lnTo>
                    <a:cubicBezTo>
                      <a:pt x="0" y="8"/>
                      <a:pt x="8" y="16"/>
                      <a:pt x="16" y="16"/>
                    </a:cubicBezTo>
                    <a:cubicBezTo>
                      <a:pt x="8" y="16"/>
                      <a:pt x="0" y="8"/>
                      <a:pt x="0" y="0"/>
                    </a:cubicBez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147" y="490"/>
                    </a:ln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0" name="Freeform 677"/>
              <p:cNvSpPr>
                <a:spLocks noChangeArrowheads="1"/>
              </p:cNvSpPr>
              <p:nvPr/>
            </p:nvSpPr>
            <p:spPr bwMode="auto">
              <a:xfrm>
                <a:off x="13326973" y="4247967"/>
                <a:ext cx="507929" cy="324703"/>
              </a:xfrm>
              <a:custGeom>
                <a:avLst/>
                <a:gdLst>
                  <a:gd name="T0" fmla="*/ 933 w 966"/>
                  <a:gd name="T1" fmla="*/ 546 h 618"/>
                  <a:gd name="T2" fmla="*/ 933 w 966"/>
                  <a:gd name="T3" fmla="*/ 546 h 618"/>
                  <a:gd name="T4" fmla="*/ 957 w 966"/>
                  <a:gd name="T5" fmla="*/ 609 h 618"/>
                  <a:gd name="T6" fmla="*/ 965 w 966"/>
                  <a:gd name="T7" fmla="*/ 617 h 618"/>
                  <a:gd name="T8" fmla="*/ 965 w 966"/>
                  <a:gd name="T9" fmla="*/ 617 h 618"/>
                  <a:gd name="T10" fmla="*/ 957 w 966"/>
                  <a:gd name="T11" fmla="*/ 609 h 618"/>
                  <a:gd name="T12" fmla="*/ 933 w 966"/>
                  <a:gd name="T13" fmla="*/ 546 h 618"/>
                  <a:gd name="T14" fmla="*/ 16 w 966"/>
                  <a:gd name="T15" fmla="*/ 16 h 618"/>
                  <a:gd name="T16" fmla="*/ 16 w 966"/>
                  <a:gd name="T17" fmla="*/ 16 h 618"/>
                  <a:gd name="T18" fmla="*/ 16 w 966"/>
                  <a:gd name="T19" fmla="*/ 16 h 618"/>
                  <a:gd name="T20" fmla="*/ 72 w 966"/>
                  <a:gd name="T21" fmla="*/ 79 h 618"/>
                  <a:gd name="T22" fmla="*/ 87 w 966"/>
                  <a:gd name="T23" fmla="*/ 95 h 618"/>
                  <a:gd name="T24" fmla="*/ 87 w 966"/>
                  <a:gd name="T25" fmla="*/ 95 h 618"/>
                  <a:gd name="T26" fmla="*/ 182 w 966"/>
                  <a:gd name="T27" fmla="*/ 135 h 618"/>
                  <a:gd name="T28" fmla="*/ 491 w 966"/>
                  <a:gd name="T29" fmla="*/ 190 h 618"/>
                  <a:gd name="T30" fmla="*/ 498 w 966"/>
                  <a:gd name="T31" fmla="*/ 206 h 618"/>
                  <a:gd name="T32" fmla="*/ 538 w 966"/>
                  <a:gd name="T33" fmla="*/ 222 h 618"/>
                  <a:gd name="T34" fmla="*/ 570 w 966"/>
                  <a:gd name="T35" fmla="*/ 214 h 618"/>
                  <a:gd name="T36" fmla="*/ 617 w 966"/>
                  <a:gd name="T37" fmla="*/ 206 h 618"/>
                  <a:gd name="T38" fmla="*/ 649 w 966"/>
                  <a:gd name="T39" fmla="*/ 190 h 618"/>
                  <a:gd name="T40" fmla="*/ 664 w 966"/>
                  <a:gd name="T41" fmla="*/ 206 h 618"/>
                  <a:gd name="T42" fmla="*/ 712 w 966"/>
                  <a:gd name="T43" fmla="*/ 214 h 618"/>
                  <a:gd name="T44" fmla="*/ 775 w 966"/>
                  <a:gd name="T45" fmla="*/ 245 h 618"/>
                  <a:gd name="T46" fmla="*/ 775 w 966"/>
                  <a:gd name="T47" fmla="*/ 253 h 618"/>
                  <a:gd name="T48" fmla="*/ 799 w 966"/>
                  <a:gd name="T49" fmla="*/ 309 h 618"/>
                  <a:gd name="T50" fmla="*/ 799 w 966"/>
                  <a:gd name="T51" fmla="*/ 309 h 618"/>
                  <a:gd name="T52" fmla="*/ 878 w 966"/>
                  <a:gd name="T53" fmla="*/ 403 h 618"/>
                  <a:gd name="T54" fmla="*/ 878 w 966"/>
                  <a:gd name="T55" fmla="*/ 403 h 618"/>
                  <a:gd name="T56" fmla="*/ 799 w 966"/>
                  <a:gd name="T57" fmla="*/ 309 h 618"/>
                  <a:gd name="T58" fmla="*/ 799 w 966"/>
                  <a:gd name="T59" fmla="*/ 309 h 618"/>
                  <a:gd name="T60" fmla="*/ 775 w 966"/>
                  <a:gd name="T61" fmla="*/ 253 h 618"/>
                  <a:gd name="T62" fmla="*/ 775 w 966"/>
                  <a:gd name="T63" fmla="*/ 245 h 618"/>
                  <a:gd name="T64" fmla="*/ 712 w 966"/>
                  <a:gd name="T65" fmla="*/ 214 h 618"/>
                  <a:gd name="T66" fmla="*/ 664 w 966"/>
                  <a:gd name="T67" fmla="*/ 206 h 618"/>
                  <a:gd name="T68" fmla="*/ 649 w 966"/>
                  <a:gd name="T69" fmla="*/ 190 h 618"/>
                  <a:gd name="T70" fmla="*/ 617 w 966"/>
                  <a:gd name="T71" fmla="*/ 206 h 618"/>
                  <a:gd name="T72" fmla="*/ 570 w 966"/>
                  <a:gd name="T73" fmla="*/ 214 h 618"/>
                  <a:gd name="T74" fmla="*/ 538 w 966"/>
                  <a:gd name="T75" fmla="*/ 222 h 618"/>
                  <a:gd name="T76" fmla="*/ 498 w 966"/>
                  <a:gd name="T77" fmla="*/ 206 h 618"/>
                  <a:gd name="T78" fmla="*/ 491 w 966"/>
                  <a:gd name="T79" fmla="*/ 190 h 618"/>
                  <a:gd name="T80" fmla="*/ 182 w 966"/>
                  <a:gd name="T81" fmla="*/ 135 h 618"/>
                  <a:gd name="T82" fmla="*/ 87 w 966"/>
                  <a:gd name="T83" fmla="*/ 95 h 618"/>
                  <a:gd name="T84" fmla="*/ 87 w 966"/>
                  <a:gd name="T85" fmla="*/ 95 h 618"/>
                  <a:gd name="T86" fmla="*/ 72 w 966"/>
                  <a:gd name="T87" fmla="*/ 79 h 618"/>
                  <a:gd name="T88" fmla="*/ 16 w 966"/>
                  <a:gd name="T89" fmla="*/ 16 h 618"/>
                  <a:gd name="T90" fmla="*/ 16 w 966"/>
                  <a:gd name="T91" fmla="*/ 16 h 618"/>
                  <a:gd name="T92" fmla="*/ 16 w 966"/>
                  <a:gd name="T93" fmla="*/ 16 h 618"/>
                  <a:gd name="T94" fmla="*/ 16 w 966"/>
                  <a:gd name="T95" fmla="*/ 16 h 618"/>
                  <a:gd name="T96" fmla="*/ 16 w 966"/>
                  <a:gd name="T97" fmla="*/ 16 h 618"/>
                  <a:gd name="T98" fmla="*/ 16 w 966"/>
                  <a:gd name="T99" fmla="*/ 16 h 618"/>
                  <a:gd name="T100" fmla="*/ 0 w 966"/>
                  <a:gd name="T101" fmla="*/ 0 h 618"/>
                  <a:gd name="T102" fmla="*/ 0 w 966"/>
                  <a:gd name="T103" fmla="*/ 0 h 618"/>
                  <a:gd name="T104" fmla="*/ 0 w 966"/>
                  <a:gd name="T105" fmla="*/ 0 h 618"/>
                  <a:gd name="T106" fmla="*/ 16 w 966"/>
                  <a:gd name="T107" fmla="*/ 16 h 618"/>
                  <a:gd name="T108" fmla="*/ 0 w 966"/>
                  <a:gd name="T109" fmla="*/ 0 h 618"/>
                  <a:gd name="T110" fmla="*/ 933 w 966"/>
                  <a:gd name="T111" fmla="*/ 546 h 6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66" h="618">
                    <a:moveTo>
                      <a:pt x="933" y="546"/>
                    </a:moveTo>
                    <a:lnTo>
                      <a:pt x="933" y="546"/>
                    </a:lnTo>
                    <a:cubicBezTo>
                      <a:pt x="933" y="577"/>
                      <a:pt x="933" y="601"/>
                      <a:pt x="957" y="609"/>
                    </a:cubicBezTo>
                    <a:cubicBezTo>
                      <a:pt x="965" y="609"/>
                      <a:pt x="965" y="617"/>
                      <a:pt x="965" y="617"/>
                    </a:cubicBezTo>
                    <a:lnTo>
                      <a:pt x="965" y="617"/>
                    </a:lnTo>
                    <a:cubicBezTo>
                      <a:pt x="965" y="617"/>
                      <a:pt x="965" y="609"/>
                      <a:pt x="957" y="609"/>
                    </a:cubicBezTo>
                    <a:cubicBezTo>
                      <a:pt x="933" y="601"/>
                      <a:pt x="933" y="577"/>
                      <a:pt x="933" y="546"/>
                    </a:cubicBezTo>
                    <a:lnTo>
                      <a:pt x="16" y="16"/>
                    </a:lnTo>
                    <a:lnTo>
                      <a:pt x="16" y="16"/>
                    </a:lnTo>
                    <a:lnTo>
                      <a:pt x="16" y="16"/>
                    </a:lnTo>
                    <a:cubicBezTo>
                      <a:pt x="40" y="32"/>
                      <a:pt x="64" y="63"/>
                      <a:pt x="72" y="79"/>
                    </a:cubicBezTo>
                    <a:cubicBezTo>
                      <a:pt x="80" y="87"/>
                      <a:pt x="80" y="95"/>
                      <a:pt x="87" y="95"/>
                    </a:cubicBezTo>
                    <a:lnTo>
                      <a:pt x="87" y="95"/>
                    </a:lnTo>
                    <a:cubicBezTo>
                      <a:pt x="95" y="111"/>
                      <a:pt x="111" y="135"/>
                      <a:pt x="182" y="135"/>
                    </a:cubicBezTo>
                    <a:cubicBezTo>
                      <a:pt x="253" y="135"/>
                      <a:pt x="451" y="150"/>
                      <a:pt x="491" y="190"/>
                    </a:cubicBezTo>
                    <a:cubicBezTo>
                      <a:pt x="491" y="190"/>
                      <a:pt x="498" y="198"/>
                      <a:pt x="498" y="206"/>
                    </a:cubicBezTo>
                    <a:cubicBezTo>
                      <a:pt x="514" y="214"/>
                      <a:pt x="522" y="222"/>
                      <a:pt x="538" y="222"/>
                    </a:cubicBezTo>
                    <a:cubicBezTo>
                      <a:pt x="546" y="222"/>
                      <a:pt x="554" y="222"/>
                      <a:pt x="570" y="214"/>
                    </a:cubicBezTo>
                    <a:cubicBezTo>
                      <a:pt x="585" y="214"/>
                      <a:pt x="601" y="206"/>
                      <a:pt x="617" y="206"/>
                    </a:cubicBezTo>
                    <a:cubicBezTo>
                      <a:pt x="625" y="198"/>
                      <a:pt x="633" y="190"/>
                      <a:pt x="649" y="190"/>
                    </a:cubicBezTo>
                    <a:cubicBezTo>
                      <a:pt x="657" y="190"/>
                      <a:pt x="664" y="198"/>
                      <a:pt x="664" y="206"/>
                    </a:cubicBezTo>
                    <a:cubicBezTo>
                      <a:pt x="672" y="214"/>
                      <a:pt x="696" y="214"/>
                      <a:pt x="712" y="214"/>
                    </a:cubicBezTo>
                    <a:cubicBezTo>
                      <a:pt x="744" y="222"/>
                      <a:pt x="775" y="222"/>
                      <a:pt x="775" y="245"/>
                    </a:cubicBezTo>
                    <a:cubicBezTo>
                      <a:pt x="775" y="253"/>
                      <a:pt x="775" y="253"/>
                      <a:pt x="775" y="253"/>
                    </a:cubicBezTo>
                    <a:cubicBezTo>
                      <a:pt x="783" y="293"/>
                      <a:pt x="783" y="301"/>
                      <a:pt x="799" y="309"/>
                    </a:cubicBezTo>
                    <a:lnTo>
                      <a:pt x="799" y="309"/>
                    </a:lnTo>
                    <a:cubicBezTo>
                      <a:pt x="823" y="309"/>
                      <a:pt x="878" y="325"/>
                      <a:pt x="878" y="403"/>
                    </a:cubicBezTo>
                    <a:lnTo>
                      <a:pt x="878" y="403"/>
                    </a:lnTo>
                    <a:cubicBezTo>
                      <a:pt x="878" y="325"/>
                      <a:pt x="823" y="309"/>
                      <a:pt x="799" y="309"/>
                    </a:cubicBezTo>
                    <a:lnTo>
                      <a:pt x="799" y="309"/>
                    </a:lnTo>
                    <a:cubicBezTo>
                      <a:pt x="783" y="301"/>
                      <a:pt x="783" y="293"/>
                      <a:pt x="775" y="253"/>
                    </a:cubicBezTo>
                    <a:cubicBezTo>
                      <a:pt x="775" y="245"/>
                      <a:pt x="775" y="245"/>
                      <a:pt x="775" y="245"/>
                    </a:cubicBezTo>
                    <a:cubicBezTo>
                      <a:pt x="775" y="222"/>
                      <a:pt x="744" y="222"/>
                      <a:pt x="712" y="214"/>
                    </a:cubicBezTo>
                    <a:cubicBezTo>
                      <a:pt x="696" y="214"/>
                      <a:pt x="672" y="214"/>
                      <a:pt x="664" y="206"/>
                    </a:cubicBezTo>
                    <a:cubicBezTo>
                      <a:pt x="664" y="198"/>
                      <a:pt x="657" y="190"/>
                      <a:pt x="649" y="190"/>
                    </a:cubicBezTo>
                    <a:cubicBezTo>
                      <a:pt x="633" y="190"/>
                      <a:pt x="625" y="198"/>
                      <a:pt x="617" y="206"/>
                    </a:cubicBezTo>
                    <a:cubicBezTo>
                      <a:pt x="601" y="206"/>
                      <a:pt x="585" y="214"/>
                      <a:pt x="570" y="214"/>
                    </a:cubicBezTo>
                    <a:cubicBezTo>
                      <a:pt x="554" y="222"/>
                      <a:pt x="546" y="222"/>
                      <a:pt x="538" y="222"/>
                    </a:cubicBezTo>
                    <a:cubicBezTo>
                      <a:pt x="522" y="222"/>
                      <a:pt x="514" y="214"/>
                      <a:pt x="498" y="206"/>
                    </a:cubicBezTo>
                    <a:cubicBezTo>
                      <a:pt x="498" y="198"/>
                      <a:pt x="491" y="190"/>
                      <a:pt x="491" y="190"/>
                    </a:cubicBezTo>
                    <a:cubicBezTo>
                      <a:pt x="451" y="150"/>
                      <a:pt x="253" y="135"/>
                      <a:pt x="182" y="135"/>
                    </a:cubicBezTo>
                    <a:cubicBezTo>
                      <a:pt x="111" y="135"/>
                      <a:pt x="95" y="111"/>
                      <a:pt x="87" y="95"/>
                    </a:cubicBezTo>
                    <a:lnTo>
                      <a:pt x="87" y="95"/>
                    </a:lnTo>
                    <a:cubicBezTo>
                      <a:pt x="80" y="95"/>
                      <a:pt x="80" y="87"/>
                      <a:pt x="72" y="79"/>
                    </a:cubicBezTo>
                    <a:cubicBezTo>
                      <a:pt x="64" y="63"/>
                      <a:pt x="40" y="32"/>
                      <a:pt x="16" y="16"/>
                    </a:cubicBezTo>
                    <a:lnTo>
                      <a:pt x="16" y="16"/>
                    </a:lnTo>
                    <a:lnTo>
                      <a:pt x="16" y="16"/>
                    </a:lnTo>
                    <a:lnTo>
                      <a:pt x="16" y="16"/>
                    </a:lnTo>
                    <a:lnTo>
                      <a:pt x="16" y="16"/>
                    </a:lnTo>
                    <a:lnTo>
                      <a:pt x="16" y="1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ubicBezTo>
                      <a:pt x="8" y="8"/>
                      <a:pt x="16" y="16"/>
                      <a:pt x="16" y="16"/>
                    </a:cubicBezTo>
                    <a:cubicBezTo>
                      <a:pt x="16" y="16"/>
                      <a:pt x="8" y="8"/>
                      <a:pt x="0" y="0"/>
                    </a:cubicBezTo>
                    <a:lnTo>
                      <a:pt x="933" y="546"/>
                    </a:ln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1" name="Freeform 678"/>
              <p:cNvSpPr>
                <a:spLocks noChangeArrowheads="1"/>
              </p:cNvSpPr>
              <p:nvPr/>
            </p:nvSpPr>
            <p:spPr bwMode="auto">
              <a:xfrm>
                <a:off x="13320015" y="4243329"/>
                <a:ext cx="519524" cy="333980"/>
              </a:xfrm>
              <a:custGeom>
                <a:avLst/>
                <a:gdLst>
                  <a:gd name="T0" fmla="*/ 7 w 989"/>
                  <a:gd name="T1" fmla="*/ 0 h 634"/>
                  <a:gd name="T2" fmla="*/ 0 w 989"/>
                  <a:gd name="T3" fmla="*/ 0 h 634"/>
                  <a:gd name="T4" fmla="*/ 7 w 989"/>
                  <a:gd name="T5" fmla="*/ 8 h 634"/>
                  <a:gd name="T6" fmla="*/ 7 w 989"/>
                  <a:gd name="T7" fmla="*/ 8 h 634"/>
                  <a:gd name="T8" fmla="*/ 15 w 989"/>
                  <a:gd name="T9" fmla="*/ 16 h 634"/>
                  <a:gd name="T10" fmla="*/ 31 w 989"/>
                  <a:gd name="T11" fmla="*/ 32 h 634"/>
                  <a:gd name="T12" fmla="*/ 87 w 989"/>
                  <a:gd name="T13" fmla="*/ 95 h 634"/>
                  <a:gd name="T14" fmla="*/ 95 w 989"/>
                  <a:gd name="T15" fmla="*/ 111 h 634"/>
                  <a:gd name="T16" fmla="*/ 498 w 989"/>
                  <a:gd name="T17" fmla="*/ 198 h 634"/>
                  <a:gd name="T18" fmla="*/ 513 w 989"/>
                  <a:gd name="T19" fmla="*/ 214 h 634"/>
                  <a:gd name="T20" fmla="*/ 553 w 989"/>
                  <a:gd name="T21" fmla="*/ 237 h 634"/>
                  <a:gd name="T22" fmla="*/ 585 w 989"/>
                  <a:gd name="T23" fmla="*/ 230 h 634"/>
                  <a:gd name="T24" fmla="*/ 632 w 989"/>
                  <a:gd name="T25" fmla="*/ 214 h 634"/>
                  <a:gd name="T26" fmla="*/ 679 w 989"/>
                  <a:gd name="T27" fmla="*/ 222 h 634"/>
                  <a:gd name="T28" fmla="*/ 782 w 989"/>
                  <a:gd name="T29" fmla="*/ 253 h 634"/>
                  <a:gd name="T30" fmla="*/ 814 w 989"/>
                  <a:gd name="T31" fmla="*/ 324 h 634"/>
                  <a:gd name="T32" fmla="*/ 885 w 989"/>
                  <a:gd name="T33" fmla="*/ 411 h 634"/>
                  <a:gd name="T34" fmla="*/ 885 w 989"/>
                  <a:gd name="T35" fmla="*/ 411 h 634"/>
                  <a:gd name="T36" fmla="*/ 869 w 989"/>
                  <a:gd name="T37" fmla="*/ 483 h 634"/>
                  <a:gd name="T38" fmla="*/ 885 w 989"/>
                  <a:gd name="T39" fmla="*/ 514 h 634"/>
                  <a:gd name="T40" fmla="*/ 940 w 989"/>
                  <a:gd name="T41" fmla="*/ 538 h 634"/>
                  <a:gd name="T42" fmla="*/ 940 w 989"/>
                  <a:gd name="T43" fmla="*/ 538 h 634"/>
                  <a:gd name="T44" fmla="*/ 940 w 989"/>
                  <a:gd name="T45" fmla="*/ 554 h 634"/>
                  <a:gd name="T46" fmla="*/ 972 w 989"/>
                  <a:gd name="T47" fmla="*/ 625 h 634"/>
                  <a:gd name="T48" fmla="*/ 988 w 989"/>
                  <a:gd name="T49" fmla="*/ 633 h 634"/>
                  <a:gd name="T50" fmla="*/ 988 w 989"/>
                  <a:gd name="T51" fmla="*/ 625 h 634"/>
                  <a:gd name="T52" fmla="*/ 988 w 989"/>
                  <a:gd name="T53" fmla="*/ 625 h 634"/>
                  <a:gd name="T54" fmla="*/ 980 w 989"/>
                  <a:gd name="T55" fmla="*/ 625 h 634"/>
                  <a:gd name="T56" fmla="*/ 948 w 989"/>
                  <a:gd name="T57" fmla="*/ 554 h 634"/>
                  <a:gd name="T58" fmla="*/ 948 w 989"/>
                  <a:gd name="T59" fmla="*/ 538 h 634"/>
                  <a:gd name="T60" fmla="*/ 885 w 989"/>
                  <a:gd name="T61" fmla="*/ 506 h 634"/>
                  <a:gd name="T62" fmla="*/ 877 w 989"/>
                  <a:gd name="T63" fmla="*/ 498 h 634"/>
                  <a:gd name="T64" fmla="*/ 893 w 989"/>
                  <a:gd name="T65" fmla="*/ 411 h 634"/>
                  <a:gd name="T66" fmla="*/ 814 w 989"/>
                  <a:gd name="T67" fmla="*/ 317 h 634"/>
                  <a:gd name="T68" fmla="*/ 790 w 989"/>
                  <a:gd name="T69" fmla="*/ 253 h 634"/>
                  <a:gd name="T70" fmla="*/ 679 w 989"/>
                  <a:gd name="T71" fmla="*/ 214 h 634"/>
                  <a:gd name="T72" fmla="*/ 632 w 989"/>
                  <a:gd name="T73" fmla="*/ 214 h 634"/>
                  <a:gd name="T74" fmla="*/ 553 w 989"/>
                  <a:gd name="T75" fmla="*/ 230 h 634"/>
                  <a:gd name="T76" fmla="*/ 506 w 989"/>
                  <a:gd name="T77" fmla="*/ 198 h 634"/>
                  <a:gd name="T78" fmla="*/ 102 w 989"/>
                  <a:gd name="T79" fmla="*/ 103 h 634"/>
                  <a:gd name="T80" fmla="*/ 87 w 989"/>
                  <a:gd name="T81" fmla="*/ 87 h 634"/>
                  <a:gd name="T82" fmla="*/ 31 w 989"/>
                  <a:gd name="T83" fmla="*/ 24 h 634"/>
                  <a:gd name="T84" fmla="*/ 31 w 989"/>
                  <a:gd name="T85" fmla="*/ 24 h 634"/>
                  <a:gd name="T86" fmla="*/ 15 w 989"/>
                  <a:gd name="T87" fmla="*/ 8 h 634"/>
                  <a:gd name="T88" fmla="*/ 15 w 989"/>
                  <a:gd name="T89" fmla="*/ 8 h 6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89" h="634">
                    <a:moveTo>
                      <a:pt x="7" y="0"/>
                    </a:moveTo>
                    <a:lnTo>
                      <a:pt x="7" y="0"/>
                    </a:lnTo>
                    <a:lnTo>
                      <a:pt x="7" y="0"/>
                    </a:lnTo>
                    <a:cubicBezTo>
                      <a:pt x="7" y="0"/>
                      <a:pt x="7" y="0"/>
                      <a:pt x="0" y="0"/>
                    </a:cubicBezTo>
                    <a:lnTo>
                      <a:pt x="0" y="0"/>
                    </a:lnTo>
                    <a:cubicBezTo>
                      <a:pt x="7" y="8"/>
                      <a:pt x="7" y="8"/>
                      <a:pt x="7" y="8"/>
                    </a:cubicBezTo>
                    <a:lnTo>
                      <a:pt x="7" y="8"/>
                    </a:lnTo>
                    <a:lnTo>
                      <a:pt x="7" y="8"/>
                    </a:lnTo>
                    <a:cubicBezTo>
                      <a:pt x="7" y="16"/>
                      <a:pt x="7" y="16"/>
                      <a:pt x="15" y="16"/>
                    </a:cubicBezTo>
                    <a:lnTo>
                      <a:pt x="15" y="16"/>
                    </a:lnTo>
                    <a:lnTo>
                      <a:pt x="15" y="16"/>
                    </a:lnTo>
                    <a:cubicBezTo>
                      <a:pt x="15" y="24"/>
                      <a:pt x="23" y="32"/>
                      <a:pt x="31" y="32"/>
                    </a:cubicBezTo>
                    <a:lnTo>
                      <a:pt x="31" y="32"/>
                    </a:lnTo>
                    <a:cubicBezTo>
                      <a:pt x="55" y="48"/>
                      <a:pt x="71" y="71"/>
                      <a:pt x="87" y="95"/>
                    </a:cubicBezTo>
                    <a:cubicBezTo>
                      <a:pt x="87" y="95"/>
                      <a:pt x="95" y="103"/>
                      <a:pt x="95" y="111"/>
                    </a:cubicBezTo>
                    <a:lnTo>
                      <a:pt x="95" y="111"/>
                    </a:lnTo>
                    <a:cubicBezTo>
                      <a:pt x="110" y="127"/>
                      <a:pt x="126" y="151"/>
                      <a:pt x="197" y="151"/>
                    </a:cubicBezTo>
                    <a:cubicBezTo>
                      <a:pt x="268" y="151"/>
                      <a:pt x="466" y="166"/>
                      <a:pt x="498" y="198"/>
                    </a:cubicBezTo>
                    <a:lnTo>
                      <a:pt x="498" y="198"/>
                    </a:lnTo>
                    <a:cubicBezTo>
                      <a:pt x="506" y="206"/>
                      <a:pt x="506" y="214"/>
                      <a:pt x="513" y="214"/>
                    </a:cubicBezTo>
                    <a:lnTo>
                      <a:pt x="513" y="214"/>
                    </a:lnTo>
                    <a:cubicBezTo>
                      <a:pt x="521" y="230"/>
                      <a:pt x="529" y="237"/>
                      <a:pt x="553" y="237"/>
                    </a:cubicBezTo>
                    <a:lnTo>
                      <a:pt x="553" y="237"/>
                    </a:lnTo>
                    <a:cubicBezTo>
                      <a:pt x="561" y="237"/>
                      <a:pt x="569" y="237"/>
                      <a:pt x="585" y="230"/>
                    </a:cubicBezTo>
                    <a:lnTo>
                      <a:pt x="585" y="230"/>
                    </a:lnTo>
                    <a:cubicBezTo>
                      <a:pt x="608" y="230"/>
                      <a:pt x="624" y="222"/>
                      <a:pt x="632" y="214"/>
                    </a:cubicBezTo>
                    <a:cubicBezTo>
                      <a:pt x="648" y="214"/>
                      <a:pt x="656" y="206"/>
                      <a:pt x="664" y="206"/>
                    </a:cubicBezTo>
                    <a:cubicBezTo>
                      <a:pt x="664" y="206"/>
                      <a:pt x="672" y="214"/>
                      <a:pt x="679" y="222"/>
                    </a:cubicBezTo>
                    <a:cubicBezTo>
                      <a:pt x="687" y="230"/>
                      <a:pt x="711" y="230"/>
                      <a:pt x="727" y="230"/>
                    </a:cubicBezTo>
                    <a:cubicBezTo>
                      <a:pt x="759" y="230"/>
                      <a:pt x="782" y="237"/>
                      <a:pt x="782" y="253"/>
                    </a:cubicBezTo>
                    <a:cubicBezTo>
                      <a:pt x="782" y="261"/>
                      <a:pt x="782" y="261"/>
                      <a:pt x="782" y="261"/>
                    </a:cubicBezTo>
                    <a:cubicBezTo>
                      <a:pt x="790" y="301"/>
                      <a:pt x="790" y="317"/>
                      <a:pt x="814" y="324"/>
                    </a:cubicBezTo>
                    <a:lnTo>
                      <a:pt x="814" y="324"/>
                    </a:lnTo>
                    <a:cubicBezTo>
                      <a:pt x="838" y="324"/>
                      <a:pt x="885" y="333"/>
                      <a:pt x="885" y="411"/>
                    </a:cubicBezTo>
                    <a:lnTo>
                      <a:pt x="885" y="411"/>
                    </a:lnTo>
                    <a:lnTo>
                      <a:pt x="885" y="411"/>
                    </a:lnTo>
                    <a:cubicBezTo>
                      <a:pt x="885" y="451"/>
                      <a:pt x="877" y="475"/>
                      <a:pt x="869" y="483"/>
                    </a:cubicBezTo>
                    <a:lnTo>
                      <a:pt x="869" y="483"/>
                    </a:lnTo>
                    <a:cubicBezTo>
                      <a:pt x="869" y="491"/>
                      <a:pt x="861" y="498"/>
                      <a:pt x="869" y="506"/>
                    </a:cubicBezTo>
                    <a:cubicBezTo>
                      <a:pt x="869" y="506"/>
                      <a:pt x="877" y="506"/>
                      <a:pt x="885" y="514"/>
                    </a:cubicBezTo>
                    <a:cubicBezTo>
                      <a:pt x="893" y="514"/>
                      <a:pt x="901" y="514"/>
                      <a:pt x="909" y="514"/>
                    </a:cubicBezTo>
                    <a:cubicBezTo>
                      <a:pt x="932" y="522"/>
                      <a:pt x="940" y="522"/>
                      <a:pt x="940" y="538"/>
                    </a:cubicBezTo>
                    <a:lnTo>
                      <a:pt x="940" y="538"/>
                    </a:lnTo>
                    <a:lnTo>
                      <a:pt x="940" y="538"/>
                    </a:lnTo>
                    <a:lnTo>
                      <a:pt x="940" y="546"/>
                    </a:lnTo>
                    <a:cubicBezTo>
                      <a:pt x="940" y="554"/>
                      <a:pt x="940" y="554"/>
                      <a:pt x="940" y="554"/>
                    </a:cubicBezTo>
                    <a:cubicBezTo>
                      <a:pt x="940" y="585"/>
                      <a:pt x="940" y="609"/>
                      <a:pt x="972" y="625"/>
                    </a:cubicBezTo>
                    <a:lnTo>
                      <a:pt x="972" y="625"/>
                    </a:lnTo>
                    <a:lnTo>
                      <a:pt x="980" y="633"/>
                    </a:lnTo>
                    <a:cubicBezTo>
                      <a:pt x="988" y="633"/>
                      <a:pt x="988" y="633"/>
                      <a:pt x="988" y="633"/>
                    </a:cubicBezTo>
                    <a:cubicBezTo>
                      <a:pt x="988" y="625"/>
                      <a:pt x="988" y="625"/>
                      <a:pt x="988" y="625"/>
                    </a:cubicBezTo>
                    <a:lnTo>
                      <a:pt x="988" y="625"/>
                    </a:lnTo>
                    <a:lnTo>
                      <a:pt x="988" y="625"/>
                    </a:lnTo>
                    <a:lnTo>
                      <a:pt x="988" y="625"/>
                    </a:lnTo>
                    <a:cubicBezTo>
                      <a:pt x="980" y="625"/>
                      <a:pt x="980" y="625"/>
                      <a:pt x="980" y="625"/>
                    </a:cubicBezTo>
                    <a:lnTo>
                      <a:pt x="980" y="625"/>
                    </a:lnTo>
                    <a:cubicBezTo>
                      <a:pt x="980" y="625"/>
                      <a:pt x="980" y="617"/>
                      <a:pt x="972" y="617"/>
                    </a:cubicBezTo>
                    <a:cubicBezTo>
                      <a:pt x="948" y="609"/>
                      <a:pt x="948" y="585"/>
                      <a:pt x="948" y="554"/>
                    </a:cubicBezTo>
                    <a:cubicBezTo>
                      <a:pt x="948" y="554"/>
                      <a:pt x="948" y="554"/>
                      <a:pt x="948" y="546"/>
                    </a:cubicBezTo>
                    <a:lnTo>
                      <a:pt x="948" y="538"/>
                    </a:lnTo>
                    <a:cubicBezTo>
                      <a:pt x="948" y="514"/>
                      <a:pt x="932" y="514"/>
                      <a:pt x="909" y="506"/>
                    </a:cubicBezTo>
                    <a:cubicBezTo>
                      <a:pt x="901" y="506"/>
                      <a:pt x="893" y="506"/>
                      <a:pt x="885" y="506"/>
                    </a:cubicBezTo>
                    <a:cubicBezTo>
                      <a:pt x="885" y="506"/>
                      <a:pt x="877" y="506"/>
                      <a:pt x="877" y="498"/>
                    </a:cubicBezTo>
                    <a:lnTo>
                      <a:pt x="877" y="498"/>
                    </a:lnTo>
                    <a:lnTo>
                      <a:pt x="877" y="491"/>
                    </a:lnTo>
                    <a:cubicBezTo>
                      <a:pt x="885" y="475"/>
                      <a:pt x="893" y="451"/>
                      <a:pt x="893" y="411"/>
                    </a:cubicBezTo>
                    <a:cubicBezTo>
                      <a:pt x="893" y="333"/>
                      <a:pt x="838" y="317"/>
                      <a:pt x="814" y="317"/>
                    </a:cubicBezTo>
                    <a:lnTo>
                      <a:pt x="814" y="317"/>
                    </a:lnTo>
                    <a:cubicBezTo>
                      <a:pt x="798" y="309"/>
                      <a:pt x="798" y="301"/>
                      <a:pt x="790" y="261"/>
                    </a:cubicBezTo>
                    <a:cubicBezTo>
                      <a:pt x="790" y="253"/>
                      <a:pt x="790" y="253"/>
                      <a:pt x="790" y="253"/>
                    </a:cubicBezTo>
                    <a:cubicBezTo>
                      <a:pt x="790" y="230"/>
                      <a:pt x="759" y="230"/>
                      <a:pt x="727" y="222"/>
                    </a:cubicBezTo>
                    <a:cubicBezTo>
                      <a:pt x="711" y="222"/>
                      <a:pt x="687" y="222"/>
                      <a:pt x="679" y="214"/>
                    </a:cubicBezTo>
                    <a:cubicBezTo>
                      <a:pt x="679" y="206"/>
                      <a:pt x="672" y="198"/>
                      <a:pt x="664" y="198"/>
                    </a:cubicBezTo>
                    <a:cubicBezTo>
                      <a:pt x="648" y="198"/>
                      <a:pt x="640" y="206"/>
                      <a:pt x="632" y="214"/>
                    </a:cubicBezTo>
                    <a:cubicBezTo>
                      <a:pt x="616" y="214"/>
                      <a:pt x="600" y="222"/>
                      <a:pt x="585" y="222"/>
                    </a:cubicBezTo>
                    <a:cubicBezTo>
                      <a:pt x="569" y="230"/>
                      <a:pt x="561" y="230"/>
                      <a:pt x="553" y="230"/>
                    </a:cubicBezTo>
                    <a:cubicBezTo>
                      <a:pt x="537" y="230"/>
                      <a:pt x="529" y="222"/>
                      <a:pt x="513" y="214"/>
                    </a:cubicBezTo>
                    <a:cubicBezTo>
                      <a:pt x="513" y="206"/>
                      <a:pt x="506" y="198"/>
                      <a:pt x="506" y="198"/>
                    </a:cubicBezTo>
                    <a:cubicBezTo>
                      <a:pt x="466" y="158"/>
                      <a:pt x="268" y="143"/>
                      <a:pt x="197" y="143"/>
                    </a:cubicBezTo>
                    <a:cubicBezTo>
                      <a:pt x="126" y="143"/>
                      <a:pt x="110" y="119"/>
                      <a:pt x="102" y="103"/>
                    </a:cubicBezTo>
                    <a:lnTo>
                      <a:pt x="102" y="103"/>
                    </a:lnTo>
                    <a:cubicBezTo>
                      <a:pt x="95" y="103"/>
                      <a:pt x="95" y="95"/>
                      <a:pt x="87" y="87"/>
                    </a:cubicBezTo>
                    <a:cubicBezTo>
                      <a:pt x="79" y="71"/>
                      <a:pt x="55" y="40"/>
                      <a:pt x="31" y="24"/>
                    </a:cubicBezTo>
                    <a:lnTo>
                      <a:pt x="31" y="24"/>
                    </a:lnTo>
                    <a:lnTo>
                      <a:pt x="31" y="24"/>
                    </a:lnTo>
                    <a:lnTo>
                      <a:pt x="31" y="24"/>
                    </a:lnTo>
                    <a:lnTo>
                      <a:pt x="31" y="24"/>
                    </a:lnTo>
                    <a:cubicBezTo>
                      <a:pt x="31" y="24"/>
                      <a:pt x="23" y="16"/>
                      <a:pt x="15" y="8"/>
                    </a:cubicBezTo>
                    <a:lnTo>
                      <a:pt x="15" y="8"/>
                    </a:lnTo>
                    <a:lnTo>
                      <a:pt x="15" y="8"/>
                    </a:lnTo>
                    <a:cubicBezTo>
                      <a:pt x="7" y="0"/>
                      <a:pt x="7" y="0"/>
                      <a:pt x="7" y="0"/>
                    </a:cubicBez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2" name="Freeform 704"/>
              <p:cNvSpPr>
                <a:spLocks noChangeArrowheads="1"/>
              </p:cNvSpPr>
              <p:nvPr/>
            </p:nvSpPr>
            <p:spPr bwMode="auto">
              <a:xfrm>
                <a:off x="13224923" y="5215119"/>
                <a:ext cx="786245" cy="1391584"/>
              </a:xfrm>
              <a:custGeom>
                <a:avLst/>
                <a:gdLst>
                  <a:gd name="T0" fmla="*/ 1217 w 1495"/>
                  <a:gd name="T1" fmla="*/ 0 h 2648"/>
                  <a:gd name="T2" fmla="*/ 245 w 1495"/>
                  <a:gd name="T3" fmla="*/ 95 h 2648"/>
                  <a:gd name="T4" fmla="*/ 245 w 1495"/>
                  <a:gd name="T5" fmla="*/ 95 h 2648"/>
                  <a:gd name="T6" fmla="*/ 284 w 1495"/>
                  <a:gd name="T7" fmla="*/ 135 h 2648"/>
                  <a:gd name="T8" fmla="*/ 387 w 1495"/>
                  <a:gd name="T9" fmla="*/ 253 h 2648"/>
                  <a:gd name="T10" fmla="*/ 419 w 1495"/>
                  <a:gd name="T11" fmla="*/ 269 h 2648"/>
                  <a:gd name="T12" fmla="*/ 395 w 1495"/>
                  <a:gd name="T13" fmla="*/ 435 h 2648"/>
                  <a:gd name="T14" fmla="*/ 332 w 1495"/>
                  <a:gd name="T15" fmla="*/ 554 h 2648"/>
                  <a:gd name="T16" fmla="*/ 284 w 1495"/>
                  <a:gd name="T17" fmla="*/ 570 h 2648"/>
                  <a:gd name="T18" fmla="*/ 197 w 1495"/>
                  <a:gd name="T19" fmla="*/ 617 h 2648"/>
                  <a:gd name="T20" fmla="*/ 182 w 1495"/>
                  <a:gd name="T21" fmla="*/ 609 h 2648"/>
                  <a:gd name="T22" fmla="*/ 158 w 1495"/>
                  <a:gd name="T23" fmla="*/ 609 h 2648"/>
                  <a:gd name="T24" fmla="*/ 118 w 1495"/>
                  <a:gd name="T25" fmla="*/ 625 h 2648"/>
                  <a:gd name="T26" fmla="*/ 118 w 1495"/>
                  <a:gd name="T27" fmla="*/ 672 h 2648"/>
                  <a:gd name="T28" fmla="*/ 150 w 1495"/>
                  <a:gd name="T29" fmla="*/ 735 h 2648"/>
                  <a:gd name="T30" fmla="*/ 174 w 1495"/>
                  <a:gd name="T31" fmla="*/ 775 h 2648"/>
                  <a:gd name="T32" fmla="*/ 126 w 1495"/>
                  <a:gd name="T33" fmla="*/ 886 h 2648"/>
                  <a:gd name="T34" fmla="*/ 134 w 1495"/>
                  <a:gd name="T35" fmla="*/ 933 h 2648"/>
                  <a:gd name="T36" fmla="*/ 134 w 1495"/>
                  <a:gd name="T37" fmla="*/ 933 h 2648"/>
                  <a:gd name="T38" fmla="*/ 24 w 1495"/>
                  <a:gd name="T39" fmla="*/ 1012 h 2648"/>
                  <a:gd name="T40" fmla="*/ 15 w 1495"/>
                  <a:gd name="T41" fmla="*/ 1020 h 2648"/>
                  <a:gd name="T42" fmla="*/ 31 w 1495"/>
                  <a:gd name="T43" fmla="*/ 1044 h 2648"/>
                  <a:gd name="T44" fmla="*/ 15 w 1495"/>
                  <a:gd name="T45" fmla="*/ 1107 h 2648"/>
                  <a:gd name="T46" fmla="*/ 15 w 1495"/>
                  <a:gd name="T47" fmla="*/ 1115 h 2648"/>
                  <a:gd name="T48" fmla="*/ 95 w 1495"/>
                  <a:gd name="T49" fmla="*/ 1423 h 2648"/>
                  <a:gd name="T50" fmla="*/ 284 w 1495"/>
                  <a:gd name="T51" fmla="*/ 1605 h 2648"/>
                  <a:gd name="T52" fmla="*/ 332 w 1495"/>
                  <a:gd name="T53" fmla="*/ 1747 h 2648"/>
                  <a:gd name="T54" fmla="*/ 364 w 1495"/>
                  <a:gd name="T55" fmla="*/ 1763 h 2648"/>
                  <a:gd name="T56" fmla="*/ 403 w 1495"/>
                  <a:gd name="T57" fmla="*/ 1747 h 2648"/>
                  <a:gd name="T58" fmla="*/ 442 w 1495"/>
                  <a:gd name="T59" fmla="*/ 1771 h 2648"/>
                  <a:gd name="T60" fmla="*/ 458 w 1495"/>
                  <a:gd name="T61" fmla="*/ 1747 h 2648"/>
                  <a:gd name="T62" fmla="*/ 466 w 1495"/>
                  <a:gd name="T63" fmla="*/ 2016 h 2648"/>
                  <a:gd name="T64" fmla="*/ 648 w 1495"/>
                  <a:gd name="T65" fmla="*/ 2252 h 2648"/>
                  <a:gd name="T66" fmla="*/ 743 w 1495"/>
                  <a:gd name="T67" fmla="*/ 2316 h 2648"/>
                  <a:gd name="T68" fmla="*/ 806 w 1495"/>
                  <a:gd name="T69" fmla="*/ 2355 h 2648"/>
                  <a:gd name="T70" fmla="*/ 854 w 1495"/>
                  <a:gd name="T71" fmla="*/ 2466 h 2648"/>
                  <a:gd name="T72" fmla="*/ 822 w 1495"/>
                  <a:gd name="T73" fmla="*/ 2521 h 2648"/>
                  <a:gd name="T74" fmla="*/ 877 w 1495"/>
                  <a:gd name="T75" fmla="*/ 2624 h 2648"/>
                  <a:gd name="T76" fmla="*/ 948 w 1495"/>
                  <a:gd name="T77" fmla="*/ 2647 h 2648"/>
                  <a:gd name="T78" fmla="*/ 964 w 1495"/>
                  <a:gd name="T79" fmla="*/ 2647 h 2648"/>
                  <a:gd name="T80" fmla="*/ 1051 w 1495"/>
                  <a:gd name="T81" fmla="*/ 2561 h 2648"/>
                  <a:gd name="T82" fmla="*/ 1178 w 1495"/>
                  <a:gd name="T83" fmla="*/ 2600 h 2648"/>
                  <a:gd name="T84" fmla="*/ 1209 w 1495"/>
                  <a:gd name="T85" fmla="*/ 2521 h 2648"/>
                  <a:gd name="T86" fmla="*/ 1194 w 1495"/>
                  <a:gd name="T87" fmla="*/ 2434 h 2648"/>
                  <a:gd name="T88" fmla="*/ 1344 w 1495"/>
                  <a:gd name="T89" fmla="*/ 2387 h 2648"/>
                  <a:gd name="T90" fmla="*/ 1320 w 1495"/>
                  <a:gd name="T91" fmla="*/ 2339 h 2648"/>
                  <a:gd name="T92" fmla="*/ 1320 w 1495"/>
                  <a:gd name="T93" fmla="*/ 2292 h 2648"/>
                  <a:gd name="T94" fmla="*/ 1336 w 1495"/>
                  <a:gd name="T95" fmla="*/ 2236 h 2648"/>
                  <a:gd name="T96" fmla="*/ 1336 w 1495"/>
                  <a:gd name="T97" fmla="*/ 2126 h 2648"/>
                  <a:gd name="T98" fmla="*/ 1352 w 1495"/>
                  <a:gd name="T99" fmla="*/ 2063 h 2648"/>
                  <a:gd name="T100" fmla="*/ 1447 w 1495"/>
                  <a:gd name="T101" fmla="*/ 1874 h 2648"/>
                  <a:gd name="T102" fmla="*/ 1494 w 1495"/>
                  <a:gd name="T103" fmla="*/ 1787 h 2648"/>
                  <a:gd name="T104" fmla="*/ 1462 w 1495"/>
                  <a:gd name="T105" fmla="*/ 1668 h 2648"/>
                  <a:gd name="T106" fmla="*/ 1447 w 1495"/>
                  <a:gd name="T107" fmla="*/ 1621 h 2648"/>
                  <a:gd name="T108" fmla="*/ 1439 w 1495"/>
                  <a:gd name="T109" fmla="*/ 1510 h 2648"/>
                  <a:gd name="T110" fmla="*/ 1352 w 1495"/>
                  <a:gd name="T111" fmla="*/ 372 h 2648"/>
                  <a:gd name="T112" fmla="*/ 1304 w 1495"/>
                  <a:gd name="T113" fmla="*/ 285 h 2648"/>
                  <a:gd name="T114" fmla="*/ 1241 w 1495"/>
                  <a:gd name="T115" fmla="*/ 174 h 2648"/>
                  <a:gd name="T116" fmla="*/ 1225 w 1495"/>
                  <a:gd name="T117" fmla="*/ 95 h 26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495" h="2648">
                    <a:moveTo>
                      <a:pt x="1217" y="0"/>
                    </a:moveTo>
                    <a:lnTo>
                      <a:pt x="1217" y="0"/>
                    </a:lnTo>
                    <a:cubicBezTo>
                      <a:pt x="1043" y="24"/>
                      <a:pt x="435" y="71"/>
                      <a:pt x="245" y="87"/>
                    </a:cubicBezTo>
                    <a:cubicBezTo>
                      <a:pt x="245" y="95"/>
                      <a:pt x="245" y="95"/>
                      <a:pt x="245" y="95"/>
                    </a:cubicBezTo>
                    <a:lnTo>
                      <a:pt x="245" y="95"/>
                    </a:lnTo>
                    <a:lnTo>
                      <a:pt x="245" y="95"/>
                    </a:lnTo>
                    <a:lnTo>
                      <a:pt x="245" y="95"/>
                    </a:lnTo>
                    <a:cubicBezTo>
                      <a:pt x="253" y="103"/>
                      <a:pt x="269" y="119"/>
                      <a:pt x="284" y="135"/>
                    </a:cubicBezTo>
                    <a:cubicBezTo>
                      <a:pt x="308" y="158"/>
                      <a:pt x="340" y="182"/>
                      <a:pt x="340" y="206"/>
                    </a:cubicBezTo>
                    <a:cubicBezTo>
                      <a:pt x="340" y="230"/>
                      <a:pt x="364" y="237"/>
                      <a:pt x="387" y="253"/>
                    </a:cubicBezTo>
                    <a:cubicBezTo>
                      <a:pt x="395" y="253"/>
                      <a:pt x="411" y="261"/>
                      <a:pt x="419" y="269"/>
                    </a:cubicBezTo>
                    <a:lnTo>
                      <a:pt x="419" y="269"/>
                    </a:lnTo>
                    <a:cubicBezTo>
                      <a:pt x="435" y="301"/>
                      <a:pt x="442" y="372"/>
                      <a:pt x="419" y="403"/>
                    </a:cubicBezTo>
                    <a:cubicBezTo>
                      <a:pt x="419" y="419"/>
                      <a:pt x="403" y="427"/>
                      <a:pt x="395" y="435"/>
                    </a:cubicBezTo>
                    <a:cubicBezTo>
                      <a:pt x="387" y="443"/>
                      <a:pt x="371" y="451"/>
                      <a:pt x="371" y="490"/>
                    </a:cubicBezTo>
                    <a:cubicBezTo>
                      <a:pt x="371" y="530"/>
                      <a:pt x="355" y="546"/>
                      <a:pt x="332" y="554"/>
                    </a:cubicBezTo>
                    <a:cubicBezTo>
                      <a:pt x="324" y="554"/>
                      <a:pt x="316" y="554"/>
                      <a:pt x="316" y="561"/>
                    </a:cubicBezTo>
                    <a:cubicBezTo>
                      <a:pt x="300" y="570"/>
                      <a:pt x="292" y="570"/>
                      <a:pt x="284" y="570"/>
                    </a:cubicBezTo>
                    <a:cubicBezTo>
                      <a:pt x="269" y="577"/>
                      <a:pt x="261" y="585"/>
                      <a:pt x="245" y="601"/>
                    </a:cubicBezTo>
                    <a:cubicBezTo>
                      <a:pt x="229" y="609"/>
                      <a:pt x="213" y="617"/>
                      <a:pt x="197" y="617"/>
                    </a:cubicBezTo>
                    <a:lnTo>
                      <a:pt x="197" y="617"/>
                    </a:lnTo>
                    <a:cubicBezTo>
                      <a:pt x="197" y="617"/>
                      <a:pt x="189" y="609"/>
                      <a:pt x="182" y="609"/>
                    </a:cubicBezTo>
                    <a:lnTo>
                      <a:pt x="182" y="609"/>
                    </a:lnTo>
                    <a:cubicBezTo>
                      <a:pt x="174" y="609"/>
                      <a:pt x="166" y="609"/>
                      <a:pt x="158" y="609"/>
                    </a:cubicBezTo>
                    <a:cubicBezTo>
                      <a:pt x="142" y="609"/>
                      <a:pt x="134" y="609"/>
                      <a:pt x="134" y="617"/>
                    </a:cubicBezTo>
                    <a:cubicBezTo>
                      <a:pt x="126" y="617"/>
                      <a:pt x="118" y="617"/>
                      <a:pt x="118" y="625"/>
                    </a:cubicBezTo>
                    <a:cubicBezTo>
                      <a:pt x="111" y="625"/>
                      <a:pt x="111" y="633"/>
                      <a:pt x="111" y="633"/>
                    </a:cubicBezTo>
                    <a:cubicBezTo>
                      <a:pt x="111" y="648"/>
                      <a:pt x="118" y="656"/>
                      <a:pt x="118" y="672"/>
                    </a:cubicBezTo>
                    <a:cubicBezTo>
                      <a:pt x="126" y="680"/>
                      <a:pt x="126" y="696"/>
                      <a:pt x="126" y="704"/>
                    </a:cubicBezTo>
                    <a:cubicBezTo>
                      <a:pt x="126" y="720"/>
                      <a:pt x="134" y="728"/>
                      <a:pt x="150" y="735"/>
                    </a:cubicBezTo>
                    <a:cubicBezTo>
                      <a:pt x="158" y="743"/>
                      <a:pt x="174" y="751"/>
                      <a:pt x="174" y="759"/>
                    </a:cubicBezTo>
                    <a:cubicBezTo>
                      <a:pt x="174" y="767"/>
                      <a:pt x="174" y="767"/>
                      <a:pt x="174" y="775"/>
                    </a:cubicBezTo>
                    <a:cubicBezTo>
                      <a:pt x="174" y="807"/>
                      <a:pt x="158" y="862"/>
                      <a:pt x="134" y="870"/>
                    </a:cubicBezTo>
                    <a:cubicBezTo>
                      <a:pt x="126" y="878"/>
                      <a:pt x="126" y="878"/>
                      <a:pt x="126" y="886"/>
                    </a:cubicBezTo>
                    <a:lnTo>
                      <a:pt x="126" y="894"/>
                    </a:lnTo>
                    <a:cubicBezTo>
                      <a:pt x="126" y="901"/>
                      <a:pt x="134" y="917"/>
                      <a:pt x="134" y="933"/>
                    </a:cubicBezTo>
                    <a:lnTo>
                      <a:pt x="134" y="933"/>
                    </a:lnTo>
                    <a:lnTo>
                      <a:pt x="134" y="933"/>
                    </a:lnTo>
                    <a:cubicBezTo>
                      <a:pt x="134" y="965"/>
                      <a:pt x="79" y="988"/>
                      <a:pt x="47" y="1004"/>
                    </a:cubicBezTo>
                    <a:cubicBezTo>
                      <a:pt x="39" y="1004"/>
                      <a:pt x="31" y="1012"/>
                      <a:pt x="24" y="1012"/>
                    </a:cubicBezTo>
                    <a:cubicBezTo>
                      <a:pt x="15" y="1020"/>
                      <a:pt x="15" y="1020"/>
                      <a:pt x="15" y="1020"/>
                    </a:cubicBezTo>
                    <a:lnTo>
                      <a:pt x="15" y="1020"/>
                    </a:lnTo>
                    <a:cubicBezTo>
                      <a:pt x="15" y="1020"/>
                      <a:pt x="15" y="1028"/>
                      <a:pt x="24" y="1028"/>
                    </a:cubicBezTo>
                    <a:cubicBezTo>
                      <a:pt x="24" y="1036"/>
                      <a:pt x="31" y="1036"/>
                      <a:pt x="31" y="1044"/>
                    </a:cubicBezTo>
                    <a:cubicBezTo>
                      <a:pt x="39" y="1052"/>
                      <a:pt x="39" y="1060"/>
                      <a:pt x="39" y="1067"/>
                    </a:cubicBezTo>
                    <a:cubicBezTo>
                      <a:pt x="39" y="1075"/>
                      <a:pt x="31" y="1091"/>
                      <a:pt x="15" y="1107"/>
                    </a:cubicBezTo>
                    <a:cubicBezTo>
                      <a:pt x="15" y="1115"/>
                      <a:pt x="15" y="1115"/>
                      <a:pt x="15" y="1115"/>
                    </a:cubicBezTo>
                    <a:lnTo>
                      <a:pt x="15" y="1115"/>
                    </a:lnTo>
                    <a:cubicBezTo>
                      <a:pt x="0" y="1147"/>
                      <a:pt x="8" y="1265"/>
                      <a:pt x="15" y="1320"/>
                    </a:cubicBezTo>
                    <a:cubicBezTo>
                      <a:pt x="15" y="1344"/>
                      <a:pt x="55" y="1384"/>
                      <a:pt x="95" y="1423"/>
                    </a:cubicBezTo>
                    <a:cubicBezTo>
                      <a:pt x="126" y="1455"/>
                      <a:pt x="158" y="1494"/>
                      <a:pt x="166" y="1518"/>
                    </a:cubicBezTo>
                    <a:cubicBezTo>
                      <a:pt x="166" y="1550"/>
                      <a:pt x="229" y="1589"/>
                      <a:pt x="284" y="1605"/>
                    </a:cubicBezTo>
                    <a:cubicBezTo>
                      <a:pt x="300" y="1613"/>
                      <a:pt x="308" y="1645"/>
                      <a:pt x="316" y="1684"/>
                    </a:cubicBezTo>
                    <a:cubicBezTo>
                      <a:pt x="316" y="1708"/>
                      <a:pt x="324" y="1731"/>
                      <a:pt x="332" y="1747"/>
                    </a:cubicBezTo>
                    <a:cubicBezTo>
                      <a:pt x="340" y="1771"/>
                      <a:pt x="348" y="1771"/>
                      <a:pt x="348" y="1771"/>
                    </a:cubicBezTo>
                    <a:cubicBezTo>
                      <a:pt x="355" y="1771"/>
                      <a:pt x="355" y="1771"/>
                      <a:pt x="364" y="1763"/>
                    </a:cubicBezTo>
                    <a:cubicBezTo>
                      <a:pt x="371" y="1763"/>
                      <a:pt x="371" y="1755"/>
                      <a:pt x="379" y="1755"/>
                    </a:cubicBezTo>
                    <a:cubicBezTo>
                      <a:pt x="387" y="1747"/>
                      <a:pt x="395" y="1747"/>
                      <a:pt x="403" y="1747"/>
                    </a:cubicBezTo>
                    <a:cubicBezTo>
                      <a:pt x="419" y="1747"/>
                      <a:pt x="427" y="1755"/>
                      <a:pt x="427" y="1763"/>
                    </a:cubicBezTo>
                    <a:cubicBezTo>
                      <a:pt x="435" y="1771"/>
                      <a:pt x="435" y="1771"/>
                      <a:pt x="442" y="1771"/>
                    </a:cubicBezTo>
                    <a:cubicBezTo>
                      <a:pt x="442" y="1771"/>
                      <a:pt x="450" y="1771"/>
                      <a:pt x="450" y="1763"/>
                    </a:cubicBezTo>
                    <a:cubicBezTo>
                      <a:pt x="450" y="1755"/>
                      <a:pt x="458" y="1747"/>
                      <a:pt x="458" y="1747"/>
                    </a:cubicBezTo>
                    <a:cubicBezTo>
                      <a:pt x="474" y="1747"/>
                      <a:pt x="498" y="1771"/>
                      <a:pt x="522" y="1787"/>
                    </a:cubicBezTo>
                    <a:cubicBezTo>
                      <a:pt x="561" y="1818"/>
                      <a:pt x="522" y="1929"/>
                      <a:pt x="466" y="2016"/>
                    </a:cubicBezTo>
                    <a:cubicBezTo>
                      <a:pt x="427" y="2086"/>
                      <a:pt x="529" y="2157"/>
                      <a:pt x="593" y="2205"/>
                    </a:cubicBezTo>
                    <a:cubicBezTo>
                      <a:pt x="617" y="2228"/>
                      <a:pt x="640" y="2244"/>
                      <a:pt x="648" y="2252"/>
                    </a:cubicBezTo>
                    <a:cubicBezTo>
                      <a:pt x="656" y="2268"/>
                      <a:pt x="672" y="2276"/>
                      <a:pt x="695" y="2284"/>
                    </a:cubicBezTo>
                    <a:cubicBezTo>
                      <a:pt x="711" y="2292"/>
                      <a:pt x="727" y="2300"/>
                      <a:pt x="743" y="2316"/>
                    </a:cubicBezTo>
                    <a:cubicBezTo>
                      <a:pt x="751" y="2323"/>
                      <a:pt x="767" y="2331"/>
                      <a:pt x="775" y="2331"/>
                    </a:cubicBezTo>
                    <a:cubicBezTo>
                      <a:pt x="790" y="2339"/>
                      <a:pt x="806" y="2339"/>
                      <a:pt x="806" y="2355"/>
                    </a:cubicBezTo>
                    <a:cubicBezTo>
                      <a:pt x="806" y="2379"/>
                      <a:pt x="814" y="2394"/>
                      <a:pt x="830" y="2426"/>
                    </a:cubicBezTo>
                    <a:cubicBezTo>
                      <a:pt x="838" y="2434"/>
                      <a:pt x="846" y="2450"/>
                      <a:pt x="854" y="2466"/>
                    </a:cubicBezTo>
                    <a:cubicBezTo>
                      <a:pt x="869" y="2497"/>
                      <a:pt x="861" y="2505"/>
                      <a:pt x="846" y="2513"/>
                    </a:cubicBezTo>
                    <a:cubicBezTo>
                      <a:pt x="838" y="2513"/>
                      <a:pt x="830" y="2521"/>
                      <a:pt x="822" y="2521"/>
                    </a:cubicBezTo>
                    <a:cubicBezTo>
                      <a:pt x="814" y="2537"/>
                      <a:pt x="830" y="2553"/>
                      <a:pt x="846" y="2568"/>
                    </a:cubicBezTo>
                    <a:cubicBezTo>
                      <a:pt x="854" y="2584"/>
                      <a:pt x="869" y="2608"/>
                      <a:pt x="877" y="2624"/>
                    </a:cubicBezTo>
                    <a:cubicBezTo>
                      <a:pt x="885" y="2640"/>
                      <a:pt x="901" y="2647"/>
                      <a:pt x="925" y="2647"/>
                    </a:cubicBezTo>
                    <a:cubicBezTo>
                      <a:pt x="933" y="2647"/>
                      <a:pt x="941" y="2647"/>
                      <a:pt x="948" y="2647"/>
                    </a:cubicBezTo>
                    <a:cubicBezTo>
                      <a:pt x="956" y="2647"/>
                      <a:pt x="956" y="2647"/>
                      <a:pt x="964" y="2647"/>
                    </a:cubicBezTo>
                    <a:lnTo>
                      <a:pt x="964" y="2647"/>
                    </a:lnTo>
                    <a:cubicBezTo>
                      <a:pt x="964" y="2624"/>
                      <a:pt x="972" y="2600"/>
                      <a:pt x="988" y="2584"/>
                    </a:cubicBezTo>
                    <a:cubicBezTo>
                      <a:pt x="1004" y="2568"/>
                      <a:pt x="1028" y="2561"/>
                      <a:pt x="1051" y="2561"/>
                    </a:cubicBezTo>
                    <a:cubicBezTo>
                      <a:pt x="1091" y="2561"/>
                      <a:pt x="1130" y="2576"/>
                      <a:pt x="1146" y="2592"/>
                    </a:cubicBezTo>
                    <a:cubicBezTo>
                      <a:pt x="1154" y="2600"/>
                      <a:pt x="1170" y="2600"/>
                      <a:pt x="1178" y="2600"/>
                    </a:cubicBezTo>
                    <a:cubicBezTo>
                      <a:pt x="1201" y="2600"/>
                      <a:pt x="1217" y="2576"/>
                      <a:pt x="1217" y="2553"/>
                    </a:cubicBezTo>
                    <a:cubicBezTo>
                      <a:pt x="1225" y="2545"/>
                      <a:pt x="1217" y="2537"/>
                      <a:pt x="1209" y="2521"/>
                    </a:cubicBezTo>
                    <a:cubicBezTo>
                      <a:pt x="1201" y="2505"/>
                      <a:pt x="1194" y="2489"/>
                      <a:pt x="1186" y="2458"/>
                    </a:cubicBezTo>
                    <a:cubicBezTo>
                      <a:pt x="1186" y="2450"/>
                      <a:pt x="1186" y="2442"/>
                      <a:pt x="1194" y="2434"/>
                    </a:cubicBezTo>
                    <a:cubicBezTo>
                      <a:pt x="1209" y="2403"/>
                      <a:pt x="1272" y="2394"/>
                      <a:pt x="1312" y="2387"/>
                    </a:cubicBezTo>
                    <a:cubicBezTo>
                      <a:pt x="1328" y="2387"/>
                      <a:pt x="1336" y="2387"/>
                      <a:pt x="1344" y="2387"/>
                    </a:cubicBezTo>
                    <a:cubicBezTo>
                      <a:pt x="1344" y="2379"/>
                      <a:pt x="1344" y="2379"/>
                      <a:pt x="1344" y="2379"/>
                    </a:cubicBezTo>
                    <a:cubicBezTo>
                      <a:pt x="1344" y="2371"/>
                      <a:pt x="1336" y="2355"/>
                      <a:pt x="1320" y="2339"/>
                    </a:cubicBezTo>
                    <a:cubicBezTo>
                      <a:pt x="1312" y="2339"/>
                      <a:pt x="1312" y="2339"/>
                      <a:pt x="1312" y="2339"/>
                    </a:cubicBezTo>
                    <a:cubicBezTo>
                      <a:pt x="1296" y="2323"/>
                      <a:pt x="1312" y="2308"/>
                      <a:pt x="1320" y="2292"/>
                    </a:cubicBezTo>
                    <a:cubicBezTo>
                      <a:pt x="1328" y="2284"/>
                      <a:pt x="1328" y="2284"/>
                      <a:pt x="1336" y="2276"/>
                    </a:cubicBezTo>
                    <a:cubicBezTo>
                      <a:pt x="1344" y="2268"/>
                      <a:pt x="1336" y="2252"/>
                      <a:pt x="1336" y="2236"/>
                    </a:cubicBezTo>
                    <a:cubicBezTo>
                      <a:pt x="1328" y="2228"/>
                      <a:pt x="1328" y="2213"/>
                      <a:pt x="1328" y="2197"/>
                    </a:cubicBezTo>
                    <a:cubicBezTo>
                      <a:pt x="1328" y="2165"/>
                      <a:pt x="1328" y="2150"/>
                      <a:pt x="1336" y="2126"/>
                    </a:cubicBezTo>
                    <a:cubicBezTo>
                      <a:pt x="1352" y="2110"/>
                      <a:pt x="1352" y="2078"/>
                      <a:pt x="1352" y="2070"/>
                    </a:cubicBezTo>
                    <a:lnTo>
                      <a:pt x="1352" y="2063"/>
                    </a:lnTo>
                    <a:cubicBezTo>
                      <a:pt x="1344" y="2047"/>
                      <a:pt x="1336" y="2008"/>
                      <a:pt x="1367" y="2000"/>
                    </a:cubicBezTo>
                    <a:cubicBezTo>
                      <a:pt x="1391" y="1992"/>
                      <a:pt x="1447" y="1890"/>
                      <a:pt x="1447" y="1874"/>
                    </a:cubicBezTo>
                    <a:cubicBezTo>
                      <a:pt x="1447" y="1850"/>
                      <a:pt x="1462" y="1826"/>
                      <a:pt x="1486" y="1811"/>
                    </a:cubicBezTo>
                    <a:cubicBezTo>
                      <a:pt x="1494" y="1811"/>
                      <a:pt x="1494" y="1795"/>
                      <a:pt x="1494" y="1787"/>
                    </a:cubicBezTo>
                    <a:cubicBezTo>
                      <a:pt x="1494" y="1771"/>
                      <a:pt x="1486" y="1747"/>
                      <a:pt x="1478" y="1739"/>
                    </a:cubicBezTo>
                    <a:cubicBezTo>
                      <a:pt x="1462" y="1731"/>
                      <a:pt x="1462" y="1716"/>
                      <a:pt x="1462" y="1668"/>
                    </a:cubicBezTo>
                    <a:cubicBezTo>
                      <a:pt x="1462" y="1660"/>
                      <a:pt x="1462" y="1660"/>
                      <a:pt x="1462" y="1660"/>
                    </a:cubicBezTo>
                    <a:cubicBezTo>
                      <a:pt x="1462" y="1629"/>
                      <a:pt x="1454" y="1629"/>
                      <a:pt x="1447" y="1621"/>
                    </a:cubicBezTo>
                    <a:cubicBezTo>
                      <a:pt x="1439" y="1621"/>
                      <a:pt x="1431" y="1613"/>
                      <a:pt x="1423" y="1605"/>
                    </a:cubicBezTo>
                    <a:cubicBezTo>
                      <a:pt x="1407" y="1573"/>
                      <a:pt x="1423" y="1534"/>
                      <a:pt x="1439" y="1510"/>
                    </a:cubicBezTo>
                    <a:cubicBezTo>
                      <a:pt x="1447" y="1502"/>
                      <a:pt x="1454" y="1439"/>
                      <a:pt x="1454" y="1415"/>
                    </a:cubicBezTo>
                    <a:cubicBezTo>
                      <a:pt x="1352" y="372"/>
                      <a:pt x="1352" y="372"/>
                      <a:pt x="1352" y="372"/>
                    </a:cubicBezTo>
                    <a:cubicBezTo>
                      <a:pt x="1336" y="364"/>
                      <a:pt x="1328" y="348"/>
                      <a:pt x="1320" y="332"/>
                    </a:cubicBezTo>
                    <a:cubicBezTo>
                      <a:pt x="1312" y="317"/>
                      <a:pt x="1312" y="301"/>
                      <a:pt x="1304" y="285"/>
                    </a:cubicBezTo>
                    <a:cubicBezTo>
                      <a:pt x="1296" y="253"/>
                      <a:pt x="1288" y="230"/>
                      <a:pt x="1265" y="198"/>
                    </a:cubicBezTo>
                    <a:cubicBezTo>
                      <a:pt x="1257" y="182"/>
                      <a:pt x="1249" y="182"/>
                      <a:pt x="1241" y="174"/>
                    </a:cubicBezTo>
                    <a:cubicBezTo>
                      <a:pt x="1225" y="158"/>
                      <a:pt x="1225" y="150"/>
                      <a:pt x="1225" y="103"/>
                    </a:cubicBezTo>
                    <a:cubicBezTo>
                      <a:pt x="1225" y="95"/>
                      <a:pt x="1225" y="95"/>
                      <a:pt x="1225" y="95"/>
                    </a:cubicBezTo>
                    <a:cubicBezTo>
                      <a:pt x="1225" y="71"/>
                      <a:pt x="1225" y="40"/>
                      <a:pt x="1217" y="0"/>
                    </a:cubicBez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3" name="Freeform 705"/>
              <p:cNvSpPr>
                <a:spLocks noChangeArrowheads="1"/>
              </p:cNvSpPr>
              <p:nvPr/>
            </p:nvSpPr>
            <p:spPr bwMode="auto">
              <a:xfrm>
                <a:off x="13231882" y="5266143"/>
                <a:ext cx="224972" cy="538079"/>
              </a:xfrm>
              <a:custGeom>
                <a:avLst/>
                <a:gdLst>
                  <a:gd name="T0" fmla="*/ 24 w 428"/>
                  <a:gd name="T1" fmla="*/ 972 h 1021"/>
                  <a:gd name="T2" fmla="*/ 24 w 428"/>
                  <a:gd name="T3" fmla="*/ 972 h 1021"/>
                  <a:gd name="T4" fmla="*/ 0 w 428"/>
                  <a:gd name="T5" fmla="*/ 1012 h 1021"/>
                  <a:gd name="T6" fmla="*/ 0 w 428"/>
                  <a:gd name="T7" fmla="*/ 1020 h 1021"/>
                  <a:gd name="T8" fmla="*/ 0 w 428"/>
                  <a:gd name="T9" fmla="*/ 1020 h 1021"/>
                  <a:gd name="T10" fmla="*/ 0 w 428"/>
                  <a:gd name="T11" fmla="*/ 1012 h 1021"/>
                  <a:gd name="T12" fmla="*/ 24 w 428"/>
                  <a:gd name="T13" fmla="*/ 972 h 1021"/>
                  <a:gd name="T14" fmla="*/ 404 w 428"/>
                  <a:gd name="T15" fmla="*/ 174 h 1021"/>
                  <a:gd name="T16" fmla="*/ 404 w 428"/>
                  <a:gd name="T17" fmla="*/ 174 h 1021"/>
                  <a:gd name="T18" fmla="*/ 404 w 428"/>
                  <a:gd name="T19" fmla="*/ 308 h 1021"/>
                  <a:gd name="T20" fmla="*/ 380 w 428"/>
                  <a:gd name="T21" fmla="*/ 340 h 1021"/>
                  <a:gd name="T22" fmla="*/ 356 w 428"/>
                  <a:gd name="T23" fmla="*/ 395 h 1021"/>
                  <a:gd name="T24" fmla="*/ 317 w 428"/>
                  <a:gd name="T25" fmla="*/ 459 h 1021"/>
                  <a:gd name="T26" fmla="*/ 301 w 428"/>
                  <a:gd name="T27" fmla="*/ 466 h 1021"/>
                  <a:gd name="T28" fmla="*/ 269 w 428"/>
                  <a:gd name="T29" fmla="*/ 475 h 1021"/>
                  <a:gd name="T30" fmla="*/ 230 w 428"/>
                  <a:gd name="T31" fmla="*/ 506 h 1021"/>
                  <a:gd name="T32" fmla="*/ 182 w 428"/>
                  <a:gd name="T33" fmla="*/ 522 h 1021"/>
                  <a:gd name="T34" fmla="*/ 182 w 428"/>
                  <a:gd name="T35" fmla="*/ 522 h 1021"/>
                  <a:gd name="T36" fmla="*/ 182 w 428"/>
                  <a:gd name="T37" fmla="*/ 522 h 1021"/>
                  <a:gd name="T38" fmla="*/ 230 w 428"/>
                  <a:gd name="T39" fmla="*/ 506 h 1021"/>
                  <a:gd name="T40" fmla="*/ 269 w 428"/>
                  <a:gd name="T41" fmla="*/ 475 h 1021"/>
                  <a:gd name="T42" fmla="*/ 301 w 428"/>
                  <a:gd name="T43" fmla="*/ 466 h 1021"/>
                  <a:gd name="T44" fmla="*/ 317 w 428"/>
                  <a:gd name="T45" fmla="*/ 459 h 1021"/>
                  <a:gd name="T46" fmla="*/ 356 w 428"/>
                  <a:gd name="T47" fmla="*/ 395 h 1021"/>
                  <a:gd name="T48" fmla="*/ 380 w 428"/>
                  <a:gd name="T49" fmla="*/ 340 h 1021"/>
                  <a:gd name="T50" fmla="*/ 404 w 428"/>
                  <a:gd name="T51" fmla="*/ 308 h 1021"/>
                  <a:gd name="T52" fmla="*/ 404 w 428"/>
                  <a:gd name="T53" fmla="*/ 174 h 1021"/>
                  <a:gd name="T54" fmla="*/ 230 w 428"/>
                  <a:gd name="T55" fmla="*/ 0 h 1021"/>
                  <a:gd name="T56" fmla="*/ 230 w 428"/>
                  <a:gd name="T57" fmla="*/ 0 h 1021"/>
                  <a:gd name="T58" fmla="*/ 230 w 428"/>
                  <a:gd name="T59" fmla="*/ 0 h 1021"/>
                  <a:gd name="T60" fmla="*/ 230 w 428"/>
                  <a:gd name="T61" fmla="*/ 0 h 1021"/>
                  <a:gd name="T62" fmla="*/ 230 w 428"/>
                  <a:gd name="T63" fmla="*/ 0 h 1021"/>
                  <a:gd name="T64" fmla="*/ 230 w 428"/>
                  <a:gd name="T65" fmla="*/ 0 h 1021"/>
                  <a:gd name="T66" fmla="*/ 24 w 428"/>
                  <a:gd name="T67" fmla="*/ 972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28" h="1021">
                    <a:moveTo>
                      <a:pt x="24" y="972"/>
                    </a:moveTo>
                    <a:lnTo>
                      <a:pt x="24" y="972"/>
                    </a:lnTo>
                    <a:cubicBezTo>
                      <a:pt x="24" y="980"/>
                      <a:pt x="16" y="996"/>
                      <a:pt x="0" y="1012"/>
                    </a:cubicBezTo>
                    <a:cubicBezTo>
                      <a:pt x="0" y="1020"/>
                      <a:pt x="0" y="1020"/>
                      <a:pt x="0" y="1020"/>
                    </a:cubicBezTo>
                    <a:lnTo>
                      <a:pt x="0" y="1020"/>
                    </a:lnTo>
                    <a:cubicBezTo>
                      <a:pt x="0" y="1012"/>
                      <a:pt x="0" y="1012"/>
                      <a:pt x="0" y="1012"/>
                    </a:cubicBezTo>
                    <a:cubicBezTo>
                      <a:pt x="16" y="996"/>
                      <a:pt x="24" y="980"/>
                      <a:pt x="24" y="972"/>
                    </a:cubicBezTo>
                    <a:lnTo>
                      <a:pt x="404" y="174"/>
                    </a:lnTo>
                    <a:lnTo>
                      <a:pt x="404" y="174"/>
                    </a:lnTo>
                    <a:cubicBezTo>
                      <a:pt x="420" y="206"/>
                      <a:pt x="427" y="277"/>
                      <a:pt x="404" y="308"/>
                    </a:cubicBezTo>
                    <a:cubicBezTo>
                      <a:pt x="404" y="324"/>
                      <a:pt x="388" y="332"/>
                      <a:pt x="380" y="340"/>
                    </a:cubicBezTo>
                    <a:cubicBezTo>
                      <a:pt x="372" y="348"/>
                      <a:pt x="356" y="356"/>
                      <a:pt x="356" y="395"/>
                    </a:cubicBezTo>
                    <a:cubicBezTo>
                      <a:pt x="356" y="435"/>
                      <a:pt x="340" y="451"/>
                      <a:pt x="317" y="459"/>
                    </a:cubicBezTo>
                    <a:cubicBezTo>
                      <a:pt x="309" y="459"/>
                      <a:pt x="301" y="459"/>
                      <a:pt x="301" y="466"/>
                    </a:cubicBezTo>
                    <a:cubicBezTo>
                      <a:pt x="285" y="475"/>
                      <a:pt x="277" y="475"/>
                      <a:pt x="269" y="475"/>
                    </a:cubicBezTo>
                    <a:cubicBezTo>
                      <a:pt x="254" y="482"/>
                      <a:pt x="246" y="490"/>
                      <a:pt x="230" y="506"/>
                    </a:cubicBezTo>
                    <a:cubicBezTo>
                      <a:pt x="214" y="514"/>
                      <a:pt x="198" y="522"/>
                      <a:pt x="182" y="522"/>
                    </a:cubicBezTo>
                    <a:lnTo>
                      <a:pt x="182" y="522"/>
                    </a:lnTo>
                    <a:lnTo>
                      <a:pt x="182" y="522"/>
                    </a:lnTo>
                    <a:cubicBezTo>
                      <a:pt x="198" y="522"/>
                      <a:pt x="214" y="514"/>
                      <a:pt x="230" y="506"/>
                    </a:cubicBezTo>
                    <a:cubicBezTo>
                      <a:pt x="246" y="490"/>
                      <a:pt x="254" y="482"/>
                      <a:pt x="269" y="475"/>
                    </a:cubicBezTo>
                    <a:cubicBezTo>
                      <a:pt x="277" y="475"/>
                      <a:pt x="285" y="475"/>
                      <a:pt x="301" y="466"/>
                    </a:cubicBezTo>
                    <a:cubicBezTo>
                      <a:pt x="301" y="459"/>
                      <a:pt x="309" y="459"/>
                      <a:pt x="317" y="459"/>
                    </a:cubicBezTo>
                    <a:cubicBezTo>
                      <a:pt x="340" y="451"/>
                      <a:pt x="356" y="435"/>
                      <a:pt x="356" y="395"/>
                    </a:cubicBezTo>
                    <a:cubicBezTo>
                      <a:pt x="356" y="356"/>
                      <a:pt x="372" y="348"/>
                      <a:pt x="380" y="340"/>
                    </a:cubicBezTo>
                    <a:cubicBezTo>
                      <a:pt x="388" y="332"/>
                      <a:pt x="404" y="324"/>
                      <a:pt x="404" y="308"/>
                    </a:cubicBezTo>
                    <a:cubicBezTo>
                      <a:pt x="427" y="277"/>
                      <a:pt x="420" y="206"/>
                      <a:pt x="404" y="174"/>
                    </a:cubicBezTo>
                    <a:lnTo>
                      <a:pt x="230" y="0"/>
                    </a:lnTo>
                    <a:lnTo>
                      <a:pt x="230" y="0"/>
                    </a:lnTo>
                    <a:lnTo>
                      <a:pt x="230" y="0"/>
                    </a:lnTo>
                    <a:lnTo>
                      <a:pt x="230" y="0"/>
                    </a:lnTo>
                    <a:lnTo>
                      <a:pt x="230" y="0"/>
                    </a:lnTo>
                    <a:lnTo>
                      <a:pt x="230" y="0"/>
                    </a:lnTo>
                    <a:lnTo>
                      <a:pt x="24" y="972"/>
                    </a:ln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4" name="Freeform 706"/>
              <p:cNvSpPr>
                <a:spLocks noChangeArrowheads="1"/>
              </p:cNvSpPr>
              <p:nvPr/>
            </p:nvSpPr>
            <p:spPr bwMode="auto">
              <a:xfrm>
                <a:off x="13224923" y="5212798"/>
                <a:ext cx="790884" cy="1405499"/>
              </a:xfrm>
              <a:custGeom>
                <a:avLst/>
                <a:gdLst>
                  <a:gd name="T0" fmla="*/ 197 w 1503"/>
                  <a:gd name="T1" fmla="*/ 625 h 2672"/>
                  <a:gd name="T2" fmla="*/ 1225 w 1503"/>
                  <a:gd name="T3" fmla="*/ 8 h 2672"/>
                  <a:gd name="T4" fmla="*/ 245 w 1503"/>
                  <a:gd name="T5" fmla="*/ 103 h 2672"/>
                  <a:gd name="T6" fmla="*/ 1225 w 1503"/>
                  <a:gd name="T7" fmla="*/ 103 h 2672"/>
                  <a:gd name="T8" fmla="*/ 1265 w 1503"/>
                  <a:gd name="T9" fmla="*/ 206 h 2672"/>
                  <a:gd name="T10" fmla="*/ 1352 w 1503"/>
                  <a:gd name="T11" fmla="*/ 380 h 2672"/>
                  <a:gd name="T12" fmla="*/ 1423 w 1503"/>
                  <a:gd name="T13" fmla="*/ 1613 h 2672"/>
                  <a:gd name="T14" fmla="*/ 1462 w 1503"/>
                  <a:gd name="T15" fmla="*/ 1676 h 2672"/>
                  <a:gd name="T16" fmla="*/ 1486 w 1503"/>
                  <a:gd name="T17" fmla="*/ 1819 h 2672"/>
                  <a:gd name="T18" fmla="*/ 1352 w 1503"/>
                  <a:gd name="T19" fmla="*/ 2071 h 2672"/>
                  <a:gd name="T20" fmla="*/ 1328 w 1503"/>
                  <a:gd name="T21" fmla="*/ 2205 h 2672"/>
                  <a:gd name="T22" fmla="*/ 1320 w 1503"/>
                  <a:gd name="T23" fmla="*/ 2300 h 2672"/>
                  <a:gd name="T24" fmla="*/ 1344 w 1503"/>
                  <a:gd name="T25" fmla="*/ 2387 h 2672"/>
                  <a:gd name="T26" fmla="*/ 1194 w 1503"/>
                  <a:gd name="T27" fmla="*/ 2442 h 2672"/>
                  <a:gd name="T28" fmla="*/ 1217 w 1503"/>
                  <a:gd name="T29" fmla="*/ 2561 h 2672"/>
                  <a:gd name="T30" fmla="*/ 1051 w 1503"/>
                  <a:gd name="T31" fmla="*/ 2569 h 2672"/>
                  <a:gd name="T32" fmla="*/ 964 w 1503"/>
                  <a:gd name="T33" fmla="*/ 2655 h 2672"/>
                  <a:gd name="T34" fmla="*/ 877 w 1503"/>
                  <a:gd name="T35" fmla="*/ 2632 h 2672"/>
                  <a:gd name="T36" fmla="*/ 846 w 1503"/>
                  <a:gd name="T37" fmla="*/ 2521 h 2672"/>
                  <a:gd name="T38" fmla="*/ 806 w 1503"/>
                  <a:gd name="T39" fmla="*/ 2363 h 2672"/>
                  <a:gd name="T40" fmla="*/ 695 w 1503"/>
                  <a:gd name="T41" fmla="*/ 2292 h 2672"/>
                  <a:gd name="T42" fmla="*/ 466 w 1503"/>
                  <a:gd name="T43" fmla="*/ 2024 h 2672"/>
                  <a:gd name="T44" fmla="*/ 450 w 1503"/>
                  <a:gd name="T45" fmla="*/ 1771 h 2672"/>
                  <a:gd name="T46" fmla="*/ 403 w 1503"/>
                  <a:gd name="T47" fmla="*/ 1755 h 2672"/>
                  <a:gd name="T48" fmla="*/ 348 w 1503"/>
                  <a:gd name="T49" fmla="*/ 1779 h 2672"/>
                  <a:gd name="T50" fmla="*/ 284 w 1503"/>
                  <a:gd name="T51" fmla="*/ 1613 h 2672"/>
                  <a:gd name="T52" fmla="*/ 15 w 1503"/>
                  <a:gd name="T53" fmla="*/ 1328 h 2672"/>
                  <a:gd name="T54" fmla="*/ 15 w 1503"/>
                  <a:gd name="T55" fmla="*/ 1123 h 2672"/>
                  <a:gd name="T56" fmla="*/ 284 w 1503"/>
                  <a:gd name="T57" fmla="*/ 1621 h 2672"/>
                  <a:gd name="T58" fmla="*/ 379 w 1503"/>
                  <a:gd name="T59" fmla="*/ 1763 h 2672"/>
                  <a:gd name="T60" fmla="*/ 442 w 1503"/>
                  <a:gd name="T61" fmla="*/ 1787 h 2672"/>
                  <a:gd name="T62" fmla="*/ 522 w 1503"/>
                  <a:gd name="T63" fmla="*/ 1795 h 2672"/>
                  <a:gd name="T64" fmla="*/ 735 w 1503"/>
                  <a:gd name="T65" fmla="*/ 2324 h 2672"/>
                  <a:gd name="T66" fmla="*/ 822 w 1503"/>
                  <a:gd name="T67" fmla="*/ 2529 h 2672"/>
                  <a:gd name="T68" fmla="*/ 948 w 1503"/>
                  <a:gd name="T69" fmla="*/ 2663 h 2672"/>
                  <a:gd name="T70" fmla="*/ 972 w 1503"/>
                  <a:gd name="T71" fmla="*/ 2671 h 2672"/>
                  <a:gd name="T72" fmla="*/ 1051 w 1503"/>
                  <a:gd name="T73" fmla="*/ 2576 h 2672"/>
                  <a:gd name="T74" fmla="*/ 1225 w 1503"/>
                  <a:gd name="T75" fmla="*/ 2569 h 2672"/>
                  <a:gd name="T76" fmla="*/ 1201 w 1503"/>
                  <a:gd name="T77" fmla="*/ 2442 h 2672"/>
                  <a:gd name="T78" fmla="*/ 1352 w 1503"/>
                  <a:gd name="T79" fmla="*/ 2387 h 2672"/>
                  <a:gd name="T80" fmla="*/ 1328 w 1503"/>
                  <a:gd name="T81" fmla="*/ 2308 h 2672"/>
                  <a:gd name="T82" fmla="*/ 1336 w 1503"/>
                  <a:gd name="T83" fmla="*/ 2205 h 2672"/>
                  <a:gd name="T84" fmla="*/ 1360 w 1503"/>
                  <a:gd name="T85" fmla="*/ 2071 h 2672"/>
                  <a:gd name="T86" fmla="*/ 1486 w 1503"/>
                  <a:gd name="T87" fmla="*/ 1826 h 2672"/>
                  <a:gd name="T88" fmla="*/ 1470 w 1503"/>
                  <a:gd name="T89" fmla="*/ 1676 h 2672"/>
                  <a:gd name="T90" fmla="*/ 1431 w 1503"/>
                  <a:gd name="T91" fmla="*/ 1605 h 2672"/>
                  <a:gd name="T92" fmla="*/ 1360 w 1503"/>
                  <a:gd name="T93" fmla="*/ 380 h 2672"/>
                  <a:gd name="T94" fmla="*/ 1328 w 1503"/>
                  <a:gd name="T95" fmla="*/ 340 h 2672"/>
                  <a:gd name="T96" fmla="*/ 1249 w 1503"/>
                  <a:gd name="T97" fmla="*/ 174 h 2672"/>
                  <a:gd name="T98" fmla="*/ 1225 w 1503"/>
                  <a:gd name="T99" fmla="*/ 8 h 2672"/>
                  <a:gd name="T100" fmla="*/ 1225 w 1503"/>
                  <a:gd name="T101" fmla="*/ 0 h 2672"/>
                  <a:gd name="T102" fmla="*/ 1225 w 1503"/>
                  <a:gd name="T103" fmla="*/ 0 h 2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503" h="2672">
                    <a:moveTo>
                      <a:pt x="182" y="617"/>
                    </a:moveTo>
                    <a:lnTo>
                      <a:pt x="182" y="617"/>
                    </a:lnTo>
                    <a:cubicBezTo>
                      <a:pt x="189" y="617"/>
                      <a:pt x="197" y="625"/>
                      <a:pt x="197" y="625"/>
                    </a:cubicBezTo>
                    <a:cubicBezTo>
                      <a:pt x="197" y="625"/>
                      <a:pt x="189" y="617"/>
                      <a:pt x="182" y="617"/>
                    </a:cubicBezTo>
                    <a:lnTo>
                      <a:pt x="1225" y="8"/>
                    </a:lnTo>
                    <a:lnTo>
                      <a:pt x="1225" y="8"/>
                    </a:lnTo>
                    <a:lnTo>
                      <a:pt x="1225" y="8"/>
                    </a:lnTo>
                    <a:cubicBezTo>
                      <a:pt x="1051" y="32"/>
                      <a:pt x="435" y="79"/>
                      <a:pt x="245" y="95"/>
                    </a:cubicBezTo>
                    <a:cubicBezTo>
                      <a:pt x="245" y="95"/>
                      <a:pt x="245" y="95"/>
                      <a:pt x="245" y="103"/>
                    </a:cubicBezTo>
                    <a:cubicBezTo>
                      <a:pt x="245" y="95"/>
                      <a:pt x="245" y="95"/>
                      <a:pt x="245" y="95"/>
                    </a:cubicBezTo>
                    <a:cubicBezTo>
                      <a:pt x="435" y="79"/>
                      <a:pt x="1043" y="32"/>
                      <a:pt x="1217" y="8"/>
                    </a:cubicBezTo>
                    <a:cubicBezTo>
                      <a:pt x="1225" y="48"/>
                      <a:pt x="1225" y="79"/>
                      <a:pt x="1225" y="103"/>
                    </a:cubicBezTo>
                    <a:cubicBezTo>
                      <a:pt x="1225" y="111"/>
                      <a:pt x="1225" y="111"/>
                      <a:pt x="1225" y="111"/>
                    </a:cubicBezTo>
                    <a:cubicBezTo>
                      <a:pt x="1225" y="158"/>
                      <a:pt x="1225" y="166"/>
                      <a:pt x="1241" y="182"/>
                    </a:cubicBezTo>
                    <a:cubicBezTo>
                      <a:pt x="1249" y="190"/>
                      <a:pt x="1257" y="190"/>
                      <a:pt x="1265" y="206"/>
                    </a:cubicBezTo>
                    <a:cubicBezTo>
                      <a:pt x="1288" y="238"/>
                      <a:pt x="1296" y="261"/>
                      <a:pt x="1304" y="293"/>
                    </a:cubicBezTo>
                    <a:cubicBezTo>
                      <a:pt x="1312" y="309"/>
                      <a:pt x="1312" y="325"/>
                      <a:pt x="1320" y="340"/>
                    </a:cubicBezTo>
                    <a:cubicBezTo>
                      <a:pt x="1328" y="356"/>
                      <a:pt x="1336" y="372"/>
                      <a:pt x="1352" y="380"/>
                    </a:cubicBezTo>
                    <a:cubicBezTo>
                      <a:pt x="1454" y="1423"/>
                      <a:pt x="1454" y="1423"/>
                      <a:pt x="1454" y="1423"/>
                    </a:cubicBezTo>
                    <a:cubicBezTo>
                      <a:pt x="1454" y="1447"/>
                      <a:pt x="1447" y="1510"/>
                      <a:pt x="1439" y="1518"/>
                    </a:cubicBezTo>
                    <a:cubicBezTo>
                      <a:pt x="1423" y="1542"/>
                      <a:pt x="1407" y="1581"/>
                      <a:pt x="1423" y="1613"/>
                    </a:cubicBezTo>
                    <a:cubicBezTo>
                      <a:pt x="1431" y="1621"/>
                      <a:pt x="1439" y="1629"/>
                      <a:pt x="1447" y="1629"/>
                    </a:cubicBezTo>
                    <a:cubicBezTo>
                      <a:pt x="1454" y="1637"/>
                      <a:pt x="1462" y="1637"/>
                      <a:pt x="1462" y="1668"/>
                    </a:cubicBezTo>
                    <a:cubicBezTo>
                      <a:pt x="1462" y="1676"/>
                      <a:pt x="1462" y="1676"/>
                      <a:pt x="1462" y="1676"/>
                    </a:cubicBezTo>
                    <a:cubicBezTo>
                      <a:pt x="1462" y="1724"/>
                      <a:pt x="1462" y="1739"/>
                      <a:pt x="1478" y="1747"/>
                    </a:cubicBezTo>
                    <a:cubicBezTo>
                      <a:pt x="1486" y="1755"/>
                      <a:pt x="1494" y="1779"/>
                      <a:pt x="1494" y="1795"/>
                    </a:cubicBezTo>
                    <a:cubicBezTo>
                      <a:pt x="1494" y="1803"/>
                      <a:pt x="1494" y="1819"/>
                      <a:pt x="1486" y="1819"/>
                    </a:cubicBezTo>
                    <a:cubicBezTo>
                      <a:pt x="1462" y="1834"/>
                      <a:pt x="1447" y="1858"/>
                      <a:pt x="1447" y="1882"/>
                    </a:cubicBezTo>
                    <a:cubicBezTo>
                      <a:pt x="1447" y="1898"/>
                      <a:pt x="1391" y="2000"/>
                      <a:pt x="1367" y="2008"/>
                    </a:cubicBezTo>
                    <a:cubicBezTo>
                      <a:pt x="1336" y="2016"/>
                      <a:pt x="1344" y="2055"/>
                      <a:pt x="1352" y="2071"/>
                    </a:cubicBezTo>
                    <a:lnTo>
                      <a:pt x="1352" y="2078"/>
                    </a:lnTo>
                    <a:cubicBezTo>
                      <a:pt x="1352" y="2086"/>
                      <a:pt x="1352" y="2118"/>
                      <a:pt x="1336" y="2134"/>
                    </a:cubicBezTo>
                    <a:cubicBezTo>
                      <a:pt x="1328" y="2158"/>
                      <a:pt x="1328" y="2173"/>
                      <a:pt x="1328" y="2205"/>
                    </a:cubicBezTo>
                    <a:cubicBezTo>
                      <a:pt x="1328" y="2221"/>
                      <a:pt x="1328" y="2236"/>
                      <a:pt x="1336" y="2244"/>
                    </a:cubicBezTo>
                    <a:cubicBezTo>
                      <a:pt x="1336" y="2260"/>
                      <a:pt x="1344" y="2276"/>
                      <a:pt x="1336" y="2284"/>
                    </a:cubicBezTo>
                    <a:cubicBezTo>
                      <a:pt x="1328" y="2292"/>
                      <a:pt x="1328" y="2292"/>
                      <a:pt x="1320" y="2300"/>
                    </a:cubicBezTo>
                    <a:cubicBezTo>
                      <a:pt x="1312" y="2316"/>
                      <a:pt x="1296" y="2331"/>
                      <a:pt x="1312" y="2347"/>
                    </a:cubicBezTo>
                    <a:cubicBezTo>
                      <a:pt x="1320" y="2347"/>
                      <a:pt x="1320" y="2347"/>
                      <a:pt x="1320" y="2347"/>
                    </a:cubicBezTo>
                    <a:cubicBezTo>
                      <a:pt x="1336" y="2363"/>
                      <a:pt x="1344" y="2379"/>
                      <a:pt x="1344" y="2387"/>
                    </a:cubicBezTo>
                    <a:cubicBezTo>
                      <a:pt x="1344" y="2387"/>
                      <a:pt x="1344" y="2387"/>
                      <a:pt x="1344" y="2395"/>
                    </a:cubicBezTo>
                    <a:cubicBezTo>
                      <a:pt x="1336" y="2395"/>
                      <a:pt x="1328" y="2395"/>
                      <a:pt x="1312" y="2395"/>
                    </a:cubicBezTo>
                    <a:cubicBezTo>
                      <a:pt x="1272" y="2402"/>
                      <a:pt x="1209" y="2411"/>
                      <a:pt x="1194" y="2442"/>
                    </a:cubicBezTo>
                    <a:cubicBezTo>
                      <a:pt x="1186" y="2450"/>
                      <a:pt x="1186" y="2458"/>
                      <a:pt x="1186" y="2466"/>
                    </a:cubicBezTo>
                    <a:cubicBezTo>
                      <a:pt x="1194" y="2497"/>
                      <a:pt x="1201" y="2513"/>
                      <a:pt x="1209" y="2529"/>
                    </a:cubicBezTo>
                    <a:cubicBezTo>
                      <a:pt x="1217" y="2545"/>
                      <a:pt x="1225" y="2553"/>
                      <a:pt x="1217" y="2561"/>
                    </a:cubicBezTo>
                    <a:cubicBezTo>
                      <a:pt x="1217" y="2584"/>
                      <a:pt x="1201" y="2608"/>
                      <a:pt x="1178" y="2608"/>
                    </a:cubicBezTo>
                    <a:cubicBezTo>
                      <a:pt x="1170" y="2608"/>
                      <a:pt x="1154" y="2608"/>
                      <a:pt x="1146" y="2600"/>
                    </a:cubicBezTo>
                    <a:cubicBezTo>
                      <a:pt x="1130" y="2584"/>
                      <a:pt x="1091" y="2569"/>
                      <a:pt x="1051" y="2569"/>
                    </a:cubicBezTo>
                    <a:cubicBezTo>
                      <a:pt x="1028" y="2569"/>
                      <a:pt x="1004" y="2576"/>
                      <a:pt x="988" y="2592"/>
                    </a:cubicBezTo>
                    <a:cubicBezTo>
                      <a:pt x="972" y="2608"/>
                      <a:pt x="964" y="2632"/>
                      <a:pt x="964" y="2655"/>
                    </a:cubicBezTo>
                    <a:lnTo>
                      <a:pt x="964" y="2655"/>
                    </a:lnTo>
                    <a:cubicBezTo>
                      <a:pt x="956" y="2655"/>
                      <a:pt x="956" y="2655"/>
                      <a:pt x="948" y="2655"/>
                    </a:cubicBezTo>
                    <a:cubicBezTo>
                      <a:pt x="941" y="2655"/>
                      <a:pt x="933" y="2655"/>
                      <a:pt x="925" y="2655"/>
                    </a:cubicBezTo>
                    <a:cubicBezTo>
                      <a:pt x="901" y="2655"/>
                      <a:pt x="885" y="2648"/>
                      <a:pt x="877" y="2632"/>
                    </a:cubicBezTo>
                    <a:cubicBezTo>
                      <a:pt x="869" y="2616"/>
                      <a:pt x="854" y="2592"/>
                      <a:pt x="846" y="2576"/>
                    </a:cubicBezTo>
                    <a:cubicBezTo>
                      <a:pt x="830" y="2561"/>
                      <a:pt x="814" y="2545"/>
                      <a:pt x="822" y="2529"/>
                    </a:cubicBezTo>
                    <a:cubicBezTo>
                      <a:pt x="830" y="2529"/>
                      <a:pt x="838" y="2521"/>
                      <a:pt x="846" y="2521"/>
                    </a:cubicBezTo>
                    <a:cubicBezTo>
                      <a:pt x="861" y="2513"/>
                      <a:pt x="869" y="2505"/>
                      <a:pt x="854" y="2474"/>
                    </a:cubicBezTo>
                    <a:cubicBezTo>
                      <a:pt x="846" y="2458"/>
                      <a:pt x="838" y="2442"/>
                      <a:pt x="830" y="2434"/>
                    </a:cubicBezTo>
                    <a:cubicBezTo>
                      <a:pt x="814" y="2402"/>
                      <a:pt x="806" y="2387"/>
                      <a:pt x="806" y="2363"/>
                    </a:cubicBezTo>
                    <a:cubicBezTo>
                      <a:pt x="806" y="2347"/>
                      <a:pt x="790" y="2347"/>
                      <a:pt x="775" y="2339"/>
                    </a:cubicBezTo>
                    <a:cubicBezTo>
                      <a:pt x="767" y="2339"/>
                      <a:pt x="751" y="2331"/>
                      <a:pt x="743" y="2324"/>
                    </a:cubicBezTo>
                    <a:cubicBezTo>
                      <a:pt x="727" y="2308"/>
                      <a:pt x="711" y="2300"/>
                      <a:pt x="695" y="2292"/>
                    </a:cubicBezTo>
                    <a:cubicBezTo>
                      <a:pt x="672" y="2284"/>
                      <a:pt x="656" y="2276"/>
                      <a:pt x="648" y="2260"/>
                    </a:cubicBezTo>
                    <a:cubicBezTo>
                      <a:pt x="640" y="2252"/>
                      <a:pt x="617" y="2236"/>
                      <a:pt x="593" y="2213"/>
                    </a:cubicBezTo>
                    <a:cubicBezTo>
                      <a:pt x="529" y="2165"/>
                      <a:pt x="427" y="2094"/>
                      <a:pt x="466" y="2024"/>
                    </a:cubicBezTo>
                    <a:cubicBezTo>
                      <a:pt x="522" y="1937"/>
                      <a:pt x="561" y="1826"/>
                      <a:pt x="522" y="1795"/>
                    </a:cubicBezTo>
                    <a:cubicBezTo>
                      <a:pt x="498" y="1779"/>
                      <a:pt x="474" y="1755"/>
                      <a:pt x="458" y="1755"/>
                    </a:cubicBezTo>
                    <a:cubicBezTo>
                      <a:pt x="458" y="1755"/>
                      <a:pt x="450" y="1763"/>
                      <a:pt x="450" y="1771"/>
                    </a:cubicBezTo>
                    <a:cubicBezTo>
                      <a:pt x="450" y="1779"/>
                      <a:pt x="442" y="1779"/>
                      <a:pt x="442" y="1779"/>
                    </a:cubicBezTo>
                    <a:cubicBezTo>
                      <a:pt x="435" y="1779"/>
                      <a:pt x="435" y="1779"/>
                      <a:pt x="427" y="1771"/>
                    </a:cubicBezTo>
                    <a:cubicBezTo>
                      <a:pt x="427" y="1763"/>
                      <a:pt x="419" y="1755"/>
                      <a:pt x="403" y="1755"/>
                    </a:cubicBezTo>
                    <a:cubicBezTo>
                      <a:pt x="395" y="1755"/>
                      <a:pt x="387" y="1755"/>
                      <a:pt x="379" y="1763"/>
                    </a:cubicBezTo>
                    <a:cubicBezTo>
                      <a:pt x="371" y="1763"/>
                      <a:pt x="371" y="1771"/>
                      <a:pt x="364" y="1771"/>
                    </a:cubicBezTo>
                    <a:cubicBezTo>
                      <a:pt x="355" y="1779"/>
                      <a:pt x="355" y="1779"/>
                      <a:pt x="348" y="1779"/>
                    </a:cubicBezTo>
                    <a:cubicBezTo>
                      <a:pt x="348" y="1779"/>
                      <a:pt x="340" y="1779"/>
                      <a:pt x="332" y="1755"/>
                    </a:cubicBezTo>
                    <a:cubicBezTo>
                      <a:pt x="324" y="1739"/>
                      <a:pt x="316" y="1716"/>
                      <a:pt x="316" y="1692"/>
                    </a:cubicBezTo>
                    <a:cubicBezTo>
                      <a:pt x="308" y="1653"/>
                      <a:pt x="300" y="1621"/>
                      <a:pt x="284" y="1613"/>
                    </a:cubicBezTo>
                    <a:cubicBezTo>
                      <a:pt x="229" y="1597"/>
                      <a:pt x="166" y="1558"/>
                      <a:pt x="166" y="1526"/>
                    </a:cubicBezTo>
                    <a:cubicBezTo>
                      <a:pt x="158" y="1502"/>
                      <a:pt x="126" y="1463"/>
                      <a:pt x="95" y="1431"/>
                    </a:cubicBezTo>
                    <a:cubicBezTo>
                      <a:pt x="55" y="1392"/>
                      <a:pt x="15" y="1352"/>
                      <a:pt x="15" y="1328"/>
                    </a:cubicBezTo>
                    <a:cubicBezTo>
                      <a:pt x="8" y="1273"/>
                      <a:pt x="0" y="1155"/>
                      <a:pt x="15" y="1123"/>
                    </a:cubicBezTo>
                    <a:lnTo>
                      <a:pt x="15" y="1123"/>
                    </a:lnTo>
                    <a:lnTo>
                      <a:pt x="15" y="1123"/>
                    </a:lnTo>
                    <a:cubicBezTo>
                      <a:pt x="0" y="1155"/>
                      <a:pt x="0" y="1273"/>
                      <a:pt x="8" y="1328"/>
                    </a:cubicBezTo>
                    <a:cubicBezTo>
                      <a:pt x="15" y="1384"/>
                      <a:pt x="158" y="1479"/>
                      <a:pt x="158" y="1526"/>
                    </a:cubicBezTo>
                    <a:cubicBezTo>
                      <a:pt x="166" y="1566"/>
                      <a:pt x="261" y="1613"/>
                      <a:pt x="284" y="1621"/>
                    </a:cubicBezTo>
                    <a:cubicBezTo>
                      <a:pt x="308" y="1629"/>
                      <a:pt x="308" y="1708"/>
                      <a:pt x="324" y="1755"/>
                    </a:cubicBezTo>
                    <a:cubicBezTo>
                      <a:pt x="332" y="1779"/>
                      <a:pt x="340" y="1779"/>
                      <a:pt x="348" y="1779"/>
                    </a:cubicBezTo>
                    <a:cubicBezTo>
                      <a:pt x="355" y="1779"/>
                      <a:pt x="364" y="1771"/>
                      <a:pt x="379" y="1763"/>
                    </a:cubicBezTo>
                    <a:cubicBezTo>
                      <a:pt x="387" y="1763"/>
                      <a:pt x="395" y="1763"/>
                      <a:pt x="403" y="1763"/>
                    </a:cubicBezTo>
                    <a:cubicBezTo>
                      <a:pt x="419" y="1763"/>
                      <a:pt x="419" y="1763"/>
                      <a:pt x="427" y="1771"/>
                    </a:cubicBezTo>
                    <a:cubicBezTo>
                      <a:pt x="427" y="1779"/>
                      <a:pt x="435" y="1787"/>
                      <a:pt x="442" y="1787"/>
                    </a:cubicBezTo>
                    <a:cubicBezTo>
                      <a:pt x="450" y="1787"/>
                      <a:pt x="458" y="1779"/>
                      <a:pt x="458" y="1771"/>
                    </a:cubicBezTo>
                    <a:cubicBezTo>
                      <a:pt x="458" y="1763"/>
                      <a:pt x="458" y="1763"/>
                      <a:pt x="458" y="1763"/>
                    </a:cubicBezTo>
                    <a:cubicBezTo>
                      <a:pt x="474" y="1763"/>
                      <a:pt x="498" y="1779"/>
                      <a:pt x="522" y="1795"/>
                    </a:cubicBezTo>
                    <a:cubicBezTo>
                      <a:pt x="553" y="1826"/>
                      <a:pt x="522" y="1929"/>
                      <a:pt x="458" y="2024"/>
                    </a:cubicBezTo>
                    <a:cubicBezTo>
                      <a:pt x="403" y="2118"/>
                      <a:pt x="624" y="2229"/>
                      <a:pt x="640" y="2260"/>
                    </a:cubicBezTo>
                    <a:cubicBezTo>
                      <a:pt x="656" y="2292"/>
                      <a:pt x="711" y="2292"/>
                      <a:pt x="735" y="2324"/>
                    </a:cubicBezTo>
                    <a:cubicBezTo>
                      <a:pt x="759" y="2355"/>
                      <a:pt x="798" y="2339"/>
                      <a:pt x="798" y="2363"/>
                    </a:cubicBezTo>
                    <a:cubicBezTo>
                      <a:pt x="798" y="2395"/>
                      <a:pt x="830" y="2434"/>
                      <a:pt x="846" y="2474"/>
                    </a:cubicBezTo>
                    <a:cubicBezTo>
                      <a:pt x="869" y="2521"/>
                      <a:pt x="838" y="2505"/>
                      <a:pt x="822" y="2529"/>
                    </a:cubicBezTo>
                    <a:cubicBezTo>
                      <a:pt x="798" y="2553"/>
                      <a:pt x="854" y="2584"/>
                      <a:pt x="877" y="2632"/>
                    </a:cubicBezTo>
                    <a:cubicBezTo>
                      <a:pt x="885" y="2655"/>
                      <a:pt x="909" y="2663"/>
                      <a:pt x="925" y="2663"/>
                    </a:cubicBezTo>
                    <a:cubicBezTo>
                      <a:pt x="933" y="2663"/>
                      <a:pt x="941" y="2663"/>
                      <a:pt x="948" y="2663"/>
                    </a:cubicBezTo>
                    <a:cubicBezTo>
                      <a:pt x="956" y="2663"/>
                      <a:pt x="956" y="2663"/>
                      <a:pt x="964" y="2663"/>
                    </a:cubicBezTo>
                    <a:lnTo>
                      <a:pt x="972" y="2663"/>
                    </a:lnTo>
                    <a:cubicBezTo>
                      <a:pt x="972" y="2663"/>
                      <a:pt x="972" y="2663"/>
                      <a:pt x="972" y="2671"/>
                    </a:cubicBezTo>
                    <a:cubicBezTo>
                      <a:pt x="972" y="2663"/>
                      <a:pt x="972" y="2663"/>
                      <a:pt x="972" y="2663"/>
                    </a:cubicBezTo>
                    <a:cubicBezTo>
                      <a:pt x="972" y="2632"/>
                      <a:pt x="980" y="2616"/>
                      <a:pt x="996" y="2600"/>
                    </a:cubicBezTo>
                    <a:cubicBezTo>
                      <a:pt x="1012" y="2584"/>
                      <a:pt x="1035" y="2576"/>
                      <a:pt x="1051" y="2576"/>
                    </a:cubicBezTo>
                    <a:cubicBezTo>
                      <a:pt x="1091" y="2576"/>
                      <a:pt x="1130" y="2592"/>
                      <a:pt x="1146" y="2608"/>
                    </a:cubicBezTo>
                    <a:cubicBezTo>
                      <a:pt x="1154" y="2616"/>
                      <a:pt x="1162" y="2616"/>
                      <a:pt x="1178" y="2616"/>
                    </a:cubicBezTo>
                    <a:cubicBezTo>
                      <a:pt x="1201" y="2616"/>
                      <a:pt x="1225" y="2584"/>
                      <a:pt x="1225" y="2569"/>
                    </a:cubicBezTo>
                    <a:cubicBezTo>
                      <a:pt x="1233" y="2553"/>
                      <a:pt x="1225" y="2537"/>
                      <a:pt x="1217" y="2521"/>
                    </a:cubicBezTo>
                    <a:cubicBezTo>
                      <a:pt x="1209" y="2513"/>
                      <a:pt x="1201" y="2497"/>
                      <a:pt x="1194" y="2466"/>
                    </a:cubicBezTo>
                    <a:cubicBezTo>
                      <a:pt x="1194" y="2458"/>
                      <a:pt x="1194" y="2450"/>
                      <a:pt x="1201" y="2442"/>
                    </a:cubicBezTo>
                    <a:cubicBezTo>
                      <a:pt x="1217" y="2418"/>
                      <a:pt x="1281" y="2411"/>
                      <a:pt x="1312" y="2402"/>
                    </a:cubicBezTo>
                    <a:cubicBezTo>
                      <a:pt x="1328" y="2402"/>
                      <a:pt x="1336" y="2402"/>
                      <a:pt x="1344" y="2395"/>
                    </a:cubicBezTo>
                    <a:cubicBezTo>
                      <a:pt x="1352" y="2395"/>
                      <a:pt x="1352" y="2395"/>
                      <a:pt x="1352" y="2387"/>
                    </a:cubicBezTo>
                    <a:cubicBezTo>
                      <a:pt x="1352" y="2379"/>
                      <a:pt x="1344" y="2363"/>
                      <a:pt x="1328" y="2347"/>
                    </a:cubicBezTo>
                    <a:cubicBezTo>
                      <a:pt x="1320" y="2339"/>
                      <a:pt x="1320" y="2339"/>
                      <a:pt x="1320" y="2339"/>
                    </a:cubicBezTo>
                    <a:cubicBezTo>
                      <a:pt x="1304" y="2331"/>
                      <a:pt x="1312" y="2324"/>
                      <a:pt x="1328" y="2308"/>
                    </a:cubicBezTo>
                    <a:cubicBezTo>
                      <a:pt x="1336" y="2300"/>
                      <a:pt x="1336" y="2292"/>
                      <a:pt x="1344" y="2292"/>
                    </a:cubicBezTo>
                    <a:cubicBezTo>
                      <a:pt x="1352" y="2276"/>
                      <a:pt x="1344" y="2260"/>
                      <a:pt x="1344" y="2244"/>
                    </a:cubicBezTo>
                    <a:cubicBezTo>
                      <a:pt x="1336" y="2229"/>
                      <a:pt x="1336" y="2221"/>
                      <a:pt x="1336" y="2205"/>
                    </a:cubicBezTo>
                    <a:cubicBezTo>
                      <a:pt x="1328" y="2173"/>
                      <a:pt x="1336" y="2158"/>
                      <a:pt x="1344" y="2142"/>
                    </a:cubicBezTo>
                    <a:cubicBezTo>
                      <a:pt x="1360" y="2118"/>
                      <a:pt x="1360" y="2094"/>
                      <a:pt x="1360" y="2078"/>
                    </a:cubicBezTo>
                    <a:lnTo>
                      <a:pt x="1360" y="2071"/>
                    </a:lnTo>
                    <a:cubicBezTo>
                      <a:pt x="1352" y="2055"/>
                      <a:pt x="1352" y="2024"/>
                      <a:pt x="1367" y="2016"/>
                    </a:cubicBezTo>
                    <a:cubicBezTo>
                      <a:pt x="1391" y="2008"/>
                      <a:pt x="1454" y="1898"/>
                      <a:pt x="1454" y="1882"/>
                    </a:cubicBezTo>
                    <a:cubicBezTo>
                      <a:pt x="1454" y="1858"/>
                      <a:pt x="1462" y="1842"/>
                      <a:pt x="1486" y="1826"/>
                    </a:cubicBezTo>
                    <a:cubicBezTo>
                      <a:pt x="1502" y="1819"/>
                      <a:pt x="1502" y="1811"/>
                      <a:pt x="1502" y="1795"/>
                    </a:cubicBezTo>
                    <a:cubicBezTo>
                      <a:pt x="1502" y="1771"/>
                      <a:pt x="1494" y="1747"/>
                      <a:pt x="1486" y="1747"/>
                    </a:cubicBezTo>
                    <a:cubicBezTo>
                      <a:pt x="1470" y="1739"/>
                      <a:pt x="1470" y="1716"/>
                      <a:pt x="1470" y="1676"/>
                    </a:cubicBezTo>
                    <a:cubicBezTo>
                      <a:pt x="1470" y="1668"/>
                      <a:pt x="1470" y="1668"/>
                      <a:pt x="1470" y="1668"/>
                    </a:cubicBezTo>
                    <a:cubicBezTo>
                      <a:pt x="1470" y="1637"/>
                      <a:pt x="1462" y="1629"/>
                      <a:pt x="1447" y="1621"/>
                    </a:cubicBezTo>
                    <a:cubicBezTo>
                      <a:pt x="1439" y="1621"/>
                      <a:pt x="1439" y="1613"/>
                      <a:pt x="1431" y="1605"/>
                    </a:cubicBezTo>
                    <a:cubicBezTo>
                      <a:pt x="1415" y="1581"/>
                      <a:pt x="1431" y="1542"/>
                      <a:pt x="1447" y="1526"/>
                    </a:cubicBezTo>
                    <a:cubicBezTo>
                      <a:pt x="1454" y="1510"/>
                      <a:pt x="1462" y="1431"/>
                      <a:pt x="1462" y="1423"/>
                    </a:cubicBezTo>
                    <a:cubicBezTo>
                      <a:pt x="1360" y="380"/>
                      <a:pt x="1360" y="380"/>
                      <a:pt x="1360" y="380"/>
                    </a:cubicBezTo>
                    <a:lnTo>
                      <a:pt x="1360" y="380"/>
                    </a:lnTo>
                    <a:lnTo>
                      <a:pt x="1360" y="380"/>
                    </a:lnTo>
                    <a:cubicBezTo>
                      <a:pt x="1344" y="364"/>
                      <a:pt x="1328" y="356"/>
                      <a:pt x="1328" y="340"/>
                    </a:cubicBezTo>
                    <a:cubicBezTo>
                      <a:pt x="1320" y="325"/>
                      <a:pt x="1312" y="309"/>
                      <a:pt x="1312" y="293"/>
                    </a:cubicBezTo>
                    <a:cubicBezTo>
                      <a:pt x="1304" y="261"/>
                      <a:pt x="1296" y="230"/>
                      <a:pt x="1272" y="206"/>
                    </a:cubicBezTo>
                    <a:cubicBezTo>
                      <a:pt x="1265" y="190"/>
                      <a:pt x="1257" y="182"/>
                      <a:pt x="1249" y="174"/>
                    </a:cubicBezTo>
                    <a:cubicBezTo>
                      <a:pt x="1233" y="166"/>
                      <a:pt x="1225" y="158"/>
                      <a:pt x="1225" y="111"/>
                    </a:cubicBezTo>
                    <a:cubicBezTo>
                      <a:pt x="1225" y="103"/>
                      <a:pt x="1225" y="103"/>
                      <a:pt x="1225" y="103"/>
                    </a:cubicBezTo>
                    <a:cubicBezTo>
                      <a:pt x="1225" y="79"/>
                      <a:pt x="1225" y="40"/>
                      <a:pt x="1225" y="8"/>
                    </a:cubicBezTo>
                    <a:lnTo>
                      <a:pt x="1225" y="0"/>
                    </a:lnTo>
                    <a:lnTo>
                      <a:pt x="1225" y="0"/>
                    </a:lnTo>
                    <a:lnTo>
                      <a:pt x="1225" y="0"/>
                    </a:lnTo>
                    <a:lnTo>
                      <a:pt x="1225" y="0"/>
                    </a:lnTo>
                    <a:lnTo>
                      <a:pt x="1225" y="0"/>
                    </a:lnTo>
                    <a:lnTo>
                      <a:pt x="1225" y="0"/>
                    </a:lnTo>
                    <a:lnTo>
                      <a:pt x="1225" y="0"/>
                    </a:lnTo>
                    <a:lnTo>
                      <a:pt x="182" y="617"/>
                    </a:ln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5" name="Freeform 708"/>
              <p:cNvSpPr>
                <a:spLocks noChangeArrowheads="1"/>
              </p:cNvSpPr>
              <p:nvPr/>
            </p:nvSpPr>
            <p:spPr bwMode="auto">
              <a:xfrm>
                <a:off x="13227243" y="5261505"/>
                <a:ext cx="229611" cy="540398"/>
              </a:xfrm>
              <a:custGeom>
                <a:avLst/>
                <a:gdLst>
                  <a:gd name="T0" fmla="*/ 237 w 435"/>
                  <a:gd name="T1" fmla="*/ 0 h 1029"/>
                  <a:gd name="T2" fmla="*/ 229 w 435"/>
                  <a:gd name="T3" fmla="*/ 0 h 1029"/>
                  <a:gd name="T4" fmla="*/ 237 w 435"/>
                  <a:gd name="T5" fmla="*/ 16 h 1029"/>
                  <a:gd name="T6" fmla="*/ 269 w 435"/>
                  <a:gd name="T7" fmla="*/ 48 h 1029"/>
                  <a:gd name="T8" fmla="*/ 379 w 435"/>
                  <a:gd name="T9" fmla="*/ 174 h 1029"/>
                  <a:gd name="T10" fmla="*/ 419 w 435"/>
                  <a:gd name="T11" fmla="*/ 253 h 1029"/>
                  <a:gd name="T12" fmla="*/ 387 w 435"/>
                  <a:gd name="T13" fmla="*/ 340 h 1029"/>
                  <a:gd name="T14" fmla="*/ 316 w 435"/>
                  <a:gd name="T15" fmla="*/ 459 h 1029"/>
                  <a:gd name="T16" fmla="*/ 276 w 435"/>
                  <a:gd name="T17" fmla="*/ 483 h 1029"/>
                  <a:gd name="T18" fmla="*/ 189 w 435"/>
                  <a:gd name="T19" fmla="*/ 522 h 1029"/>
                  <a:gd name="T20" fmla="*/ 150 w 435"/>
                  <a:gd name="T21" fmla="*/ 514 h 1029"/>
                  <a:gd name="T22" fmla="*/ 103 w 435"/>
                  <a:gd name="T23" fmla="*/ 530 h 1029"/>
                  <a:gd name="T24" fmla="*/ 103 w 435"/>
                  <a:gd name="T25" fmla="*/ 585 h 1029"/>
                  <a:gd name="T26" fmla="*/ 134 w 435"/>
                  <a:gd name="T27" fmla="*/ 648 h 1029"/>
                  <a:gd name="T28" fmla="*/ 158 w 435"/>
                  <a:gd name="T29" fmla="*/ 688 h 1029"/>
                  <a:gd name="T30" fmla="*/ 110 w 435"/>
                  <a:gd name="T31" fmla="*/ 799 h 1029"/>
                  <a:gd name="T32" fmla="*/ 118 w 435"/>
                  <a:gd name="T33" fmla="*/ 846 h 1029"/>
                  <a:gd name="T34" fmla="*/ 118 w 435"/>
                  <a:gd name="T35" fmla="*/ 846 h 1029"/>
                  <a:gd name="T36" fmla="*/ 7 w 435"/>
                  <a:gd name="T37" fmla="*/ 917 h 1029"/>
                  <a:gd name="T38" fmla="*/ 0 w 435"/>
                  <a:gd name="T39" fmla="*/ 933 h 1029"/>
                  <a:gd name="T40" fmla="*/ 23 w 435"/>
                  <a:gd name="T41" fmla="*/ 965 h 1029"/>
                  <a:gd name="T42" fmla="*/ 7 w 435"/>
                  <a:gd name="T43" fmla="*/ 1020 h 1029"/>
                  <a:gd name="T44" fmla="*/ 7 w 435"/>
                  <a:gd name="T45" fmla="*/ 1020 h 1029"/>
                  <a:gd name="T46" fmla="*/ 7 w 435"/>
                  <a:gd name="T47" fmla="*/ 1028 h 1029"/>
                  <a:gd name="T48" fmla="*/ 7 w 435"/>
                  <a:gd name="T49" fmla="*/ 1028 h 1029"/>
                  <a:gd name="T50" fmla="*/ 31 w 435"/>
                  <a:gd name="T51" fmla="*/ 980 h 1029"/>
                  <a:gd name="T52" fmla="*/ 16 w 435"/>
                  <a:gd name="T53" fmla="*/ 941 h 1029"/>
                  <a:gd name="T54" fmla="*/ 7 w 435"/>
                  <a:gd name="T55" fmla="*/ 933 h 1029"/>
                  <a:gd name="T56" fmla="*/ 39 w 435"/>
                  <a:gd name="T57" fmla="*/ 917 h 1029"/>
                  <a:gd name="T58" fmla="*/ 118 w 435"/>
                  <a:gd name="T59" fmla="*/ 807 h 1029"/>
                  <a:gd name="T60" fmla="*/ 126 w 435"/>
                  <a:gd name="T61" fmla="*/ 783 h 1029"/>
                  <a:gd name="T62" fmla="*/ 166 w 435"/>
                  <a:gd name="T63" fmla="*/ 672 h 1029"/>
                  <a:gd name="T64" fmla="*/ 118 w 435"/>
                  <a:gd name="T65" fmla="*/ 617 h 1029"/>
                  <a:gd name="T66" fmla="*/ 103 w 435"/>
                  <a:gd name="T67" fmla="*/ 546 h 1029"/>
                  <a:gd name="T68" fmla="*/ 126 w 435"/>
                  <a:gd name="T69" fmla="*/ 530 h 1029"/>
                  <a:gd name="T70" fmla="*/ 174 w 435"/>
                  <a:gd name="T71" fmla="*/ 522 h 1029"/>
                  <a:gd name="T72" fmla="*/ 189 w 435"/>
                  <a:gd name="T73" fmla="*/ 530 h 1029"/>
                  <a:gd name="T74" fmla="*/ 237 w 435"/>
                  <a:gd name="T75" fmla="*/ 514 h 1029"/>
                  <a:gd name="T76" fmla="*/ 308 w 435"/>
                  <a:gd name="T77" fmla="*/ 474 h 1029"/>
                  <a:gd name="T78" fmla="*/ 363 w 435"/>
                  <a:gd name="T79" fmla="*/ 403 h 1029"/>
                  <a:gd name="T80" fmla="*/ 411 w 435"/>
                  <a:gd name="T81" fmla="*/ 316 h 1029"/>
                  <a:gd name="T82" fmla="*/ 411 w 435"/>
                  <a:gd name="T83" fmla="*/ 182 h 1029"/>
                  <a:gd name="T84" fmla="*/ 332 w 435"/>
                  <a:gd name="T85" fmla="*/ 119 h 1029"/>
                  <a:gd name="T86" fmla="*/ 237 w 435"/>
                  <a:gd name="T87" fmla="*/ 8 h 1029"/>
                  <a:gd name="T88" fmla="*/ 237 w 435"/>
                  <a:gd name="T89" fmla="*/ 8 h 1029"/>
                  <a:gd name="T90" fmla="*/ 237 w 435"/>
                  <a:gd name="T91" fmla="*/ 0 h 10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35" h="1029">
                    <a:moveTo>
                      <a:pt x="237" y="0"/>
                    </a:moveTo>
                    <a:lnTo>
                      <a:pt x="237" y="0"/>
                    </a:lnTo>
                    <a:lnTo>
                      <a:pt x="237" y="0"/>
                    </a:lnTo>
                    <a:cubicBezTo>
                      <a:pt x="229" y="0"/>
                      <a:pt x="229" y="0"/>
                      <a:pt x="229" y="0"/>
                    </a:cubicBezTo>
                    <a:lnTo>
                      <a:pt x="229" y="8"/>
                    </a:lnTo>
                    <a:cubicBezTo>
                      <a:pt x="229" y="8"/>
                      <a:pt x="229" y="8"/>
                      <a:pt x="237" y="16"/>
                    </a:cubicBezTo>
                    <a:lnTo>
                      <a:pt x="237" y="16"/>
                    </a:lnTo>
                    <a:cubicBezTo>
                      <a:pt x="237" y="24"/>
                      <a:pt x="253" y="32"/>
                      <a:pt x="269" y="48"/>
                    </a:cubicBezTo>
                    <a:cubicBezTo>
                      <a:pt x="292" y="71"/>
                      <a:pt x="324" y="103"/>
                      <a:pt x="324" y="119"/>
                    </a:cubicBezTo>
                    <a:cubicBezTo>
                      <a:pt x="324" y="143"/>
                      <a:pt x="356" y="158"/>
                      <a:pt x="379" y="174"/>
                    </a:cubicBezTo>
                    <a:cubicBezTo>
                      <a:pt x="387" y="174"/>
                      <a:pt x="395" y="182"/>
                      <a:pt x="403" y="182"/>
                    </a:cubicBezTo>
                    <a:cubicBezTo>
                      <a:pt x="411" y="190"/>
                      <a:pt x="419" y="221"/>
                      <a:pt x="419" y="253"/>
                    </a:cubicBezTo>
                    <a:cubicBezTo>
                      <a:pt x="419" y="277"/>
                      <a:pt x="419" y="301"/>
                      <a:pt x="411" y="316"/>
                    </a:cubicBezTo>
                    <a:cubicBezTo>
                      <a:pt x="403" y="324"/>
                      <a:pt x="395" y="332"/>
                      <a:pt x="387" y="340"/>
                    </a:cubicBezTo>
                    <a:cubicBezTo>
                      <a:pt x="371" y="356"/>
                      <a:pt x="356" y="364"/>
                      <a:pt x="356" y="403"/>
                    </a:cubicBezTo>
                    <a:cubicBezTo>
                      <a:pt x="356" y="443"/>
                      <a:pt x="340" y="451"/>
                      <a:pt x="316" y="459"/>
                    </a:cubicBezTo>
                    <a:cubicBezTo>
                      <a:pt x="316" y="459"/>
                      <a:pt x="308" y="467"/>
                      <a:pt x="300" y="467"/>
                    </a:cubicBezTo>
                    <a:cubicBezTo>
                      <a:pt x="292" y="474"/>
                      <a:pt x="284" y="474"/>
                      <a:pt x="276" y="483"/>
                    </a:cubicBezTo>
                    <a:cubicBezTo>
                      <a:pt x="261" y="483"/>
                      <a:pt x="245" y="490"/>
                      <a:pt x="229" y="506"/>
                    </a:cubicBezTo>
                    <a:cubicBezTo>
                      <a:pt x="221" y="514"/>
                      <a:pt x="213" y="522"/>
                      <a:pt x="189" y="522"/>
                    </a:cubicBezTo>
                    <a:cubicBezTo>
                      <a:pt x="189" y="522"/>
                      <a:pt x="181" y="522"/>
                      <a:pt x="174" y="522"/>
                    </a:cubicBezTo>
                    <a:cubicBezTo>
                      <a:pt x="166" y="514"/>
                      <a:pt x="158" y="514"/>
                      <a:pt x="150" y="514"/>
                    </a:cubicBezTo>
                    <a:cubicBezTo>
                      <a:pt x="134" y="514"/>
                      <a:pt x="126" y="514"/>
                      <a:pt x="118" y="522"/>
                    </a:cubicBezTo>
                    <a:cubicBezTo>
                      <a:pt x="110" y="522"/>
                      <a:pt x="103" y="522"/>
                      <a:pt x="103" y="530"/>
                    </a:cubicBezTo>
                    <a:cubicBezTo>
                      <a:pt x="103" y="538"/>
                      <a:pt x="94" y="546"/>
                      <a:pt x="94" y="546"/>
                    </a:cubicBezTo>
                    <a:cubicBezTo>
                      <a:pt x="94" y="561"/>
                      <a:pt x="103" y="569"/>
                      <a:pt x="103" y="585"/>
                    </a:cubicBezTo>
                    <a:cubicBezTo>
                      <a:pt x="110" y="593"/>
                      <a:pt x="110" y="609"/>
                      <a:pt x="110" y="617"/>
                    </a:cubicBezTo>
                    <a:cubicBezTo>
                      <a:pt x="110" y="633"/>
                      <a:pt x="126" y="641"/>
                      <a:pt x="134" y="648"/>
                    </a:cubicBezTo>
                    <a:cubicBezTo>
                      <a:pt x="150" y="656"/>
                      <a:pt x="158" y="664"/>
                      <a:pt x="158" y="680"/>
                    </a:cubicBezTo>
                    <a:cubicBezTo>
                      <a:pt x="158" y="680"/>
                      <a:pt x="158" y="680"/>
                      <a:pt x="158" y="688"/>
                    </a:cubicBezTo>
                    <a:cubicBezTo>
                      <a:pt x="158" y="720"/>
                      <a:pt x="142" y="767"/>
                      <a:pt x="126" y="775"/>
                    </a:cubicBezTo>
                    <a:cubicBezTo>
                      <a:pt x="118" y="783"/>
                      <a:pt x="110" y="791"/>
                      <a:pt x="110" y="799"/>
                    </a:cubicBezTo>
                    <a:cubicBezTo>
                      <a:pt x="110" y="799"/>
                      <a:pt x="110" y="807"/>
                      <a:pt x="110" y="814"/>
                    </a:cubicBezTo>
                    <a:cubicBezTo>
                      <a:pt x="118" y="822"/>
                      <a:pt x="118" y="830"/>
                      <a:pt x="118" y="846"/>
                    </a:cubicBezTo>
                    <a:lnTo>
                      <a:pt x="118" y="846"/>
                    </a:lnTo>
                    <a:lnTo>
                      <a:pt x="118" y="846"/>
                    </a:lnTo>
                    <a:cubicBezTo>
                      <a:pt x="118" y="878"/>
                      <a:pt x="71" y="894"/>
                      <a:pt x="31" y="909"/>
                    </a:cubicBezTo>
                    <a:cubicBezTo>
                      <a:pt x="23" y="909"/>
                      <a:pt x="16" y="917"/>
                      <a:pt x="7" y="917"/>
                    </a:cubicBezTo>
                    <a:cubicBezTo>
                      <a:pt x="0" y="925"/>
                      <a:pt x="0" y="925"/>
                      <a:pt x="0" y="933"/>
                    </a:cubicBezTo>
                    <a:lnTo>
                      <a:pt x="0" y="933"/>
                    </a:lnTo>
                    <a:cubicBezTo>
                      <a:pt x="0" y="941"/>
                      <a:pt x="0" y="941"/>
                      <a:pt x="7" y="949"/>
                    </a:cubicBezTo>
                    <a:cubicBezTo>
                      <a:pt x="16" y="949"/>
                      <a:pt x="16" y="957"/>
                      <a:pt x="23" y="965"/>
                    </a:cubicBezTo>
                    <a:cubicBezTo>
                      <a:pt x="23" y="965"/>
                      <a:pt x="23" y="973"/>
                      <a:pt x="23" y="980"/>
                    </a:cubicBezTo>
                    <a:cubicBezTo>
                      <a:pt x="23" y="988"/>
                      <a:pt x="16" y="1004"/>
                      <a:pt x="7" y="1020"/>
                    </a:cubicBezTo>
                    <a:lnTo>
                      <a:pt x="7" y="1020"/>
                    </a:lnTo>
                    <a:lnTo>
                      <a:pt x="7" y="1020"/>
                    </a:lnTo>
                    <a:cubicBezTo>
                      <a:pt x="7" y="1020"/>
                      <a:pt x="7" y="1020"/>
                      <a:pt x="7" y="1028"/>
                    </a:cubicBezTo>
                    <a:lnTo>
                      <a:pt x="7" y="1028"/>
                    </a:lnTo>
                    <a:lnTo>
                      <a:pt x="7" y="1028"/>
                    </a:lnTo>
                    <a:lnTo>
                      <a:pt x="7" y="1028"/>
                    </a:lnTo>
                    <a:cubicBezTo>
                      <a:pt x="7" y="1028"/>
                      <a:pt x="7" y="1028"/>
                      <a:pt x="7" y="1020"/>
                    </a:cubicBezTo>
                    <a:cubicBezTo>
                      <a:pt x="23" y="1004"/>
                      <a:pt x="31" y="988"/>
                      <a:pt x="31" y="980"/>
                    </a:cubicBezTo>
                    <a:cubicBezTo>
                      <a:pt x="31" y="973"/>
                      <a:pt x="31" y="965"/>
                      <a:pt x="23" y="957"/>
                    </a:cubicBezTo>
                    <a:cubicBezTo>
                      <a:pt x="23" y="949"/>
                      <a:pt x="16" y="949"/>
                      <a:pt x="16" y="941"/>
                    </a:cubicBezTo>
                    <a:cubicBezTo>
                      <a:pt x="7" y="941"/>
                      <a:pt x="7" y="933"/>
                      <a:pt x="7" y="933"/>
                    </a:cubicBezTo>
                    <a:lnTo>
                      <a:pt x="7" y="933"/>
                    </a:lnTo>
                    <a:cubicBezTo>
                      <a:pt x="7" y="933"/>
                      <a:pt x="7" y="933"/>
                      <a:pt x="16" y="925"/>
                    </a:cubicBezTo>
                    <a:cubicBezTo>
                      <a:pt x="23" y="925"/>
                      <a:pt x="31" y="917"/>
                      <a:pt x="39" y="917"/>
                    </a:cubicBezTo>
                    <a:cubicBezTo>
                      <a:pt x="71" y="901"/>
                      <a:pt x="126" y="878"/>
                      <a:pt x="126" y="846"/>
                    </a:cubicBezTo>
                    <a:cubicBezTo>
                      <a:pt x="126" y="830"/>
                      <a:pt x="118" y="814"/>
                      <a:pt x="118" y="807"/>
                    </a:cubicBezTo>
                    <a:lnTo>
                      <a:pt x="118" y="799"/>
                    </a:lnTo>
                    <a:cubicBezTo>
                      <a:pt x="118" y="791"/>
                      <a:pt x="118" y="791"/>
                      <a:pt x="126" y="783"/>
                    </a:cubicBezTo>
                    <a:cubicBezTo>
                      <a:pt x="150" y="775"/>
                      <a:pt x="166" y="720"/>
                      <a:pt x="166" y="688"/>
                    </a:cubicBezTo>
                    <a:cubicBezTo>
                      <a:pt x="166" y="680"/>
                      <a:pt x="166" y="680"/>
                      <a:pt x="166" y="672"/>
                    </a:cubicBezTo>
                    <a:cubicBezTo>
                      <a:pt x="166" y="664"/>
                      <a:pt x="150" y="656"/>
                      <a:pt x="142" y="648"/>
                    </a:cubicBezTo>
                    <a:cubicBezTo>
                      <a:pt x="126" y="641"/>
                      <a:pt x="118" y="633"/>
                      <a:pt x="118" y="617"/>
                    </a:cubicBezTo>
                    <a:cubicBezTo>
                      <a:pt x="118" y="609"/>
                      <a:pt x="118" y="593"/>
                      <a:pt x="110" y="585"/>
                    </a:cubicBezTo>
                    <a:cubicBezTo>
                      <a:pt x="110" y="569"/>
                      <a:pt x="103" y="561"/>
                      <a:pt x="103" y="546"/>
                    </a:cubicBezTo>
                    <a:cubicBezTo>
                      <a:pt x="103" y="546"/>
                      <a:pt x="103" y="538"/>
                      <a:pt x="110" y="538"/>
                    </a:cubicBezTo>
                    <a:cubicBezTo>
                      <a:pt x="110" y="530"/>
                      <a:pt x="118" y="530"/>
                      <a:pt x="126" y="530"/>
                    </a:cubicBezTo>
                    <a:cubicBezTo>
                      <a:pt x="126" y="522"/>
                      <a:pt x="134" y="522"/>
                      <a:pt x="150" y="522"/>
                    </a:cubicBezTo>
                    <a:cubicBezTo>
                      <a:pt x="158" y="522"/>
                      <a:pt x="166" y="522"/>
                      <a:pt x="174" y="522"/>
                    </a:cubicBezTo>
                    <a:lnTo>
                      <a:pt x="174" y="522"/>
                    </a:lnTo>
                    <a:cubicBezTo>
                      <a:pt x="181" y="522"/>
                      <a:pt x="189" y="530"/>
                      <a:pt x="189" y="530"/>
                    </a:cubicBezTo>
                    <a:lnTo>
                      <a:pt x="189" y="530"/>
                    </a:lnTo>
                    <a:cubicBezTo>
                      <a:pt x="205" y="530"/>
                      <a:pt x="221" y="522"/>
                      <a:pt x="237" y="514"/>
                    </a:cubicBezTo>
                    <a:cubicBezTo>
                      <a:pt x="253" y="498"/>
                      <a:pt x="261" y="490"/>
                      <a:pt x="276" y="483"/>
                    </a:cubicBezTo>
                    <a:cubicBezTo>
                      <a:pt x="284" y="483"/>
                      <a:pt x="292" y="483"/>
                      <a:pt x="308" y="474"/>
                    </a:cubicBezTo>
                    <a:cubicBezTo>
                      <a:pt x="308" y="467"/>
                      <a:pt x="316" y="467"/>
                      <a:pt x="324" y="467"/>
                    </a:cubicBezTo>
                    <a:cubicBezTo>
                      <a:pt x="347" y="459"/>
                      <a:pt x="363" y="443"/>
                      <a:pt x="363" y="403"/>
                    </a:cubicBezTo>
                    <a:cubicBezTo>
                      <a:pt x="363" y="364"/>
                      <a:pt x="379" y="356"/>
                      <a:pt x="387" y="348"/>
                    </a:cubicBezTo>
                    <a:cubicBezTo>
                      <a:pt x="395" y="340"/>
                      <a:pt x="411" y="332"/>
                      <a:pt x="411" y="316"/>
                    </a:cubicBezTo>
                    <a:cubicBezTo>
                      <a:pt x="434" y="285"/>
                      <a:pt x="427" y="214"/>
                      <a:pt x="411" y="182"/>
                    </a:cubicBezTo>
                    <a:lnTo>
                      <a:pt x="411" y="182"/>
                    </a:lnTo>
                    <a:cubicBezTo>
                      <a:pt x="403" y="174"/>
                      <a:pt x="387" y="166"/>
                      <a:pt x="379" y="166"/>
                    </a:cubicBezTo>
                    <a:cubicBezTo>
                      <a:pt x="356" y="150"/>
                      <a:pt x="332" y="143"/>
                      <a:pt x="332" y="119"/>
                    </a:cubicBezTo>
                    <a:cubicBezTo>
                      <a:pt x="332" y="95"/>
                      <a:pt x="300" y="71"/>
                      <a:pt x="276" y="48"/>
                    </a:cubicBezTo>
                    <a:cubicBezTo>
                      <a:pt x="261" y="32"/>
                      <a:pt x="245" y="16"/>
                      <a:pt x="237" y="8"/>
                    </a:cubicBezTo>
                    <a:lnTo>
                      <a:pt x="237" y="8"/>
                    </a:lnTo>
                    <a:lnTo>
                      <a:pt x="237" y="8"/>
                    </a:lnTo>
                    <a:lnTo>
                      <a:pt x="237" y="8"/>
                    </a:lnTo>
                    <a:cubicBezTo>
                      <a:pt x="237" y="0"/>
                      <a:pt x="237" y="0"/>
                      <a:pt x="237" y="0"/>
                    </a:cubicBez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6" name="Freeform 709"/>
              <p:cNvSpPr>
                <a:spLocks noChangeArrowheads="1"/>
              </p:cNvSpPr>
              <p:nvPr/>
            </p:nvSpPr>
            <p:spPr bwMode="auto">
              <a:xfrm>
                <a:off x="13220285" y="5799584"/>
                <a:ext cx="514886" cy="818714"/>
              </a:xfrm>
              <a:custGeom>
                <a:avLst/>
                <a:gdLst>
                  <a:gd name="T0" fmla="*/ 23 w 981"/>
                  <a:gd name="T1" fmla="*/ 0 h 1557"/>
                  <a:gd name="T2" fmla="*/ 23 w 981"/>
                  <a:gd name="T3" fmla="*/ 0 h 1557"/>
                  <a:gd name="T4" fmla="*/ 16 w 981"/>
                  <a:gd name="T5" fmla="*/ 213 h 1557"/>
                  <a:gd name="T6" fmla="*/ 95 w 981"/>
                  <a:gd name="T7" fmla="*/ 316 h 1557"/>
                  <a:gd name="T8" fmla="*/ 166 w 981"/>
                  <a:gd name="T9" fmla="*/ 411 h 1557"/>
                  <a:gd name="T10" fmla="*/ 292 w 981"/>
                  <a:gd name="T11" fmla="*/ 506 h 1557"/>
                  <a:gd name="T12" fmla="*/ 316 w 981"/>
                  <a:gd name="T13" fmla="*/ 577 h 1557"/>
                  <a:gd name="T14" fmla="*/ 332 w 981"/>
                  <a:gd name="T15" fmla="*/ 640 h 1557"/>
                  <a:gd name="T16" fmla="*/ 356 w 981"/>
                  <a:gd name="T17" fmla="*/ 672 h 1557"/>
                  <a:gd name="T18" fmla="*/ 379 w 981"/>
                  <a:gd name="T19" fmla="*/ 664 h 1557"/>
                  <a:gd name="T20" fmla="*/ 387 w 981"/>
                  <a:gd name="T21" fmla="*/ 656 h 1557"/>
                  <a:gd name="T22" fmla="*/ 411 w 981"/>
                  <a:gd name="T23" fmla="*/ 648 h 1557"/>
                  <a:gd name="T24" fmla="*/ 427 w 981"/>
                  <a:gd name="T25" fmla="*/ 664 h 1557"/>
                  <a:gd name="T26" fmla="*/ 450 w 981"/>
                  <a:gd name="T27" fmla="*/ 672 h 1557"/>
                  <a:gd name="T28" fmla="*/ 466 w 981"/>
                  <a:gd name="T29" fmla="*/ 656 h 1557"/>
                  <a:gd name="T30" fmla="*/ 466 w 981"/>
                  <a:gd name="T31" fmla="*/ 648 h 1557"/>
                  <a:gd name="T32" fmla="*/ 522 w 981"/>
                  <a:gd name="T33" fmla="*/ 688 h 1557"/>
                  <a:gd name="T34" fmla="*/ 466 w 981"/>
                  <a:gd name="T35" fmla="*/ 909 h 1557"/>
                  <a:gd name="T36" fmla="*/ 593 w 981"/>
                  <a:gd name="T37" fmla="*/ 1106 h 1557"/>
                  <a:gd name="T38" fmla="*/ 648 w 981"/>
                  <a:gd name="T39" fmla="*/ 1145 h 1557"/>
                  <a:gd name="T40" fmla="*/ 696 w 981"/>
                  <a:gd name="T41" fmla="*/ 1185 h 1557"/>
                  <a:gd name="T42" fmla="*/ 743 w 981"/>
                  <a:gd name="T43" fmla="*/ 1209 h 1557"/>
                  <a:gd name="T44" fmla="*/ 783 w 981"/>
                  <a:gd name="T45" fmla="*/ 1232 h 1557"/>
                  <a:gd name="T46" fmla="*/ 806 w 981"/>
                  <a:gd name="T47" fmla="*/ 1248 h 1557"/>
                  <a:gd name="T48" fmla="*/ 830 w 981"/>
                  <a:gd name="T49" fmla="*/ 1319 h 1557"/>
                  <a:gd name="T50" fmla="*/ 854 w 981"/>
                  <a:gd name="T51" fmla="*/ 1367 h 1557"/>
                  <a:gd name="T52" fmla="*/ 846 w 981"/>
                  <a:gd name="T53" fmla="*/ 1398 h 1557"/>
                  <a:gd name="T54" fmla="*/ 830 w 981"/>
                  <a:gd name="T55" fmla="*/ 1414 h 1557"/>
                  <a:gd name="T56" fmla="*/ 846 w 981"/>
                  <a:gd name="T57" fmla="*/ 1469 h 1557"/>
                  <a:gd name="T58" fmla="*/ 877 w 981"/>
                  <a:gd name="T59" fmla="*/ 1517 h 1557"/>
                  <a:gd name="T60" fmla="*/ 933 w 981"/>
                  <a:gd name="T61" fmla="*/ 1548 h 1557"/>
                  <a:gd name="T62" fmla="*/ 956 w 981"/>
                  <a:gd name="T63" fmla="*/ 1548 h 1557"/>
                  <a:gd name="T64" fmla="*/ 972 w 981"/>
                  <a:gd name="T65" fmla="*/ 1548 h 1557"/>
                  <a:gd name="T66" fmla="*/ 972 w 981"/>
                  <a:gd name="T67" fmla="*/ 1548 h 1557"/>
                  <a:gd name="T68" fmla="*/ 980 w 981"/>
                  <a:gd name="T69" fmla="*/ 1556 h 1557"/>
                  <a:gd name="T70" fmla="*/ 980 w 981"/>
                  <a:gd name="T71" fmla="*/ 1556 h 1557"/>
                  <a:gd name="T72" fmla="*/ 980 w 981"/>
                  <a:gd name="T73" fmla="*/ 1548 h 1557"/>
                  <a:gd name="T74" fmla="*/ 972 w 981"/>
                  <a:gd name="T75" fmla="*/ 1548 h 1557"/>
                  <a:gd name="T76" fmla="*/ 956 w 981"/>
                  <a:gd name="T77" fmla="*/ 1548 h 1557"/>
                  <a:gd name="T78" fmla="*/ 933 w 981"/>
                  <a:gd name="T79" fmla="*/ 1548 h 1557"/>
                  <a:gd name="T80" fmla="*/ 885 w 981"/>
                  <a:gd name="T81" fmla="*/ 1517 h 1557"/>
                  <a:gd name="T82" fmla="*/ 830 w 981"/>
                  <a:gd name="T83" fmla="*/ 1414 h 1557"/>
                  <a:gd name="T84" fmla="*/ 854 w 981"/>
                  <a:gd name="T85" fmla="*/ 1359 h 1557"/>
                  <a:gd name="T86" fmla="*/ 806 w 981"/>
                  <a:gd name="T87" fmla="*/ 1248 h 1557"/>
                  <a:gd name="T88" fmla="*/ 743 w 981"/>
                  <a:gd name="T89" fmla="*/ 1209 h 1557"/>
                  <a:gd name="T90" fmla="*/ 648 w 981"/>
                  <a:gd name="T91" fmla="*/ 1145 h 1557"/>
                  <a:gd name="T92" fmla="*/ 466 w 981"/>
                  <a:gd name="T93" fmla="*/ 909 h 1557"/>
                  <a:gd name="T94" fmla="*/ 530 w 981"/>
                  <a:gd name="T95" fmla="*/ 680 h 1557"/>
                  <a:gd name="T96" fmla="*/ 466 w 981"/>
                  <a:gd name="T97" fmla="*/ 648 h 1557"/>
                  <a:gd name="T98" fmla="*/ 466 w 981"/>
                  <a:gd name="T99" fmla="*/ 656 h 1557"/>
                  <a:gd name="T100" fmla="*/ 450 w 981"/>
                  <a:gd name="T101" fmla="*/ 672 h 1557"/>
                  <a:gd name="T102" fmla="*/ 435 w 981"/>
                  <a:gd name="T103" fmla="*/ 656 h 1557"/>
                  <a:gd name="T104" fmla="*/ 411 w 981"/>
                  <a:gd name="T105" fmla="*/ 648 h 1557"/>
                  <a:gd name="T106" fmla="*/ 387 w 981"/>
                  <a:gd name="T107" fmla="*/ 648 h 1557"/>
                  <a:gd name="T108" fmla="*/ 356 w 981"/>
                  <a:gd name="T109" fmla="*/ 664 h 1557"/>
                  <a:gd name="T110" fmla="*/ 332 w 981"/>
                  <a:gd name="T111" fmla="*/ 640 h 1557"/>
                  <a:gd name="T112" fmla="*/ 292 w 981"/>
                  <a:gd name="T113" fmla="*/ 506 h 1557"/>
                  <a:gd name="T114" fmla="*/ 166 w 981"/>
                  <a:gd name="T115" fmla="*/ 411 h 1557"/>
                  <a:gd name="T116" fmla="*/ 16 w 981"/>
                  <a:gd name="T117" fmla="*/ 213 h 1557"/>
                  <a:gd name="T118" fmla="*/ 23 w 981"/>
                  <a:gd name="T119" fmla="*/ 8 h 1557"/>
                  <a:gd name="T120" fmla="*/ 23 w 981"/>
                  <a:gd name="T121" fmla="*/ 8 h 1557"/>
                  <a:gd name="T122" fmla="*/ 23 w 981"/>
                  <a:gd name="T123" fmla="*/ 0 h 1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81" h="1557">
                    <a:moveTo>
                      <a:pt x="23" y="0"/>
                    </a:moveTo>
                    <a:lnTo>
                      <a:pt x="23" y="0"/>
                    </a:lnTo>
                    <a:cubicBezTo>
                      <a:pt x="0" y="32"/>
                      <a:pt x="8" y="166"/>
                      <a:pt x="16" y="213"/>
                    </a:cubicBezTo>
                    <a:cubicBezTo>
                      <a:pt x="16" y="245"/>
                      <a:pt x="55" y="285"/>
                      <a:pt x="95" y="316"/>
                    </a:cubicBezTo>
                    <a:cubicBezTo>
                      <a:pt x="126" y="356"/>
                      <a:pt x="158" y="387"/>
                      <a:pt x="166" y="411"/>
                    </a:cubicBezTo>
                    <a:cubicBezTo>
                      <a:pt x="166" y="458"/>
                      <a:pt x="269" y="498"/>
                      <a:pt x="292" y="506"/>
                    </a:cubicBezTo>
                    <a:cubicBezTo>
                      <a:pt x="300" y="514"/>
                      <a:pt x="308" y="545"/>
                      <a:pt x="316" y="577"/>
                    </a:cubicBezTo>
                    <a:cubicBezTo>
                      <a:pt x="324" y="601"/>
                      <a:pt x="324" y="624"/>
                      <a:pt x="332" y="640"/>
                    </a:cubicBezTo>
                    <a:cubicBezTo>
                      <a:pt x="340" y="664"/>
                      <a:pt x="348" y="672"/>
                      <a:pt x="356" y="672"/>
                    </a:cubicBezTo>
                    <a:cubicBezTo>
                      <a:pt x="363" y="672"/>
                      <a:pt x="372" y="664"/>
                      <a:pt x="379" y="664"/>
                    </a:cubicBezTo>
                    <a:lnTo>
                      <a:pt x="387" y="656"/>
                    </a:lnTo>
                    <a:cubicBezTo>
                      <a:pt x="395" y="648"/>
                      <a:pt x="403" y="648"/>
                      <a:pt x="411" y="648"/>
                    </a:cubicBezTo>
                    <a:cubicBezTo>
                      <a:pt x="419" y="648"/>
                      <a:pt x="427" y="656"/>
                      <a:pt x="427" y="664"/>
                    </a:cubicBezTo>
                    <a:cubicBezTo>
                      <a:pt x="435" y="672"/>
                      <a:pt x="443" y="672"/>
                      <a:pt x="450" y="672"/>
                    </a:cubicBezTo>
                    <a:cubicBezTo>
                      <a:pt x="458" y="672"/>
                      <a:pt x="466" y="664"/>
                      <a:pt x="466" y="656"/>
                    </a:cubicBezTo>
                    <a:cubicBezTo>
                      <a:pt x="466" y="648"/>
                      <a:pt x="466" y="648"/>
                      <a:pt x="466" y="648"/>
                    </a:cubicBezTo>
                    <a:cubicBezTo>
                      <a:pt x="474" y="648"/>
                      <a:pt x="498" y="664"/>
                      <a:pt x="522" y="688"/>
                    </a:cubicBezTo>
                    <a:cubicBezTo>
                      <a:pt x="553" y="711"/>
                      <a:pt x="530" y="798"/>
                      <a:pt x="466" y="909"/>
                    </a:cubicBezTo>
                    <a:cubicBezTo>
                      <a:pt x="427" y="979"/>
                      <a:pt x="530" y="1058"/>
                      <a:pt x="593" y="1106"/>
                    </a:cubicBezTo>
                    <a:cubicBezTo>
                      <a:pt x="625" y="1121"/>
                      <a:pt x="640" y="1137"/>
                      <a:pt x="648" y="1145"/>
                    </a:cubicBezTo>
                    <a:cubicBezTo>
                      <a:pt x="656" y="1169"/>
                      <a:pt x="680" y="1177"/>
                      <a:pt x="696" y="1185"/>
                    </a:cubicBezTo>
                    <a:cubicBezTo>
                      <a:pt x="711" y="1185"/>
                      <a:pt x="735" y="1193"/>
                      <a:pt x="743" y="1209"/>
                    </a:cubicBezTo>
                    <a:cubicBezTo>
                      <a:pt x="759" y="1224"/>
                      <a:pt x="775" y="1232"/>
                      <a:pt x="783" y="1232"/>
                    </a:cubicBezTo>
                    <a:cubicBezTo>
                      <a:pt x="798" y="1240"/>
                      <a:pt x="806" y="1240"/>
                      <a:pt x="806" y="1248"/>
                    </a:cubicBezTo>
                    <a:cubicBezTo>
                      <a:pt x="806" y="1272"/>
                      <a:pt x="814" y="1296"/>
                      <a:pt x="830" y="1319"/>
                    </a:cubicBezTo>
                    <a:cubicBezTo>
                      <a:pt x="838" y="1335"/>
                      <a:pt x="846" y="1351"/>
                      <a:pt x="854" y="1367"/>
                    </a:cubicBezTo>
                    <a:cubicBezTo>
                      <a:pt x="862" y="1390"/>
                      <a:pt x="862" y="1390"/>
                      <a:pt x="846" y="1398"/>
                    </a:cubicBezTo>
                    <a:cubicBezTo>
                      <a:pt x="838" y="1398"/>
                      <a:pt x="830" y="1406"/>
                      <a:pt x="830" y="1414"/>
                    </a:cubicBezTo>
                    <a:cubicBezTo>
                      <a:pt x="814" y="1430"/>
                      <a:pt x="830" y="1446"/>
                      <a:pt x="846" y="1469"/>
                    </a:cubicBezTo>
                    <a:cubicBezTo>
                      <a:pt x="862" y="1485"/>
                      <a:pt x="877" y="1501"/>
                      <a:pt x="877" y="1517"/>
                    </a:cubicBezTo>
                    <a:cubicBezTo>
                      <a:pt x="893" y="1540"/>
                      <a:pt x="909" y="1548"/>
                      <a:pt x="933" y="1548"/>
                    </a:cubicBezTo>
                    <a:cubicBezTo>
                      <a:pt x="941" y="1548"/>
                      <a:pt x="949" y="1548"/>
                      <a:pt x="956" y="1548"/>
                    </a:cubicBezTo>
                    <a:cubicBezTo>
                      <a:pt x="964" y="1548"/>
                      <a:pt x="964" y="1548"/>
                      <a:pt x="972" y="1548"/>
                    </a:cubicBezTo>
                    <a:lnTo>
                      <a:pt x="972" y="1548"/>
                    </a:lnTo>
                    <a:cubicBezTo>
                      <a:pt x="980" y="1556"/>
                      <a:pt x="980" y="1556"/>
                      <a:pt x="980" y="1556"/>
                    </a:cubicBezTo>
                    <a:lnTo>
                      <a:pt x="980" y="1556"/>
                    </a:lnTo>
                    <a:cubicBezTo>
                      <a:pt x="980" y="1548"/>
                      <a:pt x="980" y="1548"/>
                      <a:pt x="980" y="1548"/>
                    </a:cubicBezTo>
                    <a:lnTo>
                      <a:pt x="972" y="1548"/>
                    </a:lnTo>
                    <a:cubicBezTo>
                      <a:pt x="964" y="1548"/>
                      <a:pt x="964" y="1548"/>
                      <a:pt x="956" y="1548"/>
                    </a:cubicBezTo>
                    <a:cubicBezTo>
                      <a:pt x="949" y="1548"/>
                      <a:pt x="941" y="1548"/>
                      <a:pt x="933" y="1548"/>
                    </a:cubicBezTo>
                    <a:cubicBezTo>
                      <a:pt x="917" y="1548"/>
                      <a:pt x="893" y="1540"/>
                      <a:pt x="885" y="1517"/>
                    </a:cubicBezTo>
                    <a:cubicBezTo>
                      <a:pt x="862" y="1469"/>
                      <a:pt x="806" y="1438"/>
                      <a:pt x="830" y="1414"/>
                    </a:cubicBezTo>
                    <a:cubicBezTo>
                      <a:pt x="846" y="1390"/>
                      <a:pt x="877" y="1406"/>
                      <a:pt x="854" y="1359"/>
                    </a:cubicBezTo>
                    <a:cubicBezTo>
                      <a:pt x="838" y="1319"/>
                      <a:pt x="806" y="1280"/>
                      <a:pt x="806" y="1248"/>
                    </a:cubicBezTo>
                    <a:cubicBezTo>
                      <a:pt x="806" y="1224"/>
                      <a:pt x="767" y="1240"/>
                      <a:pt x="743" y="1209"/>
                    </a:cubicBezTo>
                    <a:cubicBezTo>
                      <a:pt x="719" y="1177"/>
                      <a:pt x="664" y="1177"/>
                      <a:pt x="648" y="1145"/>
                    </a:cubicBezTo>
                    <a:cubicBezTo>
                      <a:pt x="632" y="1114"/>
                      <a:pt x="411" y="1003"/>
                      <a:pt x="466" y="909"/>
                    </a:cubicBezTo>
                    <a:cubicBezTo>
                      <a:pt x="530" y="814"/>
                      <a:pt x="561" y="711"/>
                      <a:pt x="530" y="680"/>
                    </a:cubicBezTo>
                    <a:cubicBezTo>
                      <a:pt x="506" y="664"/>
                      <a:pt x="482" y="648"/>
                      <a:pt x="466" y="648"/>
                    </a:cubicBezTo>
                    <a:cubicBezTo>
                      <a:pt x="466" y="648"/>
                      <a:pt x="466" y="648"/>
                      <a:pt x="466" y="656"/>
                    </a:cubicBezTo>
                    <a:cubicBezTo>
                      <a:pt x="466" y="664"/>
                      <a:pt x="458" y="672"/>
                      <a:pt x="450" y="672"/>
                    </a:cubicBezTo>
                    <a:cubicBezTo>
                      <a:pt x="443" y="672"/>
                      <a:pt x="435" y="664"/>
                      <a:pt x="435" y="656"/>
                    </a:cubicBezTo>
                    <a:cubicBezTo>
                      <a:pt x="427" y="648"/>
                      <a:pt x="427" y="648"/>
                      <a:pt x="411" y="648"/>
                    </a:cubicBezTo>
                    <a:cubicBezTo>
                      <a:pt x="403" y="648"/>
                      <a:pt x="395" y="648"/>
                      <a:pt x="387" y="648"/>
                    </a:cubicBezTo>
                    <a:cubicBezTo>
                      <a:pt x="372" y="656"/>
                      <a:pt x="363" y="664"/>
                      <a:pt x="356" y="664"/>
                    </a:cubicBezTo>
                    <a:cubicBezTo>
                      <a:pt x="348" y="664"/>
                      <a:pt x="340" y="664"/>
                      <a:pt x="332" y="640"/>
                    </a:cubicBezTo>
                    <a:cubicBezTo>
                      <a:pt x="316" y="593"/>
                      <a:pt x="316" y="514"/>
                      <a:pt x="292" y="506"/>
                    </a:cubicBezTo>
                    <a:cubicBezTo>
                      <a:pt x="269" y="498"/>
                      <a:pt x="174" y="451"/>
                      <a:pt x="166" y="411"/>
                    </a:cubicBezTo>
                    <a:cubicBezTo>
                      <a:pt x="166" y="364"/>
                      <a:pt x="23" y="269"/>
                      <a:pt x="16" y="213"/>
                    </a:cubicBezTo>
                    <a:cubicBezTo>
                      <a:pt x="8" y="158"/>
                      <a:pt x="8" y="40"/>
                      <a:pt x="23" y="8"/>
                    </a:cubicBezTo>
                    <a:lnTo>
                      <a:pt x="23" y="8"/>
                    </a:lnTo>
                    <a:cubicBezTo>
                      <a:pt x="23" y="0"/>
                      <a:pt x="23" y="0"/>
                      <a:pt x="23" y="0"/>
                    </a:cubicBez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7" name="Freeform 752"/>
              <p:cNvSpPr>
                <a:spLocks noChangeArrowheads="1"/>
              </p:cNvSpPr>
              <p:nvPr/>
            </p:nvSpPr>
            <p:spPr bwMode="auto">
              <a:xfrm>
                <a:off x="16752588" y="3366631"/>
                <a:ext cx="654044" cy="964831"/>
              </a:xfrm>
              <a:custGeom>
                <a:avLst/>
                <a:gdLst>
                  <a:gd name="T0" fmla="*/ 1202 w 1243"/>
                  <a:gd name="T1" fmla="*/ 1012 h 1835"/>
                  <a:gd name="T2" fmla="*/ 1202 w 1243"/>
                  <a:gd name="T3" fmla="*/ 1012 h 1835"/>
                  <a:gd name="T4" fmla="*/ 1155 w 1243"/>
                  <a:gd name="T5" fmla="*/ 989 h 1835"/>
                  <a:gd name="T6" fmla="*/ 1163 w 1243"/>
                  <a:gd name="T7" fmla="*/ 925 h 1835"/>
                  <a:gd name="T8" fmla="*/ 1131 w 1243"/>
                  <a:gd name="T9" fmla="*/ 894 h 1835"/>
                  <a:gd name="T10" fmla="*/ 1092 w 1243"/>
                  <a:gd name="T11" fmla="*/ 933 h 1835"/>
                  <a:gd name="T12" fmla="*/ 997 w 1243"/>
                  <a:gd name="T13" fmla="*/ 846 h 1835"/>
                  <a:gd name="T14" fmla="*/ 981 w 1243"/>
                  <a:gd name="T15" fmla="*/ 728 h 1835"/>
                  <a:gd name="T16" fmla="*/ 870 w 1243"/>
                  <a:gd name="T17" fmla="*/ 720 h 1835"/>
                  <a:gd name="T18" fmla="*/ 823 w 1243"/>
                  <a:gd name="T19" fmla="*/ 641 h 1835"/>
                  <a:gd name="T20" fmla="*/ 657 w 1243"/>
                  <a:gd name="T21" fmla="*/ 174 h 1835"/>
                  <a:gd name="T22" fmla="*/ 491 w 1243"/>
                  <a:gd name="T23" fmla="*/ 24 h 1835"/>
                  <a:gd name="T24" fmla="*/ 428 w 1243"/>
                  <a:gd name="T25" fmla="*/ 56 h 1835"/>
                  <a:gd name="T26" fmla="*/ 253 w 1243"/>
                  <a:gd name="T27" fmla="*/ 143 h 1835"/>
                  <a:gd name="T28" fmla="*/ 182 w 1243"/>
                  <a:gd name="T29" fmla="*/ 56 h 1835"/>
                  <a:gd name="T30" fmla="*/ 119 w 1243"/>
                  <a:gd name="T31" fmla="*/ 135 h 1835"/>
                  <a:gd name="T32" fmla="*/ 32 w 1243"/>
                  <a:gd name="T33" fmla="*/ 427 h 1835"/>
                  <a:gd name="T34" fmla="*/ 32 w 1243"/>
                  <a:gd name="T35" fmla="*/ 554 h 1835"/>
                  <a:gd name="T36" fmla="*/ 32 w 1243"/>
                  <a:gd name="T37" fmla="*/ 569 h 1835"/>
                  <a:gd name="T38" fmla="*/ 380 w 1243"/>
                  <a:gd name="T39" fmla="*/ 1755 h 1835"/>
                  <a:gd name="T40" fmla="*/ 396 w 1243"/>
                  <a:gd name="T41" fmla="*/ 1755 h 1835"/>
                  <a:gd name="T42" fmla="*/ 428 w 1243"/>
                  <a:gd name="T43" fmla="*/ 1779 h 1835"/>
                  <a:gd name="T44" fmla="*/ 483 w 1243"/>
                  <a:gd name="T45" fmla="*/ 1811 h 1835"/>
                  <a:gd name="T46" fmla="*/ 475 w 1243"/>
                  <a:gd name="T47" fmla="*/ 1763 h 1835"/>
                  <a:gd name="T48" fmla="*/ 483 w 1243"/>
                  <a:gd name="T49" fmla="*/ 1732 h 1835"/>
                  <a:gd name="T50" fmla="*/ 506 w 1243"/>
                  <a:gd name="T51" fmla="*/ 1692 h 1835"/>
                  <a:gd name="T52" fmla="*/ 538 w 1243"/>
                  <a:gd name="T53" fmla="*/ 1724 h 1835"/>
                  <a:gd name="T54" fmla="*/ 554 w 1243"/>
                  <a:gd name="T55" fmla="*/ 1676 h 1835"/>
                  <a:gd name="T56" fmla="*/ 562 w 1243"/>
                  <a:gd name="T57" fmla="*/ 1637 h 1835"/>
                  <a:gd name="T58" fmla="*/ 625 w 1243"/>
                  <a:gd name="T59" fmla="*/ 1645 h 1835"/>
                  <a:gd name="T60" fmla="*/ 657 w 1243"/>
                  <a:gd name="T61" fmla="*/ 1613 h 1835"/>
                  <a:gd name="T62" fmla="*/ 649 w 1243"/>
                  <a:gd name="T63" fmla="*/ 1463 h 1835"/>
                  <a:gd name="T64" fmla="*/ 680 w 1243"/>
                  <a:gd name="T65" fmla="*/ 1439 h 1835"/>
                  <a:gd name="T66" fmla="*/ 688 w 1243"/>
                  <a:gd name="T67" fmla="*/ 1384 h 1835"/>
                  <a:gd name="T68" fmla="*/ 712 w 1243"/>
                  <a:gd name="T69" fmla="*/ 1400 h 1835"/>
                  <a:gd name="T70" fmla="*/ 752 w 1243"/>
                  <a:gd name="T71" fmla="*/ 1439 h 1835"/>
                  <a:gd name="T72" fmla="*/ 783 w 1243"/>
                  <a:gd name="T73" fmla="*/ 1439 h 1835"/>
                  <a:gd name="T74" fmla="*/ 823 w 1243"/>
                  <a:gd name="T75" fmla="*/ 1431 h 1835"/>
                  <a:gd name="T76" fmla="*/ 807 w 1243"/>
                  <a:gd name="T77" fmla="*/ 1376 h 1835"/>
                  <a:gd name="T78" fmla="*/ 839 w 1243"/>
                  <a:gd name="T79" fmla="*/ 1400 h 1835"/>
                  <a:gd name="T80" fmla="*/ 870 w 1243"/>
                  <a:gd name="T81" fmla="*/ 1400 h 1835"/>
                  <a:gd name="T82" fmla="*/ 902 w 1243"/>
                  <a:gd name="T83" fmla="*/ 1376 h 1835"/>
                  <a:gd name="T84" fmla="*/ 910 w 1243"/>
                  <a:gd name="T85" fmla="*/ 1328 h 1835"/>
                  <a:gd name="T86" fmla="*/ 854 w 1243"/>
                  <a:gd name="T87" fmla="*/ 1313 h 1835"/>
                  <a:gd name="T88" fmla="*/ 839 w 1243"/>
                  <a:gd name="T89" fmla="*/ 1305 h 1835"/>
                  <a:gd name="T90" fmla="*/ 902 w 1243"/>
                  <a:gd name="T91" fmla="*/ 1281 h 1835"/>
                  <a:gd name="T92" fmla="*/ 926 w 1243"/>
                  <a:gd name="T93" fmla="*/ 1321 h 1835"/>
                  <a:gd name="T94" fmla="*/ 965 w 1243"/>
                  <a:gd name="T95" fmla="*/ 1321 h 1835"/>
                  <a:gd name="T96" fmla="*/ 989 w 1243"/>
                  <a:gd name="T97" fmla="*/ 1289 h 1835"/>
                  <a:gd name="T98" fmla="*/ 1005 w 1243"/>
                  <a:gd name="T99" fmla="*/ 1234 h 1835"/>
                  <a:gd name="T100" fmla="*/ 1028 w 1243"/>
                  <a:gd name="T101" fmla="*/ 1226 h 1835"/>
                  <a:gd name="T102" fmla="*/ 1068 w 1243"/>
                  <a:gd name="T103" fmla="*/ 1234 h 1835"/>
                  <a:gd name="T104" fmla="*/ 1092 w 1243"/>
                  <a:gd name="T105" fmla="*/ 1186 h 1835"/>
                  <a:gd name="T106" fmla="*/ 1139 w 1243"/>
                  <a:gd name="T107" fmla="*/ 1131 h 1835"/>
                  <a:gd name="T108" fmla="*/ 1202 w 1243"/>
                  <a:gd name="T109" fmla="*/ 1091 h 1835"/>
                  <a:gd name="T110" fmla="*/ 1202 w 1243"/>
                  <a:gd name="T111" fmla="*/ 1012 h 18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243" h="1835">
                    <a:moveTo>
                      <a:pt x="1202" y="1012"/>
                    </a:moveTo>
                    <a:lnTo>
                      <a:pt x="1202" y="1012"/>
                    </a:lnTo>
                    <a:cubicBezTo>
                      <a:pt x="1163" y="1012"/>
                      <a:pt x="1139" y="1020"/>
                      <a:pt x="1155" y="989"/>
                    </a:cubicBezTo>
                    <a:cubicBezTo>
                      <a:pt x="1179" y="949"/>
                      <a:pt x="1186" y="933"/>
                      <a:pt x="1163" y="925"/>
                    </a:cubicBezTo>
                    <a:cubicBezTo>
                      <a:pt x="1147" y="917"/>
                      <a:pt x="1123" y="902"/>
                      <a:pt x="1131" y="894"/>
                    </a:cubicBezTo>
                    <a:cubicBezTo>
                      <a:pt x="1131" y="902"/>
                      <a:pt x="1107" y="925"/>
                      <a:pt x="1092" y="933"/>
                    </a:cubicBezTo>
                    <a:cubicBezTo>
                      <a:pt x="1076" y="941"/>
                      <a:pt x="1020" y="870"/>
                      <a:pt x="997" y="846"/>
                    </a:cubicBezTo>
                    <a:cubicBezTo>
                      <a:pt x="981" y="822"/>
                      <a:pt x="1005" y="759"/>
                      <a:pt x="981" y="728"/>
                    </a:cubicBezTo>
                    <a:cubicBezTo>
                      <a:pt x="957" y="696"/>
                      <a:pt x="902" y="751"/>
                      <a:pt x="870" y="720"/>
                    </a:cubicBezTo>
                    <a:cubicBezTo>
                      <a:pt x="831" y="696"/>
                      <a:pt x="823" y="641"/>
                      <a:pt x="823" y="641"/>
                    </a:cubicBezTo>
                    <a:cubicBezTo>
                      <a:pt x="823" y="641"/>
                      <a:pt x="680" y="230"/>
                      <a:pt x="657" y="174"/>
                    </a:cubicBezTo>
                    <a:cubicBezTo>
                      <a:pt x="641" y="119"/>
                      <a:pt x="538" y="48"/>
                      <a:pt x="491" y="24"/>
                    </a:cubicBezTo>
                    <a:cubicBezTo>
                      <a:pt x="443" y="0"/>
                      <a:pt x="435" y="24"/>
                      <a:pt x="428" y="56"/>
                    </a:cubicBezTo>
                    <a:cubicBezTo>
                      <a:pt x="412" y="79"/>
                      <a:pt x="285" y="158"/>
                      <a:pt x="253" y="143"/>
                    </a:cubicBezTo>
                    <a:cubicBezTo>
                      <a:pt x="230" y="127"/>
                      <a:pt x="206" y="72"/>
                      <a:pt x="182" y="56"/>
                    </a:cubicBezTo>
                    <a:cubicBezTo>
                      <a:pt x="159" y="32"/>
                      <a:pt x="135" y="95"/>
                      <a:pt x="119" y="135"/>
                    </a:cubicBezTo>
                    <a:cubicBezTo>
                      <a:pt x="111" y="174"/>
                      <a:pt x="56" y="388"/>
                      <a:pt x="32" y="427"/>
                    </a:cubicBezTo>
                    <a:cubicBezTo>
                      <a:pt x="0" y="475"/>
                      <a:pt x="32" y="498"/>
                      <a:pt x="32" y="554"/>
                    </a:cubicBezTo>
                    <a:cubicBezTo>
                      <a:pt x="32" y="562"/>
                      <a:pt x="32" y="569"/>
                      <a:pt x="32" y="569"/>
                    </a:cubicBezTo>
                    <a:cubicBezTo>
                      <a:pt x="380" y="1755"/>
                      <a:pt x="380" y="1755"/>
                      <a:pt x="380" y="1755"/>
                    </a:cubicBezTo>
                    <a:cubicBezTo>
                      <a:pt x="388" y="1755"/>
                      <a:pt x="388" y="1755"/>
                      <a:pt x="396" y="1755"/>
                    </a:cubicBezTo>
                    <a:cubicBezTo>
                      <a:pt x="428" y="1755"/>
                      <a:pt x="404" y="1803"/>
                      <a:pt x="428" y="1779"/>
                    </a:cubicBezTo>
                    <a:cubicBezTo>
                      <a:pt x="459" y="1763"/>
                      <a:pt x="475" y="1834"/>
                      <a:pt x="483" y="1811"/>
                    </a:cubicBezTo>
                    <a:cubicBezTo>
                      <a:pt x="491" y="1787"/>
                      <a:pt x="467" y="1779"/>
                      <a:pt x="475" y="1763"/>
                    </a:cubicBezTo>
                    <a:cubicBezTo>
                      <a:pt x="475" y="1748"/>
                      <a:pt x="491" y="1755"/>
                      <a:pt x="483" y="1732"/>
                    </a:cubicBezTo>
                    <a:cubicBezTo>
                      <a:pt x="475" y="1700"/>
                      <a:pt x="491" y="1668"/>
                      <a:pt x="506" y="1692"/>
                    </a:cubicBezTo>
                    <a:cubicBezTo>
                      <a:pt x="522" y="1724"/>
                      <a:pt x="530" y="1739"/>
                      <a:pt x="538" y="1724"/>
                    </a:cubicBezTo>
                    <a:cubicBezTo>
                      <a:pt x="554" y="1708"/>
                      <a:pt x="562" y="1716"/>
                      <a:pt x="554" y="1676"/>
                    </a:cubicBezTo>
                    <a:cubicBezTo>
                      <a:pt x="546" y="1645"/>
                      <a:pt x="538" y="1645"/>
                      <a:pt x="562" y="1637"/>
                    </a:cubicBezTo>
                    <a:cubicBezTo>
                      <a:pt x="586" y="1637"/>
                      <a:pt x="593" y="1661"/>
                      <a:pt x="625" y="1645"/>
                    </a:cubicBezTo>
                    <a:cubicBezTo>
                      <a:pt x="657" y="1629"/>
                      <a:pt x="665" y="1637"/>
                      <a:pt x="657" y="1613"/>
                    </a:cubicBezTo>
                    <a:cubicBezTo>
                      <a:pt x="657" y="1589"/>
                      <a:pt x="625" y="1510"/>
                      <a:pt x="649" y="1463"/>
                    </a:cubicBezTo>
                    <a:cubicBezTo>
                      <a:pt x="680" y="1415"/>
                      <a:pt x="680" y="1463"/>
                      <a:pt x="680" y="1439"/>
                    </a:cubicBezTo>
                    <a:cubicBezTo>
                      <a:pt x="673" y="1415"/>
                      <a:pt x="688" y="1423"/>
                      <a:pt x="688" y="1384"/>
                    </a:cubicBezTo>
                    <a:cubicBezTo>
                      <a:pt x="696" y="1344"/>
                      <a:pt x="704" y="1384"/>
                      <a:pt x="712" y="1400"/>
                    </a:cubicBezTo>
                    <a:cubicBezTo>
                      <a:pt x="728" y="1423"/>
                      <a:pt x="736" y="1447"/>
                      <a:pt x="752" y="1439"/>
                    </a:cubicBezTo>
                    <a:cubicBezTo>
                      <a:pt x="775" y="1431"/>
                      <a:pt x="759" y="1431"/>
                      <a:pt x="783" y="1439"/>
                    </a:cubicBezTo>
                    <a:cubicBezTo>
                      <a:pt x="807" y="1455"/>
                      <a:pt x="846" y="1455"/>
                      <a:pt x="823" y="1431"/>
                    </a:cubicBezTo>
                    <a:cubicBezTo>
                      <a:pt x="807" y="1408"/>
                      <a:pt x="783" y="1384"/>
                      <a:pt x="807" y="1376"/>
                    </a:cubicBezTo>
                    <a:cubicBezTo>
                      <a:pt x="831" y="1368"/>
                      <a:pt x="831" y="1384"/>
                      <a:pt x="839" y="1400"/>
                    </a:cubicBezTo>
                    <a:cubicBezTo>
                      <a:pt x="839" y="1423"/>
                      <a:pt x="870" y="1400"/>
                      <a:pt x="870" y="1400"/>
                    </a:cubicBezTo>
                    <a:cubicBezTo>
                      <a:pt x="870" y="1400"/>
                      <a:pt x="878" y="1400"/>
                      <a:pt x="902" y="1376"/>
                    </a:cubicBezTo>
                    <a:cubicBezTo>
                      <a:pt x="918" y="1352"/>
                      <a:pt x="926" y="1344"/>
                      <a:pt x="910" y="1328"/>
                    </a:cubicBezTo>
                    <a:cubicBezTo>
                      <a:pt x="894" y="1321"/>
                      <a:pt x="862" y="1305"/>
                      <a:pt x="854" y="1313"/>
                    </a:cubicBezTo>
                    <a:cubicBezTo>
                      <a:pt x="839" y="1328"/>
                      <a:pt x="815" y="1321"/>
                      <a:pt x="839" y="1305"/>
                    </a:cubicBezTo>
                    <a:cubicBezTo>
                      <a:pt x="870" y="1281"/>
                      <a:pt x="886" y="1265"/>
                      <a:pt x="902" y="1281"/>
                    </a:cubicBezTo>
                    <a:cubicBezTo>
                      <a:pt x="918" y="1305"/>
                      <a:pt x="894" y="1305"/>
                      <a:pt x="926" y="1321"/>
                    </a:cubicBezTo>
                    <a:cubicBezTo>
                      <a:pt x="949" y="1344"/>
                      <a:pt x="957" y="1360"/>
                      <a:pt x="965" y="1321"/>
                    </a:cubicBezTo>
                    <a:cubicBezTo>
                      <a:pt x="973" y="1289"/>
                      <a:pt x="973" y="1289"/>
                      <a:pt x="989" y="1289"/>
                    </a:cubicBezTo>
                    <a:cubicBezTo>
                      <a:pt x="1005" y="1289"/>
                      <a:pt x="1005" y="1265"/>
                      <a:pt x="1005" y="1234"/>
                    </a:cubicBezTo>
                    <a:cubicBezTo>
                      <a:pt x="1005" y="1210"/>
                      <a:pt x="1012" y="1210"/>
                      <a:pt x="1028" y="1226"/>
                    </a:cubicBezTo>
                    <a:cubicBezTo>
                      <a:pt x="1044" y="1249"/>
                      <a:pt x="1052" y="1257"/>
                      <a:pt x="1068" y="1234"/>
                    </a:cubicBezTo>
                    <a:cubicBezTo>
                      <a:pt x="1076" y="1210"/>
                      <a:pt x="1060" y="1218"/>
                      <a:pt x="1092" y="1186"/>
                    </a:cubicBezTo>
                    <a:cubicBezTo>
                      <a:pt x="1123" y="1155"/>
                      <a:pt x="1107" y="1131"/>
                      <a:pt x="1139" y="1131"/>
                    </a:cubicBezTo>
                    <a:cubicBezTo>
                      <a:pt x="1171" y="1123"/>
                      <a:pt x="1171" y="1123"/>
                      <a:pt x="1202" y="1091"/>
                    </a:cubicBezTo>
                    <a:cubicBezTo>
                      <a:pt x="1234" y="1068"/>
                      <a:pt x="1242" y="1020"/>
                      <a:pt x="1202" y="1012"/>
                    </a:cubicBez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8" name="Freeform 753"/>
              <p:cNvSpPr>
                <a:spLocks noChangeArrowheads="1"/>
              </p:cNvSpPr>
              <p:nvPr/>
            </p:nvSpPr>
            <p:spPr bwMode="auto">
              <a:xfrm>
                <a:off x="16759545" y="3368951"/>
                <a:ext cx="644767" cy="953234"/>
              </a:xfrm>
              <a:custGeom>
                <a:avLst/>
                <a:gdLst>
                  <a:gd name="T0" fmla="*/ 434 w 1226"/>
                  <a:gd name="T1" fmla="*/ 1771 h 1812"/>
                  <a:gd name="T2" fmla="*/ 387 w 1226"/>
                  <a:gd name="T3" fmla="*/ 1747 h 1812"/>
                  <a:gd name="T4" fmla="*/ 23 w 1226"/>
                  <a:gd name="T5" fmla="*/ 561 h 1812"/>
                  <a:gd name="T6" fmla="*/ 15 w 1226"/>
                  <a:gd name="T7" fmla="*/ 419 h 1812"/>
                  <a:gd name="T8" fmla="*/ 173 w 1226"/>
                  <a:gd name="T9" fmla="*/ 40 h 1812"/>
                  <a:gd name="T10" fmla="*/ 411 w 1226"/>
                  <a:gd name="T11" fmla="*/ 40 h 1812"/>
                  <a:gd name="T12" fmla="*/ 656 w 1226"/>
                  <a:gd name="T13" fmla="*/ 166 h 1812"/>
                  <a:gd name="T14" fmla="*/ 917 w 1226"/>
                  <a:gd name="T15" fmla="*/ 712 h 1812"/>
                  <a:gd name="T16" fmla="*/ 996 w 1226"/>
                  <a:gd name="T17" fmla="*/ 838 h 1812"/>
                  <a:gd name="T18" fmla="*/ 1138 w 1226"/>
                  <a:gd name="T19" fmla="*/ 862 h 1812"/>
                  <a:gd name="T20" fmla="*/ 1170 w 1226"/>
                  <a:gd name="T21" fmla="*/ 925 h 1812"/>
                  <a:gd name="T22" fmla="*/ 1170 w 1226"/>
                  <a:gd name="T23" fmla="*/ 1004 h 1812"/>
                  <a:gd name="T24" fmla="*/ 1130 w 1226"/>
                  <a:gd name="T25" fmla="*/ 1123 h 1812"/>
                  <a:gd name="T26" fmla="*/ 1067 w 1226"/>
                  <a:gd name="T27" fmla="*/ 1210 h 1812"/>
                  <a:gd name="T28" fmla="*/ 1003 w 1226"/>
                  <a:gd name="T29" fmla="*/ 1210 h 1812"/>
                  <a:gd name="T30" fmla="*/ 980 w 1226"/>
                  <a:gd name="T31" fmla="*/ 1281 h 1812"/>
                  <a:gd name="T32" fmla="*/ 909 w 1226"/>
                  <a:gd name="T33" fmla="*/ 1320 h 1812"/>
                  <a:gd name="T34" fmla="*/ 845 w 1226"/>
                  <a:gd name="T35" fmla="*/ 1289 h 1812"/>
                  <a:gd name="T36" fmla="*/ 901 w 1226"/>
                  <a:gd name="T37" fmla="*/ 1320 h 1812"/>
                  <a:gd name="T38" fmla="*/ 837 w 1226"/>
                  <a:gd name="T39" fmla="*/ 1407 h 1812"/>
                  <a:gd name="T40" fmla="*/ 798 w 1226"/>
                  <a:gd name="T41" fmla="*/ 1368 h 1812"/>
                  <a:gd name="T42" fmla="*/ 822 w 1226"/>
                  <a:gd name="T43" fmla="*/ 1439 h 1812"/>
                  <a:gd name="T44" fmla="*/ 750 w 1226"/>
                  <a:gd name="T45" fmla="*/ 1431 h 1812"/>
                  <a:gd name="T46" fmla="*/ 703 w 1226"/>
                  <a:gd name="T47" fmla="*/ 1392 h 1812"/>
                  <a:gd name="T48" fmla="*/ 679 w 1226"/>
                  <a:gd name="T49" fmla="*/ 1407 h 1812"/>
                  <a:gd name="T50" fmla="*/ 664 w 1226"/>
                  <a:gd name="T51" fmla="*/ 1439 h 1812"/>
                  <a:gd name="T52" fmla="*/ 632 w 1226"/>
                  <a:gd name="T53" fmla="*/ 1637 h 1812"/>
                  <a:gd name="T54" fmla="*/ 553 w 1226"/>
                  <a:gd name="T55" fmla="*/ 1637 h 1812"/>
                  <a:gd name="T56" fmla="*/ 545 w 1226"/>
                  <a:gd name="T57" fmla="*/ 1716 h 1812"/>
                  <a:gd name="T58" fmla="*/ 482 w 1226"/>
                  <a:gd name="T59" fmla="*/ 1684 h 1812"/>
                  <a:gd name="T60" fmla="*/ 466 w 1226"/>
                  <a:gd name="T61" fmla="*/ 1755 h 1812"/>
                  <a:gd name="T62" fmla="*/ 434 w 1226"/>
                  <a:gd name="T63" fmla="*/ 1763 h 1812"/>
                  <a:gd name="T64" fmla="*/ 466 w 1226"/>
                  <a:gd name="T65" fmla="*/ 1795 h 1812"/>
                  <a:gd name="T66" fmla="*/ 474 w 1226"/>
                  <a:gd name="T67" fmla="*/ 1724 h 1812"/>
                  <a:gd name="T68" fmla="*/ 521 w 1226"/>
                  <a:gd name="T69" fmla="*/ 1716 h 1812"/>
                  <a:gd name="T70" fmla="*/ 537 w 1226"/>
                  <a:gd name="T71" fmla="*/ 1660 h 1812"/>
                  <a:gd name="T72" fmla="*/ 600 w 1226"/>
                  <a:gd name="T73" fmla="*/ 1637 h 1812"/>
                  <a:gd name="T74" fmla="*/ 640 w 1226"/>
                  <a:gd name="T75" fmla="*/ 1589 h 1812"/>
                  <a:gd name="T76" fmla="*/ 671 w 1226"/>
                  <a:gd name="T77" fmla="*/ 1407 h 1812"/>
                  <a:gd name="T78" fmla="*/ 711 w 1226"/>
                  <a:gd name="T79" fmla="*/ 1392 h 1812"/>
                  <a:gd name="T80" fmla="*/ 743 w 1226"/>
                  <a:gd name="T81" fmla="*/ 1423 h 1812"/>
                  <a:gd name="T82" fmla="*/ 806 w 1226"/>
                  <a:gd name="T83" fmla="*/ 1439 h 1812"/>
                  <a:gd name="T84" fmla="*/ 790 w 1226"/>
                  <a:gd name="T85" fmla="*/ 1376 h 1812"/>
                  <a:gd name="T86" fmla="*/ 830 w 1226"/>
                  <a:gd name="T87" fmla="*/ 1392 h 1812"/>
                  <a:gd name="T88" fmla="*/ 885 w 1226"/>
                  <a:gd name="T89" fmla="*/ 1368 h 1812"/>
                  <a:gd name="T90" fmla="*/ 845 w 1226"/>
                  <a:gd name="T91" fmla="*/ 1313 h 1812"/>
                  <a:gd name="T92" fmla="*/ 837 w 1226"/>
                  <a:gd name="T93" fmla="*/ 1281 h 1812"/>
                  <a:gd name="T94" fmla="*/ 917 w 1226"/>
                  <a:gd name="T95" fmla="*/ 1313 h 1812"/>
                  <a:gd name="T96" fmla="*/ 980 w 1226"/>
                  <a:gd name="T97" fmla="*/ 1273 h 1812"/>
                  <a:gd name="T98" fmla="*/ 1003 w 1226"/>
                  <a:gd name="T99" fmla="*/ 1202 h 1812"/>
                  <a:gd name="T100" fmla="*/ 1059 w 1226"/>
                  <a:gd name="T101" fmla="*/ 1210 h 1812"/>
                  <a:gd name="T102" fmla="*/ 1130 w 1226"/>
                  <a:gd name="T103" fmla="*/ 1115 h 1812"/>
                  <a:gd name="T104" fmla="*/ 1170 w 1226"/>
                  <a:gd name="T105" fmla="*/ 1012 h 1812"/>
                  <a:gd name="T106" fmla="*/ 1162 w 1226"/>
                  <a:gd name="T107" fmla="*/ 925 h 1812"/>
                  <a:gd name="T108" fmla="*/ 1083 w 1226"/>
                  <a:gd name="T109" fmla="*/ 925 h 1812"/>
                  <a:gd name="T110" fmla="*/ 972 w 1226"/>
                  <a:gd name="T111" fmla="*/ 720 h 1812"/>
                  <a:gd name="T112" fmla="*/ 861 w 1226"/>
                  <a:gd name="T113" fmla="*/ 720 h 1812"/>
                  <a:gd name="T114" fmla="*/ 450 w 1226"/>
                  <a:gd name="T115" fmla="*/ 8 h 1812"/>
                  <a:gd name="T116" fmla="*/ 244 w 1226"/>
                  <a:gd name="T117" fmla="*/ 143 h 1812"/>
                  <a:gd name="T118" fmla="*/ 118 w 1226"/>
                  <a:gd name="T119" fmla="*/ 127 h 1812"/>
                  <a:gd name="T120" fmla="*/ 31 w 1226"/>
                  <a:gd name="T121" fmla="*/ 546 h 1812"/>
                  <a:gd name="T122" fmla="*/ 411 w 1226"/>
                  <a:gd name="T123" fmla="*/ 1771 h 18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26" h="1812">
                    <a:moveTo>
                      <a:pt x="466" y="1811"/>
                    </a:moveTo>
                    <a:lnTo>
                      <a:pt x="466" y="1811"/>
                    </a:lnTo>
                    <a:cubicBezTo>
                      <a:pt x="466" y="1811"/>
                      <a:pt x="458" y="1803"/>
                      <a:pt x="458" y="1795"/>
                    </a:cubicBezTo>
                    <a:cubicBezTo>
                      <a:pt x="450" y="1787"/>
                      <a:pt x="442" y="1771"/>
                      <a:pt x="434" y="1771"/>
                    </a:cubicBezTo>
                    <a:cubicBezTo>
                      <a:pt x="426" y="1771"/>
                      <a:pt x="426" y="1771"/>
                      <a:pt x="426" y="1779"/>
                    </a:cubicBezTo>
                    <a:cubicBezTo>
                      <a:pt x="419" y="1779"/>
                      <a:pt x="411" y="1787"/>
                      <a:pt x="411" y="1787"/>
                    </a:cubicBezTo>
                    <a:cubicBezTo>
                      <a:pt x="403" y="1787"/>
                      <a:pt x="403" y="1779"/>
                      <a:pt x="403" y="1771"/>
                    </a:cubicBezTo>
                    <a:cubicBezTo>
                      <a:pt x="395" y="1755"/>
                      <a:pt x="395" y="1755"/>
                      <a:pt x="387" y="1747"/>
                    </a:cubicBezTo>
                    <a:cubicBezTo>
                      <a:pt x="379" y="1747"/>
                      <a:pt x="379" y="1747"/>
                      <a:pt x="371" y="1755"/>
                    </a:cubicBezTo>
                    <a:lnTo>
                      <a:pt x="371" y="1755"/>
                    </a:lnTo>
                    <a:cubicBezTo>
                      <a:pt x="371" y="1747"/>
                      <a:pt x="371" y="1747"/>
                      <a:pt x="371" y="1747"/>
                    </a:cubicBezTo>
                    <a:cubicBezTo>
                      <a:pt x="23" y="561"/>
                      <a:pt x="23" y="561"/>
                      <a:pt x="23" y="561"/>
                    </a:cubicBezTo>
                    <a:lnTo>
                      <a:pt x="23" y="561"/>
                    </a:lnTo>
                    <a:cubicBezTo>
                      <a:pt x="23" y="561"/>
                      <a:pt x="23" y="554"/>
                      <a:pt x="23" y="546"/>
                    </a:cubicBezTo>
                    <a:cubicBezTo>
                      <a:pt x="23" y="530"/>
                      <a:pt x="15" y="514"/>
                      <a:pt x="15" y="498"/>
                    </a:cubicBezTo>
                    <a:cubicBezTo>
                      <a:pt x="7" y="475"/>
                      <a:pt x="0" y="451"/>
                      <a:pt x="15" y="419"/>
                    </a:cubicBezTo>
                    <a:cubicBezTo>
                      <a:pt x="39" y="388"/>
                      <a:pt x="79" y="245"/>
                      <a:pt x="94" y="174"/>
                    </a:cubicBezTo>
                    <a:cubicBezTo>
                      <a:pt x="102" y="150"/>
                      <a:pt x="110" y="135"/>
                      <a:pt x="110" y="127"/>
                    </a:cubicBezTo>
                    <a:cubicBezTo>
                      <a:pt x="118" y="103"/>
                      <a:pt x="142" y="40"/>
                      <a:pt x="166" y="40"/>
                    </a:cubicBezTo>
                    <a:cubicBezTo>
                      <a:pt x="173" y="40"/>
                      <a:pt x="173" y="40"/>
                      <a:pt x="173" y="40"/>
                    </a:cubicBezTo>
                    <a:cubicBezTo>
                      <a:pt x="189" y="48"/>
                      <a:pt x="197" y="64"/>
                      <a:pt x="205" y="79"/>
                    </a:cubicBezTo>
                    <a:cubicBezTo>
                      <a:pt x="221" y="103"/>
                      <a:pt x="229" y="127"/>
                      <a:pt x="253" y="135"/>
                    </a:cubicBezTo>
                    <a:cubicBezTo>
                      <a:pt x="253" y="135"/>
                      <a:pt x="253" y="135"/>
                      <a:pt x="260" y="135"/>
                    </a:cubicBezTo>
                    <a:cubicBezTo>
                      <a:pt x="292" y="135"/>
                      <a:pt x="403" y="64"/>
                      <a:pt x="411" y="40"/>
                    </a:cubicBezTo>
                    <a:cubicBezTo>
                      <a:pt x="411" y="40"/>
                      <a:pt x="419" y="40"/>
                      <a:pt x="419" y="32"/>
                    </a:cubicBezTo>
                    <a:cubicBezTo>
                      <a:pt x="426" y="16"/>
                      <a:pt x="434" y="0"/>
                      <a:pt x="450" y="0"/>
                    </a:cubicBezTo>
                    <a:cubicBezTo>
                      <a:pt x="458" y="0"/>
                      <a:pt x="474" y="8"/>
                      <a:pt x="482" y="8"/>
                    </a:cubicBezTo>
                    <a:cubicBezTo>
                      <a:pt x="529" y="32"/>
                      <a:pt x="632" y="103"/>
                      <a:pt x="656" y="166"/>
                    </a:cubicBezTo>
                    <a:cubicBezTo>
                      <a:pt x="671" y="222"/>
                      <a:pt x="814" y="625"/>
                      <a:pt x="822" y="633"/>
                    </a:cubicBezTo>
                    <a:cubicBezTo>
                      <a:pt x="822" y="633"/>
                      <a:pt x="830" y="688"/>
                      <a:pt x="861" y="712"/>
                    </a:cubicBezTo>
                    <a:cubicBezTo>
                      <a:pt x="869" y="712"/>
                      <a:pt x="877" y="720"/>
                      <a:pt x="885" y="720"/>
                    </a:cubicBezTo>
                    <a:cubicBezTo>
                      <a:pt x="893" y="720"/>
                      <a:pt x="909" y="712"/>
                      <a:pt x="917" y="712"/>
                    </a:cubicBezTo>
                    <a:cubicBezTo>
                      <a:pt x="932" y="704"/>
                      <a:pt x="940" y="704"/>
                      <a:pt x="948" y="704"/>
                    </a:cubicBezTo>
                    <a:cubicBezTo>
                      <a:pt x="964" y="704"/>
                      <a:pt x="972" y="704"/>
                      <a:pt x="972" y="712"/>
                    </a:cubicBezTo>
                    <a:cubicBezTo>
                      <a:pt x="988" y="736"/>
                      <a:pt x="988" y="759"/>
                      <a:pt x="988" y="783"/>
                    </a:cubicBezTo>
                    <a:cubicBezTo>
                      <a:pt x="988" y="807"/>
                      <a:pt x="988" y="823"/>
                      <a:pt x="996" y="838"/>
                    </a:cubicBezTo>
                    <a:cubicBezTo>
                      <a:pt x="996" y="838"/>
                      <a:pt x="996" y="838"/>
                      <a:pt x="1003" y="846"/>
                    </a:cubicBezTo>
                    <a:cubicBezTo>
                      <a:pt x="1019" y="862"/>
                      <a:pt x="1067" y="917"/>
                      <a:pt x="1083" y="917"/>
                    </a:cubicBezTo>
                    <a:cubicBezTo>
                      <a:pt x="1090" y="917"/>
                      <a:pt x="1106" y="894"/>
                      <a:pt x="1122" y="886"/>
                    </a:cubicBezTo>
                    <a:cubicBezTo>
                      <a:pt x="1138" y="862"/>
                      <a:pt x="1138" y="862"/>
                      <a:pt x="1138" y="862"/>
                    </a:cubicBezTo>
                    <a:cubicBezTo>
                      <a:pt x="1122" y="894"/>
                      <a:pt x="1122" y="894"/>
                      <a:pt x="1122" y="894"/>
                    </a:cubicBezTo>
                    <a:lnTo>
                      <a:pt x="1122" y="894"/>
                    </a:lnTo>
                    <a:cubicBezTo>
                      <a:pt x="1130" y="894"/>
                      <a:pt x="1146" y="909"/>
                      <a:pt x="1154" y="909"/>
                    </a:cubicBezTo>
                    <a:cubicBezTo>
                      <a:pt x="1162" y="917"/>
                      <a:pt x="1170" y="917"/>
                      <a:pt x="1170" y="925"/>
                    </a:cubicBezTo>
                    <a:cubicBezTo>
                      <a:pt x="1170" y="933"/>
                      <a:pt x="1162" y="949"/>
                      <a:pt x="1154" y="973"/>
                    </a:cubicBezTo>
                    <a:cubicBezTo>
                      <a:pt x="1154" y="981"/>
                      <a:pt x="1154" y="981"/>
                      <a:pt x="1154" y="981"/>
                    </a:cubicBezTo>
                    <a:cubicBezTo>
                      <a:pt x="1146" y="989"/>
                      <a:pt x="1146" y="996"/>
                      <a:pt x="1146" y="996"/>
                    </a:cubicBezTo>
                    <a:cubicBezTo>
                      <a:pt x="1146" y="1004"/>
                      <a:pt x="1154" y="1004"/>
                      <a:pt x="1170" y="1004"/>
                    </a:cubicBezTo>
                    <a:cubicBezTo>
                      <a:pt x="1177" y="1004"/>
                      <a:pt x="1185" y="1004"/>
                      <a:pt x="1193" y="1004"/>
                    </a:cubicBezTo>
                    <a:cubicBezTo>
                      <a:pt x="1209" y="1004"/>
                      <a:pt x="1217" y="1012"/>
                      <a:pt x="1217" y="1020"/>
                    </a:cubicBezTo>
                    <a:cubicBezTo>
                      <a:pt x="1225" y="1044"/>
                      <a:pt x="1217" y="1067"/>
                      <a:pt x="1193" y="1091"/>
                    </a:cubicBezTo>
                    <a:cubicBezTo>
                      <a:pt x="1162" y="1115"/>
                      <a:pt x="1162" y="1115"/>
                      <a:pt x="1130" y="1123"/>
                    </a:cubicBezTo>
                    <a:lnTo>
                      <a:pt x="1130" y="1123"/>
                    </a:lnTo>
                    <a:cubicBezTo>
                      <a:pt x="1114" y="1123"/>
                      <a:pt x="1114" y="1131"/>
                      <a:pt x="1106" y="1139"/>
                    </a:cubicBezTo>
                    <a:cubicBezTo>
                      <a:pt x="1106" y="1154"/>
                      <a:pt x="1106" y="1162"/>
                      <a:pt x="1090" y="1178"/>
                    </a:cubicBezTo>
                    <a:cubicBezTo>
                      <a:pt x="1067" y="1202"/>
                      <a:pt x="1067" y="1202"/>
                      <a:pt x="1067" y="1210"/>
                    </a:cubicBezTo>
                    <a:cubicBezTo>
                      <a:pt x="1067" y="1210"/>
                      <a:pt x="1059" y="1218"/>
                      <a:pt x="1059" y="1226"/>
                    </a:cubicBezTo>
                    <a:cubicBezTo>
                      <a:pt x="1059" y="1234"/>
                      <a:pt x="1051" y="1241"/>
                      <a:pt x="1043" y="1241"/>
                    </a:cubicBezTo>
                    <a:cubicBezTo>
                      <a:pt x="1035" y="1241"/>
                      <a:pt x="1027" y="1234"/>
                      <a:pt x="1019" y="1226"/>
                    </a:cubicBezTo>
                    <a:cubicBezTo>
                      <a:pt x="1011" y="1210"/>
                      <a:pt x="1003" y="1210"/>
                      <a:pt x="1003" y="1210"/>
                    </a:cubicBezTo>
                    <a:cubicBezTo>
                      <a:pt x="1003" y="1210"/>
                      <a:pt x="1003" y="1210"/>
                      <a:pt x="1003" y="1226"/>
                    </a:cubicBezTo>
                    <a:cubicBezTo>
                      <a:pt x="1003" y="1234"/>
                      <a:pt x="1003" y="1234"/>
                      <a:pt x="1003" y="1234"/>
                    </a:cubicBezTo>
                    <a:cubicBezTo>
                      <a:pt x="996" y="1257"/>
                      <a:pt x="996" y="1281"/>
                      <a:pt x="980" y="1281"/>
                    </a:cubicBezTo>
                    <a:lnTo>
                      <a:pt x="980" y="1281"/>
                    </a:lnTo>
                    <a:cubicBezTo>
                      <a:pt x="972" y="1281"/>
                      <a:pt x="964" y="1281"/>
                      <a:pt x="956" y="1320"/>
                    </a:cubicBezTo>
                    <a:cubicBezTo>
                      <a:pt x="956" y="1328"/>
                      <a:pt x="956" y="1344"/>
                      <a:pt x="940" y="1344"/>
                    </a:cubicBezTo>
                    <a:cubicBezTo>
                      <a:pt x="940" y="1344"/>
                      <a:pt x="932" y="1336"/>
                      <a:pt x="924" y="1328"/>
                    </a:cubicBezTo>
                    <a:cubicBezTo>
                      <a:pt x="917" y="1320"/>
                      <a:pt x="917" y="1320"/>
                      <a:pt x="909" y="1320"/>
                    </a:cubicBezTo>
                    <a:cubicBezTo>
                      <a:pt x="893" y="1305"/>
                      <a:pt x="893" y="1305"/>
                      <a:pt x="893" y="1297"/>
                    </a:cubicBezTo>
                    <a:cubicBezTo>
                      <a:pt x="901" y="1289"/>
                      <a:pt x="901" y="1289"/>
                      <a:pt x="893" y="1281"/>
                    </a:cubicBezTo>
                    <a:cubicBezTo>
                      <a:pt x="885" y="1273"/>
                      <a:pt x="885" y="1273"/>
                      <a:pt x="877" y="1273"/>
                    </a:cubicBezTo>
                    <a:cubicBezTo>
                      <a:pt x="869" y="1273"/>
                      <a:pt x="861" y="1281"/>
                      <a:pt x="845" y="1289"/>
                    </a:cubicBezTo>
                    <a:lnTo>
                      <a:pt x="837" y="1297"/>
                    </a:lnTo>
                    <a:cubicBezTo>
                      <a:pt x="830" y="1305"/>
                      <a:pt x="822" y="1305"/>
                      <a:pt x="822" y="1313"/>
                    </a:cubicBezTo>
                    <a:cubicBezTo>
                      <a:pt x="830" y="1313"/>
                      <a:pt x="837" y="1313"/>
                      <a:pt x="837" y="1305"/>
                    </a:cubicBezTo>
                    <a:cubicBezTo>
                      <a:pt x="845" y="1297"/>
                      <a:pt x="869" y="1297"/>
                      <a:pt x="901" y="1320"/>
                    </a:cubicBezTo>
                    <a:cubicBezTo>
                      <a:pt x="909" y="1320"/>
                      <a:pt x="909" y="1328"/>
                      <a:pt x="909" y="1336"/>
                    </a:cubicBezTo>
                    <a:cubicBezTo>
                      <a:pt x="909" y="1344"/>
                      <a:pt x="909" y="1352"/>
                      <a:pt x="893" y="1368"/>
                    </a:cubicBezTo>
                    <a:cubicBezTo>
                      <a:pt x="877" y="1392"/>
                      <a:pt x="869" y="1400"/>
                      <a:pt x="861" y="1400"/>
                    </a:cubicBezTo>
                    <a:cubicBezTo>
                      <a:pt x="861" y="1400"/>
                      <a:pt x="853" y="1407"/>
                      <a:pt x="837" y="1407"/>
                    </a:cubicBezTo>
                    <a:cubicBezTo>
                      <a:pt x="830" y="1407"/>
                      <a:pt x="822" y="1400"/>
                      <a:pt x="822" y="1392"/>
                    </a:cubicBezTo>
                    <a:lnTo>
                      <a:pt x="822" y="1384"/>
                    </a:lnTo>
                    <a:cubicBezTo>
                      <a:pt x="814" y="1368"/>
                      <a:pt x="814" y="1368"/>
                      <a:pt x="806" y="1368"/>
                    </a:cubicBezTo>
                    <a:cubicBezTo>
                      <a:pt x="806" y="1368"/>
                      <a:pt x="806" y="1368"/>
                      <a:pt x="798" y="1368"/>
                    </a:cubicBezTo>
                    <a:cubicBezTo>
                      <a:pt x="798" y="1368"/>
                      <a:pt x="790" y="1368"/>
                      <a:pt x="790" y="1376"/>
                    </a:cubicBezTo>
                    <a:cubicBezTo>
                      <a:pt x="790" y="1384"/>
                      <a:pt x="806" y="1400"/>
                      <a:pt x="814" y="1415"/>
                    </a:cubicBezTo>
                    <a:cubicBezTo>
                      <a:pt x="814" y="1415"/>
                      <a:pt x="822" y="1415"/>
                      <a:pt x="822" y="1423"/>
                    </a:cubicBezTo>
                    <a:cubicBezTo>
                      <a:pt x="830" y="1431"/>
                      <a:pt x="830" y="1431"/>
                      <a:pt x="822" y="1439"/>
                    </a:cubicBezTo>
                    <a:cubicBezTo>
                      <a:pt x="822" y="1439"/>
                      <a:pt x="814" y="1447"/>
                      <a:pt x="806" y="1447"/>
                    </a:cubicBezTo>
                    <a:cubicBezTo>
                      <a:pt x="798" y="1447"/>
                      <a:pt x="782" y="1439"/>
                      <a:pt x="774" y="1439"/>
                    </a:cubicBezTo>
                    <a:cubicBezTo>
                      <a:pt x="759" y="1431"/>
                      <a:pt x="759" y="1431"/>
                      <a:pt x="750" y="1431"/>
                    </a:cubicBezTo>
                    <a:lnTo>
                      <a:pt x="750" y="1431"/>
                    </a:lnTo>
                    <a:cubicBezTo>
                      <a:pt x="743" y="1431"/>
                      <a:pt x="743" y="1431"/>
                      <a:pt x="743" y="1431"/>
                    </a:cubicBezTo>
                    <a:cubicBezTo>
                      <a:pt x="743" y="1431"/>
                      <a:pt x="743" y="1431"/>
                      <a:pt x="735" y="1431"/>
                    </a:cubicBezTo>
                    <a:cubicBezTo>
                      <a:pt x="719" y="1431"/>
                      <a:pt x="711" y="1415"/>
                      <a:pt x="703" y="1392"/>
                    </a:cubicBezTo>
                    <a:lnTo>
                      <a:pt x="703" y="1392"/>
                    </a:lnTo>
                    <a:cubicBezTo>
                      <a:pt x="703" y="1392"/>
                      <a:pt x="703" y="1384"/>
                      <a:pt x="695" y="1384"/>
                    </a:cubicBezTo>
                    <a:cubicBezTo>
                      <a:pt x="695" y="1376"/>
                      <a:pt x="695" y="1368"/>
                      <a:pt x="687" y="1360"/>
                    </a:cubicBezTo>
                    <a:cubicBezTo>
                      <a:pt x="687" y="1368"/>
                      <a:pt x="687" y="1368"/>
                      <a:pt x="687" y="1376"/>
                    </a:cubicBezTo>
                    <a:cubicBezTo>
                      <a:pt x="687" y="1392"/>
                      <a:pt x="679" y="1407"/>
                      <a:pt x="679" y="1407"/>
                    </a:cubicBezTo>
                    <a:cubicBezTo>
                      <a:pt x="671" y="1415"/>
                      <a:pt x="671" y="1423"/>
                      <a:pt x="671" y="1431"/>
                    </a:cubicBezTo>
                    <a:cubicBezTo>
                      <a:pt x="671" y="1439"/>
                      <a:pt x="671" y="1439"/>
                      <a:pt x="671" y="1439"/>
                    </a:cubicBezTo>
                    <a:cubicBezTo>
                      <a:pt x="664" y="1439"/>
                      <a:pt x="664" y="1439"/>
                      <a:pt x="664" y="1439"/>
                    </a:cubicBezTo>
                    <a:lnTo>
                      <a:pt x="664" y="1439"/>
                    </a:lnTo>
                    <a:cubicBezTo>
                      <a:pt x="664" y="1439"/>
                      <a:pt x="656" y="1439"/>
                      <a:pt x="648" y="1455"/>
                    </a:cubicBezTo>
                    <a:cubicBezTo>
                      <a:pt x="624" y="1494"/>
                      <a:pt x="640" y="1550"/>
                      <a:pt x="648" y="1581"/>
                    </a:cubicBezTo>
                    <a:cubicBezTo>
                      <a:pt x="648" y="1589"/>
                      <a:pt x="656" y="1597"/>
                      <a:pt x="656" y="1605"/>
                    </a:cubicBezTo>
                    <a:cubicBezTo>
                      <a:pt x="656" y="1621"/>
                      <a:pt x="656" y="1629"/>
                      <a:pt x="632" y="1637"/>
                    </a:cubicBezTo>
                    <a:cubicBezTo>
                      <a:pt x="624" y="1637"/>
                      <a:pt x="624" y="1637"/>
                      <a:pt x="616" y="1645"/>
                    </a:cubicBezTo>
                    <a:cubicBezTo>
                      <a:pt x="608" y="1645"/>
                      <a:pt x="600" y="1645"/>
                      <a:pt x="600" y="1645"/>
                    </a:cubicBezTo>
                    <a:cubicBezTo>
                      <a:pt x="584" y="1645"/>
                      <a:pt x="584" y="1645"/>
                      <a:pt x="577" y="1637"/>
                    </a:cubicBezTo>
                    <a:cubicBezTo>
                      <a:pt x="569" y="1637"/>
                      <a:pt x="561" y="1637"/>
                      <a:pt x="553" y="1637"/>
                    </a:cubicBezTo>
                    <a:cubicBezTo>
                      <a:pt x="545" y="1637"/>
                      <a:pt x="545" y="1637"/>
                      <a:pt x="537" y="1637"/>
                    </a:cubicBezTo>
                    <a:cubicBezTo>
                      <a:pt x="537" y="1645"/>
                      <a:pt x="545" y="1653"/>
                      <a:pt x="545" y="1660"/>
                    </a:cubicBezTo>
                    <a:lnTo>
                      <a:pt x="545" y="1668"/>
                    </a:lnTo>
                    <a:cubicBezTo>
                      <a:pt x="553" y="1700"/>
                      <a:pt x="553" y="1708"/>
                      <a:pt x="545" y="1716"/>
                    </a:cubicBezTo>
                    <a:cubicBezTo>
                      <a:pt x="537" y="1716"/>
                      <a:pt x="537" y="1716"/>
                      <a:pt x="537" y="1716"/>
                    </a:cubicBezTo>
                    <a:cubicBezTo>
                      <a:pt x="529" y="1724"/>
                      <a:pt x="529" y="1724"/>
                      <a:pt x="521" y="1724"/>
                    </a:cubicBezTo>
                    <a:cubicBezTo>
                      <a:pt x="513" y="1724"/>
                      <a:pt x="506" y="1708"/>
                      <a:pt x="490" y="1692"/>
                    </a:cubicBezTo>
                    <a:cubicBezTo>
                      <a:pt x="490" y="1684"/>
                      <a:pt x="490" y="1684"/>
                      <a:pt x="482" y="1684"/>
                    </a:cubicBezTo>
                    <a:lnTo>
                      <a:pt x="482" y="1684"/>
                    </a:lnTo>
                    <a:cubicBezTo>
                      <a:pt x="474" y="1692"/>
                      <a:pt x="474" y="1708"/>
                      <a:pt x="482" y="1716"/>
                    </a:cubicBezTo>
                    <a:cubicBezTo>
                      <a:pt x="482" y="1740"/>
                      <a:pt x="482" y="1740"/>
                      <a:pt x="474" y="1747"/>
                    </a:cubicBezTo>
                    <a:cubicBezTo>
                      <a:pt x="474" y="1747"/>
                      <a:pt x="466" y="1747"/>
                      <a:pt x="466" y="1755"/>
                    </a:cubicBezTo>
                    <a:cubicBezTo>
                      <a:pt x="466" y="1763"/>
                      <a:pt x="466" y="1763"/>
                      <a:pt x="474" y="1771"/>
                    </a:cubicBezTo>
                    <a:cubicBezTo>
                      <a:pt x="474" y="1779"/>
                      <a:pt x="482" y="1787"/>
                      <a:pt x="474" y="1803"/>
                    </a:cubicBezTo>
                    <a:cubicBezTo>
                      <a:pt x="474" y="1803"/>
                      <a:pt x="474" y="1811"/>
                      <a:pt x="466" y="1811"/>
                    </a:cubicBezTo>
                    <a:close/>
                    <a:moveTo>
                      <a:pt x="434" y="1763"/>
                    </a:moveTo>
                    <a:lnTo>
                      <a:pt x="434" y="1763"/>
                    </a:lnTo>
                    <a:cubicBezTo>
                      <a:pt x="442" y="1763"/>
                      <a:pt x="458" y="1779"/>
                      <a:pt x="458" y="1787"/>
                    </a:cubicBezTo>
                    <a:cubicBezTo>
                      <a:pt x="466" y="1795"/>
                      <a:pt x="466" y="1795"/>
                      <a:pt x="466" y="1803"/>
                    </a:cubicBezTo>
                    <a:cubicBezTo>
                      <a:pt x="466" y="1795"/>
                      <a:pt x="466" y="1795"/>
                      <a:pt x="466" y="1795"/>
                    </a:cubicBezTo>
                    <a:cubicBezTo>
                      <a:pt x="474" y="1787"/>
                      <a:pt x="466" y="1779"/>
                      <a:pt x="466" y="1771"/>
                    </a:cubicBezTo>
                    <a:cubicBezTo>
                      <a:pt x="458" y="1771"/>
                      <a:pt x="458" y="1763"/>
                      <a:pt x="458" y="1755"/>
                    </a:cubicBezTo>
                    <a:cubicBezTo>
                      <a:pt x="466" y="1747"/>
                      <a:pt x="466" y="1740"/>
                      <a:pt x="474" y="1740"/>
                    </a:cubicBezTo>
                    <a:cubicBezTo>
                      <a:pt x="474" y="1740"/>
                      <a:pt x="474" y="1731"/>
                      <a:pt x="474" y="1724"/>
                    </a:cubicBezTo>
                    <a:cubicBezTo>
                      <a:pt x="466" y="1708"/>
                      <a:pt x="466" y="1692"/>
                      <a:pt x="474" y="1684"/>
                    </a:cubicBezTo>
                    <a:cubicBezTo>
                      <a:pt x="482" y="1676"/>
                      <a:pt x="482" y="1676"/>
                      <a:pt x="482" y="1676"/>
                    </a:cubicBezTo>
                    <a:cubicBezTo>
                      <a:pt x="490" y="1676"/>
                      <a:pt x="497" y="1676"/>
                      <a:pt x="497" y="1684"/>
                    </a:cubicBezTo>
                    <a:cubicBezTo>
                      <a:pt x="506" y="1700"/>
                      <a:pt x="521" y="1716"/>
                      <a:pt x="521" y="1716"/>
                    </a:cubicBezTo>
                    <a:cubicBezTo>
                      <a:pt x="529" y="1716"/>
                      <a:pt x="529" y="1716"/>
                      <a:pt x="529" y="1716"/>
                    </a:cubicBezTo>
                    <a:cubicBezTo>
                      <a:pt x="529" y="1708"/>
                      <a:pt x="537" y="1708"/>
                      <a:pt x="537" y="1708"/>
                    </a:cubicBezTo>
                    <a:cubicBezTo>
                      <a:pt x="545" y="1700"/>
                      <a:pt x="545" y="1700"/>
                      <a:pt x="545" y="1676"/>
                    </a:cubicBezTo>
                    <a:cubicBezTo>
                      <a:pt x="537" y="1668"/>
                      <a:pt x="537" y="1668"/>
                      <a:pt x="537" y="1660"/>
                    </a:cubicBezTo>
                    <a:cubicBezTo>
                      <a:pt x="537" y="1645"/>
                      <a:pt x="529" y="1637"/>
                      <a:pt x="537" y="1637"/>
                    </a:cubicBezTo>
                    <a:cubicBezTo>
                      <a:pt x="537" y="1629"/>
                      <a:pt x="545" y="1629"/>
                      <a:pt x="553" y="1629"/>
                    </a:cubicBezTo>
                    <a:cubicBezTo>
                      <a:pt x="561" y="1629"/>
                      <a:pt x="569" y="1629"/>
                      <a:pt x="577" y="1637"/>
                    </a:cubicBezTo>
                    <a:cubicBezTo>
                      <a:pt x="584" y="1637"/>
                      <a:pt x="592" y="1637"/>
                      <a:pt x="600" y="1637"/>
                    </a:cubicBezTo>
                    <a:cubicBezTo>
                      <a:pt x="600" y="1637"/>
                      <a:pt x="608" y="1637"/>
                      <a:pt x="616" y="1637"/>
                    </a:cubicBezTo>
                    <a:lnTo>
                      <a:pt x="624" y="1629"/>
                    </a:lnTo>
                    <a:cubicBezTo>
                      <a:pt x="648" y="1621"/>
                      <a:pt x="648" y="1621"/>
                      <a:pt x="648" y="1605"/>
                    </a:cubicBezTo>
                    <a:cubicBezTo>
                      <a:pt x="648" y="1597"/>
                      <a:pt x="640" y="1589"/>
                      <a:pt x="640" y="1589"/>
                    </a:cubicBezTo>
                    <a:cubicBezTo>
                      <a:pt x="632" y="1558"/>
                      <a:pt x="616" y="1494"/>
                      <a:pt x="640" y="1455"/>
                    </a:cubicBezTo>
                    <a:cubicBezTo>
                      <a:pt x="648" y="1439"/>
                      <a:pt x="656" y="1431"/>
                      <a:pt x="664" y="1431"/>
                    </a:cubicBezTo>
                    <a:lnTo>
                      <a:pt x="664" y="1431"/>
                    </a:lnTo>
                    <a:cubicBezTo>
                      <a:pt x="664" y="1415"/>
                      <a:pt x="664" y="1415"/>
                      <a:pt x="671" y="1407"/>
                    </a:cubicBezTo>
                    <a:cubicBezTo>
                      <a:pt x="671" y="1400"/>
                      <a:pt x="679" y="1392"/>
                      <a:pt x="679" y="1376"/>
                    </a:cubicBezTo>
                    <a:cubicBezTo>
                      <a:pt x="679" y="1360"/>
                      <a:pt x="679" y="1352"/>
                      <a:pt x="687" y="1352"/>
                    </a:cubicBezTo>
                    <a:cubicBezTo>
                      <a:pt x="695" y="1352"/>
                      <a:pt x="695" y="1360"/>
                      <a:pt x="703" y="1384"/>
                    </a:cubicBezTo>
                    <a:cubicBezTo>
                      <a:pt x="711" y="1384"/>
                      <a:pt x="711" y="1392"/>
                      <a:pt x="711" y="1392"/>
                    </a:cubicBezTo>
                    <a:lnTo>
                      <a:pt x="711" y="1392"/>
                    </a:lnTo>
                    <a:cubicBezTo>
                      <a:pt x="719" y="1407"/>
                      <a:pt x="727" y="1423"/>
                      <a:pt x="735" y="1423"/>
                    </a:cubicBezTo>
                    <a:cubicBezTo>
                      <a:pt x="743" y="1423"/>
                      <a:pt x="743" y="1423"/>
                      <a:pt x="743" y="1423"/>
                    </a:cubicBezTo>
                    <a:lnTo>
                      <a:pt x="743" y="1423"/>
                    </a:lnTo>
                    <a:cubicBezTo>
                      <a:pt x="750" y="1423"/>
                      <a:pt x="750" y="1423"/>
                      <a:pt x="759" y="1423"/>
                    </a:cubicBezTo>
                    <a:lnTo>
                      <a:pt x="759" y="1423"/>
                    </a:lnTo>
                    <a:cubicBezTo>
                      <a:pt x="759" y="1423"/>
                      <a:pt x="766" y="1431"/>
                      <a:pt x="774" y="1431"/>
                    </a:cubicBezTo>
                    <a:cubicBezTo>
                      <a:pt x="782" y="1439"/>
                      <a:pt x="798" y="1439"/>
                      <a:pt x="806" y="1439"/>
                    </a:cubicBezTo>
                    <a:cubicBezTo>
                      <a:pt x="814" y="1439"/>
                      <a:pt x="822" y="1439"/>
                      <a:pt x="822" y="1431"/>
                    </a:cubicBezTo>
                    <a:cubicBezTo>
                      <a:pt x="822" y="1431"/>
                      <a:pt x="822" y="1431"/>
                      <a:pt x="814" y="1423"/>
                    </a:cubicBezTo>
                    <a:cubicBezTo>
                      <a:pt x="814" y="1423"/>
                      <a:pt x="814" y="1415"/>
                      <a:pt x="806" y="1415"/>
                    </a:cubicBezTo>
                    <a:cubicBezTo>
                      <a:pt x="798" y="1400"/>
                      <a:pt x="782" y="1384"/>
                      <a:pt x="790" y="1376"/>
                    </a:cubicBezTo>
                    <a:cubicBezTo>
                      <a:pt x="790" y="1368"/>
                      <a:pt x="790" y="1360"/>
                      <a:pt x="798" y="1360"/>
                    </a:cubicBezTo>
                    <a:lnTo>
                      <a:pt x="806" y="1360"/>
                    </a:lnTo>
                    <a:cubicBezTo>
                      <a:pt x="822" y="1360"/>
                      <a:pt x="822" y="1368"/>
                      <a:pt x="830" y="1384"/>
                    </a:cubicBezTo>
                    <a:lnTo>
                      <a:pt x="830" y="1392"/>
                    </a:lnTo>
                    <a:cubicBezTo>
                      <a:pt x="830" y="1400"/>
                      <a:pt x="837" y="1400"/>
                      <a:pt x="837" y="1400"/>
                    </a:cubicBezTo>
                    <a:cubicBezTo>
                      <a:pt x="845" y="1400"/>
                      <a:pt x="861" y="1392"/>
                      <a:pt x="861" y="1392"/>
                    </a:cubicBezTo>
                    <a:lnTo>
                      <a:pt x="861" y="1392"/>
                    </a:lnTo>
                    <a:cubicBezTo>
                      <a:pt x="861" y="1392"/>
                      <a:pt x="869" y="1392"/>
                      <a:pt x="885" y="1368"/>
                    </a:cubicBezTo>
                    <a:cubicBezTo>
                      <a:pt x="901" y="1352"/>
                      <a:pt x="901" y="1344"/>
                      <a:pt x="901" y="1336"/>
                    </a:cubicBezTo>
                    <a:cubicBezTo>
                      <a:pt x="901" y="1328"/>
                      <a:pt x="901" y="1328"/>
                      <a:pt x="893" y="1328"/>
                    </a:cubicBezTo>
                    <a:cubicBezTo>
                      <a:pt x="877" y="1313"/>
                      <a:pt x="861" y="1305"/>
                      <a:pt x="853" y="1305"/>
                    </a:cubicBezTo>
                    <a:cubicBezTo>
                      <a:pt x="853" y="1305"/>
                      <a:pt x="845" y="1305"/>
                      <a:pt x="845" y="1313"/>
                    </a:cubicBezTo>
                    <a:cubicBezTo>
                      <a:pt x="845" y="1313"/>
                      <a:pt x="837" y="1320"/>
                      <a:pt x="830" y="1320"/>
                    </a:cubicBezTo>
                    <a:cubicBezTo>
                      <a:pt x="822" y="1320"/>
                      <a:pt x="822" y="1313"/>
                      <a:pt x="822" y="1313"/>
                    </a:cubicBezTo>
                    <a:cubicBezTo>
                      <a:pt x="814" y="1305"/>
                      <a:pt x="814" y="1305"/>
                      <a:pt x="830" y="1289"/>
                    </a:cubicBezTo>
                    <a:cubicBezTo>
                      <a:pt x="837" y="1289"/>
                      <a:pt x="837" y="1289"/>
                      <a:pt x="837" y="1281"/>
                    </a:cubicBezTo>
                    <a:cubicBezTo>
                      <a:pt x="853" y="1273"/>
                      <a:pt x="869" y="1265"/>
                      <a:pt x="877" y="1265"/>
                    </a:cubicBezTo>
                    <a:cubicBezTo>
                      <a:pt x="885" y="1265"/>
                      <a:pt x="893" y="1265"/>
                      <a:pt x="901" y="1273"/>
                    </a:cubicBezTo>
                    <a:cubicBezTo>
                      <a:pt x="909" y="1281"/>
                      <a:pt x="901" y="1289"/>
                      <a:pt x="901" y="1297"/>
                    </a:cubicBezTo>
                    <a:cubicBezTo>
                      <a:pt x="901" y="1297"/>
                      <a:pt x="901" y="1305"/>
                      <a:pt x="917" y="1313"/>
                    </a:cubicBezTo>
                    <a:lnTo>
                      <a:pt x="924" y="1320"/>
                    </a:lnTo>
                    <a:cubicBezTo>
                      <a:pt x="932" y="1328"/>
                      <a:pt x="940" y="1336"/>
                      <a:pt x="940" y="1336"/>
                    </a:cubicBezTo>
                    <a:cubicBezTo>
                      <a:pt x="948" y="1336"/>
                      <a:pt x="948" y="1328"/>
                      <a:pt x="948" y="1313"/>
                    </a:cubicBezTo>
                    <a:cubicBezTo>
                      <a:pt x="956" y="1281"/>
                      <a:pt x="964" y="1273"/>
                      <a:pt x="980" y="1273"/>
                    </a:cubicBezTo>
                    <a:lnTo>
                      <a:pt x="980" y="1273"/>
                    </a:lnTo>
                    <a:cubicBezTo>
                      <a:pt x="988" y="1273"/>
                      <a:pt x="988" y="1249"/>
                      <a:pt x="996" y="1234"/>
                    </a:cubicBezTo>
                    <a:cubicBezTo>
                      <a:pt x="996" y="1226"/>
                      <a:pt x="996" y="1226"/>
                      <a:pt x="996" y="1226"/>
                    </a:cubicBezTo>
                    <a:cubicBezTo>
                      <a:pt x="996" y="1218"/>
                      <a:pt x="996" y="1202"/>
                      <a:pt x="1003" y="1202"/>
                    </a:cubicBezTo>
                    <a:cubicBezTo>
                      <a:pt x="1011" y="1202"/>
                      <a:pt x="1011" y="1210"/>
                      <a:pt x="1019" y="1218"/>
                    </a:cubicBezTo>
                    <a:cubicBezTo>
                      <a:pt x="1027" y="1226"/>
                      <a:pt x="1035" y="1234"/>
                      <a:pt x="1043" y="1234"/>
                    </a:cubicBezTo>
                    <a:cubicBezTo>
                      <a:pt x="1043" y="1234"/>
                      <a:pt x="1051" y="1234"/>
                      <a:pt x="1051" y="1226"/>
                    </a:cubicBezTo>
                    <a:cubicBezTo>
                      <a:pt x="1059" y="1218"/>
                      <a:pt x="1059" y="1210"/>
                      <a:pt x="1059" y="1210"/>
                    </a:cubicBezTo>
                    <a:cubicBezTo>
                      <a:pt x="1059" y="1202"/>
                      <a:pt x="1059" y="1194"/>
                      <a:pt x="1083" y="1178"/>
                    </a:cubicBezTo>
                    <a:cubicBezTo>
                      <a:pt x="1098" y="1162"/>
                      <a:pt x="1098" y="1147"/>
                      <a:pt x="1106" y="1139"/>
                    </a:cubicBezTo>
                    <a:cubicBezTo>
                      <a:pt x="1106" y="1131"/>
                      <a:pt x="1106" y="1115"/>
                      <a:pt x="1130" y="1115"/>
                    </a:cubicBezTo>
                    <a:lnTo>
                      <a:pt x="1130" y="1115"/>
                    </a:lnTo>
                    <a:cubicBezTo>
                      <a:pt x="1162" y="1115"/>
                      <a:pt x="1162" y="1115"/>
                      <a:pt x="1193" y="1083"/>
                    </a:cubicBezTo>
                    <a:cubicBezTo>
                      <a:pt x="1209" y="1067"/>
                      <a:pt x="1217" y="1044"/>
                      <a:pt x="1209" y="1028"/>
                    </a:cubicBezTo>
                    <a:cubicBezTo>
                      <a:pt x="1209" y="1020"/>
                      <a:pt x="1201" y="1012"/>
                      <a:pt x="1193" y="1012"/>
                    </a:cubicBezTo>
                    <a:cubicBezTo>
                      <a:pt x="1185" y="1012"/>
                      <a:pt x="1177" y="1012"/>
                      <a:pt x="1170" y="1012"/>
                    </a:cubicBezTo>
                    <a:cubicBezTo>
                      <a:pt x="1154" y="1012"/>
                      <a:pt x="1146" y="1012"/>
                      <a:pt x="1138" y="1004"/>
                    </a:cubicBezTo>
                    <a:cubicBezTo>
                      <a:pt x="1138" y="996"/>
                      <a:pt x="1138" y="989"/>
                      <a:pt x="1146" y="973"/>
                    </a:cubicBezTo>
                    <a:lnTo>
                      <a:pt x="1146" y="973"/>
                    </a:lnTo>
                    <a:cubicBezTo>
                      <a:pt x="1162" y="949"/>
                      <a:pt x="1170" y="933"/>
                      <a:pt x="1162" y="925"/>
                    </a:cubicBezTo>
                    <a:cubicBezTo>
                      <a:pt x="1162" y="925"/>
                      <a:pt x="1162" y="917"/>
                      <a:pt x="1154" y="917"/>
                    </a:cubicBezTo>
                    <a:cubicBezTo>
                      <a:pt x="1138" y="909"/>
                      <a:pt x="1122" y="901"/>
                      <a:pt x="1122" y="894"/>
                    </a:cubicBezTo>
                    <a:cubicBezTo>
                      <a:pt x="1114" y="909"/>
                      <a:pt x="1098" y="925"/>
                      <a:pt x="1083" y="925"/>
                    </a:cubicBezTo>
                    <a:lnTo>
                      <a:pt x="1083" y="925"/>
                    </a:lnTo>
                    <a:cubicBezTo>
                      <a:pt x="1067" y="925"/>
                      <a:pt x="1035" y="894"/>
                      <a:pt x="996" y="846"/>
                    </a:cubicBezTo>
                    <a:lnTo>
                      <a:pt x="988" y="838"/>
                    </a:lnTo>
                    <a:cubicBezTo>
                      <a:pt x="980" y="830"/>
                      <a:pt x="980" y="807"/>
                      <a:pt x="980" y="783"/>
                    </a:cubicBezTo>
                    <a:cubicBezTo>
                      <a:pt x="980" y="759"/>
                      <a:pt x="980" y="736"/>
                      <a:pt x="972" y="720"/>
                    </a:cubicBezTo>
                    <a:cubicBezTo>
                      <a:pt x="964" y="712"/>
                      <a:pt x="956" y="712"/>
                      <a:pt x="948" y="712"/>
                    </a:cubicBezTo>
                    <a:cubicBezTo>
                      <a:pt x="940" y="712"/>
                      <a:pt x="932" y="712"/>
                      <a:pt x="924" y="720"/>
                    </a:cubicBezTo>
                    <a:cubicBezTo>
                      <a:pt x="909" y="720"/>
                      <a:pt x="893" y="728"/>
                      <a:pt x="885" y="728"/>
                    </a:cubicBezTo>
                    <a:cubicBezTo>
                      <a:pt x="877" y="728"/>
                      <a:pt x="861" y="720"/>
                      <a:pt x="861" y="720"/>
                    </a:cubicBezTo>
                    <a:cubicBezTo>
                      <a:pt x="822" y="688"/>
                      <a:pt x="814" y="633"/>
                      <a:pt x="814" y="633"/>
                    </a:cubicBezTo>
                    <a:cubicBezTo>
                      <a:pt x="814" y="633"/>
                      <a:pt x="664" y="222"/>
                      <a:pt x="648" y="166"/>
                    </a:cubicBezTo>
                    <a:cubicBezTo>
                      <a:pt x="624" y="111"/>
                      <a:pt x="529" y="40"/>
                      <a:pt x="482" y="16"/>
                    </a:cubicBezTo>
                    <a:cubicBezTo>
                      <a:pt x="466" y="16"/>
                      <a:pt x="458" y="8"/>
                      <a:pt x="450" y="8"/>
                    </a:cubicBezTo>
                    <a:cubicBezTo>
                      <a:pt x="434" y="8"/>
                      <a:pt x="434" y="24"/>
                      <a:pt x="426" y="40"/>
                    </a:cubicBezTo>
                    <a:cubicBezTo>
                      <a:pt x="419" y="40"/>
                      <a:pt x="419" y="40"/>
                      <a:pt x="419" y="48"/>
                    </a:cubicBezTo>
                    <a:cubicBezTo>
                      <a:pt x="403" y="71"/>
                      <a:pt x="300" y="143"/>
                      <a:pt x="260" y="143"/>
                    </a:cubicBezTo>
                    <a:cubicBezTo>
                      <a:pt x="253" y="143"/>
                      <a:pt x="244" y="143"/>
                      <a:pt x="244" y="143"/>
                    </a:cubicBezTo>
                    <a:cubicBezTo>
                      <a:pt x="229" y="127"/>
                      <a:pt x="213" y="111"/>
                      <a:pt x="197" y="87"/>
                    </a:cubicBezTo>
                    <a:cubicBezTo>
                      <a:pt x="189" y="71"/>
                      <a:pt x="181" y="56"/>
                      <a:pt x="173" y="48"/>
                    </a:cubicBezTo>
                    <a:lnTo>
                      <a:pt x="166" y="48"/>
                    </a:lnTo>
                    <a:cubicBezTo>
                      <a:pt x="150" y="48"/>
                      <a:pt x="126" y="87"/>
                      <a:pt x="118" y="127"/>
                    </a:cubicBezTo>
                    <a:cubicBezTo>
                      <a:pt x="110" y="135"/>
                      <a:pt x="110" y="150"/>
                      <a:pt x="102" y="174"/>
                    </a:cubicBezTo>
                    <a:cubicBezTo>
                      <a:pt x="79" y="253"/>
                      <a:pt x="47" y="388"/>
                      <a:pt x="23" y="427"/>
                    </a:cubicBezTo>
                    <a:cubicBezTo>
                      <a:pt x="7" y="451"/>
                      <a:pt x="15" y="467"/>
                      <a:pt x="15" y="498"/>
                    </a:cubicBezTo>
                    <a:cubicBezTo>
                      <a:pt x="23" y="506"/>
                      <a:pt x="31" y="530"/>
                      <a:pt x="31" y="546"/>
                    </a:cubicBezTo>
                    <a:cubicBezTo>
                      <a:pt x="31" y="554"/>
                      <a:pt x="31" y="561"/>
                      <a:pt x="31" y="561"/>
                    </a:cubicBezTo>
                    <a:cubicBezTo>
                      <a:pt x="379" y="1747"/>
                      <a:pt x="379" y="1747"/>
                      <a:pt x="379" y="1747"/>
                    </a:cubicBezTo>
                    <a:cubicBezTo>
                      <a:pt x="379" y="1740"/>
                      <a:pt x="379" y="1740"/>
                      <a:pt x="387" y="1740"/>
                    </a:cubicBezTo>
                    <a:cubicBezTo>
                      <a:pt x="403" y="1747"/>
                      <a:pt x="403" y="1755"/>
                      <a:pt x="411" y="1771"/>
                    </a:cubicBezTo>
                    <a:lnTo>
                      <a:pt x="411" y="1779"/>
                    </a:lnTo>
                    <a:cubicBezTo>
                      <a:pt x="411" y="1779"/>
                      <a:pt x="411" y="1779"/>
                      <a:pt x="419" y="1771"/>
                    </a:cubicBezTo>
                    <a:cubicBezTo>
                      <a:pt x="426" y="1771"/>
                      <a:pt x="426" y="1763"/>
                      <a:pt x="434" y="1763"/>
                    </a:cubicBezTo>
                    <a:close/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9" name="Freeform 755"/>
              <p:cNvSpPr>
                <a:spLocks noChangeArrowheads="1"/>
              </p:cNvSpPr>
              <p:nvPr/>
            </p:nvSpPr>
            <p:spPr bwMode="auto">
              <a:xfrm>
                <a:off x="16673731" y="3665822"/>
                <a:ext cx="278317" cy="890613"/>
              </a:xfrm>
              <a:custGeom>
                <a:avLst/>
                <a:gdLst>
                  <a:gd name="T0" fmla="*/ 340 w 531"/>
                  <a:gd name="T1" fmla="*/ 1534 h 1693"/>
                  <a:gd name="T2" fmla="*/ 340 w 531"/>
                  <a:gd name="T3" fmla="*/ 1534 h 1693"/>
                  <a:gd name="T4" fmla="*/ 364 w 531"/>
                  <a:gd name="T5" fmla="*/ 1692 h 1693"/>
                  <a:gd name="T6" fmla="*/ 380 w 531"/>
                  <a:gd name="T7" fmla="*/ 1676 h 1693"/>
                  <a:gd name="T8" fmla="*/ 419 w 531"/>
                  <a:gd name="T9" fmla="*/ 1613 h 1693"/>
                  <a:gd name="T10" fmla="*/ 435 w 531"/>
                  <a:gd name="T11" fmla="*/ 1510 h 1693"/>
                  <a:gd name="T12" fmla="*/ 490 w 531"/>
                  <a:gd name="T13" fmla="*/ 1376 h 1693"/>
                  <a:gd name="T14" fmla="*/ 490 w 531"/>
                  <a:gd name="T15" fmla="*/ 1321 h 1693"/>
                  <a:gd name="T16" fmla="*/ 490 w 531"/>
                  <a:gd name="T17" fmla="*/ 1257 h 1693"/>
                  <a:gd name="T18" fmla="*/ 530 w 531"/>
                  <a:gd name="T19" fmla="*/ 1186 h 1693"/>
                  <a:gd name="T20" fmla="*/ 182 w 531"/>
                  <a:gd name="T21" fmla="*/ 0 h 1693"/>
                  <a:gd name="T22" fmla="*/ 127 w 531"/>
                  <a:gd name="T23" fmla="*/ 103 h 1693"/>
                  <a:gd name="T24" fmla="*/ 159 w 531"/>
                  <a:gd name="T25" fmla="*/ 167 h 1693"/>
                  <a:gd name="T26" fmla="*/ 159 w 531"/>
                  <a:gd name="T27" fmla="*/ 238 h 1693"/>
                  <a:gd name="T28" fmla="*/ 190 w 531"/>
                  <a:gd name="T29" fmla="*/ 325 h 1693"/>
                  <a:gd name="T30" fmla="*/ 127 w 531"/>
                  <a:gd name="T31" fmla="*/ 412 h 1693"/>
                  <a:gd name="T32" fmla="*/ 103 w 531"/>
                  <a:gd name="T33" fmla="*/ 530 h 1693"/>
                  <a:gd name="T34" fmla="*/ 79 w 531"/>
                  <a:gd name="T35" fmla="*/ 578 h 1693"/>
                  <a:gd name="T36" fmla="*/ 48 w 531"/>
                  <a:gd name="T37" fmla="*/ 617 h 1693"/>
                  <a:gd name="T38" fmla="*/ 24 w 531"/>
                  <a:gd name="T39" fmla="*/ 609 h 1693"/>
                  <a:gd name="T40" fmla="*/ 0 w 531"/>
                  <a:gd name="T41" fmla="*/ 657 h 1693"/>
                  <a:gd name="T42" fmla="*/ 261 w 531"/>
                  <a:gd name="T43" fmla="*/ 1447 h 1693"/>
                  <a:gd name="T44" fmla="*/ 340 w 531"/>
                  <a:gd name="T45" fmla="*/ 1534 h 16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31" h="1693">
                    <a:moveTo>
                      <a:pt x="340" y="1534"/>
                    </a:moveTo>
                    <a:lnTo>
                      <a:pt x="340" y="1534"/>
                    </a:lnTo>
                    <a:cubicBezTo>
                      <a:pt x="364" y="1542"/>
                      <a:pt x="340" y="1653"/>
                      <a:pt x="364" y="1692"/>
                    </a:cubicBezTo>
                    <a:cubicBezTo>
                      <a:pt x="364" y="1684"/>
                      <a:pt x="372" y="1684"/>
                      <a:pt x="380" y="1676"/>
                    </a:cubicBezTo>
                    <a:cubicBezTo>
                      <a:pt x="419" y="1645"/>
                      <a:pt x="419" y="1653"/>
                      <a:pt x="419" y="1613"/>
                    </a:cubicBezTo>
                    <a:cubicBezTo>
                      <a:pt x="419" y="1574"/>
                      <a:pt x="451" y="1542"/>
                      <a:pt x="435" y="1510"/>
                    </a:cubicBezTo>
                    <a:cubicBezTo>
                      <a:pt x="419" y="1479"/>
                      <a:pt x="514" y="1392"/>
                      <a:pt x="490" y="1376"/>
                    </a:cubicBezTo>
                    <a:cubicBezTo>
                      <a:pt x="467" y="1360"/>
                      <a:pt x="498" y="1368"/>
                      <a:pt x="490" y="1321"/>
                    </a:cubicBezTo>
                    <a:cubicBezTo>
                      <a:pt x="475" y="1273"/>
                      <a:pt x="459" y="1273"/>
                      <a:pt x="490" y="1257"/>
                    </a:cubicBezTo>
                    <a:cubicBezTo>
                      <a:pt x="506" y="1234"/>
                      <a:pt x="514" y="1194"/>
                      <a:pt x="530" y="1186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82" y="48"/>
                      <a:pt x="143" y="72"/>
                      <a:pt x="127" y="103"/>
                    </a:cubicBezTo>
                    <a:cubicBezTo>
                      <a:pt x="111" y="135"/>
                      <a:pt x="159" y="143"/>
                      <a:pt x="159" y="167"/>
                    </a:cubicBezTo>
                    <a:cubicBezTo>
                      <a:pt x="166" y="182"/>
                      <a:pt x="103" y="190"/>
                      <a:pt x="159" y="238"/>
                    </a:cubicBezTo>
                    <a:cubicBezTo>
                      <a:pt x="214" y="285"/>
                      <a:pt x="174" y="309"/>
                      <a:pt x="190" y="325"/>
                    </a:cubicBezTo>
                    <a:cubicBezTo>
                      <a:pt x="198" y="340"/>
                      <a:pt x="143" y="372"/>
                      <a:pt x="127" y="412"/>
                    </a:cubicBezTo>
                    <a:cubicBezTo>
                      <a:pt x="103" y="443"/>
                      <a:pt x="79" y="483"/>
                      <a:pt x="103" y="530"/>
                    </a:cubicBezTo>
                    <a:cubicBezTo>
                      <a:pt x="119" y="570"/>
                      <a:pt x="79" y="562"/>
                      <a:pt x="79" y="578"/>
                    </a:cubicBezTo>
                    <a:cubicBezTo>
                      <a:pt x="79" y="593"/>
                      <a:pt x="48" y="617"/>
                      <a:pt x="48" y="617"/>
                    </a:cubicBezTo>
                    <a:cubicBezTo>
                      <a:pt x="48" y="617"/>
                      <a:pt x="32" y="546"/>
                      <a:pt x="24" y="609"/>
                    </a:cubicBezTo>
                    <a:cubicBezTo>
                      <a:pt x="16" y="633"/>
                      <a:pt x="8" y="649"/>
                      <a:pt x="0" y="657"/>
                    </a:cubicBezTo>
                    <a:cubicBezTo>
                      <a:pt x="261" y="1447"/>
                      <a:pt x="261" y="1447"/>
                      <a:pt x="261" y="1447"/>
                    </a:cubicBezTo>
                    <a:cubicBezTo>
                      <a:pt x="261" y="1447"/>
                      <a:pt x="317" y="1526"/>
                      <a:pt x="340" y="1534"/>
                    </a:cubicBez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0" name="Freeform 756"/>
              <p:cNvSpPr>
                <a:spLocks noChangeArrowheads="1"/>
              </p:cNvSpPr>
              <p:nvPr/>
            </p:nvSpPr>
            <p:spPr bwMode="auto">
              <a:xfrm>
                <a:off x="16671411" y="3656545"/>
                <a:ext cx="287594" cy="902209"/>
              </a:xfrm>
              <a:custGeom>
                <a:avLst/>
                <a:gdLst>
                  <a:gd name="T0" fmla="*/ 372 w 547"/>
                  <a:gd name="T1" fmla="*/ 1715 h 1716"/>
                  <a:gd name="T2" fmla="*/ 356 w 547"/>
                  <a:gd name="T3" fmla="*/ 1620 h 1716"/>
                  <a:gd name="T4" fmla="*/ 269 w 547"/>
                  <a:gd name="T5" fmla="*/ 1462 h 1716"/>
                  <a:gd name="T6" fmla="*/ 0 w 547"/>
                  <a:gd name="T7" fmla="*/ 664 h 1716"/>
                  <a:gd name="T8" fmla="*/ 24 w 547"/>
                  <a:gd name="T9" fmla="*/ 624 h 1716"/>
                  <a:gd name="T10" fmla="*/ 64 w 547"/>
                  <a:gd name="T11" fmla="*/ 624 h 1716"/>
                  <a:gd name="T12" fmla="*/ 95 w 547"/>
                  <a:gd name="T13" fmla="*/ 577 h 1716"/>
                  <a:gd name="T14" fmla="*/ 127 w 547"/>
                  <a:gd name="T15" fmla="*/ 427 h 1716"/>
                  <a:gd name="T16" fmla="*/ 167 w 547"/>
                  <a:gd name="T17" fmla="*/ 379 h 1716"/>
                  <a:gd name="T18" fmla="*/ 190 w 547"/>
                  <a:gd name="T19" fmla="*/ 316 h 1716"/>
                  <a:gd name="T20" fmla="*/ 143 w 547"/>
                  <a:gd name="T21" fmla="*/ 221 h 1716"/>
                  <a:gd name="T22" fmla="*/ 167 w 547"/>
                  <a:gd name="T23" fmla="*/ 182 h 1716"/>
                  <a:gd name="T24" fmla="*/ 135 w 547"/>
                  <a:gd name="T25" fmla="*/ 118 h 1716"/>
                  <a:gd name="T26" fmla="*/ 190 w 547"/>
                  <a:gd name="T27" fmla="*/ 15 h 1716"/>
                  <a:gd name="T28" fmla="*/ 546 w 547"/>
                  <a:gd name="T29" fmla="*/ 1201 h 1716"/>
                  <a:gd name="T30" fmla="*/ 522 w 547"/>
                  <a:gd name="T31" fmla="*/ 1233 h 1716"/>
                  <a:gd name="T32" fmla="*/ 491 w 547"/>
                  <a:gd name="T33" fmla="*/ 1304 h 1716"/>
                  <a:gd name="T34" fmla="*/ 498 w 547"/>
                  <a:gd name="T35" fmla="*/ 1375 h 1716"/>
                  <a:gd name="T36" fmla="*/ 506 w 547"/>
                  <a:gd name="T37" fmla="*/ 1391 h 1716"/>
                  <a:gd name="T38" fmla="*/ 443 w 547"/>
                  <a:gd name="T39" fmla="*/ 1525 h 1716"/>
                  <a:gd name="T40" fmla="*/ 435 w 547"/>
                  <a:gd name="T41" fmla="*/ 1628 h 1716"/>
                  <a:gd name="T42" fmla="*/ 396 w 547"/>
                  <a:gd name="T43" fmla="*/ 1691 h 1716"/>
                  <a:gd name="T44" fmla="*/ 372 w 547"/>
                  <a:gd name="T45" fmla="*/ 1715 h 1716"/>
                  <a:gd name="T46" fmla="*/ 277 w 547"/>
                  <a:gd name="T47" fmla="*/ 1462 h 1716"/>
                  <a:gd name="T48" fmla="*/ 364 w 547"/>
                  <a:gd name="T49" fmla="*/ 1620 h 1716"/>
                  <a:gd name="T50" fmla="*/ 388 w 547"/>
                  <a:gd name="T51" fmla="*/ 1684 h 1716"/>
                  <a:gd name="T52" fmla="*/ 427 w 547"/>
                  <a:gd name="T53" fmla="*/ 1628 h 1716"/>
                  <a:gd name="T54" fmla="*/ 443 w 547"/>
                  <a:gd name="T55" fmla="*/ 1533 h 1716"/>
                  <a:gd name="T56" fmla="*/ 498 w 547"/>
                  <a:gd name="T57" fmla="*/ 1399 h 1716"/>
                  <a:gd name="T58" fmla="*/ 491 w 547"/>
                  <a:gd name="T59" fmla="*/ 1375 h 1716"/>
                  <a:gd name="T60" fmla="*/ 483 w 547"/>
                  <a:gd name="T61" fmla="*/ 1304 h 1716"/>
                  <a:gd name="T62" fmla="*/ 514 w 547"/>
                  <a:gd name="T63" fmla="*/ 1233 h 1716"/>
                  <a:gd name="T64" fmla="*/ 190 w 547"/>
                  <a:gd name="T65" fmla="*/ 31 h 1716"/>
                  <a:gd name="T66" fmla="*/ 143 w 547"/>
                  <a:gd name="T67" fmla="*/ 118 h 1716"/>
                  <a:gd name="T68" fmla="*/ 174 w 547"/>
                  <a:gd name="T69" fmla="*/ 182 h 1716"/>
                  <a:gd name="T70" fmla="*/ 151 w 547"/>
                  <a:gd name="T71" fmla="*/ 221 h 1716"/>
                  <a:gd name="T72" fmla="*/ 198 w 547"/>
                  <a:gd name="T73" fmla="*/ 324 h 1716"/>
                  <a:gd name="T74" fmla="*/ 167 w 547"/>
                  <a:gd name="T75" fmla="*/ 387 h 1716"/>
                  <a:gd name="T76" fmla="*/ 135 w 547"/>
                  <a:gd name="T77" fmla="*/ 427 h 1716"/>
                  <a:gd name="T78" fmla="*/ 103 w 547"/>
                  <a:gd name="T79" fmla="*/ 585 h 1716"/>
                  <a:gd name="T80" fmla="*/ 64 w 547"/>
                  <a:gd name="T81" fmla="*/ 632 h 1716"/>
                  <a:gd name="T82" fmla="*/ 56 w 547"/>
                  <a:gd name="T83" fmla="*/ 632 h 1716"/>
                  <a:gd name="T84" fmla="*/ 32 w 547"/>
                  <a:gd name="T85" fmla="*/ 624 h 1716"/>
                  <a:gd name="T86" fmla="*/ 277 w 547"/>
                  <a:gd name="T87" fmla="*/ 1462 h 17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47" h="1716">
                    <a:moveTo>
                      <a:pt x="372" y="1715"/>
                    </a:moveTo>
                    <a:lnTo>
                      <a:pt x="372" y="1715"/>
                    </a:lnTo>
                    <a:cubicBezTo>
                      <a:pt x="364" y="1707"/>
                      <a:pt x="364" y="1707"/>
                      <a:pt x="364" y="1707"/>
                    </a:cubicBezTo>
                    <a:cubicBezTo>
                      <a:pt x="356" y="1691"/>
                      <a:pt x="356" y="1652"/>
                      <a:pt x="356" y="1620"/>
                    </a:cubicBezTo>
                    <a:cubicBezTo>
                      <a:pt x="356" y="1589"/>
                      <a:pt x="356" y="1557"/>
                      <a:pt x="348" y="1549"/>
                    </a:cubicBezTo>
                    <a:cubicBezTo>
                      <a:pt x="317" y="1541"/>
                      <a:pt x="269" y="1462"/>
                      <a:pt x="269" y="1462"/>
                    </a:cubicBezTo>
                    <a:lnTo>
                      <a:pt x="269" y="1462"/>
                    </a:lnTo>
                    <a:cubicBezTo>
                      <a:pt x="0" y="664"/>
                      <a:pt x="0" y="664"/>
                      <a:pt x="0" y="664"/>
                    </a:cubicBezTo>
                    <a:lnTo>
                      <a:pt x="0" y="664"/>
                    </a:lnTo>
                    <a:cubicBezTo>
                      <a:pt x="16" y="656"/>
                      <a:pt x="24" y="648"/>
                      <a:pt x="24" y="624"/>
                    </a:cubicBezTo>
                    <a:cubicBezTo>
                      <a:pt x="32" y="601"/>
                      <a:pt x="32" y="593"/>
                      <a:pt x="40" y="593"/>
                    </a:cubicBezTo>
                    <a:cubicBezTo>
                      <a:pt x="48" y="593"/>
                      <a:pt x="56" y="616"/>
                      <a:pt x="64" y="624"/>
                    </a:cubicBezTo>
                    <a:cubicBezTo>
                      <a:pt x="72" y="616"/>
                      <a:pt x="87" y="608"/>
                      <a:pt x="87" y="593"/>
                    </a:cubicBezTo>
                    <a:cubicBezTo>
                      <a:pt x="87" y="585"/>
                      <a:pt x="87" y="585"/>
                      <a:pt x="95" y="577"/>
                    </a:cubicBezTo>
                    <a:cubicBezTo>
                      <a:pt x="103" y="577"/>
                      <a:pt x="119" y="569"/>
                      <a:pt x="103" y="545"/>
                    </a:cubicBezTo>
                    <a:cubicBezTo>
                      <a:pt x="87" y="498"/>
                      <a:pt x="111" y="458"/>
                      <a:pt x="127" y="427"/>
                    </a:cubicBezTo>
                    <a:lnTo>
                      <a:pt x="127" y="427"/>
                    </a:lnTo>
                    <a:cubicBezTo>
                      <a:pt x="135" y="411"/>
                      <a:pt x="151" y="395"/>
                      <a:pt x="167" y="379"/>
                    </a:cubicBezTo>
                    <a:cubicBezTo>
                      <a:pt x="182" y="363"/>
                      <a:pt x="198" y="348"/>
                      <a:pt x="190" y="340"/>
                    </a:cubicBezTo>
                    <a:cubicBezTo>
                      <a:pt x="190" y="332"/>
                      <a:pt x="190" y="324"/>
                      <a:pt x="190" y="316"/>
                    </a:cubicBezTo>
                    <a:cubicBezTo>
                      <a:pt x="190" y="308"/>
                      <a:pt x="198" y="284"/>
                      <a:pt x="167" y="261"/>
                    </a:cubicBezTo>
                    <a:cubicBezTo>
                      <a:pt x="151" y="245"/>
                      <a:pt x="143" y="229"/>
                      <a:pt x="143" y="221"/>
                    </a:cubicBezTo>
                    <a:cubicBezTo>
                      <a:pt x="143" y="213"/>
                      <a:pt x="151" y="205"/>
                      <a:pt x="158" y="197"/>
                    </a:cubicBezTo>
                    <a:cubicBezTo>
                      <a:pt x="158" y="190"/>
                      <a:pt x="167" y="182"/>
                      <a:pt x="167" y="182"/>
                    </a:cubicBezTo>
                    <a:cubicBezTo>
                      <a:pt x="167" y="174"/>
                      <a:pt x="158" y="166"/>
                      <a:pt x="151" y="166"/>
                    </a:cubicBezTo>
                    <a:cubicBezTo>
                      <a:pt x="135" y="150"/>
                      <a:pt x="119" y="142"/>
                      <a:pt x="135" y="118"/>
                    </a:cubicBezTo>
                    <a:cubicBezTo>
                      <a:pt x="143" y="110"/>
                      <a:pt x="143" y="103"/>
                      <a:pt x="151" y="87"/>
                    </a:cubicBezTo>
                    <a:cubicBezTo>
                      <a:pt x="167" y="71"/>
                      <a:pt x="182" y="47"/>
                      <a:pt x="190" y="15"/>
                    </a:cubicBezTo>
                    <a:cubicBezTo>
                      <a:pt x="190" y="0"/>
                      <a:pt x="190" y="0"/>
                      <a:pt x="190" y="0"/>
                    </a:cubicBezTo>
                    <a:cubicBezTo>
                      <a:pt x="546" y="1201"/>
                      <a:pt x="546" y="1201"/>
                      <a:pt x="546" y="1201"/>
                    </a:cubicBezTo>
                    <a:cubicBezTo>
                      <a:pt x="538" y="1209"/>
                      <a:pt x="538" y="1209"/>
                      <a:pt x="538" y="1209"/>
                    </a:cubicBezTo>
                    <a:cubicBezTo>
                      <a:pt x="530" y="1209"/>
                      <a:pt x="530" y="1225"/>
                      <a:pt x="522" y="1233"/>
                    </a:cubicBezTo>
                    <a:cubicBezTo>
                      <a:pt x="514" y="1249"/>
                      <a:pt x="506" y="1265"/>
                      <a:pt x="498" y="1272"/>
                    </a:cubicBezTo>
                    <a:cubicBezTo>
                      <a:pt x="483" y="1288"/>
                      <a:pt x="483" y="1288"/>
                      <a:pt x="491" y="1304"/>
                    </a:cubicBezTo>
                    <a:cubicBezTo>
                      <a:pt x="491" y="1312"/>
                      <a:pt x="491" y="1320"/>
                      <a:pt x="498" y="1336"/>
                    </a:cubicBezTo>
                    <a:cubicBezTo>
                      <a:pt x="506" y="1360"/>
                      <a:pt x="498" y="1367"/>
                      <a:pt x="498" y="1375"/>
                    </a:cubicBezTo>
                    <a:cubicBezTo>
                      <a:pt x="491" y="1383"/>
                      <a:pt x="491" y="1383"/>
                      <a:pt x="498" y="1391"/>
                    </a:cubicBezTo>
                    <a:cubicBezTo>
                      <a:pt x="506" y="1391"/>
                      <a:pt x="506" y="1391"/>
                      <a:pt x="506" y="1391"/>
                    </a:cubicBezTo>
                    <a:cubicBezTo>
                      <a:pt x="506" y="1407"/>
                      <a:pt x="498" y="1423"/>
                      <a:pt x="483" y="1447"/>
                    </a:cubicBezTo>
                    <a:cubicBezTo>
                      <a:pt x="459" y="1478"/>
                      <a:pt x="435" y="1510"/>
                      <a:pt x="443" y="1525"/>
                    </a:cubicBezTo>
                    <a:cubicBezTo>
                      <a:pt x="459" y="1549"/>
                      <a:pt x="451" y="1565"/>
                      <a:pt x="443" y="1589"/>
                    </a:cubicBezTo>
                    <a:cubicBezTo>
                      <a:pt x="435" y="1597"/>
                      <a:pt x="435" y="1612"/>
                      <a:pt x="435" y="1628"/>
                    </a:cubicBezTo>
                    <a:cubicBezTo>
                      <a:pt x="435" y="1660"/>
                      <a:pt x="435" y="1660"/>
                      <a:pt x="411" y="1676"/>
                    </a:cubicBezTo>
                    <a:cubicBezTo>
                      <a:pt x="411" y="1676"/>
                      <a:pt x="404" y="1684"/>
                      <a:pt x="396" y="1691"/>
                    </a:cubicBezTo>
                    <a:cubicBezTo>
                      <a:pt x="380" y="1699"/>
                      <a:pt x="372" y="1707"/>
                      <a:pt x="372" y="1707"/>
                    </a:cubicBezTo>
                    <a:lnTo>
                      <a:pt x="372" y="1715"/>
                    </a:lnTo>
                    <a:close/>
                    <a:moveTo>
                      <a:pt x="277" y="1462"/>
                    </a:moveTo>
                    <a:lnTo>
                      <a:pt x="277" y="1462"/>
                    </a:lnTo>
                    <a:cubicBezTo>
                      <a:pt x="285" y="1478"/>
                      <a:pt x="325" y="1541"/>
                      <a:pt x="348" y="1541"/>
                    </a:cubicBezTo>
                    <a:cubicBezTo>
                      <a:pt x="364" y="1549"/>
                      <a:pt x="364" y="1573"/>
                      <a:pt x="364" y="1620"/>
                    </a:cubicBezTo>
                    <a:cubicBezTo>
                      <a:pt x="364" y="1652"/>
                      <a:pt x="364" y="1684"/>
                      <a:pt x="372" y="1699"/>
                    </a:cubicBezTo>
                    <a:cubicBezTo>
                      <a:pt x="372" y="1699"/>
                      <a:pt x="380" y="1691"/>
                      <a:pt x="388" y="1684"/>
                    </a:cubicBezTo>
                    <a:cubicBezTo>
                      <a:pt x="396" y="1676"/>
                      <a:pt x="404" y="1676"/>
                      <a:pt x="411" y="1668"/>
                    </a:cubicBezTo>
                    <a:cubicBezTo>
                      <a:pt x="427" y="1660"/>
                      <a:pt x="427" y="1660"/>
                      <a:pt x="427" y="1628"/>
                    </a:cubicBezTo>
                    <a:cubicBezTo>
                      <a:pt x="427" y="1612"/>
                      <a:pt x="427" y="1597"/>
                      <a:pt x="435" y="1581"/>
                    </a:cubicBezTo>
                    <a:cubicBezTo>
                      <a:pt x="443" y="1565"/>
                      <a:pt x="451" y="1549"/>
                      <a:pt x="443" y="1533"/>
                    </a:cubicBezTo>
                    <a:cubicBezTo>
                      <a:pt x="427" y="1510"/>
                      <a:pt x="451" y="1478"/>
                      <a:pt x="475" y="1447"/>
                    </a:cubicBezTo>
                    <a:cubicBezTo>
                      <a:pt x="483" y="1423"/>
                      <a:pt x="498" y="1407"/>
                      <a:pt x="498" y="1399"/>
                    </a:cubicBezTo>
                    <a:cubicBezTo>
                      <a:pt x="498" y="1391"/>
                      <a:pt x="498" y="1391"/>
                      <a:pt x="498" y="1391"/>
                    </a:cubicBezTo>
                    <a:cubicBezTo>
                      <a:pt x="483" y="1383"/>
                      <a:pt x="483" y="1383"/>
                      <a:pt x="491" y="1375"/>
                    </a:cubicBezTo>
                    <a:cubicBezTo>
                      <a:pt x="491" y="1367"/>
                      <a:pt x="498" y="1360"/>
                      <a:pt x="491" y="1336"/>
                    </a:cubicBezTo>
                    <a:cubicBezTo>
                      <a:pt x="491" y="1320"/>
                      <a:pt x="483" y="1312"/>
                      <a:pt x="483" y="1304"/>
                    </a:cubicBezTo>
                    <a:cubicBezTo>
                      <a:pt x="475" y="1288"/>
                      <a:pt x="475" y="1280"/>
                      <a:pt x="491" y="1265"/>
                    </a:cubicBezTo>
                    <a:cubicBezTo>
                      <a:pt x="506" y="1257"/>
                      <a:pt x="514" y="1241"/>
                      <a:pt x="514" y="1233"/>
                    </a:cubicBezTo>
                    <a:cubicBezTo>
                      <a:pt x="522" y="1217"/>
                      <a:pt x="530" y="1209"/>
                      <a:pt x="538" y="1201"/>
                    </a:cubicBezTo>
                    <a:cubicBezTo>
                      <a:pt x="190" y="31"/>
                      <a:pt x="190" y="31"/>
                      <a:pt x="190" y="31"/>
                    </a:cubicBezTo>
                    <a:cubicBezTo>
                      <a:pt x="190" y="63"/>
                      <a:pt x="174" y="79"/>
                      <a:pt x="158" y="95"/>
                    </a:cubicBezTo>
                    <a:cubicBezTo>
                      <a:pt x="151" y="103"/>
                      <a:pt x="143" y="110"/>
                      <a:pt x="143" y="118"/>
                    </a:cubicBezTo>
                    <a:cubicBezTo>
                      <a:pt x="127" y="142"/>
                      <a:pt x="143" y="142"/>
                      <a:pt x="151" y="158"/>
                    </a:cubicBezTo>
                    <a:cubicBezTo>
                      <a:pt x="158" y="166"/>
                      <a:pt x="174" y="166"/>
                      <a:pt x="174" y="182"/>
                    </a:cubicBezTo>
                    <a:cubicBezTo>
                      <a:pt x="174" y="190"/>
                      <a:pt x="167" y="197"/>
                      <a:pt x="158" y="197"/>
                    </a:cubicBezTo>
                    <a:cubicBezTo>
                      <a:pt x="151" y="205"/>
                      <a:pt x="143" y="213"/>
                      <a:pt x="151" y="221"/>
                    </a:cubicBezTo>
                    <a:cubicBezTo>
                      <a:pt x="151" y="229"/>
                      <a:pt x="151" y="237"/>
                      <a:pt x="167" y="253"/>
                    </a:cubicBezTo>
                    <a:cubicBezTo>
                      <a:pt x="206" y="284"/>
                      <a:pt x="198" y="308"/>
                      <a:pt x="198" y="324"/>
                    </a:cubicBezTo>
                    <a:cubicBezTo>
                      <a:pt x="198" y="324"/>
                      <a:pt x="198" y="332"/>
                      <a:pt x="198" y="340"/>
                    </a:cubicBezTo>
                    <a:cubicBezTo>
                      <a:pt x="206" y="355"/>
                      <a:pt x="190" y="371"/>
                      <a:pt x="167" y="387"/>
                    </a:cubicBezTo>
                    <a:cubicBezTo>
                      <a:pt x="158" y="403"/>
                      <a:pt x="143" y="411"/>
                      <a:pt x="135" y="427"/>
                    </a:cubicBezTo>
                    <a:lnTo>
                      <a:pt x="135" y="427"/>
                    </a:lnTo>
                    <a:cubicBezTo>
                      <a:pt x="111" y="458"/>
                      <a:pt x="95" y="498"/>
                      <a:pt x="111" y="545"/>
                    </a:cubicBezTo>
                    <a:cubicBezTo>
                      <a:pt x="127" y="569"/>
                      <a:pt x="111" y="577"/>
                      <a:pt x="103" y="585"/>
                    </a:cubicBezTo>
                    <a:cubicBezTo>
                      <a:pt x="95" y="593"/>
                      <a:pt x="95" y="593"/>
                      <a:pt x="95" y="593"/>
                    </a:cubicBezTo>
                    <a:cubicBezTo>
                      <a:pt x="95" y="616"/>
                      <a:pt x="64" y="632"/>
                      <a:pt x="64" y="632"/>
                    </a:cubicBezTo>
                    <a:cubicBezTo>
                      <a:pt x="56" y="640"/>
                      <a:pt x="56" y="640"/>
                      <a:pt x="56" y="640"/>
                    </a:cubicBezTo>
                    <a:cubicBezTo>
                      <a:pt x="56" y="632"/>
                      <a:pt x="56" y="632"/>
                      <a:pt x="56" y="632"/>
                    </a:cubicBezTo>
                    <a:cubicBezTo>
                      <a:pt x="48" y="616"/>
                      <a:pt x="48" y="601"/>
                      <a:pt x="40" y="601"/>
                    </a:cubicBezTo>
                    <a:cubicBezTo>
                      <a:pt x="40" y="601"/>
                      <a:pt x="40" y="601"/>
                      <a:pt x="32" y="624"/>
                    </a:cubicBezTo>
                    <a:cubicBezTo>
                      <a:pt x="24" y="648"/>
                      <a:pt x="24" y="664"/>
                      <a:pt x="8" y="672"/>
                    </a:cubicBezTo>
                    <a:lnTo>
                      <a:pt x="277" y="1462"/>
                    </a:lnTo>
                    <a:close/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1" name="Freeform 757"/>
              <p:cNvSpPr>
                <a:spLocks noChangeArrowheads="1"/>
              </p:cNvSpPr>
              <p:nvPr/>
            </p:nvSpPr>
            <p:spPr bwMode="auto">
              <a:xfrm>
                <a:off x="16529934" y="4011398"/>
                <a:ext cx="336299" cy="670280"/>
              </a:xfrm>
              <a:custGeom>
                <a:avLst/>
                <a:gdLst>
                  <a:gd name="T0" fmla="*/ 182 w 641"/>
                  <a:gd name="T1" fmla="*/ 174 h 1273"/>
                  <a:gd name="T2" fmla="*/ 182 w 641"/>
                  <a:gd name="T3" fmla="*/ 174 h 1273"/>
                  <a:gd name="T4" fmla="*/ 166 w 641"/>
                  <a:gd name="T5" fmla="*/ 300 h 1273"/>
                  <a:gd name="T6" fmla="*/ 213 w 641"/>
                  <a:gd name="T7" fmla="*/ 379 h 1273"/>
                  <a:gd name="T8" fmla="*/ 102 w 641"/>
                  <a:gd name="T9" fmla="*/ 569 h 1273"/>
                  <a:gd name="T10" fmla="*/ 102 w 641"/>
                  <a:gd name="T11" fmla="*/ 711 h 1273"/>
                  <a:gd name="T12" fmla="*/ 79 w 641"/>
                  <a:gd name="T13" fmla="*/ 964 h 1273"/>
                  <a:gd name="T14" fmla="*/ 102 w 641"/>
                  <a:gd name="T15" fmla="*/ 1099 h 1273"/>
                  <a:gd name="T16" fmla="*/ 87 w 641"/>
                  <a:gd name="T17" fmla="*/ 1193 h 1273"/>
                  <a:gd name="T18" fmla="*/ 118 w 641"/>
                  <a:gd name="T19" fmla="*/ 1265 h 1273"/>
                  <a:gd name="T20" fmla="*/ 458 w 641"/>
                  <a:gd name="T21" fmla="*/ 1201 h 1273"/>
                  <a:gd name="T22" fmla="*/ 529 w 641"/>
                  <a:gd name="T23" fmla="*/ 1162 h 1273"/>
                  <a:gd name="T24" fmla="*/ 640 w 641"/>
                  <a:gd name="T25" fmla="*/ 1035 h 1273"/>
                  <a:gd name="T26" fmla="*/ 616 w 641"/>
                  <a:gd name="T27" fmla="*/ 877 h 1273"/>
                  <a:gd name="T28" fmla="*/ 537 w 641"/>
                  <a:gd name="T29" fmla="*/ 790 h 1273"/>
                  <a:gd name="T30" fmla="*/ 276 w 641"/>
                  <a:gd name="T31" fmla="*/ 0 h 1273"/>
                  <a:gd name="T32" fmla="*/ 213 w 641"/>
                  <a:gd name="T33" fmla="*/ 8 h 1273"/>
                  <a:gd name="T34" fmla="*/ 182 w 641"/>
                  <a:gd name="T35" fmla="*/ 126 h 1273"/>
                  <a:gd name="T36" fmla="*/ 182 w 641"/>
                  <a:gd name="T37" fmla="*/ 174 h 1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41" h="1273">
                    <a:moveTo>
                      <a:pt x="182" y="174"/>
                    </a:moveTo>
                    <a:lnTo>
                      <a:pt x="182" y="174"/>
                    </a:lnTo>
                    <a:cubicBezTo>
                      <a:pt x="182" y="197"/>
                      <a:pt x="142" y="269"/>
                      <a:pt x="166" y="300"/>
                    </a:cubicBezTo>
                    <a:cubicBezTo>
                      <a:pt x="197" y="324"/>
                      <a:pt x="229" y="355"/>
                      <a:pt x="213" y="379"/>
                    </a:cubicBezTo>
                    <a:cubicBezTo>
                      <a:pt x="189" y="395"/>
                      <a:pt x="0" y="529"/>
                      <a:pt x="102" y="569"/>
                    </a:cubicBezTo>
                    <a:cubicBezTo>
                      <a:pt x="197" y="608"/>
                      <a:pt x="118" y="664"/>
                      <a:pt x="102" y="711"/>
                    </a:cubicBezTo>
                    <a:cubicBezTo>
                      <a:pt x="87" y="751"/>
                      <a:pt x="47" y="877"/>
                      <a:pt x="79" y="964"/>
                    </a:cubicBezTo>
                    <a:cubicBezTo>
                      <a:pt x="110" y="1043"/>
                      <a:pt x="110" y="1067"/>
                      <a:pt x="102" y="1099"/>
                    </a:cubicBezTo>
                    <a:cubicBezTo>
                      <a:pt x="102" y="1138"/>
                      <a:pt x="71" y="1162"/>
                      <a:pt x="87" y="1193"/>
                    </a:cubicBezTo>
                    <a:cubicBezTo>
                      <a:pt x="102" y="1233"/>
                      <a:pt x="102" y="1265"/>
                      <a:pt x="118" y="1265"/>
                    </a:cubicBezTo>
                    <a:cubicBezTo>
                      <a:pt x="134" y="1272"/>
                      <a:pt x="411" y="1201"/>
                      <a:pt x="458" y="1201"/>
                    </a:cubicBezTo>
                    <a:cubicBezTo>
                      <a:pt x="514" y="1193"/>
                      <a:pt x="514" y="1193"/>
                      <a:pt x="529" y="1162"/>
                    </a:cubicBezTo>
                    <a:cubicBezTo>
                      <a:pt x="545" y="1138"/>
                      <a:pt x="640" y="1035"/>
                      <a:pt x="640" y="1035"/>
                    </a:cubicBezTo>
                    <a:cubicBezTo>
                      <a:pt x="616" y="996"/>
                      <a:pt x="640" y="885"/>
                      <a:pt x="616" y="877"/>
                    </a:cubicBezTo>
                    <a:cubicBezTo>
                      <a:pt x="593" y="869"/>
                      <a:pt x="537" y="790"/>
                      <a:pt x="537" y="790"/>
                    </a:cubicBezTo>
                    <a:cubicBezTo>
                      <a:pt x="276" y="0"/>
                      <a:pt x="276" y="0"/>
                      <a:pt x="276" y="0"/>
                    </a:cubicBezTo>
                    <a:cubicBezTo>
                      <a:pt x="253" y="16"/>
                      <a:pt x="229" y="0"/>
                      <a:pt x="213" y="8"/>
                    </a:cubicBezTo>
                    <a:cubicBezTo>
                      <a:pt x="189" y="8"/>
                      <a:pt x="182" y="79"/>
                      <a:pt x="182" y="126"/>
                    </a:cubicBezTo>
                    <a:cubicBezTo>
                      <a:pt x="182" y="126"/>
                      <a:pt x="182" y="150"/>
                      <a:pt x="182" y="174"/>
                    </a:cubicBez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2" name="Freeform 758"/>
              <p:cNvSpPr>
                <a:spLocks noChangeArrowheads="1"/>
              </p:cNvSpPr>
              <p:nvPr/>
            </p:nvSpPr>
            <p:spPr bwMode="auto">
              <a:xfrm>
                <a:off x="16555446" y="4006759"/>
                <a:ext cx="313107" cy="672599"/>
              </a:xfrm>
              <a:custGeom>
                <a:avLst/>
                <a:gdLst>
                  <a:gd name="T0" fmla="*/ 71 w 594"/>
                  <a:gd name="T1" fmla="*/ 1280 h 1281"/>
                  <a:gd name="T2" fmla="*/ 71 w 594"/>
                  <a:gd name="T3" fmla="*/ 1280 h 1281"/>
                  <a:gd name="T4" fmla="*/ 40 w 594"/>
                  <a:gd name="T5" fmla="*/ 1201 h 1281"/>
                  <a:gd name="T6" fmla="*/ 55 w 594"/>
                  <a:gd name="T7" fmla="*/ 1107 h 1281"/>
                  <a:gd name="T8" fmla="*/ 32 w 594"/>
                  <a:gd name="T9" fmla="*/ 972 h 1281"/>
                  <a:gd name="T10" fmla="*/ 55 w 594"/>
                  <a:gd name="T11" fmla="*/ 711 h 1281"/>
                  <a:gd name="T12" fmla="*/ 95 w 594"/>
                  <a:gd name="T13" fmla="*/ 616 h 1281"/>
                  <a:gd name="T14" fmla="*/ 24 w 594"/>
                  <a:gd name="T15" fmla="*/ 545 h 1281"/>
                  <a:gd name="T16" fmla="*/ 158 w 594"/>
                  <a:gd name="T17" fmla="*/ 379 h 1281"/>
                  <a:gd name="T18" fmla="*/ 119 w 594"/>
                  <a:gd name="T19" fmla="*/ 308 h 1281"/>
                  <a:gd name="T20" fmla="*/ 135 w 594"/>
                  <a:gd name="T21" fmla="*/ 182 h 1281"/>
                  <a:gd name="T22" fmla="*/ 127 w 594"/>
                  <a:gd name="T23" fmla="*/ 134 h 1281"/>
                  <a:gd name="T24" fmla="*/ 166 w 594"/>
                  <a:gd name="T25" fmla="*/ 8 h 1281"/>
                  <a:gd name="T26" fmla="*/ 198 w 594"/>
                  <a:gd name="T27" fmla="*/ 8 h 1281"/>
                  <a:gd name="T28" fmla="*/ 229 w 594"/>
                  <a:gd name="T29" fmla="*/ 0 h 1281"/>
                  <a:gd name="T30" fmla="*/ 498 w 594"/>
                  <a:gd name="T31" fmla="*/ 798 h 1281"/>
                  <a:gd name="T32" fmla="*/ 585 w 594"/>
                  <a:gd name="T33" fmla="*/ 956 h 1281"/>
                  <a:gd name="T34" fmla="*/ 593 w 594"/>
                  <a:gd name="T35" fmla="*/ 1043 h 1281"/>
                  <a:gd name="T36" fmla="*/ 490 w 594"/>
                  <a:gd name="T37" fmla="*/ 1170 h 1281"/>
                  <a:gd name="T38" fmla="*/ 411 w 594"/>
                  <a:gd name="T39" fmla="*/ 1209 h 1281"/>
                  <a:gd name="T40" fmla="*/ 71 w 594"/>
                  <a:gd name="T41" fmla="*/ 1280 h 1281"/>
                  <a:gd name="T42" fmla="*/ 135 w 594"/>
                  <a:gd name="T43" fmla="*/ 134 h 1281"/>
                  <a:gd name="T44" fmla="*/ 135 w 594"/>
                  <a:gd name="T45" fmla="*/ 213 h 1281"/>
                  <a:gd name="T46" fmla="*/ 135 w 594"/>
                  <a:gd name="T47" fmla="*/ 316 h 1281"/>
                  <a:gd name="T48" fmla="*/ 142 w 594"/>
                  <a:gd name="T49" fmla="*/ 411 h 1281"/>
                  <a:gd name="T50" fmla="*/ 55 w 594"/>
                  <a:gd name="T51" fmla="*/ 569 h 1281"/>
                  <a:gd name="T52" fmla="*/ 79 w 594"/>
                  <a:gd name="T53" fmla="*/ 680 h 1281"/>
                  <a:gd name="T54" fmla="*/ 55 w 594"/>
                  <a:gd name="T55" fmla="*/ 719 h 1281"/>
                  <a:gd name="T56" fmla="*/ 63 w 594"/>
                  <a:gd name="T57" fmla="*/ 1107 h 1281"/>
                  <a:gd name="T58" fmla="*/ 48 w 594"/>
                  <a:gd name="T59" fmla="*/ 1146 h 1281"/>
                  <a:gd name="T60" fmla="*/ 55 w 594"/>
                  <a:gd name="T61" fmla="*/ 1233 h 1281"/>
                  <a:gd name="T62" fmla="*/ 221 w 594"/>
                  <a:gd name="T63" fmla="*/ 1241 h 1281"/>
                  <a:gd name="T64" fmla="*/ 419 w 594"/>
                  <a:gd name="T65" fmla="*/ 1201 h 1281"/>
                  <a:gd name="T66" fmla="*/ 585 w 594"/>
                  <a:gd name="T67" fmla="*/ 1043 h 1281"/>
                  <a:gd name="T68" fmla="*/ 569 w 594"/>
                  <a:gd name="T69" fmla="*/ 885 h 1281"/>
                  <a:gd name="T70" fmla="*/ 490 w 594"/>
                  <a:gd name="T71" fmla="*/ 798 h 1281"/>
                  <a:gd name="T72" fmla="*/ 198 w 594"/>
                  <a:gd name="T73" fmla="*/ 16 h 1281"/>
                  <a:gd name="T74" fmla="*/ 166 w 594"/>
                  <a:gd name="T75" fmla="*/ 16 h 1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94" h="1281">
                    <a:moveTo>
                      <a:pt x="71" y="1280"/>
                    </a:moveTo>
                    <a:lnTo>
                      <a:pt x="71" y="1280"/>
                    </a:lnTo>
                    <a:lnTo>
                      <a:pt x="71" y="1280"/>
                    </a:lnTo>
                    <a:lnTo>
                      <a:pt x="71" y="1280"/>
                    </a:lnTo>
                    <a:cubicBezTo>
                      <a:pt x="63" y="1280"/>
                      <a:pt x="55" y="1257"/>
                      <a:pt x="48" y="1233"/>
                    </a:cubicBezTo>
                    <a:cubicBezTo>
                      <a:pt x="48" y="1225"/>
                      <a:pt x="40" y="1217"/>
                      <a:pt x="40" y="1201"/>
                    </a:cubicBezTo>
                    <a:cubicBezTo>
                      <a:pt x="24" y="1178"/>
                      <a:pt x="32" y="1162"/>
                      <a:pt x="40" y="1146"/>
                    </a:cubicBezTo>
                    <a:cubicBezTo>
                      <a:pt x="48" y="1130"/>
                      <a:pt x="55" y="1122"/>
                      <a:pt x="55" y="1107"/>
                    </a:cubicBezTo>
                    <a:lnTo>
                      <a:pt x="55" y="1107"/>
                    </a:lnTo>
                    <a:cubicBezTo>
                      <a:pt x="55" y="1075"/>
                      <a:pt x="63" y="1051"/>
                      <a:pt x="32" y="972"/>
                    </a:cubicBezTo>
                    <a:cubicBezTo>
                      <a:pt x="0" y="893"/>
                      <a:pt x="40" y="767"/>
                      <a:pt x="48" y="719"/>
                    </a:cubicBezTo>
                    <a:cubicBezTo>
                      <a:pt x="55" y="711"/>
                      <a:pt x="55" y="711"/>
                      <a:pt x="55" y="711"/>
                    </a:cubicBezTo>
                    <a:cubicBezTo>
                      <a:pt x="55" y="703"/>
                      <a:pt x="63" y="687"/>
                      <a:pt x="71" y="680"/>
                    </a:cubicBezTo>
                    <a:cubicBezTo>
                      <a:pt x="87" y="656"/>
                      <a:pt x="103" y="632"/>
                      <a:pt x="95" y="616"/>
                    </a:cubicBezTo>
                    <a:cubicBezTo>
                      <a:pt x="95" y="601"/>
                      <a:pt x="79" y="593"/>
                      <a:pt x="55" y="577"/>
                    </a:cubicBezTo>
                    <a:cubicBezTo>
                      <a:pt x="32" y="569"/>
                      <a:pt x="24" y="561"/>
                      <a:pt x="24" y="545"/>
                    </a:cubicBezTo>
                    <a:cubicBezTo>
                      <a:pt x="16" y="506"/>
                      <a:pt x="95" y="435"/>
                      <a:pt x="135" y="403"/>
                    </a:cubicBezTo>
                    <a:cubicBezTo>
                      <a:pt x="150" y="395"/>
                      <a:pt x="158" y="387"/>
                      <a:pt x="158" y="379"/>
                    </a:cubicBezTo>
                    <a:cubicBezTo>
                      <a:pt x="174" y="363"/>
                      <a:pt x="158" y="348"/>
                      <a:pt x="135" y="324"/>
                    </a:cubicBezTo>
                    <a:cubicBezTo>
                      <a:pt x="127" y="316"/>
                      <a:pt x="119" y="308"/>
                      <a:pt x="119" y="308"/>
                    </a:cubicBezTo>
                    <a:cubicBezTo>
                      <a:pt x="95" y="284"/>
                      <a:pt x="111" y="237"/>
                      <a:pt x="127" y="205"/>
                    </a:cubicBezTo>
                    <a:cubicBezTo>
                      <a:pt x="127" y="197"/>
                      <a:pt x="135" y="182"/>
                      <a:pt x="135" y="182"/>
                    </a:cubicBezTo>
                    <a:cubicBezTo>
                      <a:pt x="135" y="158"/>
                      <a:pt x="127" y="134"/>
                      <a:pt x="127" y="134"/>
                    </a:cubicBezTo>
                    <a:lnTo>
                      <a:pt x="127" y="134"/>
                    </a:lnTo>
                    <a:lnTo>
                      <a:pt x="127" y="134"/>
                    </a:lnTo>
                    <a:cubicBezTo>
                      <a:pt x="127" y="103"/>
                      <a:pt x="142" y="16"/>
                      <a:pt x="166" y="8"/>
                    </a:cubicBezTo>
                    <a:cubicBezTo>
                      <a:pt x="174" y="8"/>
                      <a:pt x="174" y="8"/>
                      <a:pt x="182" y="8"/>
                    </a:cubicBezTo>
                    <a:cubicBezTo>
                      <a:pt x="182" y="8"/>
                      <a:pt x="190" y="8"/>
                      <a:pt x="198" y="8"/>
                    </a:cubicBezTo>
                    <a:cubicBezTo>
                      <a:pt x="206" y="8"/>
                      <a:pt x="214" y="8"/>
                      <a:pt x="221" y="0"/>
                    </a:cubicBezTo>
                    <a:cubicBezTo>
                      <a:pt x="229" y="0"/>
                      <a:pt x="229" y="0"/>
                      <a:pt x="229" y="0"/>
                    </a:cubicBezTo>
                    <a:lnTo>
                      <a:pt x="229" y="0"/>
                    </a:lnTo>
                    <a:cubicBezTo>
                      <a:pt x="498" y="798"/>
                      <a:pt x="498" y="798"/>
                      <a:pt x="498" y="798"/>
                    </a:cubicBezTo>
                    <a:cubicBezTo>
                      <a:pt x="506" y="814"/>
                      <a:pt x="546" y="877"/>
                      <a:pt x="569" y="877"/>
                    </a:cubicBezTo>
                    <a:cubicBezTo>
                      <a:pt x="585" y="885"/>
                      <a:pt x="585" y="909"/>
                      <a:pt x="585" y="956"/>
                    </a:cubicBezTo>
                    <a:cubicBezTo>
                      <a:pt x="585" y="988"/>
                      <a:pt x="585" y="1020"/>
                      <a:pt x="593" y="1043"/>
                    </a:cubicBezTo>
                    <a:lnTo>
                      <a:pt x="593" y="1043"/>
                    </a:lnTo>
                    <a:lnTo>
                      <a:pt x="593" y="1043"/>
                    </a:lnTo>
                    <a:cubicBezTo>
                      <a:pt x="593" y="1043"/>
                      <a:pt x="506" y="1146"/>
                      <a:pt x="490" y="1170"/>
                    </a:cubicBezTo>
                    <a:cubicBezTo>
                      <a:pt x="474" y="1201"/>
                      <a:pt x="467" y="1201"/>
                      <a:pt x="427" y="1209"/>
                    </a:cubicBezTo>
                    <a:cubicBezTo>
                      <a:pt x="411" y="1209"/>
                      <a:pt x="411" y="1209"/>
                      <a:pt x="411" y="1209"/>
                    </a:cubicBezTo>
                    <a:cubicBezTo>
                      <a:pt x="388" y="1209"/>
                      <a:pt x="301" y="1233"/>
                      <a:pt x="221" y="1249"/>
                    </a:cubicBezTo>
                    <a:cubicBezTo>
                      <a:pt x="135" y="1265"/>
                      <a:pt x="79" y="1280"/>
                      <a:pt x="71" y="1280"/>
                    </a:cubicBezTo>
                    <a:close/>
                    <a:moveTo>
                      <a:pt x="135" y="134"/>
                    </a:moveTo>
                    <a:lnTo>
                      <a:pt x="135" y="134"/>
                    </a:lnTo>
                    <a:cubicBezTo>
                      <a:pt x="135" y="134"/>
                      <a:pt x="142" y="158"/>
                      <a:pt x="142" y="182"/>
                    </a:cubicBezTo>
                    <a:cubicBezTo>
                      <a:pt x="142" y="190"/>
                      <a:pt x="135" y="197"/>
                      <a:pt x="135" y="213"/>
                    </a:cubicBezTo>
                    <a:cubicBezTo>
                      <a:pt x="119" y="237"/>
                      <a:pt x="103" y="284"/>
                      <a:pt x="127" y="300"/>
                    </a:cubicBezTo>
                    <a:cubicBezTo>
                      <a:pt x="127" y="308"/>
                      <a:pt x="135" y="308"/>
                      <a:pt x="135" y="316"/>
                    </a:cubicBezTo>
                    <a:cubicBezTo>
                      <a:pt x="158" y="340"/>
                      <a:pt x="182" y="363"/>
                      <a:pt x="166" y="387"/>
                    </a:cubicBezTo>
                    <a:cubicBezTo>
                      <a:pt x="166" y="395"/>
                      <a:pt x="158" y="395"/>
                      <a:pt x="142" y="411"/>
                    </a:cubicBezTo>
                    <a:cubicBezTo>
                      <a:pt x="103" y="443"/>
                      <a:pt x="24" y="506"/>
                      <a:pt x="32" y="545"/>
                    </a:cubicBezTo>
                    <a:cubicBezTo>
                      <a:pt x="32" y="553"/>
                      <a:pt x="40" y="569"/>
                      <a:pt x="55" y="569"/>
                    </a:cubicBezTo>
                    <a:cubicBezTo>
                      <a:pt x="79" y="585"/>
                      <a:pt x="95" y="601"/>
                      <a:pt x="103" y="616"/>
                    </a:cubicBezTo>
                    <a:cubicBezTo>
                      <a:pt x="111" y="640"/>
                      <a:pt x="95" y="656"/>
                      <a:pt x="79" y="680"/>
                    </a:cubicBezTo>
                    <a:cubicBezTo>
                      <a:pt x="71" y="696"/>
                      <a:pt x="63" y="703"/>
                      <a:pt x="55" y="719"/>
                    </a:cubicBezTo>
                    <a:lnTo>
                      <a:pt x="55" y="719"/>
                    </a:lnTo>
                    <a:cubicBezTo>
                      <a:pt x="48" y="767"/>
                      <a:pt x="8" y="893"/>
                      <a:pt x="40" y="972"/>
                    </a:cubicBezTo>
                    <a:cubicBezTo>
                      <a:pt x="63" y="1051"/>
                      <a:pt x="63" y="1075"/>
                      <a:pt x="63" y="1107"/>
                    </a:cubicBezTo>
                    <a:lnTo>
                      <a:pt x="63" y="1107"/>
                    </a:lnTo>
                    <a:cubicBezTo>
                      <a:pt x="55" y="1122"/>
                      <a:pt x="55" y="1138"/>
                      <a:pt x="48" y="1146"/>
                    </a:cubicBezTo>
                    <a:cubicBezTo>
                      <a:pt x="40" y="1162"/>
                      <a:pt x="32" y="1178"/>
                      <a:pt x="40" y="1201"/>
                    </a:cubicBezTo>
                    <a:cubicBezTo>
                      <a:pt x="48" y="1209"/>
                      <a:pt x="48" y="1225"/>
                      <a:pt x="55" y="1233"/>
                    </a:cubicBezTo>
                    <a:cubicBezTo>
                      <a:pt x="63" y="1257"/>
                      <a:pt x="63" y="1273"/>
                      <a:pt x="71" y="1273"/>
                    </a:cubicBezTo>
                    <a:cubicBezTo>
                      <a:pt x="79" y="1273"/>
                      <a:pt x="150" y="1257"/>
                      <a:pt x="221" y="1241"/>
                    </a:cubicBezTo>
                    <a:cubicBezTo>
                      <a:pt x="293" y="1225"/>
                      <a:pt x="388" y="1209"/>
                      <a:pt x="411" y="1201"/>
                    </a:cubicBezTo>
                    <a:cubicBezTo>
                      <a:pt x="419" y="1201"/>
                      <a:pt x="419" y="1201"/>
                      <a:pt x="419" y="1201"/>
                    </a:cubicBezTo>
                    <a:cubicBezTo>
                      <a:pt x="467" y="1194"/>
                      <a:pt x="467" y="1194"/>
                      <a:pt x="482" y="1170"/>
                    </a:cubicBezTo>
                    <a:cubicBezTo>
                      <a:pt x="498" y="1146"/>
                      <a:pt x="577" y="1059"/>
                      <a:pt x="585" y="1043"/>
                    </a:cubicBezTo>
                    <a:cubicBezTo>
                      <a:pt x="577" y="1020"/>
                      <a:pt x="577" y="988"/>
                      <a:pt x="577" y="956"/>
                    </a:cubicBezTo>
                    <a:cubicBezTo>
                      <a:pt x="577" y="925"/>
                      <a:pt x="577" y="893"/>
                      <a:pt x="569" y="885"/>
                    </a:cubicBezTo>
                    <a:cubicBezTo>
                      <a:pt x="538" y="877"/>
                      <a:pt x="490" y="798"/>
                      <a:pt x="490" y="798"/>
                    </a:cubicBezTo>
                    <a:lnTo>
                      <a:pt x="490" y="798"/>
                    </a:lnTo>
                    <a:cubicBezTo>
                      <a:pt x="229" y="8"/>
                      <a:pt x="229" y="8"/>
                      <a:pt x="229" y="8"/>
                    </a:cubicBezTo>
                    <a:cubicBezTo>
                      <a:pt x="214" y="16"/>
                      <a:pt x="206" y="16"/>
                      <a:pt x="198" y="16"/>
                    </a:cubicBezTo>
                    <a:cubicBezTo>
                      <a:pt x="190" y="16"/>
                      <a:pt x="182" y="16"/>
                      <a:pt x="182" y="16"/>
                    </a:cubicBezTo>
                    <a:cubicBezTo>
                      <a:pt x="174" y="16"/>
                      <a:pt x="174" y="16"/>
                      <a:pt x="166" y="16"/>
                    </a:cubicBezTo>
                    <a:cubicBezTo>
                      <a:pt x="150" y="16"/>
                      <a:pt x="135" y="79"/>
                      <a:pt x="135" y="134"/>
                    </a:cubicBezTo>
                    <a:close/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3" name="Freeform 759"/>
              <p:cNvSpPr>
                <a:spLocks noChangeArrowheads="1"/>
              </p:cNvSpPr>
              <p:nvPr/>
            </p:nvSpPr>
            <p:spPr bwMode="auto">
              <a:xfrm>
                <a:off x="16309600" y="4076339"/>
                <a:ext cx="340939" cy="640128"/>
              </a:xfrm>
              <a:custGeom>
                <a:avLst/>
                <a:gdLst>
                  <a:gd name="T0" fmla="*/ 15 w 649"/>
                  <a:gd name="T1" fmla="*/ 269 h 1219"/>
                  <a:gd name="T2" fmla="*/ 15 w 649"/>
                  <a:gd name="T3" fmla="*/ 269 h 1219"/>
                  <a:gd name="T4" fmla="*/ 23 w 649"/>
                  <a:gd name="T5" fmla="*/ 364 h 1219"/>
                  <a:gd name="T6" fmla="*/ 63 w 649"/>
                  <a:gd name="T7" fmla="*/ 419 h 1219"/>
                  <a:gd name="T8" fmla="*/ 102 w 649"/>
                  <a:gd name="T9" fmla="*/ 522 h 1219"/>
                  <a:gd name="T10" fmla="*/ 95 w 649"/>
                  <a:gd name="T11" fmla="*/ 617 h 1219"/>
                  <a:gd name="T12" fmla="*/ 118 w 649"/>
                  <a:gd name="T13" fmla="*/ 743 h 1219"/>
                  <a:gd name="T14" fmla="*/ 150 w 649"/>
                  <a:gd name="T15" fmla="*/ 838 h 1219"/>
                  <a:gd name="T16" fmla="*/ 190 w 649"/>
                  <a:gd name="T17" fmla="*/ 838 h 1219"/>
                  <a:gd name="T18" fmla="*/ 237 w 649"/>
                  <a:gd name="T19" fmla="*/ 988 h 1219"/>
                  <a:gd name="T20" fmla="*/ 284 w 649"/>
                  <a:gd name="T21" fmla="*/ 1210 h 1219"/>
                  <a:gd name="T22" fmla="*/ 537 w 649"/>
                  <a:gd name="T23" fmla="*/ 1139 h 1219"/>
                  <a:gd name="T24" fmla="*/ 506 w 649"/>
                  <a:gd name="T25" fmla="*/ 1067 h 1219"/>
                  <a:gd name="T26" fmla="*/ 521 w 649"/>
                  <a:gd name="T27" fmla="*/ 973 h 1219"/>
                  <a:gd name="T28" fmla="*/ 498 w 649"/>
                  <a:gd name="T29" fmla="*/ 838 h 1219"/>
                  <a:gd name="T30" fmla="*/ 521 w 649"/>
                  <a:gd name="T31" fmla="*/ 585 h 1219"/>
                  <a:gd name="T32" fmla="*/ 521 w 649"/>
                  <a:gd name="T33" fmla="*/ 443 h 1219"/>
                  <a:gd name="T34" fmla="*/ 632 w 649"/>
                  <a:gd name="T35" fmla="*/ 253 h 1219"/>
                  <a:gd name="T36" fmla="*/ 585 w 649"/>
                  <a:gd name="T37" fmla="*/ 174 h 1219"/>
                  <a:gd name="T38" fmla="*/ 601 w 649"/>
                  <a:gd name="T39" fmla="*/ 48 h 1219"/>
                  <a:gd name="T40" fmla="*/ 601 w 649"/>
                  <a:gd name="T41" fmla="*/ 0 h 1219"/>
                  <a:gd name="T42" fmla="*/ 0 w 649"/>
                  <a:gd name="T43" fmla="*/ 174 h 1219"/>
                  <a:gd name="T44" fmla="*/ 15 w 649"/>
                  <a:gd name="T45" fmla="*/ 269 h 1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49" h="1219">
                    <a:moveTo>
                      <a:pt x="15" y="269"/>
                    </a:moveTo>
                    <a:lnTo>
                      <a:pt x="15" y="269"/>
                    </a:lnTo>
                    <a:cubicBezTo>
                      <a:pt x="23" y="285"/>
                      <a:pt x="15" y="324"/>
                      <a:pt x="23" y="364"/>
                    </a:cubicBezTo>
                    <a:cubicBezTo>
                      <a:pt x="31" y="396"/>
                      <a:pt x="55" y="396"/>
                      <a:pt x="63" y="419"/>
                    </a:cubicBezTo>
                    <a:cubicBezTo>
                      <a:pt x="79" y="443"/>
                      <a:pt x="95" y="498"/>
                      <a:pt x="102" y="522"/>
                    </a:cubicBezTo>
                    <a:cubicBezTo>
                      <a:pt x="102" y="553"/>
                      <a:pt x="79" y="577"/>
                      <a:pt x="95" y="617"/>
                    </a:cubicBezTo>
                    <a:cubicBezTo>
                      <a:pt x="110" y="656"/>
                      <a:pt x="118" y="720"/>
                      <a:pt x="118" y="743"/>
                    </a:cubicBezTo>
                    <a:cubicBezTo>
                      <a:pt x="118" y="767"/>
                      <a:pt x="126" y="830"/>
                      <a:pt x="150" y="838"/>
                    </a:cubicBezTo>
                    <a:cubicBezTo>
                      <a:pt x="174" y="838"/>
                      <a:pt x="174" y="807"/>
                      <a:pt x="190" y="838"/>
                    </a:cubicBezTo>
                    <a:cubicBezTo>
                      <a:pt x="205" y="862"/>
                      <a:pt x="221" y="933"/>
                      <a:pt x="237" y="988"/>
                    </a:cubicBezTo>
                    <a:cubicBezTo>
                      <a:pt x="253" y="1044"/>
                      <a:pt x="284" y="1202"/>
                      <a:pt x="284" y="1210"/>
                    </a:cubicBezTo>
                    <a:cubicBezTo>
                      <a:pt x="292" y="1218"/>
                      <a:pt x="537" y="1139"/>
                      <a:pt x="537" y="1139"/>
                    </a:cubicBezTo>
                    <a:cubicBezTo>
                      <a:pt x="521" y="1139"/>
                      <a:pt x="521" y="1107"/>
                      <a:pt x="506" y="1067"/>
                    </a:cubicBezTo>
                    <a:cubicBezTo>
                      <a:pt x="490" y="1036"/>
                      <a:pt x="521" y="1012"/>
                      <a:pt x="521" y="973"/>
                    </a:cubicBezTo>
                    <a:cubicBezTo>
                      <a:pt x="529" y="941"/>
                      <a:pt x="529" y="917"/>
                      <a:pt x="498" y="838"/>
                    </a:cubicBezTo>
                    <a:cubicBezTo>
                      <a:pt x="466" y="751"/>
                      <a:pt x="506" y="625"/>
                      <a:pt x="521" y="585"/>
                    </a:cubicBezTo>
                    <a:cubicBezTo>
                      <a:pt x="537" y="538"/>
                      <a:pt x="616" y="482"/>
                      <a:pt x="521" y="443"/>
                    </a:cubicBezTo>
                    <a:cubicBezTo>
                      <a:pt x="419" y="403"/>
                      <a:pt x="608" y="269"/>
                      <a:pt x="632" y="253"/>
                    </a:cubicBezTo>
                    <a:cubicBezTo>
                      <a:pt x="648" y="229"/>
                      <a:pt x="616" y="198"/>
                      <a:pt x="585" y="174"/>
                    </a:cubicBezTo>
                    <a:cubicBezTo>
                      <a:pt x="561" y="143"/>
                      <a:pt x="601" y="71"/>
                      <a:pt x="601" y="48"/>
                    </a:cubicBezTo>
                    <a:cubicBezTo>
                      <a:pt x="601" y="24"/>
                      <a:pt x="601" y="0"/>
                      <a:pt x="601" y="0"/>
                    </a:cubicBezTo>
                    <a:cubicBezTo>
                      <a:pt x="593" y="24"/>
                      <a:pt x="292" y="103"/>
                      <a:pt x="0" y="174"/>
                    </a:cubicBezTo>
                    <a:cubicBezTo>
                      <a:pt x="0" y="198"/>
                      <a:pt x="8" y="253"/>
                      <a:pt x="15" y="269"/>
                    </a:cubicBez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4" name="Freeform 760"/>
              <p:cNvSpPr>
                <a:spLocks noChangeArrowheads="1"/>
              </p:cNvSpPr>
              <p:nvPr/>
            </p:nvSpPr>
            <p:spPr bwMode="auto">
              <a:xfrm>
                <a:off x="16309600" y="4064743"/>
                <a:ext cx="340939" cy="654044"/>
              </a:xfrm>
              <a:custGeom>
                <a:avLst/>
                <a:gdLst>
                  <a:gd name="T0" fmla="*/ 292 w 649"/>
                  <a:gd name="T1" fmla="*/ 1242 h 1243"/>
                  <a:gd name="T2" fmla="*/ 253 w 649"/>
                  <a:gd name="T3" fmla="*/ 1091 h 1243"/>
                  <a:gd name="T4" fmla="*/ 190 w 649"/>
                  <a:gd name="T5" fmla="*/ 862 h 1243"/>
                  <a:gd name="T6" fmla="*/ 174 w 649"/>
                  <a:gd name="T7" fmla="*/ 854 h 1243"/>
                  <a:gd name="T8" fmla="*/ 150 w 649"/>
                  <a:gd name="T9" fmla="*/ 862 h 1243"/>
                  <a:gd name="T10" fmla="*/ 95 w 649"/>
                  <a:gd name="T11" fmla="*/ 641 h 1243"/>
                  <a:gd name="T12" fmla="*/ 95 w 649"/>
                  <a:gd name="T13" fmla="*/ 554 h 1243"/>
                  <a:gd name="T14" fmla="*/ 47 w 649"/>
                  <a:gd name="T15" fmla="*/ 427 h 1243"/>
                  <a:gd name="T16" fmla="*/ 15 w 649"/>
                  <a:gd name="T17" fmla="*/ 340 h 1243"/>
                  <a:gd name="T18" fmla="*/ 0 w 649"/>
                  <a:gd name="T19" fmla="*/ 198 h 1243"/>
                  <a:gd name="T20" fmla="*/ 0 w 649"/>
                  <a:gd name="T21" fmla="*/ 190 h 1243"/>
                  <a:gd name="T22" fmla="*/ 593 w 649"/>
                  <a:gd name="T23" fmla="*/ 0 h 1243"/>
                  <a:gd name="T24" fmla="*/ 608 w 649"/>
                  <a:gd name="T25" fmla="*/ 72 h 1243"/>
                  <a:gd name="T26" fmla="*/ 593 w 649"/>
                  <a:gd name="T27" fmla="*/ 190 h 1243"/>
                  <a:gd name="T28" fmla="*/ 632 w 649"/>
                  <a:gd name="T29" fmla="*/ 277 h 1243"/>
                  <a:gd name="T30" fmla="*/ 498 w 649"/>
                  <a:gd name="T31" fmla="*/ 435 h 1243"/>
                  <a:gd name="T32" fmla="*/ 569 w 649"/>
                  <a:gd name="T33" fmla="*/ 506 h 1243"/>
                  <a:gd name="T34" fmla="*/ 521 w 649"/>
                  <a:gd name="T35" fmla="*/ 609 h 1243"/>
                  <a:gd name="T36" fmla="*/ 506 w 649"/>
                  <a:gd name="T37" fmla="*/ 862 h 1243"/>
                  <a:gd name="T38" fmla="*/ 529 w 649"/>
                  <a:gd name="T39" fmla="*/ 997 h 1243"/>
                  <a:gd name="T40" fmla="*/ 506 w 649"/>
                  <a:gd name="T41" fmla="*/ 1091 h 1243"/>
                  <a:gd name="T42" fmla="*/ 537 w 649"/>
                  <a:gd name="T43" fmla="*/ 1163 h 1243"/>
                  <a:gd name="T44" fmla="*/ 537 w 649"/>
                  <a:gd name="T45" fmla="*/ 1170 h 1243"/>
                  <a:gd name="T46" fmla="*/ 181 w 649"/>
                  <a:gd name="T47" fmla="*/ 846 h 1243"/>
                  <a:gd name="T48" fmla="*/ 197 w 649"/>
                  <a:gd name="T49" fmla="*/ 854 h 1243"/>
                  <a:gd name="T50" fmla="*/ 261 w 649"/>
                  <a:gd name="T51" fmla="*/ 1091 h 1243"/>
                  <a:gd name="T52" fmla="*/ 529 w 649"/>
                  <a:gd name="T53" fmla="*/ 1163 h 1243"/>
                  <a:gd name="T54" fmla="*/ 506 w 649"/>
                  <a:gd name="T55" fmla="*/ 1091 h 1243"/>
                  <a:gd name="T56" fmla="*/ 521 w 649"/>
                  <a:gd name="T57" fmla="*/ 997 h 1243"/>
                  <a:gd name="T58" fmla="*/ 498 w 649"/>
                  <a:gd name="T59" fmla="*/ 862 h 1243"/>
                  <a:gd name="T60" fmla="*/ 521 w 649"/>
                  <a:gd name="T61" fmla="*/ 601 h 1243"/>
                  <a:gd name="T62" fmla="*/ 561 w 649"/>
                  <a:gd name="T63" fmla="*/ 506 h 1243"/>
                  <a:gd name="T64" fmla="*/ 490 w 649"/>
                  <a:gd name="T65" fmla="*/ 435 h 1243"/>
                  <a:gd name="T66" fmla="*/ 624 w 649"/>
                  <a:gd name="T67" fmla="*/ 269 h 1243"/>
                  <a:gd name="T68" fmla="*/ 585 w 649"/>
                  <a:gd name="T69" fmla="*/ 198 h 1243"/>
                  <a:gd name="T70" fmla="*/ 601 w 649"/>
                  <a:gd name="T71" fmla="*/ 72 h 1243"/>
                  <a:gd name="T72" fmla="*/ 8 w 649"/>
                  <a:gd name="T73" fmla="*/ 198 h 1243"/>
                  <a:gd name="T74" fmla="*/ 23 w 649"/>
                  <a:gd name="T75" fmla="*/ 340 h 1243"/>
                  <a:gd name="T76" fmla="*/ 55 w 649"/>
                  <a:gd name="T77" fmla="*/ 420 h 1243"/>
                  <a:gd name="T78" fmla="*/ 102 w 649"/>
                  <a:gd name="T79" fmla="*/ 546 h 1243"/>
                  <a:gd name="T80" fmla="*/ 95 w 649"/>
                  <a:gd name="T81" fmla="*/ 641 h 1243"/>
                  <a:gd name="T82" fmla="*/ 150 w 649"/>
                  <a:gd name="T83" fmla="*/ 854 h 1243"/>
                  <a:gd name="T84" fmla="*/ 174 w 649"/>
                  <a:gd name="T85" fmla="*/ 846 h 1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49" h="1243">
                    <a:moveTo>
                      <a:pt x="292" y="1242"/>
                    </a:moveTo>
                    <a:lnTo>
                      <a:pt x="292" y="1242"/>
                    </a:lnTo>
                    <a:cubicBezTo>
                      <a:pt x="292" y="1242"/>
                      <a:pt x="284" y="1242"/>
                      <a:pt x="284" y="1234"/>
                    </a:cubicBezTo>
                    <a:cubicBezTo>
                      <a:pt x="284" y="1234"/>
                      <a:pt x="276" y="1186"/>
                      <a:pt x="253" y="1091"/>
                    </a:cubicBezTo>
                    <a:cubicBezTo>
                      <a:pt x="245" y="1060"/>
                      <a:pt x="237" y="1028"/>
                      <a:pt x="237" y="1012"/>
                    </a:cubicBezTo>
                    <a:cubicBezTo>
                      <a:pt x="213" y="933"/>
                      <a:pt x="197" y="886"/>
                      <a:pt x="190" y="862"/>
                    </a:cubicBezTo>
                    <a:cubicBezTo>
                      <a:pt x="181" y="854"/>
                      <a:pt x="181" y="854"/>
                      <a:pt x="181" y="854"/>
                    </a:cubicBezTo>
                    <a:cubicBezTo>
                      <a:pt x="181" y="854"/>
                      <a:pt x="181" y="854"/>
                      <a:pt x="174" y="854"/>
                    </a:cubicBezTo>
                    <a:cubicBezTo>
                      <a:pt x="174" y="862"/>
                      <a:pt x="166" y="862"/>
                      <a:pt x="158" y="862"/>
                    </a:cubicBezTo>
                    <a:cubicBezTo>
                      <a:pt x="150" y="862"/>
                      <a:pt x="150" y="862"/>
                      <a:pt x="150" y="862"/>
                    </a:cubicBezTo>
                    <a:cubicBezTo>
                      <a:pt x="126" y="854"/>
                      <a:pt x="118" y="799"/>
                      <a:pt x="118" y="767"/>
                    </a:cubicBezTo>
                    <a:cubicBezTo>
                      <a:pt x="118" y="744"/>
                      <a:pt x="102" y="673"/>
                      <a:pt x="95" y="641"/>
                    </a:cubicBezTo>
                    <a:cubicBezTo>
                      <a:pt x="87" y="617"/>
                      <a:pt x="87" y="601"/>
                      <a:pt x="95" y="577"/>
                    </a:cubicBezTo>
                    <a:cubicBezTo>
                      <a:pt x="95" y="570"/>
                      <a:pt x="95" y="562"/>
                      <a:pt x="95" y="554"/>
                    </a:cubicBezTo>
                    <a:cubicBezTo>
                      <a:pt x="95" y="522"/>
                      <a:pt x="79" y="467"/>
                      <a:pt x="63" y="443"/>
                    </a:cubicBezTo>
                    <a:cubicBezTo>
                      <a:pt x="63" y="435"/>
                      <a:pt x="55" y="427"/>
                      <a:pt x="47" y="427"/>
                    </a:cubicBezTo>
                    <a:cubicBezTo>
                      <a:pt x="39" y="420"/>
                      <a:pt x="31" y="411"/>
                      <a:pt x="23" y="388"/>
                    </a:cubicBezTo>
                    <a:cubicBezTo>
                      <a:pt x="15" y="372"/>
                      <a:pt x="15" y="356"/>
                      <a:pt x="15" y="340"/>
                    </a:cubicBezTo>
                    <a:cubicBezTo>
                      <a:pt x="15" y="317"/>
                      <a:pt x="15" y="301"/>
                      <a:pt x="8" y="293"/>
                    </a:cubicBezTo>
                    <a:cubicBezTo>
                      <a:pt x="0" y="277"/>
                      <a:pt x="0" y="238"/>
                      <a:pt x="0" y="198"/>
                    </a:cubicBezTo>
                    <a:cubicBezTo>
                      <a:pt x="0" y="190"/>
                      <a:pt x="0" y="190"/>
                      <a:pt x="0" y="190"/>
                    </a:cubicBezTo>
                    <a:lnTo>
                      <a:pt x="0" y="190"/>
                    </a:lnTo>
                    <a:cubicBezTo>
                      <a:pt x="545" y="64"/>
                      <a:pt x="593" y="24"/>
                      <a:pt x="593" y="24"/>
                    </a:cubicBezTo>
                    <a:cubicBezTo>
                      <a:pt x="593" y="0"/>
                      <a:pt x="593" y="0"/>
                      <a:pt x="593" y="0"/>
                    </a:cubicBezTo>
                    <a:cubicBezTo>
                      <a:pt x="601" y="24"/>
                      <a:pt x="601" y="24"/>
                      <a:pt x="601" y="24"/>
                    </a:cubicBezTo>
                    <a:cubicBezTo>
                      <a:pt x="601" y="24"/>
                      <a:pt x="608" y="48"/>
                      <a:pt x="608" y="72"/>
                    </a:cubicBezTo>
                    <a:cubicBezTo>
                      <a:pt x="608" y="80"/>
                      <a:pt x="601" y="87"/>
                      <a:pt x="601" y="103"/>
                    </a:cubicBezTo>
                    <a:cubicBezTo>
                      <a:pt x="585" y="127"/>
                      <a:pt x="569" y="174"/>
                      <a:pt x="593" y="190"/>
                    </a:cubicBezTo>
                    <a:cubicBezTo>
                      <a:pt x="593" y="198"/>
                      <a:pt x="601" y="198"/>
                      <a:pt x="601" y="206"/>
                    </a:cubicBezTo>
                    <a:cubicBezTo>
                      <a:pt x="624" y="230"/>
                      <a:pt x="648" y="253"/>
                      <a:pt x="632" y="277"/>
                    </a:cubicBezTo>
                    <a:cubicBezTo>
                      <a:pt x="632" y="285"/>
                      <a:pt x="624" y="285"/>
                      <a:pt x="608" y="301"/>
                    </a:cubicBezTo>
                    <a:cubicBezTo>
                      <a:pt x="569" y="333"/>
                      <a:pt x="490" y="396"/>
                      <a:pt x="498" y="435"/>
                    </a:cubicBezTo>
                    <a:cubicBezTo>
                      <a:pt x="498" y="443"/>
                      <a:pt x="506" y="459"/>
                      <a:pt x="521" y="459"/>
                    </a:cubicBezTo>
                    <a:cubicBezTo>
                      <a:pt x="545" y="475"/>
                      <a:pt x="561" y="491"/>
                      <a:pt x="569" y="506"/>
                    </a:cubicBezTo>
                    <a:cubicBezTo>
                      <a:pt x="577" y="530"/>
                      <a:pt x="561" y="546"/>
                      <a:pt x="545" y="570"/>
                    </a:cubicBezTo>
                    <a:cubicBezTo>
                      <a:pt x="537" y="586"/>
                      <a:pt x="529" y="593"/>
                      <a:pt x="521" y="609"/>
                    </a:cubicBezTo>
                    <a:lnTo>
                      <a:pt x="521" y="609"/>
                    </a:lnTo>
                    <a:cubicBezTo>
                      <a:pt x="514" y="657"/>
                      <a:pt x="474" y="783"/>
                      <a:pt x="506" y="862"/>
                    </a:cubicBezTo>
                    <a:cubicBezTo>
                      <a:pt x="529" y="941"/>
                      <a:pt x="529" y="965"/>
                      <a:pt x="529" y="997"/>
                    </a:cubicBezTo>
                    <a:lnTo>
                      <a:pt x="529" y="997"/>
                    </a:lnTo>
                    <a:cubicBezTo>
                      <a:pt x="521" y="1012"/>
                      <a:pt x="521" y="1028"/>
                      <a:pt x="514" y="1036"/>
                    </a:cubicBezTo>
                    <a:cubicBezTo>
                      <a:pt x="506" y="1052"/>
                      <a:pt x="498" y="1068"/>
                      <a:pt x="506" y="1091"/>
                    </a:cubicBezTo>
                    <a:cubicBezTo>
                      <a:pt x="514" y="1099"/>
                      <a:pt x="514" y="1115"/>
                      <a:pt x="521" y="1123"/>
                    </a:cubicBezTo>
                    <a:cubicBezTo>
                      <a:pt x="529" y="1147"/>
                      <a:pt x="529" y="1163"/>
                      <a:pt x="537" y="1163"/>
                    </a:cubicBezTo>
                    <a:cubicBezTo>
                      <a:pt x="553" y="1163"/>
                      <a:pt x="553" y="1163"/>
                      <a:pt x="553" y="1163"/>
                    </a:cubicBezTo>
                    <a:cubicBezTo>
                      <a:pt x="537" y="1170"/>
                      <a:pt x="537" y="1170"/>
                      <a:pt x="537" y="1170"/>
                    </a:cubicBezTo>
                    <a:cubicBezTo>
                      <a:pt x="529" y="1170"/>
                      <a:pt x="316" y="1242"/>
                      <a:pt x="292" y="1242"/>
                    </a:cubicBezTo>
                    <a:close/>
                    <a:moveTo>
                      <a:pt x="181" y="846"/>
                    </a:moveTo>
                    <a:lnTo>
                      <a:pt x="181" y="846"/>
                    </a:lnTo>
                    <a:cubicBezTo>
                      <a:pt x="190" y="846"/>
                      <a:pt x="190" y="846"/>
                      <a:pt x="197" y="854"/>
                    </a:cubicBezTo>
                    <a:cubicBezTo>
                      <a:pt x="213" y="886"/>
                      <a:pt x="229" y="957"/>
                      <a:pt x="237" y="1012"/>
                    </a:cubicBezTo>
                    <a:cubicBezTo>
                      <a:pt x="245" y="1028"/>
                      <a:pt x="253" y="1060"/>
                      <a:pt x="261" y="1091"/>
                    </a:cubicBezTo>
                    <a:cubicBezTo>
                      <a:pt x="268" y="1147"/>
                      <a:pt x="284" y="1218"/>
                      <a:pt x="292" y="1234"/>
                    </a:cubicBezTo>
                    <a:cubicBezTo>
                      <a:pt x="308" y="1234"/>
                      <a:pt x="450" y="1186"/>
                      <a:pt x="529" y="1163"/>
                    </a:cubicBezTo>
                    <a:cubicBezTo>
                      <a:pt x="521" y="1155"/>
                      <a:pt x="521" y="1147"/>
                      <a:pt x="514" y="1123"/>
                    </a:cubicBezTo>
                    <a:cubicBezTo>
                      <a:pt x="514" y="1115"/>
                      <a:pt x="506" y="1107"/>
                      <a:pt x="506" y="1091"/>
                    </a:cubicBezTo>
                    <a:cubicBezTo>
                      <a:pt x="490" y="1068"/>
                      <a:pt x="498" y="1052"/>
                      <a:pt x="506" y="1036"/>
                    </a:cubicBezTo>
                    <a:cubicBezTo>
                      <a:pt x="514" y="1020"/>
                      <a:pt x="521" y="1012"/>
                      <a:pt x="521" y="997"/>
                    </a:cubicBezTo>
                    <a:lnTo>
                      <a:pt x="521" y="997"/>
                    </a:lnTo>
                    <a:cubicBezTo>
                      <a:pt x="521" y="965"/>
                      <a:pt x="529" y="941"/>
                      <a:pt x="498" y="862"/>
                    </a:cubicBezTo>
                    <a:cubicBezTo>
                      <a:pt x="466" y="783"/>
                      <a:pt x="506" y="657"/>
                      <a:pt x="514" y="609"/>
                    </a:cubicBezTo>
                    <a:cubicBezTo>
                      <a:pt x="521" y="601"/>
                      <a:pt x="521" y="601"/>
                      <a:pt x="521" y="601"/>
                    </a:cubicBezTo>
                    <a:cubicBezTo>
                      <a:pt x="521" y="593"/>
                      <a:pt x="529" y="577"/>
                      <a:pt x="537" y="570"/>
                    </a:cubicBezTo>
                    <a:cubicBezTo>
                      <a:pt x="553" y="546"/>
                      <a:pt x="569" y="522"/>
                      <a:pt x="561" y="506"/>
                    </a:cubicBezTo>
                    <a:cubicBezTo>
                      <a:pt x="561" y="491"/>
                      <a:pt x="545" y="483"/>
                      <a:pt x="521" y="467"/>
                    </a:cubicBezTo>
                    <a:cubicBezTo>
                      <a:pt x="498" y="459"/>
                      <a:pt x="490" y="451"/>
                      <a:pt x="490" y="435"/>
                    </a:cubicBezTo>
                    <a:cubicBezTo>
                      <a:pt x="482" y="396"/>
                      <a:pt x="561" y="325"/>
                      <a:pt x="601" y="293"/>
                    </a:cubicBezTo>
                    <a:cubicBezTo>
                      <a:pt x="616" y="285"/>
                      <a:pt x="624" y="277"/>
                      <a:pt x="624" y="269"/>
                    </a:cubicBezTo>
                    <a:cubicBezTo>
                      <a:pt x="640" y="253"/>
                      <a:pt x="624" y="238"/>
                      <a:pt x="601" y="214"/>
                    </a:cubicBezTo>
                    <a:cubicBezTo>
                      <a:pt x="593" y="206"/>
                      <a:pt x="585" y="198"/>
                      <a:pt x="585" y="198"/>
                    </a:cubicBezTo>
                    <a:cubicBezTo>
                      <a:pt x="561" y="174"/>
                      <a:pt x="577" y="127"/>
                      <a:pt x="593" y="95"/>
                    </a:cubicBezTo>
                    <a:cubicBezTo>
                      <a:pt x="593" y="87"/>
                      <a:pt x="601" y="72"/>
                      <a:pt x="601" y="72"/>
                    </a:cubicBezTo>
                    <a:cubicBezTo>
                      <a:pt x="601" y="56"/>
                      <a:pt x="601" y="40"/>
                      <a:pt x="593" y="32"/>
                    </a:cubicBezTo>
                    <a:cubicBezTo>
                      <a:pt x="577" y="48"/>
                      <a:pt x="474" y="87"/>
                      <a:pt x="8" y="198"/>
                    </a:cubicBezTo>
                    <a:cubicBezTo>
                      <a:pt x="8" y="246"/>
                      <a:pt x="8" y="277"/>
                      <a:pt x="15" y="293"/>
                    </a:cubicBezTo>
                    <a:cubicBezTo>
                      <a:pt x="23" y="301"/>
                      <a:pt x="23" y="317"/>
                      <a:pt x="23" y="340"/>
                    </a:cubicBezTo>
                    <a:cubicBezTo>
                      <a:pt x="23" y="356"/>
                      <a:pt x="23" y="372"/>
                      <a:pt x="31" y="380"/>
                    </a:cubicBezTo>
                    <a:cubicBezTo>
                      <a:pt x="31" y="404"/>
                      <a:pt x="47" y="411"/>
                      <a:pt x="55" y="420"/>
                    </a:cubicBezTo>
                    <a:cubicBezTo>
                      <a:pt x="55" y="427"/>
                      <a:pt x="63" y="435"/>
                      <a:pt x="71" y="443"/>
                    </a:cubicBezTo>
                    <a:cubicBezTo>
                      <a:pt x="87" y="459"/>
                      <a:pt x="102" y="522"/>
                      <a:pt x="102" y="546"/>
                    </a:cubicBezTo>
                    <a:cubicBezTo>
                      <a:pt x="102" y="562"/>
                      <a:pt x="102" y="570"/>
                      <a:pt x="95" y="586"/>
                    </a:cubicBezTo>
                    <a:cubicBezTo>
                      <a:pt x="95" y="601"/>
                      <a:pt x="87" y="617"/>
                      <a:pt x="95" y="641"/>
                    </a:cubicBezTo>
                    <a:cubicBezTo>
                      <a:pt x="110" y="673"/>
                      <a:pt x="126" y="736"/>
                      <a:pt x="126" y="767"/>
                    </a:cubicBezTo>
                    <a:cubicBezTo>
                      <a:pt x="126" y="807"/>
                      <a:pt x="134" y="854"/>
                      <a:pt x="150" y="854"/>
                    </a:cubicBezTo>
                    <a:lnTo>
                      <a:pt x="158" y="854"/>
                    </a:lnTo>
                    <a:cubicBezTo>
                      <a:pt x="166" y="854"/>
                      <a:pt x="166" y="854"/>
                      <a:pt x="174" y="846"/>
                    </a:cubicBezTo>
                    <a:cubicBezTo>
                      <a:pt x="174" y="846"/>
                      <a:pt x="174" y="846"/>
                      <a:pt x="181" y="846"/>
                    </a:cubicBezTo>
                    <a:close/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" name="Freeform 761"/>
              <p:cNvSpPr>
                <a:spLocks noChangeArrowheads="1"/>
              </p:cNvSpPr>
              <p:nvPr/>
            </p:nvSpPr>
            <p:spPr bwMode="auto">
              <a:xfrm>
                <a:off x="16458035" y="4554116"/>
                <a:ext cx="674919" cy="361812"/>
              </a:xfrm>
              <a:custGeom>
                <a:avLst/>
                <a:gdLst>
                  <a:gd name="T0" fmla="*/ 1241 w 1282"/>
                  <a:gd name="T1" fmla="*/ 404 h 689"/>
                  <a:gd name="T2" fmla="*/ 1241 w 1282"/>
                  <a:gd name="T3" fmla="*/ 404 h 689"/>
                  <a:gd name="T4" fmla="*/ 1186 w 1282"/>
                  <a:gd name="T5" fmla="*/ 324 h 689"/>
                  <a:gd name="T6" fmla="*/ 1107 w 1282"/>
                  <a:gd name="T7" fmla="*/ 309 h 689"/>
                  <a:gd name="T8" fmla="*/ 1139 w 1282"/>
                  <a:gd name="T9" fmla="*/ 340 h 689"/>
                  <a:gd name="T10" fmla="*/ 1170 w 1282"/>
                  <a:gd name="T11" fmla="*/ 364 h 689"/>
                  <a:gd name="T12" fmla="*/ 1194 w 1282"/>
                  <a:gd name="T13" fmla="*/ 388 h 689"/>
                  <a:gd name="T14" fmla="*/ 1218 w 1282"/>
                  <a:gd name="T15" fmla="*/ 427 h 689"/>
                  <a:gd name="T16" fmla="*/ 1170 w 1282"/>
                  <a:gd name="T17" fmla="*/ 451 h 689"/>
                  <a:gd name="T18" fmla="*/ 1131 w 1282"/>
                  <a:gd name="T19" fmla="*/ 482 h 689"/>
                  <a:gd name="T20" fmla="*/ 1076 w 1282"/>
                  <a:gd name="T21" fmla="*/ 475 h 689"/>
                  <a:gd name="T22" fmla="*/ 1044 w 1282"/>
                  <a:gd name="T23" fmla="*/ 467 h 689"/>
                  <a:gd name="T24" fmla="*/ 1004 w 1282"/>
                  <a:gd name="T25" fmla="*/ 419 h 689"/>
                  <a:gd name="T26" fmla="*/ 965 w 1282"/>
                  <a:gd name="T27" fmla="*/ 404 h 689"/>
                  <a:gd name="T28" fmla="*/ 981 w 1282"/>
                  <a:gd name="T29" fmla="*/ 356 h 689"/>
                  <a:gd name="T30" fmla="*/ 854 w 1282"/>
                  <a:gd name="T31" fmla="*/ 293 h 689"/>
                  <a:gd name="T32" fmla="*/ 830 w 1282"/>
                  <a:gd name="T33" fmla="*/ 253 h 689"/>
                  <a:gd name="T34" fmla="*/ 862 w 1282"/>
                  <a:gd name="T35" fmla="*/ 158 h 689"/>
                  <a:gd name="T36" fmla="*/ 909 w 1282"/>
                  <a:gd name="T37" fmla="*/ 119 h 689"/>
                  <a:gd name="T38" fmla="*/ 886 w 1282"/>
                  <a:gd name="T39" fmla="*/ 87 h 689"/>
                  <a:gd name="T40" fmla="*/ 823 w 1282"/>
                  <a:gd name="T41" fmla="*/ 79 h 689"/>
                  <a:gd name="T42" fmla="*/ 783 w 1282"/>
                  <a:gd name="T43" fmla="*/ 16 h 689"/>
                  <a:gd name="T44" fmla="*/ 775 w 1282"/>
                  <a:gd name="T45" fmla="*/ 8 h 689"/>
                  <a:gd name="T46" fmla="*/ 775 w 1282"/>
                  <a:gd name="T47" fmla="*/ 0 h 689"/>
                  <a:gd name="T48" fmla="*/ 664 w 1282"/>
                  <a:gd name="T49" fmla="*/ 127 h 689"/>
                  <a:gd name="T50" fmla="*/ 593 w 1282"/>
                  <a:gd name="T51" fmla="*/ 166 h 689"/>
                  <a:gd name="T52" fmla="*/ 253 w 1282"/>
                  <a:gd name="T53" fmla="*/ 230 h 689"/>
                  <a:gd name="T54" fmla="*/ 0 w 1282"/>
                  <a:gd name="T55" fmla="*/ 301 h 689"/>
                  <a:gd name="T56" fmla="*/ 0 w 1282"/>
                  <a:gd name="T57" fmla="*/ 625 h 689"/>
                  <a:gd name="T58" fmla="*/ 16 w 1282"/>
                  <a:gd name="T59" fmla="*/ 633 h 689"/>
                  <a:gd name="T60" fmla="*/ 506 w 1282"/>
                  <a:gd name="T61" fmla="*/ 506 h 689"/>
                  <a:gd name="T62" fmla="*/ 585 w 1282"/>
                  <a:gd name="T63" fmla="*/ 506 h 689"/>
                  <a:gd name="T64" fmla="*/ 704 w 1282"/>
                  <a:gd name="T65" fmla="*/ 475 h 689"/>
                  <a:gd name="T66" fmla="*/ 759 w 1282"/>
                  <a:gd name="T67" fmla="*/ 546 h 689"/>
                  <a:gd name="T68" fmla="*/ 775 w 1282"/>
                  <a:gd name="T69" fmla="*/ 554 h 689"/>
                  <a:gd name="T70" fmla="*/ 838 w 1282"/>
                  <a:gd name="T71" fmla="*/ 609 h 689"/>
                  <a:gd name="T72" fmla="*/ 846 w 1282"/>
                  <a:gd name="T73" fmla="*/ 672 h 689"/>
                  <a:gd name="T74" fmla="*/ 925 w 1282"/>
                  <a:gd name="T75" fmla="*/ 641 h 689"/>
                  <a:gd name="T76" fmla="*/ 981 w 1282"/>
                  <a:gd name="T77" fmla="*/ 546 h 689"/>
                  <a:gd name="T78" fmla="*/ 1028 w 1282"/>
                  <a:gd name="T79" fmla="*/ 585 h 689"/>
                  <a:gd name="T80" fmla="*/ 1083 w 1282"/>
                  <a:gd name="T81" fmla="*/ 593 h 689"/>
                  <a:gd name="T82" fmla="*/ 1131 w 1282"/>
                  <a:gd name="T83" fmla="*/ 530 h 689"/>
                  <a:gd name="T84" fmla="*/ 1154 w 1282"/>
                  <a:gd name="T85" fmla="*/ 530 h 689"/>
                  <a:gd name="T86" fmla="*/ 1194 w 1282"/>
                  <a:gd name="T87" fmla="*/ 498 h 689"/>
                  <a:gd name="T88" fmla="*/ 1234 w 1282"/>
                  <a:gd name="T89" fmla="*/ 498 h 689"/>
                  <a:gd name="T90" fmla="*/ 1257 w 1282"/>
                  <a:gd name="T91" fmla="*/ 475 h 689"/>
                  <a:gd name="T92" fmla="*/ 1265 w 1282"/>
                  <a:gd name="T93" fmla="*/ 554 h 689"/>
                  <a:gd name="T94" fmla="*/ 1273 w 1282"/>
                  <a:gd name="T95" fmla="*/ 530 h 689"/>
                  <a:gd name="T96" fmla="*/ 1241 w 1282"/>
                  <a:gd name="T97" fmla="*/ 404 h 6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82" h="689">
                    <a:moveTo>
                      <a:pt x="1241" y="404"/>
                    </a:moveTo>
                    <a:lnTo>
                      <a:pt x="1241" y="404"/>
                    </a:lnTo>
                    <a:cubicBezTo>
                      <a:pt x="1210" y="348"/>
                      <a:pt x="1218" y="332"/>
                      <a:pt x="1186" y="324"/>
                    </a:cubicBezTo>
                    <a:cubicBezTo>
                      <a:pt x="1154" y="317"/>
                      <a:pt x="1107" y="285"/>
                      <a:pt x="1107" y="309"/>
                    </a:cubicBezTo>
                    <a:cubicBezTo>
                      <a:pt x="1107" y="332"/>
                      <a:pt x="1115" y="332"/>
                      <a:pt x="1139" y="340"/>
                    </a:cubicBezTo>
                    <a:cubicBezTo>
                      <a:pt x="1154" y="340"/>
                      <a:pt x="1170" y="340"/>
                      <a:pt x="1170" y="364"/>
                    </a:cubicBezTo>
                    <a:cubicBezTo>
                      <a:pt x="1162" y="388"/>
                      <a:pt x="1178" y="388"/>
                      <a:pt x="1194" y="388"/>
                    </a:cubicBezTo>
                    <a:cubicBezTo>
                      <a:pt x="1210" y="388"/>
                      <a:pt x="1234" y="404"/>
                      <a:pt x="1218" y="427"/>
                    </a:cubicBezTo>
                    <a:cubicBezTo>
                      <a:pt x="1210" y="443"/>
                      <a:pt x="1178" y="435"/>
                      <a:pt x="1170" y="451"/>
                    </a:cubicBezTo>
                    <a:cubicBezTo>
                      <a:pt x="1162" y="475"/>
                      <a:pt x="1154" y="490"/>
                      <a:pt x="1131" y="482"/>
                    </a:cubicBezTo>
                    <a:cubicBezTo>
                      <a:pt x="1115" y="482"/>
                      <a:pt x="1083" y="467"/>
                      <a:pt x="1076" y="475"/>
                    </a:cubicBezTo>
                    <a:cubicBezTo>
                      <a:pt x="1060" y="490"/>
                      <a:pt x="1067" y="498"/>
                      <a:pt x="1044" y="467"/>
                    </a:cubicBezTo>
                    <a:cubicBezTo>
                      <a:pt x="1020" y="427"/>
                      <a:pt x="1028" y="419"/>
                      <a:pt x="1004" y="419"/>
                    </a:cubicBezTo>
                    <a:cubicBezTo>
                      <a:pt x="973" y="411"/>
                      <a:pt x="941" y="419"/>
                      <a:pt x="965" y="404"/>
                    </a:cubicBezTo>
                    <a:cubicBezTo>
                      <a:pt x="981" y="380"/>
                      <a:pt x="996" y="380"/>
                      <a:pt x="981" y="356"/>
                    </a:cubicBezTo>
                    <a:cubicBezTo>
                      <a:pt x="957" y="340"/>
                      <a:pt x="894" y="301"/>
                      <a:pt x="854" y="293"/>
                    </a:cubicBezTo>
                    <a:cubicBezTo>
                      <a:pt x="814" y="285"/>
                      <a:pt x="814" y="285"/>
                      <a:pt x="830" y="253"/>
                    </a:cubicBezTo>
                    <a:cubicBezTo>
                      <a:pt x="846" y="222"/>
                      <a:pt x="830" y="166"/>
                      <a:pt x="862" y="158"/>
                    </a:cubicBezTo>
                    <a:cubicBezTo>
                      <a:pt x="894" y="143"/>
                      <a:pt x="909" y="135"/>
                      <a:pt x="909" y="119"/>
                    </a:cubicBezTo>
                    <a:cubicBezTo>
                      <a:pt x="917" y="103"/>
                      <a:pt x="909" y="87"/>
                      <a:pt x="886" y="87"/>
                    </a:cubicBezTo>
                    <a:cubicBezTo>
                      <a:pt x="870" y="95"/>
                      <a:pt x="838" y="119"/>
                      <a:pt x="823" y="79"/>
                    </a:cubicBezTo>
                    <a:cubicBezTo>
                      <a:pt x="814" y="40"/>
                      <a:pt x="799" y="24"/>
                      <a:pt x="783" y="16"/>
                    </a:cubicBezTo>
                    <a:cubicBezTo>
                      <a:pt x="783" y="8"/>
                      <a:pt x="783" y="8"/>
                      <a:pt x="775" y="8"/>
                    </a:cubicBezTo>
                    <a:cubicBezTo>
                      <a:pt x="775" y="8"/>
                      <a:pt x="767" y="8"/>
                      <a:pt x="775" y="0"/>
                    </a:cubicBezTo>
                    <a:cubicBezTo>
                      <a:pt x="775" y="0"/>
                      <a:pt x="680" y="103"/>
                      <a:pt x="664" y="127"/>
                    </a:cubicBezTo>
                    <a:cubicBezTo>
                      <a:pt x="649" y="158"/>
                      <a:pt x="649" y="158"/>
                      <a:pt x="593" y="166"/>
                    </a:cubicBezTo>
                    <a:cubicBezTo>
                      <a:pt x="546" y="166"/>
                      <a:pt x="269" y="237"/>
                      <a:pt x="253" y="230"/>
                    </a:cubicBezTo>
                    <a:cubicBezTo>
                      <a:pt x="253" y="230"/>
                      <a:pt x="8" y="309"/>
                      <a:pt x="0" y="301"/>
                    </a:cubicBezTo>
                    <a:cubicBezTo>
                      <a:pt x="0" y="625"/>
                      <a:pt x="0" y="625"/>
                      <a:pt x="0" y="625"/>
                    </a:cubicBezTo>
                    <a:cubicBezTo>
                      <a:pt x="0" y="625"/>
                      <a:pt x="0" y="641"/>
                      <a:pt x="16" y="633"/>
                    </a:cubicBezTo>
                    <a:cubicBezTo>
                      <a:pt x="32" y="625"/>
                      <a:pt x="475" y="522"/>
                      <a:pt x="506" y="506"/>
                    </a:cubicBezTo>
                    <a:cubicBezTo>
                      <a:pt x="538" y="490"/>
                      <a:pt x="577" y="506"/>
                      <a:pt x="585" y="506"/>
                    </a:cubicBezTo>
                    <a:cubicBezTo>
                      <a:pt x="593" y="514"/>
                      <a:pt x="672" y="467"/>
                      <a:pt x="704" y="475"/>
                    </a:cubicBezTo>
                    <a:cubicBezTo>
                      <a:pt x="720" y="482"/>
                      <a:pt x="743" y="522"/>
                      <a:pt x="759" y="546"/>
                    </a:cubicBezTo>
                    <a:cubicBezTo>
                      <a:pt x="759" y="546"/>
                      <a:pt x="767" y="546"/>
                      <a:pt x="775" y="554"/>
                    </a:cubicBezTo>
                    <a:cubicBezTo>
                      <a:pt x="807" y="593"/>
                      <a:pt x="830" y="562"/>
                      <a:pt x="838" y="609"/>
                    </a:cubicBezTo>
                    <a:cubicBezTo>
                      <a:pt x="846" y="657"/>
                      <a:pt x="814" y="664"/>
                      <a:pt x="846" y="672"/>
                    </a:cubicBezTo>
                    <a:cubicBezTo>
                      <a:pt x="886" y="688"/>
                      <a:pt x="886" y="680"/>
                      <a:pt x="925" y="641"/>
                    </a:cubicBezTo>
                    <a:cubicBezTo>
                      <a:pt x="965" y="593"/>
                      <a:pt x="933" y="554"/>
                      <a:pt x="981" y="546"/>
                    </a:cubicBezTo>
                    <a:cubicBezTo>
                      <a:pt x="1028" y="538"/>
                      <a:pt x="1028" y="562"/>
                      <a:pt x="1028" y="585"/>
                    </a:cubicBezTo>
                    <a:cubicBezTo>
                      <a:pt x="1028" y="609"/>
                      <a:pt x="1067" y="617"/>
                      <a:pt x="1083" y="593"/>
                    </a:cubicBezTo>
                    <a:cubicBezTo>
                      <a:pt x="1091" y="562"/>
                      <a:pt x="1123" y="530"/>
                      <a:pt x="1131" y="530"/>
                    </a:cubicBezTo>
                    <a:cubicBezTo>
                      <a:pt x="1131" y="530"/>
                      <a:pt x="1139" y="562"/>
                      <a:pt x="1154" y="530"/>
                    </a:cubicBezTo>
                    <a:cubicBezTo>
                      <a:pt x="1178" y="498"/>
                      <a:pt x="1162" y="490"/>
                      <a:pt x="1194" y="498"/>
                    </a:cubicBezTo>
                    <a:cubicBezTo>
                      <a:pt x="1226" y="514"/>
                      <a:pt x="1234" y="522"/>
                      <a:pt x="1234" y="498"/>
                    </a:cubicBezTo>
                    <a:cubicBezTo>
                      <a:pt x="1234" y="482"/>
                      <a:pt x="1257" y="451"/>
                      <a:pt x="1257" y="475"/>
                    </a:cubicBezTo>
                    <a:cubicBezTo>
                      <a:pt x="1265" y="506"/>
                      <a:pt x="1249" y="530"/>
                      <a:pt x="1265" y="554"/>
                    </a:cubicBezTo>
                    <a:cubicBezTo>
                      <a:pt x="1273" y="570"/>
                      <a:pt x="1265" y="562"/>
                      <a:pt x="1273" y="530"/>
                    </a:cubicBezTo>
                    <a:cubicBezTo>
                      <a:pt x="1281" y="506"/>
                      <a:pt x="1273" y="451"/>
                      <a:pt x="1241" y="404"/>
                    </a:cubicBez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6" name="Freeform 762"/>
              <p:cNvSpPr>
                <a:spLocks noChangeArrowheads="1"/>
              </p:cNvSpPr>
              <p:nvPr/>
            </p:nvSpPr>
            <p:spPr bwMode="auto">
              <a:xfrm>
                <a:off x="16453397" y="4554116"/>
                <a:ext cx="679557" cy="361812"/>
              </a:xfrm>
              <a:custGeom>
                <a:avLst/>
                <a:gdLst>
                  <a:gd name="T0" fmla="*/ 838 w 1290"/>
                  <a:gd name="T1" fmla="*/ 664 h 689"/>
                  <a:gd name="T2" fmla="*/ 783 w 1290"/>
                  <a:gd name="T3" fmla="*/ 562 h 689"/>
                  <a:gd name="T4" fmla="*/ 712 w 1290"/>
                  <a:gd name="T5" fmla="*/ 482 h 689"/>
                  <a:gd name="T6" fmla="*/ 514 w 1290"/>
                  <a:gd name="T7" fmla="*/ 514 h 689"/>
                  <a:gd name="T8" fmla="*/ 0 w 1290"/>
                  <a:gd name="T9" fmla="*/ 625 h 689"/>
                  <a:gd name="T10" fmla="*/ 261 w 1290"/>
                  <a:gd name="T11" fmla="*/ 230 h 689"/>
                  <a:gd name="T12" fmla="*/ 609 w 1290"/>
                  <a:gd name="T13" fmla="*/ 158 h 689"/>
                  <a:gd name="T14" fmla="*/ 783 w 1290"/>
                  <a:gd name="T15" fmla="*/ 0 h 689"/>
                  <a:gd name="T16" fmla="*/ 799 w 1290"/>
                  <a:gd name="T17" fmla="*/ 8 h 689"/>
                  <a:gd name="T18" fmla="*/ 878 w 1290"/>
                  <a:gd name="T19" fmla="*/ 95 h 689"/>
                  <a:gd name="T20" fmla="*/ 870 w 1290"/>
                  <a:gd name="T21" fmla="*/ 158 h 689"/>
                  <a:gd name="T22" fmla="*/ 854 w 1290"/>
                  <a:gd name="T23" fmla="*/ 293 h 689"/>
                  <a:gd name="T24" fmla="*/ 989 w 1290"/>
                  <a:gd name="T25" fmla="*/ 388 h 689"/>
                  <a:gd name="T26" fmla="*/ 1012 w 1290"/>
                  <a:gd name="T27" fmla="*/ 411 h 689"/>
                  <a:gd name="T28" fmla="*/ 1075 w 1290"/>
                  <a:gd name="T29" fmla="*/ 482 h 689"/>
                  <a:gd name="T30" fmla="*/ 1147 w 1290"/>
                  <a:gd name="T31" fmla="*/ 482 h 689"/>
                  <a:gd name="T32" fmla="*/ 1226 w 1290"/>
                  <a:gd name="T33" fmla="*/ 404 h 689"/>
                  <a:gd name="T34" fmla="*/ 1170 w 1290"/>
                  <a:gd name="T35" fmla="*/ 348 h 689"/>
                  <a:gd name="T36" fmla="*/ 1123 w 1290"/>
                  <a:gd name="T37" fmla="*/ 301 h 689"/>
                  <a:gd name="T38" fmla="*/ 1257 w 1290"/>
                  <a:gd name="T39" fmla="*/ 395 h 689"/>
                  <a:gd name="T40" fmla="*/ 1265 w 1290"/>
                  <a:gd name="T41" fmla="*/ 554 h 689"/>
                  <a:gd name="T42" fmla="*/ 1242 w 1290"/>
                  <a:gd name="T43" fmla="*/ 498 h 689"/>
                  <a:gd name="T44" fmla="*/ 1186 w 1290"/>
                  <a:gd name="T45" fmla="*/ 498 h 689"/>
                  <a:gd name="T46" fmla="*/ 1139 w 1290"/>
                  <a:gd name="T47" fmla="*/ 538 h 689"/>
                  <a:gd name="T48" fmla="*/ 1028 w 1290"/>
                  <a:gd name="T49" fmla="*/ 585 h 689"/>
                  <a:gd name="T50" fmla="*/ 965 w 1290"/>
                  <a:gd name="T51" fmla="*/ 585 h 689"/>
                  <a:gd name="T52" fmla="*/ 767 w 1290"/>
                  <a:gd name="T53" fmla="*/ 538 h 689"/>
                  <a:gd name="T54" fmla="*/ 846 w 1290"/>
                  <a:gd name="T55" fmla="*/ 609 h 689"/>
                  <a:gd name="T56" fmla="*/ 886 w 1290"/>
                  <a:gd name="T57" fmla="*/ 680 h 689"/>
                  <a:gd name="T58" fmla="*/ 989 w 1290"/>
                  <a:gd name="T59" fmla="*/ 546 h 689"/>
                  <a:gd name="T60" fmla="*/ 1068 w 1290"/>
                  <a:gd name="T61" fmla="*/ 601 h 689"/>
                  <a:gd name="T62" fmla="*/ 1147 w 1290"/>
                  <a:gd name="T63" fmla="*/ 546 h 689"/>
                  <a:gd name="T64" fmla="*/ 1202 w 1290"/>
                  <a:gd name="T65" fmla="*/ 498 h 689"/>
                  <a:gd name="T66" fmla="*/ 1265 w 1290"/>
                  <a:gd name="T67" fmla="*/ 467 h 689"/>
                  <a:gd name="T68" fmla="*/ 1273 w 1290"/>
                  <a:gd name="T69" fmla="*/ 554 h 689"/>
                  <a:gd name="T70" fmla="*/ 1226 w 1290"/>
                  <a:gd name="T71" fmla="*/ 364 h 689"/>
                  <a:gd name="T72" fmla="*/ 1115 w 1290"/>
                  <a:gd name="T73" fmla="*/ 309 h 689"/>
                  <a:gd name="T74" fmla="*/ 1178 w 1290"/>
                  <a:gd name="T75" fmla="*/ 364 h 689"/>
                  <a:gd name="T76" fmla="*/ 1234 w 1290"/>
                  <a:gd name="T77" fmla="*/ 427 h 689"/>
                  <a:gd name="T78" fmla="*/ 1139 w 1290"/>
                  <a:gd name="T79" fmla="*/ 490 h 689"/>
                  <a:gd name="T80" fmla="*/ 1075 w 1290"/>
                  <a:gd name="T81" fmla="*/ 490 h 689"/>
                  <a:gd name="T82" fmla="*/ 1012 w 1290"/>
                  <a:gd name="T83" fmla="*/ 419 h 689"/>
                  <a:gd name="T84" fmla="*/ 981 w 1290"/>
                  <a:gd name="T85" fmla="*/ 380 h 689"/>
                  <a:gd name="T86" fmla="*/ 854 w 1290"/>
                  <a:gd name="T87" fmla="*/ 293 h 689"/>
                  <a:gd name="T88" fmla="*/ 870 w 1290"/>
                  <a:gd name="T89" fmla="*/ 151 h 689"/>
                  <a:gd name="T90" fmla="*/ 886 w 1290"/>
                  <a:gd name="T91" fmla="*/ 103 h 689"/>
                  <a:gd name="T92" fmla="*/ 783 w 1290"/>
                  <a:gd name="T93" fmla="*/ 8 h 689"/>
                  <a:gd name="T94" fmla="*/ 617 w 1290"/>
                  <a:gd name="T95" fmla="*/ 166 h 689"/>
                  <a:gd name="T96" fmla="*/ 16 w 1290"/>
                  <a:gd name="T97" fmla="*/ 309 h 689"/>
                  <a:gd name="T98" fmla="*/ 135 w 1290"/>
                  <a:gd name="T99" fmla="*/ 601 h 689"/>
                  <a:gd name="T100" fmla="*/ 704 w 1290"/>
                  <a:gd name="T101" fmla="*/ 475 h 6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90" h="689">
                    <a:moveTo>
                      <a:pt x="886" y="688"/>
                    </a:moveTo>
                    <a:lnTo>
                      <a:pt x="886" y="688"/>
                    </a:lnTo>
                    <a:cubicBezTo>
                      <a:pt x="878" y="688"/>
                      <a:pt x="870" y="680"/>
                      <a:pt x="854" y="680"/>
                    </a:cubicBezTo>
                    <a:cubicBezTo>
                      <a:pt x="846" y="672"/>
                      <a:pt x="838" y="672"/>
                      <a:pt x="838" y="664"/>
                    </a:cubicBezTo>
                    <a:cubicBezTo>
                      <a:pt x="831" y="664"/>
                      <a:pt x="838" y="657"/>
                      <a:pt x="838" y="648"/>
                    </a:cubicBezTo>
                    <a:cubicBezTo>
                      <a:pt x="838" y="641"/>
                      <a:pt x="846" y="633"/>
                      <a:pt x="846" y="609"/>
                    </a:cubicBezTo>
                    <a:cubicBezTo>
                      <a:pt x="838" y="585"/>
                      <a:pt x="831" y="585"/>
                      <a:pt x="822" y="585"/>
                    </a:cubicBezTo>
                    <a:cubicBezTo>
                      <a:pt x="807" y="577"/>
                      <a:pt x="799" y="577"/>
                      <a:pt x="783" y="562"/>
                    </a:cubicBezTo>
                    <a:cubicBezTo>
                      <a:pt x="767" y="546"/>
                      <a:pt x="767" y="546"/>
                      <a:pt x="767" y="546"/>
                    </a:cubicBezTo>
                    <a:cubicBezTo>
                      <a:pt x="759" y="546"/>
                      <a:pt x="759" y="546"/>
                      <a:pt x="759" y="546"/>
                    </a:cubicBezTo>
                    <a:lnTo>
                      <a:pt x="759" y="546"/>
                    </a:lnTo>
                    <a:cubicBezTo>
                      <a:pt x="744" y="506"/>
                      <a:pt x="720" y="482"/>
                      <a:pt x="712" y="482"/>
                    </a:cubicBezTo>
                    <a:cubicBezTo>
                      <a:pt x="704" y="482"/>
                      <a:pt x="704" y="482"/>
                      <a:pt x="704" y="482"/>
                    </a:cubicBezTo>
                    <a:cubicBezTo>
                      <a:pt x="680" y="482"/>
                      <a:pt x="649" y="490"/>
                      <a:pt x="625" y="498"/>
                    </a:cubicBezTo>
                    <a:cubicBezTo>
                      <a:pt x="609" y="514"/>
                      <a:pt x="593" y="514"/>
                      <a:pt x="593" y="514"/>
                    </a:cubicBezTo>
                    <a:cubicBezTo>
                      <a:pt x="562" y="498"/>
                      <a:pt x="530" y="498"/>
                      <a:pt x="514" y="514"/>
                    </a:cubicBezTo>
                    <a:cubicBezTo>
                      <a:pt x="491" y="522"/>
                      <a:pt x="277" y="577"/>
                      <a:pt x="135" y="609"/>
                    </a:cubicBezTo>
                    <a:cubicBezTo>
                      <a:pt x="79" y="625"/>
                      <a:pt x="24" y="633"/>
                      <a:pt x="24" y="641"/>
                    </a:cubicBezTo>
                    <a:lnTo>
                      <a:pt x="16" y="641"/>
                    </a:lnTo>
                    <a:cubicBezTo>
                      <a:pt x="8" y="641"/>
                      <a:pt x="0" y="633"/>
                      <a:pt x="0" y="625"/>
                    </a:cubicBezTo>
                    <a:cubicBezTo>
                      <a:pt x="8" y="293"/>
                      <a:pt x="8" y="293"/>
                      <a:pt x="8" y="293"/>
                    </a:cubicBezTo>
                    <a:cubicBezTo>
                      <a:pt x="16" y="301"/>
                      <a:pt x="16" y="301"/>
                      <a:pt x="16" y="301"/>
                    </a:cubicBezTo>
                    <a:cubicBezTo>
                      <a:pt x="32" y="293"/>
                      <a:pt x="182" y="253"/>
                      <a:pt x="261" y="230"/>
                    </a:cubicBezTo>
                    <a:lnTo>
                      <a:pt x="261" y="230"/>
                    </a:lnTo>
                    <a:lnTo>
                      <a:pt x="261" y="230"/>
                    </a:lnTo>
                    <a:cubicBezTo>
                      <a:pt x="269" y="230"/>
                      <a:pt x="340" y="214"/>
                      <a:pt x="411" y="198"/>
                    </a:cubicBezTo>
                    <a:cubicBezTo>
                      <a:pt x="483" y="182"/>
                      <a:pt x="578" y="166"/>
                      <a:pt x="601" y="158"/>
                    </a:cubicBezTo>
                    <a:cubicBezTo>
                      <a:pt x="609" y="158"/>
                      <a:pt x="609" y="158"/>
                      <a:pt x="609" y="158"/>
                    </a:cubicBezTo>
                    <a:cubicBezTo>
                      <a:pt x="657" y="151"/>
                      <a:pt x="657" y="151"/>
                      <a:pt x="672" y="127"/>
                    </a:cubicBezTo>
                    <a:cubicBezTo>
                      <a:pt x="688" y="95"/>
                      <a:pt x="775" y="0"/>
                      <a:pt x="775" y="0"/>
                    </a:cubicBezTo>
                    <a:cubicBezTo>
                      <a:pt x="783" y="0"/>
                      <a:pt x="783" y="0"/>
                      <a:pt x="783" y="0"/>
                    </a:cubicBezTo>
                    <a:lnTo>
                      <a:pt x="783" y="0"/>
                    </a:lnTo>
                    <a:lnTo>
                      <a:pt x="783" y="0"/>
                    </a:lnTo>
                    <a:cubicBezTo>
                      <a:pt x="791" y="8"/>
                      <a:pt x="791" y="8"/>
                      <a:pt x="791" y="8"/>
                    </a:cubicBezTo>
                    <a:lnTo>
                      <a:pt x="791" y="8"/>
                    </a:lnTo>
                    <a:cubicBezTo>
                      <a:pt x="799" y="8"/>
                      <a:pt x="799" y="8"/>
                      <a:pt x="799" y="8"/>
                    </a:cubicBezTo>
                    <a:lnTo>
                      <a:pt x="799" y="8"/>
                    </a:lnTo>
                    <a:cubicBezTo>
                      <a:pt x="815" y="24"/>
                      <a:pt x="822" y="48"/>
                      <a:pt x="838" y="79"/>
                    </a:cubicBezTo>
                    <a:cubicBezTo>
                      <a:pt x="838" y="95"/>
                      <a:pt x="846" y="103"/>
                      <a:pt x="854" y="103"/>
                    </a:cubicBezTo>
                    <a:cubicBezTo>
                      <a:pt x="862" y="103"/>
                      <a:pt x="870" y="95"/>
                      <a:pt x="878" y="95"/>
                    </a:cubicBezTo>
                    <a:cubicBezTo>
                      <a:pt x="886" y="87"/>
                      <a:pt x="886" y="87"/>
                      <a:pt x="894" y="87"/>
                    </a:cubicBezTo>
                    <a:cubicBezTo>
                      <a:pt x="902" y="87"/>
                      <a:pt x="909" y="87"/>
                      <a:pt x="917" y="95"/>
                    </a:cubicBezTo>
                    <a:cubicBezTo>
                      <a:pt x="925" y="103"/>
                      <a:pt x="925" y="111"/>
                      <a:pt x="925" y="119"/>
                    </a:cubicBezTo>
                    <a:cubicBezTo>
                      <a:pt x="925" y="135"/>
                      <a:pt x="902" y="151"/>
                      <a:pt x="870" y="158"/>
                    </a:cubicBezTo>
                    <a:cubicBezTo>
                      <a:pt x="854" y="166"/>
                      <a:pt x="854" y="182"/>
                      <a:pt x="854" y="206"/>
                    </a:cubicBezTo>
                    <a:cubicBezTo>
                      <a:pt x="846" y="222"/>
                      <a:pt x="846" y="237"/>
                      <a:pt x="838" y="253"/>
                    </a:cubicBezTo>
                    <a:cubicBezTo>
                      <a:pt x="838" y="269"/>
                      <a:pt x="831" y="277"/>
                      <a:pt x="831" y="285"/>
                    </a:cubicBezTo>
                    <a:cubicBezTo>
                      <a:pt x="831" y="285"/>
                      <a:pt x="838" y="285"/>
                      <a:pt x="854" y="293"/>
                    </a:cubicBezTo>
                    <a:cubicBezTo>
                      <a:pt x="862" y="293"/>
                      <a:pt x="862" y="293"/>
                      <a:pt x="862" y="293"/>
                    </a:cubicBezTo>
                    <a:cubicBezTo>
                      <a:pt x="902" y="301"/>
                      <a:pt x="965" y="340"/>
                      <a:pt x="989" y="356"/>
                    </a:cubicBezTo>
                    <a:cubicBezTo>
                      <a:pt x="997" y="364"/>
                      <a:pt x="997" y="372"/>
                      <a:pt x="997" y="372"/>
                    </a:cubicBezTo>
                    <a:cubicBezTo>
                      <a:pt x="997" y="380"/>
                      <a:pt x="997" y="388"/>
                      <a:pt x="989" y="388"/>
                    </a:cubicBezTo>
                    <a:cubicBezTo>
                      <a:pt x="989" y="395"/>
                      <a:pt x="981" y="395"/>
                      <a:pt x="973" y="404"/>
                    </a:cubicBezTo>
                    <a:cubicBezTo>
                      <a:pt x="973" y="411"/>
                      <a:pt x="973" y="411"/>
                      <a:pt x="973" y="411"/>
                    </a:cubicBezTo>
                    <a:cubicBezTo>
                      <a:pt x="973" y="411"/>
                      <a:pt x="981" y="411"/>
                      <a:pt x="989" y="411"/>
                    </a:cubicBezTo>
                    <a:cubicBezTo>
                      <a:pt x="997" y="411"/>
                      <a:pt x="1004" y="411"/>
                      <a:pt x="1012" y="411"/>
                    </a:cubicBezTo>
                    <a:cubicBezTo>
                      <a:pt x="1028" y="411"/>
                      <a:pt x="1036" y="419"/>
                      <a:pt x="1044" y="435"/>
                    </a:cubicBezTo>
                    <a:cubicBezTo>
                      <a:pt x="1044" y="443"/>
                      <a:pt x="1044" y="451"/>
                      <a:pt x="1052" y="467"/>
                    </a:cubicBezTo>
                    <a:cubicBezTo>
                      <a:pt x="1060" y="467"/>
                      <a:pt x="1068" y="482"/>
                      <a:pt x="1068" y="490"/>
                    </a:cubicBezTo>
                    <a:lnTo>
                      <a:pt x="1075" y="482"/>
                    </a:lnTo>
                    <a:lnTo>
                      <a:pt x="1075" y="475"/>
                    </a:lnTo>
                    <a:cubicBezTo>
                      <a:pt x="1084" y="475"/>
                      <a:pt x="1084" y="467"/>
                      <a:pt x="1091" y="467"/>
                    </a:cubicBezTo>
                    <a:cubicBezTo>
                      <a:pt x="1099" y="467"/>
                      <a:pt x="1115" y="475"/>
                      <a:pt x="1123" y="475"/>
                    </a:cubicBezTo>
                    <a:cubicBezTo>
                      <a:pt x="1131" y="475"/>
                      <a:pt x="1139" y="482"/>
                      <a:pt x="1147" y="482"/>
                    </a:cubicBezTo>
                    <a:cubicBezTo>
                      <a:pt x="1162" y="482"/>
                      <a:pt x="1170" y="475"/>
                      <a:pt x="1178" y="451"/>
                    </a:cubicBezTo>
                    <a:cubicBezTo>
                      <a:pt x="1178" y="443"/>
                      <a:pt x="1194" y="435"/>
                      <a:pt x="1202" y="435"/>
                    </a:cubicBezTo>
                    <a:cubicBezTo>
                      <a:pt x="1210" y="435"/>
                      <a:pt x="1218" y="435"/>
                      <a:pt x="1226" y="427"/>
                    </a:cubicBezTo>
                    <a:cubicBezTo>
                      <a:pt x="1234" y="419"/>
                      <a:pt x="1234" y="411"/>
                      <a:pt x="1226" y="404"/>
                    </a:cubicBezTo>
                    <a:cubicBezTo>
                      <a:pt x="1226" y="395"/>
                      <a:pt x="1210" y="388"/>
                      <a:pt x="1202" y="388"/>
                    </a:cubicBezTo>
                    <a:cubicBezTo>
                      <a:pt x="1194" y="388"/>
                      <a:pt x="1186" y="388"/>
                      <a:pt x="1178" y="380"/>
                    </a:cubicBezTo>
                    <a:cubicBezTo>
                      <a:pt x="1170" y="380"/>
                      <a:pt x="1170" y="372"/>
                      <a:pt x="1170" y="364"/>
                    </a:cubicBezTo>
                    <a:cubicBezTo>
                      <a:pt x="1170" y="356"/>
                      <a:pt x="1170" y="348"/>
                      <a:pt x="1170" y="348"/>
                    </a:cubicBezTo>
                    <a:cubicBezTo>
                      <a:pt x="1162" y="340"/>
                      <a:pt x="1155" y="340"/>
                      <a:pt x="1147" y="340"/>
                    </a:cubicBezTo>
                    <a:cubicBezTo>
                      <a:pt x="1139" y="340"/>
                      <a:pt x="1139" y="340"/>
                      <a:pt x="1139" y="340"/>
                    </a:cubicBezTo>
                    <a:cubicBezTo>
                      <a:pt x="1123" y="340"/>
                      <a:pt x="1107" y="340"/>
                      <a:pt x="1107" y="309"/>
                    </a:cubicBezTo>
                    <a:cubicBezTo>
                      <a:pt x="1107" y="301"/>
                      <a:pt x="1115" y="301"/>
                      <a:pt x="1123" y="301"/>
                    </a:cubicBezTo>
                    <a:cubicBezTo>
                      <a:pt x="1131" y="301"/>
                      <a:pt x="1147" y="309"/>
                      <a:pt x="1162" y="309"/>
                    </a:cubicBezTo>
                    <a:cubicBezTo>
                      <a:pt x="1178" y="317"/>
                      <a:pt x="1186" y="317"/>
                      <a:pt x="1194" y="324"/>
                    </a:cubicBezTo>
                    <a:cubicBezTo>
                      <a:pt x="1218" y="332"/>
                      <a:pt x="1226" y="340"/>
                      <a:pt x="1234" y="364"/>
                    </a:cubicBezTo>
                    <a:cubicBezTo>
                      <a:pt x="1242" y="372"/>
                      <a:pt x="1242" y="388"/>
                      <a:pt x="1257" y="395"/>
                    </a:cubicBezTo>
                    <a:cubicBezTo>
                      <a:pt x="1281" y="451"/>
                      <a:pt x="1289" y="506"/>
                      <a:pt x="1289" y="538"/>
                    </a:cubicBezTo>
                    <a:cubicBezTo>
                      <a:pt x="1281" y="538"/>
                      <a:pt x="1281" y="546"/>
                      <a:pt x="1281" y="554"/>
                    </a:cubicBezTo>
                    <a:cubicBezTo>
                      <a:pt x="1281" y="562"/>
                      <a:pt x="1281" y="570"/>
                      <a:pt x="1273" y="570"/>
                    </a:cubicBezTo>
                    <a:cubicBezTo>
                      <a:pt x="1273" y="570"/>
                      <a:pt x="1273" y="562"/>
                      <a:pt x="1265" y="554"/>
                    </a:cubicBezTo>
                    <a:cubicBezTo>
                      <a:pt x="1257" y="538"/>
                      <a:pt x="1265" y="522"/>
                      <a:pt x="1265" y="506"/>
                    </a:cubicBezTo>
                    <a:cubicBezTo>
                      <a:pt x="1265" y="498"/>
                      <a:pt x="1265" y="490"/>
                      <a:pt x="1265" y="482"/>
                    </a:cubicBezTo>
                    <a:cubicBezTo>
                      <a:pt x="1265" y="475"/>
                      <a:pt x="1265" y="475"/>
                      <a:pt x="1265" y="475"/>
                    </a:cubicBezTo>
                    <a:cubicBezTo>
                      <a:pt x="1257" y="475"/>
                      <a:pt x="1242" y="490"/>
                      <a:pt x="1242" y="498"/>
                    </a:cubicBezTo>
                    <a:cubicBezTo>
                      <a:pt x="1242" y="506"/>
                      <a:pt x="1242" y="514"/>
                      <a:pt x="1234" y="514"/>
                    </a:cubicBezTo>
                    <a:lnTo>
                      <a:pt x="1226" y="514"/>
                    </a:lnTo>
                    <a:cubicBezTo>
                      <a:pt x="1218" y="514"/>
                      <a:pt x="1210" y="506"/>
                      <a:pt x="1202" y="506"/>
                    </a:cubicBezTo>
                    <a:cubicBezTo>
                      <a:pt x="1194" y="506"/>
                      <a:pt x="1186" y="498"/>
                      <a:pt x="1186" y="498"/>
                    </a:cubicBezTo>
                    <a:cubicBezTo>
                      <a:pt x="1178" y="498"/>
                      <a:pt x="1178" y="498"/>
                      <a:pt x="1178" y="506"/>
                    </a:cubicBezTo>
                    <a:cubicBezTo>
                      <a:pt x="1178" y="514"/>
                      <a:pt x="1170" y="522"/>
                      <a:pt x="1162" y="530"/>
                    </a:cubicBezTo>
                    <a:cubicBezTo>
                      <a:pt x="1162" y="546"/>
                      <a:pt x="1155" y="546"/>
                      <a:pt x="1147" y="546"/>
                    </a:cubicBezTo>
                    <a:cubicBezTo>
                      <a:pt x="1147" y="546"/>
                      <a:pt x="1139" y="546"/>
                      <a:pt x="1139" y="538"/>
                    </a:cubicBezTo>
                    <a:lnTo>
                      <a:pt x="1139" y="538"/>
                    </a:lnTo>
                    <a:cubicBezTo>
                      <a:pt x="1131" y="538"/>
                      <a:pt x="1107" y="570"/>
                      <a:pt x="1091" y="593"/>
                    </a:cubicBezTo>
                    <a:cubicBezTo>
                      <a:pt x="1084" y="601"/>
                      <a:pt x="1075" y="609"/>
                      <a:pt x="1068" y="609"/>
                    </a:cubicBezTo>
                    <a:cubicBezTo>
                      <a:pt x="1052" y="609"/>
                      <a:pt x="1036" y="601"/>
                      <a:pt x="1028" y="585"/>
                    </a:cubicBezTo>
                    <a:cubicBezTo>
                      <a:pt x="1028" y="577"/>
                      <a:pt x="1028" y="577"/>
                      <a:pt x="1028" y="577"/>
                    </a:cubicBezTo>
                    <a:cubicBezTo>
                      <a:pt x="1028" y="562"/>
                      <a:pt x="1028" y="554"/>
                      <a:pt x="1012" y="554"/>
                    </a:cubicBezTo>
                    <a:cubicBezTo>
                      <a:pt x="1004" y="554"/>
                      <a:pt x="997" y="554"/>
                      <a:pt x="989" y="554"/>
                    </a:cubicBezTo>
                    <a:cubicBezTo>
                      <a:pt x="965" y="554"/>
                      <a:pt x="965" y="570"/>
                      <a:pt x="965" y="585"/>
                    </a:cubicBezTo>
                    <a:cubicBezTo>
                      <a:pt x="957" y="601"/>
                      <a:pt x="957" y="617"/>
                      <a:pt x="941" y="641"/>
                    </a:cubicBezTo>
                    <a:cubicBezTo>
                      <a:pt x="933" y="648"/>
                      <a:pt x="933" y="648"/>
                      <a:pt x="933" y="648"/>
                    </a:cubicBezTo>
                    <a:cubicBezTo>
                      <a:pt x="909" y="672"/>
                      <a:pt x="902" y="688"/>
                      <a:pt x="886" y="688"/>
                    </a:cubicBezTo>
                    <a:close/>
                    <a:moveTo>
                      <a:pt x="767" y="538"/>
                    </a:moveTo>
                    <a:lnTo>
                      <a:pt x="767" y="538"/>
                    </a:lnTo>
                    <a:cubicBezTo>
                      <a:pt x="775" y="546"/>
                      <a:pt x="775" y="546"/>
                      <a:pt x="783" y="554"/>
                    </a:cubicBezTo>
                    <a:cubicBezTo>
                      <a:pt x="799" y="570"/>
                      <a:pt x="815" y="570"/>
                      <a:pt x="822" y="577"/>
                    </a:cubicBezTo>
                    <a:cubicBezTo>
                      <a:pt x="838" y="577"/>
                      <a:pt x="846" y="585"/>
                      <a:pt x="846" y="609"/>
                    </a:cubicBezTo>
                    <a:cubicBezTo>
                      <a:pt x="854" y="633"/>
                      <a:pt x="846" y="648"/>
                      <a:pt x="846" y="657"/>
                    </a:cubicBezTo>
                    <a:cubicBezTo>
                      <a:pt x="838" y="657"/>
                      <a:pt x="838" y="664"/>
                      <a:pt x="838" y="664"/>
                    </a:cubicBezTo>
                    <a:cubicBezTo>
                      <a:pt x="846" y="664"/>
                      <a:pt x="854" y="672"/>
                      <a:pt x="854" y="672"/>
                    </a:cubicBezTo>
                    <a:cubicBezTo>
                      <a:pt x="870" y="672"/>
                      <a:pt x="878" y="680"/>
                      <a:pt x="886" y="680"/>
                    </a:cubicBezTo>
                    <a:cubicBezTo>
                      <a:pt x="894" y="680"/>
                      <a:pt x="902" y="672"/>
                      <a:pt x="925" y="641"/>
                    </a:cubicBezTo>
                    <a:cubicBezTo>
                      <a:pt x="933" y="641"/>
                      <a:pt x="933" y="641"/>
                      <a:pt x="933" y="641"/>
                    </a:cubicBezTo>
                    <a:cubicBezTo>
                      <a:pt x="949" y="617"/>
                      <a:pt x="949" y="601"/>
                      <a:pt x="957" y="585"/>
                    </a:cubicBezTo>
                    <a:cubicBezTo>
                      <a:pt x="957" y="570"/>
                      <a:pt x="957" y="554"/>
                      <a:pt x="989" y="546"/>
                    </a:cubicBezTo>
                    <a:cubicBezTo>
                      <a:pt x="997" y="546"/>
                      <a:pt x="1004" y="546"/>
                      <a:pt x="1012" y="546"/>
                    </a:cubicBezTo>
                    <a:cubicBezTo>
                      <a:pt x="1036" y="546"/>
                      <a:pt x="1036" y="562"/>
                      <a:pt x="1036" y="577"/>
                    </a:cubicBezTo>
                    <a:cubicBezTo>
                      <a:pt x="1036" y="577"/>
                      <a:pt x="1036" y="577"/>
                      <a:pt x="1036" y="585"/>
                    </a:cubicBezTo>
                    <a:cubicBezTo>
                      <a:pt x="1044" y="593"/>
                      <a:pt x="1052" y="601"/>
                      <a:pt x="1068" y="601"/>
                    </a:cubicBezTo>
                    <a:cubicBezTo>
                      <a:pt x="1068" y="601"/>
                      <a:pt x="1084" y="601"/>
                      <a:pt x="1084" y="593"/>
                    </a:cubicBezTo>
                    <a:cubicBezTo>
                      <a:pt x="1099" y="562"/>
                      <a:pt x="1123" y="530"/>
                      <a:pt x="1139" y="530"/>
                    </a:cubicBezTo>
                    <a:cubicBezTo>
                      <a:pt x="1139" y="530"/>
                      <a:pt x="1139" y="530"/>
                      <a:pt x="1147" y="538"/>
                    </a:cubicBezTo>
                    <a:lnTo>
                      <a:pt x="1147" y="546"/>
                    </a:lnTo>
                    <a:cubicBezTo>
                      <a:pt x="1147" y="546"/>
                      <a:pt x="1155" y="538"/>
                      <a:pt x="1162" y="530"/>
                    </a:cubicBezTo>
                    <a:cubicBezTo>
                      <a:pt x="1162" y="522"/>
                      <a:pt x="1170" y="514"/>
                      <a:pt x="1170" y="506"/>
                    </a:cubicBezTo>
                    <a:cubicBezTo>
                      <a:pt x="1170" y="498"/>
                      <a:pt x="1178" y="498"/>
                      <a:pt x="1186" y="498"/>
                    </a:cubicBezTo>
                    <a:cubicBezTo>
                      <a:pt x="1186" y="498"/>
                      <a:pt x="1194" y="498"/>
                      <a:pt x="1202" y="498"/>
                    </a:cubicBezTo>
                    <a:cubicBezTo>
                      <a:pt x="1218" y="498"/>
                      <a:pt x="1226" y="506"/>
                      <a:pt x="1226" y="506"/>
                    </a:cubicBezTo>
                    <a:cubicBezTo>
                      <a:pt x="1234" y="506"/>
                      <a:pt x="1234" y="506"/>
                      <a:pt x="1234" y="506"/>
                    </a:cubicBezTo>
                    <a:cubicBezTo>
                      <a:pt x="1234" y="506"/>
                      <a:pt x="1234" y="506"/>
                      <a:pt x="1234" y="498"/>
                    </a:cubicBezTo>
                    <a:cubicBezTo>
                      <a:pt x="1242" y="490"/>
                      <a:pt x="1249" y="467"/>
                      <a:pt x="1265" y="467"/>
                    </a:cubicBezTo>
                    <a:cubicBezTo>
                      <a:pt x="1265" y="467"/>
                      <a:pt x="1273" y="467"/>
                      <a:pt x="1273" y="475"/>
                    </a:cubicBezTo>
                    <a:cubicBezTo>
                      <a:pt x="1273" y="490"/>
                      <a:pt x="1273" y="498"/>
                      <a:pt x="1273" y="506"/>
                    </a:cubicBezTo>
                    <a:cubicBezTo>
                      <a:pt x="1273" y="522"/>
                      <a:pt x="1265" y="538"/>
                      <a:pt x="1273" y="554"/>
                    </a:cubicBezTo>
                    <a:lnTo>
                      <a:pt x="1273" y="554"/>
                    </a:lnTo>
                    <a:lnTo>
                      <a:pt x="1273" y="554"/>
                    </a:lnTo>
                    <a:cubicBezTo>
                      <a:pt x="1273" y="546"/>
                      <a:pt x="1281" y="538"/>
                      <a:pt x="1281" y="530"/>
                    </a:cubicBezTo>
                    <a:cubicBezTo>
                      <a:pt x="1289" y="506"/>
                      <a:pt x="1273" y="451"/>
                      <a:pt x="1249" y="404"/>
                    </a:cubicBezTo>
                    <a:cubicBezTo>
                      <a:pt x="1242" y="388"/>
                      <a:pt x="1234" y="372"/>
                      <a:pt x="1226" y="364"/>
                    </a:cubicBezTo>
                    <a:cubicBezTo>
                      <a:pt x="1218" y="340"/>
                      <a:pt x="1210" y="332"/>
                      <a:pt x="1194" y="332"/>
                    </a:cubicBezTo>
                    <a:cubicBezTo>
                      <a:pt x="1186" y="324"/>
                      <a:pt x="1170" y="324"/>
                      <a:pt x="1162" y="317"/>
                    </a:cubicBezTo>
                    <a:cubicBezTo>
                      <a:pt x="1147" y="309"/>
                      <a:pt x="1131" y="309"/>
                      <a:pt x="1123" y="309"/>
                    </a:cubicBezTo>
                    <a:lnTo>
                      <a:pt x="1115" y="309"/>
                    </a:lnTo>
                    <a:cubicBezTo>
                      <a:pt x="1115" y="332"/>
                      <a:pt x="1123" y="332"/>
                      <a:pt x="1139" y="332"/>
                    </a:cubicBezTo>
                    <a:cubicBezTo>
                      <a:pt x="1147" y="332"/>
                      <a:pt x="1147" y="332"/>
                      <a:pt x="1147" y="332"/>
                    </a:cubicBezTo>
                    <a:cubicBezTo>
                      <a:pt x="1155" y="332"/>
                      <a:pt x="1162" y="332"/>
                      <a:pt x="1170" y="340"/>
                    </a:cubicBezTo>
                    <a:cubicBezTo>
                      <a:pt x="1178" y="348"/>
                      <a:pt x="1178" y="356"/>
                      <a:pt x="1178" y="364"/>
                    </a:cubicBezTo>
                    <a:cubicBezTo>
                      <a:pt x="1178" y="372"/>
                      <a:pt x="1178" y="372"/>
                      <a:pt x="1186" y="380"/>
                    </a:cubicBezTo>
                    <a:cubicBezTo>
                      <a:pt x="1186" y="380"/>
                      <a:pt x="1194" y="388"/>
                      <a:pt x="1202" y="388"/>
                    </a:cubicBezTo>
                    <a:cubicBezTo>
                      <a:pt x="1210" y="388"/>
                      <a:pt x="1226" y="388"/>
                      <a:pt x="1234" y="404"/>
                    </a:cubicBezTo>
                    <a:cubicBezTo>
                      <a:pt x="1242" y="411"/>
                      <a:pt x="1242" y="419"/>
                      <a:pt x="1234" y="427"/>
                    </a:cubicBezTo>
                    <a:cubicBezTo>
                      <a:pt x="1226" y="443"/>
                      <a:pt x="1210" y="443"/>
                      <a:pt x="1202" y="443"/>
                    </a:cubicBezTo>
                    <a:cubicBezTo>
                      <a:pt x="1194" y="443"/>
                      <a:pt x="1186" y="451"/>
                      <a:pt x="1186" y="451"/>
                    </a:cubicBezTo>
                    <a:cubicBezTo>
                      <a:pt x="1178" y="467"/>
                      <a:pt x="1170" y="490"/>
                      <a:pt x="1147" y="490"/>
                    </a:cubicBezTo>
                    <a:cubicBezTo>
                      <a:pt x="1147" y="490"/>
                      <a:pt x="1147" y="490"/>
                      <a:pt x="1139" y="490"/>
                    </a:cubicBezTo>
                    <a:cubicBezTo>
                      <a:pt x="1139" y="490"/>
                      <a:pt x="1131" y="482"/>
                      <a:pt x="1123" y="482"/>
                    </a:cubicBezTo>
                    <a:cubicBezTo>
                      <a:pt x="1115" y="482"/>
                      <a:pt x="1099" y="475"/>
                      <a:pt x="1091" y="475"/>
                    </a:cubicBezTo>
                    <a:cubicBezTo>
                      <a:pt x="1091" y="475"/>
                      <a:pt x="1084" y="475"/>
                      <a:pt x="1084" y="482"/>
                    </a:cubicBezTo>
                    <a:cubicBezTo>
                      <a:pt x="1084" y="482"/>
                      <a:pt x="1084" y="482"/>
                      <a:pt x="1075" y="490"/>
                    </a:cubicBezTo>
                    <a:cubicBezTo>
                      <a:pt x="1075" y="490"/>
                      <a:pt x="1075" y="490"/>
                      <a:pt x="1068" y="490"/>
                    </a:cubicBezTo>
                    <a:cubicBezTo>
                      <a:pt x="1068" y="490"/>
                      <a:pt x="1060" y="490"/>
                      <a:pt x="1044" y="467"/>
                    </a:cubicBezTo>
                    <a:cubicBezTo>
                      <a:pt x="1044" y="459"/>
                      <a:pt x="1036" y="443"/>
                      <a:pt x="1036" y="435"/>
                    </a:cubicBezTo>
                    <a:cubicBezTo>
                      <a:pt x="1028" y="427"/>
                      <a:pt x="1028" y="419"/>
                      <a:pt x="1012" y="419"/>
                    </a:cubicBezTo>
                    <a:cubicBezTo>
                      <a:pt x="1004" y="419"/>
                      <a:pt x="997" y="419"/>
                      <a:pt x="989" y="419"/>
                    </a:cubicBezTo>
                    <a:cubicBezTo>
                      <a:pt x="973" y="419"/>
                      <a:pt x="965" y="419"/>
                      <a:pt x="965" y="411"/>
                    </a:cubicBezTo>
                    <a:cubicBezTo>
                      <a:pt x="957" y="411"/>
                      <a:pt x="965" y="404"/>
                      <a:pt x="973" y="395"/>
                    </a:cubicBezTo>
                    <a:cubicBezTo>
                      <a:pt x="973" y="395"/>
                      <a:pt x="981" y="388"/>
                      <a:pt x="981" y="380"/>
                    </a:cubicBezTo>
                    <a:cubicBezTo>
                      <a:pt x="989" y="380"/>
                      <a:pt x="997" y="380"/>
                      <a:pt x="997" y="372"/>
                    </a:cubicBezTo>
                    <a:cubicBezTo>
                      <a:pt x="997" y="372"/>
                      <a:pt x="989" y="364"/>
                      <a:pt x="981" y="364"/>
                    </a:cubicBezTo>
                    <a:cubicBezTo>
                      <a:pt x="965" y="340"/>
                      <a:pt x="894" y="309"/>
                      <a:pt x="862" y="301"/>
                    </a:cubicBezTo>
                    <a:cubicBezTo>
                      <a:pt x="854" y="293"/>
                      <a:pt x="854" y="293"/>
                      <a:pt x="854" y="293"/>
                    </a:cubicBezTo>
                    <a:cubicBezTo>
                      <a:pt x="838" y="293"/>
                      <a:pt x="831" y="293"/>
                      <a:pt x="822" y="285"/>
                    </a:cubicBezTo>
                    <a:cubicBezTo>
                      <a:pt x="822" y="277"/>
                      <a:pt x="822" y="269"/>
                      <a:pt x="838" y="253"/>
                    </a:cubicBezTo>
                    <a:cubicBezTo>
                      <a:pt x="838" y="237"/>
                      <a:pt x="838" y="222"/>
                      <a:pt x="846" y="206"/>
                    </a:cubicBezTo>
                    <a:cubicBezTo>
                      <a:pt x="846" y="182"/>
                      <a:pt x="846" y="158"/>
                      <a:pt x="870" y="151"/>
                    </a:cubicBezTo>
                    <a:cubicBezTo>
                      <a:pt x="902" y="143"/>
                      <a:pt x="917" y="135"/>
                      <a:pt x="917" y="119"/>
                    </a:cubicBezTo>
                    <a:cubicBezTo>
                      <a:pt x="917" y="111"/>
                      <a:pt x="917" y="103"/>
                      <a:pt x="909" y="95"/>
                    </a:cubicBezTo>
                    <a:cubicBezTo>
                      <a:pt x="909" y="95"/>
                      <a:pt x="902" y="95"/>
                      <a:pt x="894" y="95"/>
                    </a:cubicBezTo>
                    <a:cubicBezTo>
                      <a:pt x="894" y="95"/>
                      <a:pt x="886" y="95"/>
                      <a:pt x="886" y="103"/>
                    </a:cubicBezTo>
                    <a:cubicBezTo>
                      <a:pt x="870" y="103"/>
                      <a:pt x="862" y="111"/>
                      <a:pt x="854" y="111"/>
                    </a:cubicBezTo>
                    <a:cubicBezTo>
                      <a:pt x="838" y="111"/>
                      <a:pt x="831" y="103"/>
                      <a:pt x="831" y="87"/>
                    </a:cubicBezTo>
                    <a:cubicBezTo>
                      <a:pt x="815" y="55"/>
                      <a:pt x="807" y="32"/>
                      <a:pt x="791" y="16"/>
                    </a:cubicBezTo>
                    <a:cubicBezTo>
                      <a:pt x="791" y="16"/>
                      <a:pt x="783" y="16"/>
                      <a:pt x="783" y="8"/>
                    </a:cubicBezTo>
                    <a:lnTo>
                      <a:pt x="783" y="8"/>
                    </a:lnTo>
                    <a:lnTo>
                      <a:pt x="775" y="8"/>
                    </a:lnTo>
                    <a:cubicBezTo>
                      <a:pt x="759" y="32"/>
                      <a:pt x="688" y="111"/>
                      <a:pt x="680" y="127"/>
                    </a:cubicBezTo>
                    <a:cubicBezTo>
                      <a:pt x="664" y="158"/>
                      <a:pt x="657" y="158"/>
                      <a:pt x="617" y="166"/>
                    </a:cubicBezTo>
                    <a:cubicBezTo>
                      <a:pt x="601" y="166"/>
                      <a:pt x="601" y="166"/>
                      <a:pt x="601" y="166"/>
                    </a:cubicBezTo>
                    <a:cubicBezTo>
                      <a:pt x="578" y="166"/>
                      <a:pt x="491" y="190"/>
                      <a:pt x="411" y="206"/>
                    </a:cubicBezTo>
                    <a:cubicBezTo>
                      <a:pt x="325" y="222"/>
                      <a:pt x="269" y="237"/>
                      <a:pt x="261" y="237"/>
                    </a:cubicBezTo>
                    <a:cubicBezTo>
                      <a:pt x="245" y="245"/>
                      <a:pt x="48" y="301"/>
                      <a:pt x="16" y="309"/>
                    </a:cubicBezTo>
                    <a:cubicBezTo>
                      <a:pt x="8" y="625"/>
                      <a:pt x="8" y="625"/>
                      <a:pt x="8" y="625"/>
                    </a:cubicBezTo>
                    <a:cubicBezTo>
                      <a:pt x="8" y="625"/>
                      <a:pt x="8" y="633"/>
                      <a:pt x="16" y="633"/>
                    </a:cubicBezTo>
                    <a:cubicBezTo>
                      <a:pt x="16" y="633"/>
                      <a:pt x="16" y="633"/>
                      <a:pt x="24" y="633"/>
                    </a:cubicBezTo>
                    <a:cubicBezTo>
                      <a:pt x="24" y="625"/>
                      <a:pt x="64" y="617"/>
                      <a:pt x="135" y="601"/>
                    </a:cubicBezTo>
                    <a:cubicBezTo>
                      <a:pt x="269" y="570"/>
                      <a:pt x="491" y="514"/>
                      <a:pt x="514" y="506"/>
                    </a:cubicBezTo>
                    <a:cubicBezTo>
                      <a:pt x="530" y="490"/>
                      <a:pt x="562" y="490"/>
                      <a:pt x="593" y="506"/>
                    </a:cubicBezTo>
                    <a:cubicBezTo>
                      <a:pt x="601" y="506"/>
                      <a:pt x="609" y="498"/>
                      <a:pt x="625" y="498"/>
                    </a:cubicBezTo>
                    <a:cubicBezTo>
                      <a:pt x="649" y="482"/>
                      <a:pt x="680" y="475"/>
                      <a:pt x="704" y="475"/>
                    </a:cubicBezTo>
                    <a:lnTo>
                      <a:pt x="712" y="475"/>
                    </a:lnTo>
                    <a:cubicBezTo>
                      <a:pt x="728" y="482"/>
                      <a:pt x="751" y="514"/>
                      <a:pt x="767" y="538"/>
                    </a:cubicBezTo>
                    <a:close/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7" name="Freeform 765"/>
              <p:cNvSpPr>
                <a:spLocks noChangeArrowheads="1"/>
              </p:cNvSpPr>
              <p:nvPr/>
            </p:nvSpPr>
            <p:spPr bwMode="auto">
              <a:xfrm>
                <a:off x="16462674" y="4813878"/>
                <a:ext cx="340939" cy="345577"/>
              </a:xfrm>
              <a:custGeom>
                <a:avLst/>
                <a:gdLst>
                  <a:gd name="T0" fmla="*/ 8 w 649"/>
                  <a:gd name="T1" fmla="*/ 222 h 658"/>
                  <a:gd name="T2" fmla="*/ 8 w 649"/>
                  <a:gd name="T3" fmla="*/ 222 h 658"/>
                  <a:gd name="T4" fmla="*/ 32 w 649"/>
                  <a:gd name="T5" fmla="*/ 325 h 658"/>
                  <a:gd name="T6" fmla="*/ 63 w 649"/>
                  <a:gd name="T7" fmla="*/ 459 h 658"/>
                  <a:gd name="T8" fmla="*/ 79 w 649"/>
                  <a:gd name="T9" fmla="*/ 506 h 658"/>
                  <a:gd name="T10" fmla="*/ 71 w 649"/>
                  <a:gd name="T11" fmla="*/ 554 h 658"/>
                  <a:gd name="T12" fmla="*/ 32 w 649"/>
                  <a:gd name="T13" fmla="*/ 617 h 658"/>
                  <a:gd name="T14" fmla="*/ 63 w 649"/>
                  <a:gd name="T15" fmla="*/ 657 h 658"/>
                  <a:gd name="T16" fmla="*/ 127 w 649"/>
                  <a:gd name="T17" fmla="*/ 601 h 658"/>
                  <a:gd name="T18" fmla="*/ 269 w 649"/>
                  <a:gd name="T19" fmla="*/ 475 h 658"/>
                  <a:gd name="T20" fmla="*/ 514 w 649"/>
                  <a:gd name="T21" fmla="*/ 388 h 658"/>
                  <a:gd name="T22" fmla="*/ 648 w 649"/>
                  <a:gd name="T23" fmla="*/ 325 h 658"/>
                  <a:gd name="T24" fmla="*/ 593 w 649"/>
                  <a:gd name="T25" fmla="*/ 80 h 658"/>
                  <a:gd name="T26" fmla="*/ 585 w 649"/>
                  <a:gd name="T27" fmla="*/ 16 h 658"/>
                  <a:gd name="T28" fmla="*/ 577 w 649"/>
                  <a:gd name="T29" fmla="*/ 16 h 658"/>
                  <a:gd name="T30" fmla="*/ 498 w 649"/>
                  <a:gd name="T31" fmla="*/ 16 h 658"/>
                  <a:gd name="T32" fmla="*/ 8 w 649"/>
                  <a:gd name="T33" fmla="*/ 143 h 658"/>
                  <a:gd name="T34" fmla="*/ 0 w 649"/>
                  <a:gd name="T35" fmla="*/ 143 h 658"/>
                  <a:gd name="T36" fmla="*/ 0 w 649"/>
                  <a:gd name="T37" fmla="*/ 143 h 658"/>
                  <a:gd name="T38" fmla="*/ 8 w 649"/>
                  <a:gd name="T39" fmla="*/ 222 h 6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49" h="658">
                    <a:moveTo>
                      <a:pt x="8" y="222"/>
                    </a:moveTo>
                    <a:lnTo>
                      <a:pt x="8" y="222"/>
                    </a:lnTo>
                    <a:cubicBezTo>
                      <a:pt x="8" y="230"/>
                      <a:pt x="16" y="293"/>
                      <a:pt x="32" y="325"/>
                    </a:cubicBezTo>
                    <a:cubicBezTo>
                      <a:pt x="48" y="364"/>
                      <a:pt x="63" y="435"/>
                      <a:pt x="63" y="459"/>
                    </a:cubicBezTo>
                    <a:cubicBezTo>
                      <a:pt x="63" y="483"/>
                      <a:pt x="71" y="491"/>
                      <a:pt x="79" y="506"/>
                    </a:cubicBezTo>
                    <a:cubicBezTo>
                      <a:pt x="87" y="522"/>
                      <a:pt x="87" y="546"/>
                      <a:pt x="71" y="554"/>
                    </a:cubicBezTo>
                    <a:cubicBezTo>
                      <a:pt x="56" y="570"/>
                      <a:pt x="32" y="601"/>
                      <a:pt x="32" y="617"/>
                    </a:cubicBezTo>
                    <a:cubicBezTo>
                      <a:pt x="40" y="625"/>
                      <a:pt x="56" y="641"/>
                      <a:pt x="63" y="657"/>
                    </a:cubicBezTo>
                    <a:cubicBezTo>
                      <a:pt x="87" y="641"/>
                      <a:pt x="111" y="625"/>
                      <a:pt x="127" y="601"/>
                    </a:cubicBezTo>
                    <a:cubicBezTo>
                      <a:pt x="158" y="562"/>
                      <a:pt x="222" y="514"/>
                      <a:pt x="269" y="475"/>
                    </a:cubicBezTo>
                    <a:cubicBezTo>
                      <a:pt x="324" y="435"/>
                      <a:pt x="475" y="396"/>
                      <a:pt x="514" y="388"/>
                    </a:cubicBezTo>
                    <a:cubicBezTo>
                      <a:pt x="530" y="380"/>
                      <a:pt x="593" y="348"/>
                      <a:pt x="648" y="325"/>
                    </a:cubicBezTo>
                    <a:cubicBezTo>
                      <a:pt x="633" y="230"/>
                      <a:pt x="593" y="95"/>
                      <a:pt x="593" y="80"/>
                    </a:cubicBezTo>
                    <a:cubicBezTo>
                      <a:pt x="585" y="72"/>
                      <a:pt x="585" y="40"/>
                      <a:pt x="585" y="16"/>
                    </a:cubicBezTo>
                    <a:cubicBezTo>
                      <a:pt x="577" y="16"/>
                      <a:pt x="577" y="16"/>
                      <a:pt x="577" y="16"/>
                    </a:cubicBezTo>
                    <a:cubicBezTo>
                      <a:pt x="569" y="16"/>
                      <a:pt x="530" y="0"/>
                      <a:pt x="498" y="16"/>
                    </a:cubicBezTo>
                    <a:cubicBezTo>
                      <a:pt x="467" y="32"/>
                      <a:pt x="24" y="135"/>
                      <a:pt x="8" y="143"/>
                    </a:cubicBezTo>
                    <a:cubicBezTo>
                      <a:pt x="0" y="143"/>
                      <a:pt x="0" y="143"/>
                      <a:pt x="0" y="143"/>
                    </a:cubicBezTo>
                    <a:lnTo>
                      <a:pt x="0" y="143"/>
                    </a:lnTo>
                    <a:cubicBezTo>
                      <a:pt x="0" y="151"/>
                      <a:pt x="0" y="214"/>
                      <a:pt x="8" y="222"/>
                    </a:cubicBez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8" name="Freeform 766"/>
              <p:cNvSpPr>
                <a:spLocks noChangeArrowheads="1"/>
              </p:cNvSpPr>
              <p:nvPr/>
            </p:nvSpPr>
            <p:spPr bwMode="auto">
              <a:xfrm>
                <a:off x="16458035" y="4813878"/>
                <a:ext cx="345577" cy="350216"/>
              </a:xfrm>
              <a:custGeom>
                <a:avLst/>
                <a:gdLst>
                  <a:gd name="T0" fmla="*/ 71 w 657"/>
                  <a:gd name="T1" fmla="*/ 664 h 665"/>
                  <a:gd name="T2" fmla="*/ 71 w 657"/>
                  <a:gd name="T3" fmla="*/ 664 h 665"/>
                  <a:gd name="T4" fmla="*/ 71 w 657"/>
                  <a:gd name="T5" fmla="*/ 657 h 665"/>
                  <a:gd name="T6" fmla="*/ 40 w 657"/>
                  <a:gd name="T7" fmla="*/ 617 h 665"/>
                  <a:gd name="T8" fmla="*/ 79 w 657"/>
                  <a:gd name="T9" fmla="*/ 554 h 665"/>
                  <a:gd name="T10" fmla="*/ 79 w 657"/>
                  <a:gd name="T11" fmla="*/ 506 h 665"/>
                  <a:gd name="T12" fmla="*/ 71 w 657"/>
                  <a:gd name="T13" fmla="*/ 491 h 665"/>
                  <a:gd name="T14" fmla="*/ 64 w 657"/>
                  <a:gd name="T15" fmla="*/ 459 h 665"/>
                  <a:gd name="T16" fmla="*/ 40 w 657"/>
                  <a:gd name="T17" fmla="*/ 332 h 665"/>
                  <a:gd name="T18" fmla="*/ 16 w 657"/>
                  <a:gd name="T19" fmla="*/ 245 h 665"/>
                  <a:gd name="T20" fmla="*/ 8 w 657"/>
                  <a:gd name="T21" fmla="*/ 222 h 665"/>
                  <a:gd name="T22" fmla="*/ 8 w 657"/>
                  <a:gd name="T23" fmla="*/ 174 h 665"/>
                  <a:gd name="T24" fmla="*/ 0 w 657"/>
                  <a:gd name="T25" fmla="*/ 151 h 665"/>
                  <a:gd name="T26" fmla="*/ 0 w 657"/>
                  <a:gd name="T27" fmla="*/ 143 h 665"/>
                  <a:gd name="T28" fmla="*/ 0 w 657"/>
                  <a:gd name="T29" fmla="*/ 143 h 665"/>
                  <a:gd name="T30" fmla="*/ 8 w 657"/>
                  <a:gd name="T31" fmla="*/ 143 h 665"/>
                  <a:gd name="T32" fmla="*/ 16 w 657"/>
                  <a:gd name="T33" fmla="*/ 143 h 665"/>
                  <a:gd name="T34" fmla="*/ 127 w 657"/>
                  <a:gd name="T35" fmla="*/ 111 h 665"/>
                  <a:gd name="T36" fmla="*/ 506 w 657"/>
                  <a:gd name="T37" fmla="*/ 16 h 665"/>
                  <a:gd name="T38" fmla="*/ 585 w 657"/>
                  <a:gd name="T39" fmla="*/ 16 h 665"/>
                  <a:gd name="T40" fmla="*/ 585 w 657"/>
                  <a:gd name="T41" fmla="*/ 16 h 665"/>
                  <a:gd name="T42" fmla="*/ 593 w 657"/>
                  <a:gd name="T43" fmla="*/ 16 h 665"/>
                  <a:gd name="T44" fmla="*/ 593 w 657"/>
                  <a:gd name="T45" fmla="*/ 16 h 665"/>
                  <a:gd name="T46" fmla="*/ 601 w 657"/>
                  <a:gd name="T47" fmla="*/ 80 h 665"/>
                  <a:gd name="T48" fmla="*/ 656 w 657"/>
                  <a:gd name="T49" fmla="*/ 325 h 665"/>
                  <a:gd name="T50" fmla="*/ 656 w 657"/>
                  <a:gd name="T51" fmla="*/ 325 h 665"/>
                  <a:gd name="T52" fmla="*/ 656 w 657"/>
                  <a:gd name="T53" fmla="*/ 325 h 665"/>
                  <a:gd name="T54" fmla="*/ 617 w 657"/>
                  <a:gd name="T55" fmla="*/ 340 h 665"/>
                  <a:gd name="T56" fmla="*/ 522 w 657"/>
                  <a:gd name="T57" fmla="*/ 388 h 665"/>
                  <a:gd name="T58" fmla="*/ 490 w 657"/>
                  <a:gd name="T59" fmla="*/ 404 h 665"/>
                  <a:gd name="T60" fmla="*/ 285 w 657"/>
                  <a:gd name="T61" fmla="*/ 483 h 665"/>
                  <a:gd name="T62" fmla="*/ 143 w 657"/>
                  <a:gd name="T63" fmla="*/ 601 h 665"/>
                  <a:gd name="T64" fmla="*/ 87 w 657"/>
                  <a:gd name="T65" fmla="*/ 649 h 665"/>
                  <a:gd name="T66" fmla="*/ 79 w 657"/>
                  <a:gd name="T67" fmla="*/ 657 h 665"/>
                  <a:gd name="T68" fmla="*/ 71 w 657"/>
                  <a:gd name="T69" fmla="*/ 664 h 665"/>
                  <a:gd name="T70" fmla="*/ 8 w 657"/>
                  <a:gd name="T71" fmla="*/ 151 h 665"/>
                  <a:gd name="T72" fmla="*/ 8 w 657"/>
                  <a:gd name="T73" fmla="*/ 151 h 665"/>
                  <a:gd name="T74" fmla="*/ 16 w 657"/>
                  <a:gd name="T75" fmla="*/ 174 h 665"/>
                  <a:gd name="T76" fmla="*/ 16 w 657"/>
                  <a:gd name="T77" fmla="*/ 214 h 665"/>
                  <a:gd name="T78" fmla="*/ 24 w 657"/>
                  <a:gd name="T79" fmla="*/ 245 h 665"/>
                  <a:gd name="T80" fmla="*/ 40 w 657"/>
                  <a:gd name="T81" fmla="*/ 325 h 665"/>
                  <a:gd name="T82" fmla="*/ 71 w 657"/>
                  <a:gd name="T83" fmla="*/ 459 h 665"/>
                  <a:gd name="T84" fmla="*/ 79 w 657"/>
                  <a:gd name="T85" fmla="*/ 491 h 665"/>
                  <a:gd name="T86" fmla="*/ 87 w 657"/>
                  <a:gd name="T87" fmla="*/ 506 h 665"/>
                  <a:gd name="T88" fmla="*/ 79 w 657"/>
                  <a:gd name="T89" fmla="*/ 562 h 665"/>
                  <a:gd name="T90" fmla="*/ 48 w 657"/>
                  <a:gd name="T91" fmla="*/ 617 h 665"/>
                  <a:gd name="T92" fmla="*/ 71 w 657"/>
                  <a:gd name="T93" fmla="*/ 649 h 665"/>
                  <a:gd name="T94" fmla="*/ 87 w 657"/>
                  <a:gd name="T95" fmla="*/ 641 h 665"/>
                  <a:gd name="T96" fmla="*/ 135 w 657"/>
                  <a:gd name="T97" fmla="*/ 601 h 665"/>
                  <a:gd name="T98" fmla="*/ 277 w 657"/>
                  <a:gd name="T99" fmla="*/ 475 h 665"/>
                  <a:gd name="T100" fmla="*/ 483 w 657"/>
                  <a:gd name="T101" fmla="*/ 396 h 665"/>
                  <a:gd name="T102" fmla="*/ 514 w 657"/>
                  <a:gd name="T103" fmla="*/ 380 h 665"/>
                  <a:gd name="T104" fmla="*/ 617 w 657"/>
                  <a:gd name="T105" fmla="*/ 340 h 665"/>
                  <a:gd name="T106" fmla="*/ 649 w 657"/>
                  <a:gd name="T107" fmla="*/ 317 h 665"/>
                  <a:gd name="T108" fmla="*/ 593 w 657"/>
                  <a:gd name="T109" fmla="*/ 80 h 665"/>
                  <a:gd name="T110" fmla="*/ 585 w 657"/>
                  <a:gd name="T111" fmla="*/ 24 h 665"/>
                  <a:gd name="T112" fmla="*/ 585 w 657"/>
                  <a:gd name="T113" fmla="*/ 24 h 665"/>
                  <a:gd name="T114" fmla="*/ 506 w 657"/>
                  <a:gd name="T115" fmla="*/ 24 h 665"/>
                  <a:gd name="T116" fmla="*/ 127 w 657"/>
                  <a:gd name="T117" fmla="*/ 119 h 665"/>
                  <a:gd name="T118" fmla="*/ 16 w 657"/>
                  <a:gd name="T119" fmla="*/ 151 h 665"/>
                  <a:gd name="T120" fmla="*/ 8 w 657"/>
                  <a:gd name="T121" fmla="*/ 151 h 6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657" h="665">
                    <a:moveTo>
                      <a:pt x="71" y="664"/>
                    </a:moveTo>
                    <a:lnTo>
                      <a:pt x="71" y="664"/>
                    </a:lnTo>
                    <a:cubicBezTo>
                      <a:pt x="71" y="657"/>
                      <a:pt x="71" y="657"/>
                      <a:pt x="71" y="657"/>
                    </a:cubicBezTo>
                    <a:cubicBezTo>
                      <a:pt x="48" y="641"/>
                      <a:pt x="40" y="625"/>
                      <a:pt x="40" y="617"/>
                    </a:cubicBezTo>
                    <a:cubicBezTo>
                      <a:pt x="40" y="601"/>
                      <a:pt x="64" y="570"/>
                      <a:pt x="79" y="554"/>
                    </a:cubicBezTo>
                    <a:cubicBezTo>
                      <a:pt x="95" y="546"/>
                      <a:pt x="87" y="514"/>
                      <a:pt x="79" y="506"/>
                    </a:cubicBezTo>
                    <a:cubicBezTo>
                      <a:pt x="79" y="498"/>
                      <a:pt x="79" y="498"/>
                      <a:pt x="71" y="491"/>
                    </a:cubicBezTo>
                    <a:cubicBezTo>
                      <a:pt x="71" y="483"/>
                      <a:pt x="64" y="475"/>
                      <a:pt x="64" y="459"/>
                    </a:cubicBezTo>
                    <a:cubicBezTo>
                      <a:pt x="64" y="443"/>
                      <a:pt x="56" y="372"/>
                      <a:pt x="40" y="332"/>
                    </a:cubicBezTo>
                    <a:cubicBezTo>
                      <a:pt x="24" y="301"/>
                      <a:pt x="16" y="269"/>
                      <a:pt x="16" y="245"/>
                    </a:cubicBezTo>
                    <a:cubicBezTo>
                      <a:pt x="16" y="230"/>
                      <a:pt x="8" y="222"/>
                      <a:pt x="8" y="222"/>
                    </a:cubicBezTo>
                    <a:cubicBezTo>
                      <a:pt x="8" y="222"/>
                      <a:pt x="8" y="206"/>
                      <a:pt x="8" y="174"/>
                    </a:cubicBezTo>
                    <a:cubicBezTo>
                      <a:pt x="8" y="158"/>
                      <a:pt x="0" y="151"/>
                      <a:pt x="0" y="151"/>
                    </a:cubicBezTo>
                    <a:cubicBezTo>
                      <a:pt x="0" y="143"/>
                      <a:pt x="0" y="143"/>
                      <a:pt x="0" y="143"/>
                    </a:cubicBezTo>
                    <a:lnTo>
                      <a:pt x="0" y="143"/>
                    </a:lnTo>
                    <a:cubicBezTo>
                      <a:pt x="8" y="143"/>
                      <a:pt x="8" y="143"/>
                      <a:pt x="8" y="143"/>
                    </a:cubicBezTo>
                    <a:cubicBezTo>
                      <a:pt x="8" y="143"/>
                      <a:pt x="8" y="143"/>
                      <a:pt x="16" y="143"/>
                    </a:cubicBezTo>
                    <a:cubicBezTo>
                      <a:pt x="16" y="135"/>
                      <a:pt x="56" y="127"/>
                      <a:pt x="127" y="111"/>
                    </a:cubicBezTo>
                    <a:cubicBezTo>
                      <a:pt x="261" y="80"/>
                      <a:pt x="483" y="24"/>
                      <a:pt x="506" y="16"/>
                    </a:cubicBezTo>
                    <a:cubicBezTo>
                      <a:pt x="522" y="0"/>
                      <a:pt x="554" y="0"/>
                      <a:pt x="585" y="16"/>
                    </a:cubicBezTo>
                    <a:lnTo>
                      <a:pt x="585" y="16"/>
                    </a:lnTo>
                    <a:cubicBezTo>
                      <a:pt x="593" y="16"/>
                      <a:pt x="593" y="16"/>
                      <a:pt x="593" y="16"/>
                    </a:cubicBezTo>
                    <a:lnTo>
                      <a:pt x="593" y="16"/>
                    </a:lnTo>
                    <a:cubicBezTo>
                      <a:pt x="601" y="64"/>
                      <a:pt x="601" y="72"/>
                      <a:pt x="601" y="80"/>
                    </a:cubicBezTo>
                    <a:cubicBezTo>
                      <a:pt x="609" y="95"/>
                      <a:pt x="649" y="230"/>
                      <a:pt x="656" y="325"/>
                    </a:cubicBezTo>
                    <a:lnTo>
                      <a:pt x="656" y="325"/>
                    </a:lnTo>
                    <a:lnTo>
                      <a:pt x="656" y="325"/>
                    </a:lnTo>
                    <a:cubicBezTo>
                      <a:pt x="641" y="332"/>
                      <a:pt x="633" y="340"/>
                      <a:pt x="617" y="340"/>
                    </a:cubicBezTo>
                    <a:cubicBezTo>
                      <a:pt x="577" y="364"/>
                      <a:pt x="538" y="388"/>
                      <a:pt x="522" y="388"/>
                    </a:cubicBezTo>
                    <a:cubicBezTo>
                      <a:pt x="514" y="396"/>
                      <a:pt x="498" y="396"/>
                      <a:pt x="490" y="404"/>
                    </a:cubicBezTo>
                    <a:cubicBezTo>
                      <a:pt x="427" y="420"/>
                      <a:pt x="324" y="451"/>
                      <a:pt x="285" y="483"/>
                    </a:cubicBezTo>
                    <a:cubicBezTo>
                      <a:pt x="230" y="514"/>
                      <a:pt x="174" y="570"/>
                      <a:pt x="143" y="601"/>
                    </a:cubicBezTo>
                    <a:cubicBezTo>
                      <a:pt x="127" y="625"/>
                      <a:pt x="103" y="633"/>
                      <a:pt x="87" y="649"/>
                    </a:cubicBezTo>
                    <a:cubicBezTo>
                      <a:pt x="87" y="657"/>
                      <a:pt x="79" y="657"/>
                      <a:pt x="79" y="657"/>
                    </a:cubicBezTo>
                    <a:lnTo>
                      <a:pt x="71" y="664"/>
                    </a:lnTo>
                    <a:close/>
                    <a:moveTo>
                      <a:pt x="8" y="151"/>
                    </a:moveTo>
                    <a:lnTo>
                      <a:pt x="8" y="151"/>
                    </a:lnTo>
                    <a:cubicBezTo>
                      <a:pt x="8" y="151"/>
                      <a:pt x="8" y="158"/>
                      <a:pt x="16" y="174"/>
                    </a:cubicBezTo>
                    <a:cubicBezTo>
                      <a:pt x="16" y="190"/>
                      <a:pt x="16" y="214"/>
                      <a:pt x="16" y="214"/>
                    </a:cubicBezTo>
                    <a:cubicBezTo>
                      <a:pt x="16" y="222"/>
                      <a:pt x="16" y="230"/>
                      <a:pt x="24" y="245"/>
                    </a:cubicBezTo>
                    <a:cubicBezTo>
                      <a:pt x="24" y="269"/>
                      <a:pt x="32" y="301"/>
                      <a:pt x="40" y="325"/>
                    </a:cubicBezTo>
                    <a:cubicBezTo>
                      <a:pt x="64" y="364"/>
                      <a:pt x="71" y="435"/>
                      <a:pt x="71" y="459"/>
                    </a:cubicBezTo>
                    <a:cubicBezTo>
                      <a:pt x="71" y="475"/>
                      <a:pt x="79" y="483"/>
                      <a:pt x="79" y="491"/>
                    </a:cubicBezTo>
                    <a:cubicBezTo>
                      <a:pt x="87" y="491"/>
                      <a:pt x="87" y="498"/>
                      <a:pt x="87" y="506"/>
                    </a:cubicBezTo>
                    <a:cubicBezTo>
                      <a:pt x="95" y="514"/>
                      <a:pt x="103" y="546"/>
                      <a:pt x="79" y="562"/>
                    </a:cubicBezTo>
                    <a:cubicBezTo>
                      <a:pt x="64" y="570"/>
                      <a:pt x="48" y="601"/>
                      <a:pt x="48" y="617"/>
                    </a:cubicBezTo>
                    <a:cubicBezTo>
                      <a:pt x="48" y="617"/>
                      <a:pt x="48" y="625"/>
                      <a:pt x="71" y="649"/>
                    </a:cubicBezTo>
                    <a:cubicBezTo>
                      <a:pt x="79" y="649"/>
                      <a:pt x="79" y="649"/>
                      <a:pt x="87" y="641"/>
                    </a:cubicBezTo>
                    <a:cubicBezTo>
                      <a:pt x="103" y="633"/>
                      <a:pt x="119" y="617"/>
                      <a:pt x="135" y="601"/>
                    </a:cubicBezTo>
                    <a:cubicBezTo>
                      <a:pt x="166" y="562"/>
                      <a:pt x="230" y="514"/>
                      <a:pt x="277" y="475"/>
                    </a:cubicBezTo>
                    <a:cubicBezTo>
                      <a:pt x="324" y="443"/>
                      <a:pt x="427" y="411"/>
                      <a:pt x="483" y="396"/>
                    </a:cubicBezTo>
                    <a:cubicBezTo>
                      <a:pt x="498" y="388"/>
                      <a:pt x="514" y="388"/>
                      <a:pt x="514" y="380"/>
                    </a:cubicBezTo>
                    <a:cubicBezTo>
                      <a:pt x="538" y="380"/>
                      <a:pt x="577" y="356"/>
                      <a:pt x="617" y="340"/>
                    </a:cubicBezTo>
                    <a:cubicBezTo>
                      <a:pt x="625" y="332"/>
                      <a:pt x="641" y="325"/>
                      <a:pt x="649" y="317"/>
                    </a:cubicBezTo>
                    <a:cubicBezTo>
                      <a:pt x="641" y="230"/>
                      <a:pt x="601" y="95"/>
                      <a:pt x="593" y="80"/>
                    </a:cubicBezTo>
                    <a:cubicBezTo>
                      <a:pt x="593" y="72"/>
                      <a:pt x="593" y="56"/>
                      <a:pt x="585" y="24"/>
                    </a:cubicBezTo>
                    <a:lnTo>
                      <a:pt x="585" y="24"/>
                    </a:lnTo>
                    <a:cubicBezTo>
                      <a:pt x="554" y="8"/>
                      <a:pt x="522" y="8"/>
                      <a:pt x="506" y="24"/>
                    </a:cubicBezTo>
                    <a:cubicBezTo>
                      <a:pt x="483" y="32"/>
                      <a:pt x="269" y="87"/>
                      <a:pt x="127" y="119"/>
                    </a:cubicBezTo>
                    <a:cubicBezTo>
                      <a:pt x="71" y="135"/>
                      <a:pt x="16" y="143"/>
                      <a:pt x="16" y="151"/>
                    </a:cubicBezTo>
                    <a:lnTo>
                      <a:pt x="8" y="151"/>
                    </a:lnTo>
                    <a:close/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9" name="Freeform 767"/>
              <p:cNvSpPr>
                <a:spLocks noChangeArrowheads="1"/>
              </p:cNvSpPr>
              <p:nvPr/>
            </p:nvSpPr>
            <p:spPr bwMode="auto">
              <a:xfrm>
                <a:off x="15323896" y="4169111"/>
                <a:ext cx="1484356" cy="1097032"/>
              </a:xfrm>
              <a:custGeom>
                <a:avLst/>
                <a:gdLst>
                  <a:gd name="T0" fmla="*/ 2807 w 2823"/>
                  <a:gd name="T1" fmla="*/ 1692 h 2088"/>
                  <a:gd name="T2" fmla="*/ 2688 w 2823"/>
                  <a:gd name="T3" fmla="*/ 1731 h 2088"/>
                  <a:gd name="T4" fmla="*/ 2656 w 2823"/>
                  <a:gd name="T5" fmla="*/ 1723 h 2088"/>
                  <a:gd name="T6" fmla="*/ 2577 w 2823"/>
                  <a:gd name="T7" fmla="*/ 1779 h 2088"/>
                  <a:gd name="T8" fmla="*/ 2388 w 2823"/>
                  <a:gd name="T9" fmla="*/ 1842 h 2088"/>
                  <a:gd name="T10" fmla="*/ 2229 w 2823"/>
                  <a:gd name="T11" fmla="*/ 1921 h 2088"/>
                  <a:gd name="T12" fmla="*/ 2229 w 2823"/>
                  <a:gd name="T13" fmla="*/ 1882 h 2088"/>
                  <a:gd name="T14" fmla="*/ 2237 w 2823"/>
                  <a:gd name="T15" fmla="*/ 1779 h 2088"/>
                  <a:gd name="T16" fmla="*/ 2229 w 2823"/>
                  <a:gd name="T17" fmla="*/ 1684 h 2088"/>
                  <a:gd name="T18" fmla="*/ 2174 w 2823"/>
                  <a:gd name="T19" fmla="*/ 1447 h 2088"/>
                  <a:gd name="T20" fmla="*/ 2166 w 2823"/>
                  <a:gd name="T21" fmla="*/ 1368 h 2088"/>
                  <a:gd name="T22" fmla="*/ 2158 w 2823"/>
                  <a:gd name="T23" fmla="*/ 1036 h 2088"/>
                  <a:gd name="T24" fmla="*/ 2064 w 2823"/>
                  <a:gd name="T25" fmla="*/ 664 h 2088"/>
                  <a:gd name="T26" fmla="*/ 1992 w 2823"/>
                  <a:gd name="T27" fmla="*/ 569 h 2088"/>
                  <a:gd name="T28" fmla="*/ 1976 w 2823"/>
                  <a:gd name="T29" fmla="*/ 348 h 2088"/>
                  <a:gd name="T30" fmla="*/ 1897 w 2823"/>
                  <a:gd name="T31" fmla="*/ 190 h 2088"/>
                  <a:gd name="T32" fmla="*/ 1874 w 2823"/>
                  <a:gd name="T33" fmla="*/ 0 h 2088"/>
                  <a:gd name="T34" fmla="*/ 1123 w 2823"/>
                  <a:gd name="T35" fmla="*/ 451 h 2088"/>
                  <a:gd name="T36" fmla="*/ 1044 w 2823"/>
                  <a:gd name="T37" fmla="*/ 561 h 2088"/>
                  <a:gd name="T38" fmla="*/ 1020 w 2823"/>
                  <a:gd name="T39" fmla="*/ 656 h 2088"/>
                  <a:gd name="T40" fmla="*/ 1067 w 2823"/>
                  <a:gd name="T41" fmla="*/ 672 h 2088"/>
                  <a:gd name="T42" fmla="*/ 1059 w 2823"/>
                  <a:gd name="T43" fmla="*/ 727 h 2088"/>
                  <a:gd name="T44" fmla="*/ 1067 w 2823"/>
                  <a:gd name="T45" fmla="*/ 806 h 2088"/>
                  <a:gd name="T46" fmla="*/ 1059 w 2823"/>
                  <a:gd name="T47" fmla="*/ 917 h 2088"/>
                  <a:gd name="T48" fmla="*/ 988 w 2823"/>
                  <a:gd name="T49" fmla="*/ 957 h 2088"/>
                  <a:gd name="T50" fmla="*/ 933 w 2823"/>
                  <a:gd name="T51" fmla="*/ 1028 h 2088"/>
                  <a:gd name="T52" fmla="*/ 870 w 2823"/>
                  <a:gd name="T53" fmla="*/ 1083 h 2088"/>
                  <a:gd name="T54" fmla="*/ 743 w 2823"/>
                  <a:gd name="T55" fmla="*/ 1083 h 2088"/>
                  <a:gd name="T56" fmla="*/ 641 w 2823"/>
                  <a:gd name="T57" fmla="*/ 1123 h 2088"/>
                  <a:gd name="T58" fmla="*/ 206 w 2823"/>
                  <a:gd name="T59" fmla="*/ 1186 h 2088"/>
                  <a:gd name="T60" fmla="*/ 182 w 2823"/>
                  <a:gd name="T61" fmla="*/ 1305 h 2088"/>
                  <a:gd name="T62" fmla="*/ 237 w 2823"/>
                  <a:gd name="T63" fmla="*/ 1383 h 2088"/>
                  <a:gd name="T64" fmla="*/ 229 w 2823"/>
                  <a:gd name="T65" fmla="*/ 1478 h 2088"/>
                  <a:gd name="T66" fmla="*/ 0 w 2823"/>
                  <a:gd name="T67" fmla="*/ 1731 h 2088"/>
                  <a:gd name="T68" fmla="*/ 1439 w 2823"/>
                  <a:gd name="T69" fmla="*/ 1565 h 2088"/>
                  <a:gd name="T70" fmla="*/ 1644 w 2823"/>
                  <a:gd name="T71" fmla="*/ 1605 h 2088"/>
                  <a:gd name="T72" fmla="*/ 1787 w 2823"/>
                  <a:gd name="T73" fmla="*/ 1763 h 2088"/>
                  <a:gd name="T74" fmla="*/ 2103 w 2823"/>
                  <a:gd name="T75" fmla="*/ 1882 h 2088"/>
                  <a:gd name="T76" fmla="*/ 2135 w 2823"/>
                  <a:gd name="T77" fmla="*/ 2008 h 2088"/>
                  <a:gd name="T78" fmla="*/ 2166 w 2823"/>
                  <a:gd name="T79" fmla="*/ 2079 h 2088"/>
                  <a:gd name="T80" fmla="*/ 2609 w 2823"/>
                  <a:gd name="T81" fmla="*/ 1850 h 2088"/>
                  <a:gd name="T82" fmla="*/ 2807 w 2823"/>
                  <a:gd name="T83" fmla="*/ 1692 h 20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823" h="2088">
                    <a:moveTo>
                      <a:pt x="2807" y="1692"/>
                    </a:moveTo>
                    <a:lnTo>
                      <a:pt x="2807" y="1692"/>
                    </a:lnTo>
                    <a:cubicBezTo>
                      <a:pt x="2791" y="1684"/>
                      <a:pt x="2767" y="1716"/>
                      <a:pt x="2728" y="1700"/>
                    </a:cubicBezTo>
                    <a:cubicBezTo>
                      <a:pt x="2696" y="1676"/>
                      <a:pt x="2696" y="1716"/>
                      <a:pt x="2688" y="1731"/>
                    </a:cubicBezTo>
                    <a:cubicBezTo>
                      <a:pt x="2688" y="1739"/>
                      <a:pt x="2641" y="1795"/>
                      <a:pt x="2625" y="1795"/>
                    </a:cubicBezTo>
                    <a:cubicBezTo>
                      <a:pt x="2617" y="1787"/>
                      <a:pt x="2648" y="1747"/>
                      <a:pt x="2656" y="1723"/>
                    </a:cubicBezTo>
                    <a:cubicBezTo>
                      <a:pt x="2672" y="1700"/>
                      <a:pt x="2664" y="1652"/>
                      <a:pt x="2656" y="1676"/>
                    </a:cubicBezTo>
                    <a:cubicBezTo>
                      <a:pt x="2648" y="1708"/>
                      <a:pt x="2609" y="1755"/>
                      <a:pt x="2577" y="1779"/>
                    </a:cubicBezTo>
                    <a:cubicBezTo>
                      <a:pt x="2538" y="1795"/>
                      <a:pt x="2490" y="1803"/>
                      <a:pt x="2467" y="1803"/>
                    </a:cubicBezTo>
                    <a:cubicBezTo>
                      <a:pt x="2435" y="1810"/>
                      <a:pt x="2403" y="1810"/>
                      <a:pt x="2388" y="1842"/>
                    </a:cubicBezTo>
                    <a:cubicBezTo>
                      <a:pt x="2372" y="1874"/>
                      <a:pt x="2340" y="1866"/>
                      <a:pt x="2308" y="1874"/>
                    </a:cubicBezTo>
                    <a:cubicBezTo>
                      <a:pt x="2277" y="1882"/>
                      <a:pt x="2253" y="1913"/>
                      <a:pt x="2229" y="1921"/>
                    </a:cubicBezTo>
                    <a:cubicBezTo>
                      <a:pt x="2206" y="1937"/>
                      <a:pt x="2182" y="1937"/>
                      <a:pt x="2206" y="1905"/>
                    </a:cubicBezTo>
                    <a:cubicBezTo>
                      <a:pt x="2214" y="1897"/>
                      <a:pt x="2222" y="1889"/>
                      <a:pt x="2229" y="1882"/>
                    </a:cubicBezTo>
                    <a:cubicBezTo>
                      <a:pt x="2222" y="1866"/>
                      <a:pt x="2206" y="1850"/>
                      <a:pt x="2198" y="1842"/>
                    </a:cubicBezTo>
                    <a:cubicBezTo>
                      <a:pt x="2198" y="1826"/>
                      <a:pt x="2222" y="1795"/>
                      <a:pt x="2237" y="1779"/>
                    </a:cubicBezTo>
                    <a:cubicBezTo>
                      <a:pt x="2253" y="1771"/>
                      <a:pt x="2253" y="1747"/>
                      <a:pt x="2245" y="1731"/>
                    </a:cubicBezTo>
                    <a:cubicBezTo>
                      <a:pt x="2237" y="1716"/>
                      <a:pt x="2229" y="1708"/>
                      <a:pt x="2229" y="1684"/>
                    </a:cubicBezTo>
                    <a:cubicBezTo>
                      <a:pt x="2229" y="1660"/>
                      <a:pt x="2214" y="1589"/>
                      <a:pt x="2198" y="1550"/>
                    </a:cubicBezTo>
                    <a:cubicBezTo>
                      <a:pt x="2182" y="1518"/>
                      <a:pt x="2174" y="1455"/>
                      <a:pt x="2174" y="1447"/>
                    </a:cubicBezTo>
                    <a:cubicBezTo>
                      <a:pt x="2166" y="1439"/>
                      <a:pt x="2166" y="1376"/>
                      <a:pt x="2166" y="1368"/>
                    </a:cubicBezTo>
                    <a:lnTo>
                      <a:pt x="2166" y="1368"/>
                    </a:lnTo>
                    <a:cubicBezTo>
                      <a:pt x="2158" y="1368"/>
                      <a:pt x="2158" y="1360"/>
                      <a:pt x="2158" y="1360"/>
                    </a:cubicBezTo>
                    <a:cubicBezTo>
                      <a:pt x="2158" y="1036"/>
                      <a:pt x="2158" y="1036"/>
                      <a:pt x="2158" y="1036"/>
                    </a:cubicBezTo>
                    <a:cubicBezTo>
                      <a:pt x="2158" y="1028"/>
                      <a:pt x="2127" y="870"/>
                      <a:pt x="2111" y="814"/>
                    </a:cubicBezTo>
                    <a:cubicBezTo>
                      <a:pt x="2095" y="759"/>
                      <a:pt x="2079" y="688"/>
                      <a:pt x="2064" y="664"/>
                    </a:cubicBezTo>
                    <a:cubicBezTo>
                      <a:pt x="2048" y="633"/>
                      <a:pt x="2048" y="664"/>
                      <a:pt x="2024" y="664"/>
                    </a:cubicBezTo>
                    <a:cubicBezTo>
                      <a:pt x="2000" y="656"/>
                      <a:pt x="1992" y="593"/>
                      <a:pt x="1992" y="569"/>
                    </a:cubicBezTo>
                    <a:cubicBezTo>
                      <a:pt x="1992" y="546"/>
                      <a:pt x="1984" y="482"/>
                      <a:pt x="1969" y="443"/>
                    </a:cubicBezTo>
                    <a:cubicBezTo>
                      <a:pt x="1953" y="403"/>
                      <a:pt x="1976" y="379"/>
                      <a:pt x="1976" y="348"/>
                    </a:cubicBezTo>
                    <a:cubicBezTo>
                      <a:pt x="1969" y="324"/>
                      <a:pt x="1953" y="269"/>
                      <a:pt x="1937" y="245"/>
                    </a:cubicBezTo>
                    <a:cubicBezTo>
                      <a:pt x="1929" y="222"/>
                      <a:pt x="1905" y="222"/>
                      <a:pt x="1897" y="190"/>
                    </a:cubicBezTo>
                    <a:cubicBezTo>
                      <a:pt x="1889" y="150"/>
                      <a:pt x="1897" y="111"/>
                      <a:pt x="1889" y="95"/>
                    </a:cubicBezTo>
                    <a:cubicBezTo>
                      <a:pt x="1882" y="79"/>
                      <a:pt x="1874" y="24"/>
                      <a:pt x="1874" y="0"/>
                    </a:cubicBezTo>
                    <a:cubicBezTo>
                      <a:pt x="1629" y="55"/>
                      <a:pt x="1399" y="111"/>
                      <a:pt x="1384" y="111"/>
                    </a:cubicBezTo>
                    <a:cubicBezTo>
                      <a:pt x="1344" y="119"/>
                      <a:pt x="1123" y="411"/>
                      <a:pt x="1123" y="451"/>
                    </a:cubicBezTo>
                    <a:cubicBezTo>
                      <a:pt x="1123" y="482"/>
                      <a:pt x="1067" y="530"/>
                      <a:pt x="1028" y="561"/>
                    </a:cubicBezTo>
                    <a:cubicBezTo>
                      <a:pt x="1044" y="561"/>
                      <a:pt x="1044" y="561"/>
                      <a:pt x="1044" y="561"/>
                    </a:cubicBezTo>
                    <a:cubicBezTo>
                      <a:pt x="1028" y="577"/>
                      <a:pt x="980" y="633"/>
                      <a:pt x="980" y="640"/>
                    </a:cubicBezTo>
                    <a:cubicBezTo>
                      <a:pt x="980" y="648"/>
                      <a:pt x="1012" y="664"/>
                      <a:pt x="1020" y="656"/>
                    </a:cubicBezTo>
                    <a:cubicBezTo>
                      <a:pt x="1028" y="648"/>
                      <a:pt x="1059" y="640"/>
                      <a:pt x="1052" y="664"/>
                    </a:cubicBezTo>
                    <a:cubicBezTo>
                      <a:pt x="1052" y="680"/>
                      <a:pt x="1052" y="688"/>
                      <a:pt x="1067" y="672"/>
                    </a:cubicBezTo>
                    <a:cubicBezTo>
                      <a:pt x="1083" y="664"/>
                      <a:pt x="1107" y="680"/>
                      <a:pt x="1083" y="688"/>
                    </a:cubicBezTo>
                    <a:cubicBezTo>
                      <a:pt x="1067" y="696"/>
                      <a:pt x="1052" y="719"/>
                      <a:pt x="1059" y="727"/>
                    </a:cubicBezTo>
                    <a:cubicBezTo>
                      <a:pt x="1059" y="727"/>
                      <a:pt x="1052" y="735"/>
                      <a:pt x="1052" y="759"/>
                    </a:cubicBezTo>
                    <a:cubicBezTo>
                      <a:pt x="1052" y="775"/>
                      <a:pt x="1059" y="790"/>
                      <a:pt x="1067" y="806"/>
                    </a:cubicBezTo>
                    <a:cubicBezTo>
                      <a:pt x="1075" y="830"/>
                      <a:pt x="1091" y="846"/>
                      <a:pt x="1083" y="862"/>
                    </a:cubicBezTo>
                    <a:cubicBezTo>
                      <a:pt x="1083" y="886"/>
                      <a:pt x="1083" y="917"/>
                      <a:pt x="1059" y="917"/>
                    </a:cubicBezTo>
                    <a:cubicBezTo>
                      <a:pt x="1044" y="917"/>
                      <a:pt x="1028" y="901"/>
                      <a:pt x="1020" y="925"/>
                    </a:cubicBezTo>
                    <a:cubicBezTo>
                      <a:pt x="1012" y="941"/>
                      <a:pt x="1004" y="957"/>
                      <a:pt x="988" y="957"/>
                    </a:cubicBezTo>
                    <a:cubicBezTo>
                      <a:pt x="980" y="965"/>
                      <a:pt x="965" y="965"/>
                      <a:pt x="965" y="980"/>
                    </a:cubicBezTo>
                    <a:cubicBezTo>
                      <a:pt x="957" y="996"/>
                      <a:pt x="949" y="1012"/>
                      <a:pt x="933" y="1028"/>
                    </a:cubicBezTo>
                    <a:cubicBezTo>
                      <a:pt x="909" y="1036"/>
                      <a:pt x="894" y="1052"/>
                      <a:pt x="885" y="1059"/>
                    </a:cubicBezTo>
                    <a:cubicBezTo>
                      <a:pt x="878" y="1075"/>
                      <a:pt x="885" y="1083"/>
                      <a:pt x="870" y="1083"/>
                    </a:cubicBezTo>
                    <a:cubicBezTo>
                      <a:pt x="854" y="1075"/>
                      <a:pt x="846" y="1075"/>
                      <a:pt x="822" y="1075"/>
                    </a:cubicBezTo>
                    <a:cubicBezTo>
                      <a:pt x="799" y="1075"/>
                      <a:pt x="759" y="1075"/>
                      <a:pt x="743" y="1083"/>
                    </a:cubicBezTo>
                    <a:cubicBezTo>
                      <a:pt x="727" y="1099"/>
                      <a:pt x="696" y="1107"/>
                      <a:pt x="680" y="1115"/>
                    </a:cubicBezTo>
                    <a:cubicBezTo>
                      <a:pt x="672" y="1130"/>
                      <a:pt x="656" y="1139"/>
                      <a:pt x="641" y="1123"/>
                    </a:cubicBezTo>
                    <a:cubicBezTo>
                      <a:pt x="617" y="1107"/>
                      <a:pt x="593" y="1091"/>
                      <a:pt x="577" y="1099"/>
                    </a:cubicBezTo>
                    <a:cubicBezTo>
                      <a:pt x="554" y="1099"/>
                      <a:pt x="340" y="1083"/>
                      <a:pt x="206" y="1186"/>
                    </a:cubicBezTo>
                    <a:cubicBezTo>
                      <a:pt x="190" y="1202"/>
                      <a:pt x="174" y="1210"/>
                      <a:pt x="158" y="1217"/>
                    </a:cubicBezTo>
                    <a:cubicBezTo>
                      <a:pt x="174" y="1249"/>
                      <a:pt x="182" y="1281"/>
                      <a:pt x="182" y="1305"/>
                    </a:cubicBezTo>
                    <a:cubicBezTo>
                      <a:pt x="190" y="1328"/>
                      <a:pt x="221" y="1376"/>
                      <a:pt x="229" y="1392"/>
                    </a:cubicBezTo>
                    <a:cubicBezTo>
                      <a:pt x="237" y="1392"/>
                      <a:pt x="237" y="1392"/>
                      <a:pt x="237" y="1383"/>
                    </a:cubicBezTo>
                    <a:cubicBezTo>
                      <a:pt x="237" y="1383"/>
                      <a:pt x="277" y="1392"/>
                      <a:pt x="269" y="1407"/>
                    </a:cubicBezTo>
                    <a:cubicBezTo>
                      <a:pt x="261" y="1423"/>
                      <a:pt x="253" y="1463"/>
                      <a:pt x="229" y="1478"/>
                    </a:cubicBezTo>
                    <a:cubicBezTo>
                      <a:pt x="206" y="1494"/>
                      <a:pt x="126" y="1613"/>
                      <a:pt x="95" y="1652"/>
                    </a:cubicBezTo>
                    <a:cubicBezTo>
                      <a:pt x="79" y="1660"/>
                      <a:pt x="48" y="1700"/>
                      <a:pt x="0" y="1731"/>
                    </a:cubicBezTo>
                    <a:cubicBezTo>
                      <a:pt x="24" y="1842"/>
                      <a:pt x="24" y="1842"/>
                      <a:pt x="24" y="1842"/>
                    </a:cubicBezTo>
                    <a:cubicBezTo>
                      <a:pt x="24" y="1842"/>
                      <a:pt x="1415" y="1581"/>
                      <a:pt x="1439" y="1565"/>
                    </a:cubicBezTo>
                    <a:cubicBezTo>
                      <a:pt x="1471" y="1557"/>
                      <a:pt x="1494" y="1526"/>
                      <a:pt x="1542" y="1565"/>
                    </a:cubicBezTo>
                    <a:cubicBezTo>
                      <a:pt x="1589" y="1597"/>
                      <a:pt x="1613" y="1597"/>
                      <a:pt x="1644" y="1605"/>
                    </a:cubicBezTo>
                    <a:cubicBezTo>
                      <a:pt x="1676" y="1605"/>
                      <a:pt x="1700" y="1716"/>
                      <a:pt x="1716" y="1747"/>
                    </a:cubicBezTo>
                    <a:cubicBezTo>
                      <a:pt x="1739" y="1779"/>
                      <a:pt x="1739" y="1755"/>
                      <a:pt x="1787" y="1763"/>
                    </a:cubicBezTo>
                    <a:cubicBezTo>
                      <a:pt x="1826" y="1771"/>
                      <a:pt x="1842" y="1779"/>
                      <a:pt x="1866" y="1810"/>
                    </a:cubicBezTo>
                    <a:cubicBezTo>
                      <a:pt x="1889" y="1834"/>
                      <a:pt x="2079" y="1882"/>
                      <a:pt x="2103" y="1882"/>
                    </a:cubicBezTo>
                    <a:cubicBezTo>
                      <a:pt x="2127" y="1889"/>
                      <a:pt x="2142" y="1897"/>
                      <a:pt x="2150" y="1913"/>
                    </a:cubicBezTo>
                    <a:cubicBezTo>
                      <a:pt x="2158" y="1929"/>
                      <a:pt x="2135" y="1992"/>
                      <a:pt x="2135" y="2008"/>
                    </a:cubicBezTo>
                    <a:cubicBezTo>
                      <a:pt x="2127" y="2016"/>
                      <a:pt x="2119" y="2040"/>
                      <a:pt x="2119" y="2056"/>
                    </a:cubicBezTo>
                    <a:cubicBezTo>
                      <a:pt x="2135" y="2063"/>
                      <a:pt x="2119" y="2087"/>
                      <a:pt x="2166" y="2079"/>
                    </a:cubicBezTo>
                    <a:cubicBezTo>
                      <a:pt x="2214" y="2071"/>
                      <a:pt x="2324" y="2008"/>
                      <a:pt x="2403" y="1976"/>
                    </a:cubicBezTo>
                    <a:cubicBezTo>
                      <a:pt x="2482" y="1937"/>
                      <a:pt x="2538" y="1882"/>
                      <a:pt x="2609" y="1850"/>
                    </a:cubicBezTo>
                    <a:cubicBezTo>
                      <a:pt x="2680" y="1818"/>
                      <a:pt x="2688" y="1803"/>
                      <a:pt x="2719" y="1779"/>
                    </a:cubicBezTo>
                    <a:cubicBezTo>
                      <a:pt x="2751" y="1747"/>
                      <a:pt x="2822" y="1700"/>
                      <a:pt x="2807" y="1692"/>
                    </a:cubicBez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0" name="Freeform 768"/>
              <p:cNvSpPr>
                <a:spLocks noChangeArrowheads="1"/>
              </p:cNvSpPr>
              <p:nvPr/>
            </p:nvSpPr>
            <p:spPr bwMode="auto">
              <a:xfrm>
                <a:off x="15323896" y="4164472"/>
                <a:ext cx="1479717" cy="1101671"/>
              </a:xfrm>
              <a:custGeom>
                <a:avLst/>
                <a:gdLst>
                  <a:gd name="T0" fmla="*/ 2119 w 2815"/>
                  <a:gd name="T1" fmla="*/ 2064 h 2096"/>
                  <a:gd name="T2" fmla="*/ 2142 w 2815"/>
                  <a:gd name="T3" fmla="*/ 1921 h 2096"/>
                  <a:gd name="T4" fmla="*/ 1747 w 2815"/>
                  <a:gd name="T5" fmla="*/ 1771 h 2096"/>
                  <a:gd name="T6" fmla="*/ 1644 w 2815"/>
                  <a:gd name="T7" fmla="*/ 1613 h 2096"/>
                  <a:gd name="T8" fmla="*/ 32 w 2815"/>
                  <a:gd name="T9" fmla="*/ 1858 h 2096"/>
                  <a:gd name="T10" fmla="*/ 150 w 2815"/>
                  <a:gd name="T11" fmla="*/ 1581 h 2096"/>
                  <a:gd name="T12" fmla="*/ 245 w 2815"/>
                  <a:gd name="T13" fmla="*/ 1400 h 2096"/>
                  <a:gd name="T14" fmla="*/ 182 w 2815"/>
                  <a:gd name="T15" fmla="*/ 1313 h 2096"/>
                  <a:gd name="T16" fmla="*/ 546 w 2815"/>
                  <a:gd name="T17" fmla="*/ 1099 h 2096"/>
                  <a:gd name="T18" fmla="*/ 680 w 2815"/>
                  <a:gd name="T19" fmla="*/ 1123 h 2096"/>
                  <a:gd name="T20" fmla="*/ 870 w 2815"/>
                  <a:gd name="T21" fmla="*/ 1083 h 2096"/>
                  <a:gd name="T22" fmla="*/ 957 w 2815"/>
                  <a:gd name="T23" fmla="*/ 988 h 2096"/>
                  <a:gd name="T24" fmla="*/ 1036 w 2815"/>
                  <a:gd name="T25" fmla="*/ 917 h 2096"/>
                  <a:gd name="T26" fmla="*/ 1075 w 2815"/>
                  <a:gd name="T27" fmla="*/ 838 h 2096"/>
                  <a:gd name="T28" fmla="*/ 1052 w 2815"/>
                  <a:gd name="T29" fmla="*/ 735 h 2096"/>
                  <a:gd name="T30" fmla="*/ 1067 w 2815"/>
                  <a:gd name="T31" fmla="*/ 688 h 2096"/>
                  <a:gd name="T32" fmla="*/ 1044 w 2815"/>
                  <a:gd name="T33" fmla="*/ 664 h 2096"/>
                  <a:gd name="T34" fmla="*/ 1028 w 2815"/>
                  <a:gd name="T35" fmla="*/ 569 h 2096"/>
                  <a:gd name="T36" fmla="*/ 1384 w 2815"/>
                  <a:gd name="T37" fmla="*/ 119 h 2096"/>
                  <a:gd name="T38" fmla="*/ 1897 w 2815"/>
                  <a:gd name="T39" fmla="*/ 150 h 2096"/>
                  <a:gd name="T40" fmla="*/ 1969 w 2815"/>
                  <a:gd name="T41" fmla="*/ 396 h 2096"/>
                  <a:gd name="T42" fmla="*/ 2055 w 2815"/>
                  <a:gd name="T43" fmla="*/ 656 h 2096"/>
                  <a:gd name="T44" fmla="*/ 2166 w 2815"/>
                  <a:gd name="T45" fmla="*/ 1044 h 2096"/>
                  <a:gd name="T46" fmla="*/ 2166 w 2815"/>
                  <a:gd name="T47" fmla="*/ 1376 h 2096"/>
                  <a:gd name="T48" fmla="*/ 2229 w 2815"/>
                  <a:gd name="T49" fmla="*/ 1692 h 2096"/>
                  <a:gd name="T50" fmla="*/ 2237 w 2815"/>
                  <a:gd name="T51" fmla="*/ 1890 h 2096"/>
                  <a:gd name="T52" fmla="*/ 2206 w 2815"/>
                  <a:gd name="T53" fmla="*/ 1937 h 2096"/>
                  <a:gd name="T54" fmla="*/ 2388 w 2815"/>
                  <a:gd name="T55" fmla="*/ 1850 h 2096"/>
                  <a:gd name="T56" fmla="*/ 2664 w 2815"/>
                  <a:gd name="T57" fmla="*/ 1676 h 2096"/>
                  <a:gd name="T58" fmla="*/ 2633 w 2815"/>
                  <a:gd name="T59" fmla="*/ 1795 h 2096"/>
                  <a:gd name="T60" fmla="*/ 2751 w 2815"/>
                  <a:gd name="T61" fmla="*/ 1708 h 2096"/>
                  <a:gd name="T62" fmla="*/ 2751 w 2815"/>
                  <a:gd name="T63" fmla="*/ 1763 h 2096"/>
                  <a:gd name="T64" fmla="*/ 2411 w 2815"/>
                  <a:gd name="T65" fmla="*/ 1984 h 2096"/>
                  <a:gd name="T66" fmla="*/ 2119 w 2815"/>
                  <a:gd name="T67" fmla="*/ 2064 h 2096"/>
                  <a:gd name="T68" fmla="*/ 2308 w 2815"/>
                  <a:gd name="T69" fmla="*/ 2024 h 2096"/>
                  <a:gd name="T70" fmla="*/ 2719 w 2815"/>
                  <a:gd name="T71" fmla="*/ 1779 h 2096"/>
                  <a:gd name="T72" fmla="*/ 2751 w 2815"/>
                  <a:gd name="T73" fmla="*/ 1716 h 2096"/>
                  <a:gd name="T74" fmla="*/ 2633 w 2815"/>
                  <a:gd name="T75" fmla="*/ 1803 h 2096"/>
                  <a:gd name="T76" fmla="*/ 2656 w 2815"/>
                  <a:gd name="T77" fmla="*/ 1684 h 2096"/>
                  <a:gd name="T78" fmla="*/ 2332 w 2815"/>
                  <a:gd name="T79" fmla="*/ 1882 h 2096"/>
                  <a:gd name="T80" fmla="*/ 2190 w 2815"/>
                  <a:gd name="T81" fmla="*/ 1937 h 2096"/>
                  <a:gd name="T82" fmla="*/ 2237 w 2815"/>
                  <a:gd name="T83" fmla="*/ 1739 h 2096"/>
                  <a:gd name="T84" fmla="*/ 2166 w 2815"/>
                  <a:gd name="T85" fmla="*/ 1455 h 2096"/>
                  <a:gd name="T86" fmla="*/ 2150 w 2815"/>
                  <a:gd name="T87" fmla="*/ 1368 h 2096"/>
                  <a:gd name="T88" fmla="*/ 2055 w 2815"/>
                  <a:gd name="T89" fmla="*/ 664 h 2096"/>
                  <a:gd name="T90" fmla="*/ 1969 w 2815"/>
                  <a:gd name="T91" fmla="*/ 451 h 2096"/>
                  <a:gd name="T92" fmla="*/ 1897 w 2815"/>
                  <a:gd name="T93" fmla="*/ 198 h 2096"/>
                  <a:gd name="T94" fmla="*/ 1123 w 2815"/>
                  <a:gd name="T95" fmla="*/ 459 h 2096"/>
                  <a:gd name="T96" fmla="*/ 980 w 2815"/>
                  <a:gd name="T97" fmla="*/ 648 h 2096"/>
                  <a:gd name="T98" fmla="*/ 1059 w 2815"/>
                  <a:gd name="T99" fmla="*/ 672 h 2096"/>
                  <a:gd name="T100" fmla="*/ 1091 w 2815"/>
                  <a:gd name="T101" fmla="*/ 696 h 2096"/>
                  <a:gd name="T102" fmla="*/ 1067 w 2815"/>
                  <a:gd name="T103" fmla="*/ 814 h 2096"/>
                  <a:gd name="T104" fmla="*/ 1044 w 2815"/>
                  <a:gd name="T105" fmla="*/ 925 h 2096"/>
                  <a:gd name="T106" fmla="*/ 965 w 2815"/>
                  <a:gd name="T107" fmla="*/ 988 h 2096"/>
                  <a:gd name="T108" fmla="*/ 862 w 2815"/>
                  <a:gd name="T109" fmla="*/ 1091 h 2096"/>
                  <a:gd name="T110" fmla="*/ 632 w 2815"/>
                  <a:gd name="T111" fmla="*/ 1138 h 2096"/>
                  <a:gd name="T112" fmla="*/ 206 w 2815"/>
                  <a:gd name="T113" fmla="*/ 1202 h 2096"/>
                  <a:gd name="T114" fmla="*/ 237 w 2815"/>
                  <a:gd name="T115" fmla="*/ 1391 h 2096"/>
                  <a:gd name="T116" fmla="*/ 261 w 2815"/>
                  <a:gd name="T117" fmla="*/ 1431 h 2096"/>
                  <a:gd name="T118" fmla="*/ 32 w 2815"/>
                  <a:gd name="T119" fmla="*/ 1850 h 2096"/>
                  <a:gd name="T120" fmla="*/ 1644 w 2815"/>
                  <a:gd name="T121" fmla="*/ 1605 h 2096"/>
                  <a:gd name="T122" fmla="*/ 1747 w 2815"/>
                  <a:gd name="T123" fmla="*/ 1763 h 2096"/>
                  <a:gd name="T124" fmla="*/ 2150 w 2815"/>
                  <a:gd name="T125" fmla="*/ 1921 h 20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815" h="2096">
                    <a:moveTo>
                      <a:pt x="2150" y="2095"/>
                    </a:moveTo>
                    <a:lnTo>
                      <a:pt x="2150" y="2095"/>
                    </a:lnTo>
                    <a:lnTo>
                      <a:pt x="2150" y="2095"/>
                    </a:lnTo>
                    <a:cubicBezTo>
                      <a:pt x="2135" y="2095"/>
                      <a:pt x="2127" y="2087"/>
                      <a:pt x="2127" y="2079"/>
                    </a:cubicBezTo>
                    <a:cubicBezTo>
                      <a:pt x="2127" y="2071"/>
                      <a:pt x="2119" y="2071"/>
                      <a:pt x="2119" y="2064"/>
                    </a:cubicBezTo>
                    <a:cubicBezTo>
                      <a:pt x="2111" y="2064"/>
                      <a:pt x="2111" y="2064"/>
                      <a:pt x="2111" y="2064"/>
                    </a:cubicBezTo>
                    <a:lnTo>
                      <a:pt x="2111" y="2064"/>
                    </a:lnTo>
                    <a:cubicBezTo>
                      <a:pt x="2119" y="2048"/>
                      <a:pt x="2127" y="2024"/>
                      <a:pt x="2127" y="2016"/>
                    </a:cubicBezTo>
                    <a:cubicBezTo>
                      <a:pt x="2127" y="2008"/>
                      <a:pt x="2135" y="2008"/>
                      <a:pt x="2135" y="2000"/>
                    </a:cubicBezTo>
                    <a:cubicBezTo>
                      <a:pt x="2135" y="1977"/>
                      <a:pt x="2150" y="1937"/>
                      <a:pt x="2142" y="1921"/>
                    </a:cubicBezTo>
                    <a:cubicBezTo>
                      <a:pt x="2142" y="1905"/>
                      <a:pt x="2127" y="1897"/>
                      <a:pt x="2103" y="1897"/>
                    </a:cubicBezTo>
                    <a:cubicBezTo>
                      <a:pt x="2087" y="1890"/>
                      <a:pt x="1889" y="1850"/>
                      <a:pt x="1866" y="1818"/>
                    </a:cubicBezTo>
                    <a:cubicBezTo>
                      <a:pt x="1842" y="1795"/>
                      <a:pt x="1826" y="1787"/>
                      <a:pt x="1787" y="1771"/>
                    </a:cubicBezTo>
                    <a:cubicBezTo>
                      <a:pt x="1779" y="1771"/>
                      <a:pt x="1771" y="1771"/>
                      <a:pt x="1763" y="1771"/>
                    </a:cubicBezTo>
                    <a:cubicBezTo>
                      <a:pt x="1755" y="1771"/>
                      <a:pt x="1755" y="1771"/>
                      <a:pt x="1747" y="1771"/>
                    </a:cubicBezTo>
                    <a:lnTo>
                      <a:pt x="1739" y="1771"/>
                    </a:lnTo>
                    <a:cubicBezTo>
                      <a:pt x="1731" y="1771"/>
                      <a:pt x="1724" y="1771"/>
                      <a:pt x="1716" y="1755"/>
                    </a:cubicBezTo>
                    <a:cubicBezTo>
                      <a:pt x="1708" y="1747"/>
                      <a:pt x="1700" y="1724"/>
                      <a:pt x="1692" y="1708"/>
                    </a:cubicBezTo>
                    <a:cubicBezTo>
                      <a:pt x="1676" y="1668"/>
                      <a:pt x="1660" y="1613"/>
                      <a:pt x="1644" y="1613"/>
                    </a:cubicBezTo>
                    <a:lnTo>
                      <a:pt x="1644" y="1613"/>
                    </a:lnTo>
                    <a:cubicBezTo>
                      <a:pt x="1613" y="1613"/>
                      <a:pt x="1589" y="1613"/>
                      <a:pt x="1542" y="1573"/>
                    </a:cubicBezTo>
                    <a:cubicBezTo>
                      <a:pt x="1526" y="1558"/>
                      <a:pt x="1510" y="1558"/>
                      <a:pt x="1502" y="1558"/>
                    </a:cubicBezTo>
                    <a:cubicBezTo>
                      <a:pt x="1486" y="1558"/>
                      <a:pt x="1471" y="1565"/>
                      <a:pt x="1463" y="1565"/>
                    </a:cubicBezTo>
                    <a:cubicBezTo>
                      <a:pt x="1455" y="1573"/>
                      <a:pt x="1447" y="1573"/>
                      <a:pt x="1439" y="1581"/>
                    </a:cubicBezTo>
                    <a:cubicBezTo>
                      <a:pt x="1415" y="1589"/>
                      <a:pt x="87" y="1842"/>
                      <a:pt x="32" y="1858"/>
                    </a:cubicBezTo>
                    <a:cubicBezTo>
                      <a:pt x="24" y="1858"/>
                      <a:pt x="24" y="1858"/>
                      <a:pt x="24" y="1858"/>
                    </a:cubicBezTo>
                    <a:cubicBezTo>
                      <a:pt x="0" y="1739"/>
                      <a:pt x="0" y="1739"/>
                      <a:pt x="0" y="1739"/>
                    </a:cubicBezTo>
                    <a:lnTo>
                      <a:pt x="0" y="1739"/>
                    </a:lnTo>
                    <a:cubicBezTo>
                      <a:pt x="40" y="1700"/>
                      <a:pt x="79" y="1668"/>
                      <a:pt x="87" y="1653"/>
                    </a:cubicBezTo>
                    <a:cubicBezTo>
                      <a:pt x="103" y="1637"/>
                      <a:pt x="126" y="1613"/>
                      <a:pt x="150" y="1581"/>
                    </a:cubicBezTo>
                    <a:cubicBezTo>
                      <a:pt x="182" y="1542"/>
                      <a:pt x="214" y="1494"/>
                      <a:pt x="229" y="1486"/>
                    </a:cubicBezTo>
                    <a:cubicBezTo>
                      <a:pt x="245" y="1471"/>
                      <a:pt x="253" y="1447"/>
                      <a:pt x="261" y="1431"/>
                    </a:cubicBezTo>
                    <a:cubicBezTo>
                      <a:pt x="261" y="1423"/>
                      <a:pt x="261" y="1415"/>
                      <a:pt x="261" y="1415"/>
                    </a:cubicBezTo>
                    <a:cubicBezTo>
                      <a:pt x="261" y="1407"/>
                      <a:pt x="261" y="1407"/>
                      <a:pt x="261" y="1407"/>
                    </a:cubicBezTo>
                    <a:cubicBezTo>
                      <a:pt x="261" y="1400"/>
                      <a:pt x="253" y="1400"/>
                      <a:pt x="245" y="1400"/>
                    </a:cubicBezTo>
                    <a:cubicBezTo>
                      <a:pt x="237" y="1400"/>
                      <a:pt x="237" y="1407"/>
                      <a:pt x="229" y="1407"/>
                    </a:cubicBezTo>
                    <a:lnTo>
                      <a:pt x="229" y="1407"/>
                    </a:lnTo>
                    <a:lnTo>
                      <a:pt x="229" y="1407"/>
                    </a:lnTo>
                    <a:cubicBezTo>
                      <a:pt x="214" y="1384"/>
                      <a:pt x="182" y="1336"/>
                      <a:pt x="182" y="1313"/>
                    </a:cubicBezTo>
                    <a:lnTo>
                      <a:pt x="182" y="1313"/>
                    </a:lnTo>
                    <a:cubicBezTo>
                      <a:pt x="174" y="1289"/>
                      <a:pt x="166" y="1257"/>
                      <a:pt x="158" y="1225"/>
                    </a:cubicBezTo>
                    <a:lnTo>
                      <a:pt x="158" y="1225"/>
                    </a:lnTo>
                    <a:lnTo>
                      <a:pt x="158" y="1225"/>
                    </a:lnTo>
                    <a:cubicBezTo>
                      <a:pt x="174" y="1218"/>
                      <a:pt x="190" y="1202"/>
                      <a:pt x="206" y="1194"/>
                    </a:cubicBezTo>
                    <a:cubicBezTo>
                      <a:pt x="316" y="1107"/>
                      <a:pt x="474" y="1107"/>
                      <a:pt x="546" y="1099"/>
                    </a:cubicBezTo>
                    <a:cubicBezTo>
                      <a:pt x="561" y="1099"/>
                      <a:pt x="569" y="1099"/>
                      <a:pt x="577" y="1099"/>
                    </a:cubicBezTo>
                    <a:lnTo>
                      <a:pt x="585" y="1099"/>
                    </a:lnTo>
                    <a:cubicBezTo>
                      <a:pt x="601" y="1099"/>
                      <a:pt x="625" y="1115"/>
                      <a:pt x="641" y="1131"/>
                    </a:cubicBezTo>
                    <a:lnTo>
                      <a:pt x="641" y="1131"/>
                    </a:lnTo>
                    <a:cubicBezTo>
                      <a:pt x="656" y="1138"/>
                      <a:pt x="664" y="1138"/>
                      <a:pt x="680" y="1123"/>
                    </a:cubicBezTo>
                    <a:cubicBezTo>
                      <a:pt x="688" y="1115"/>
                      <a:pt x="704" y="1107"/>
                      <a:pt x="719" y="1099"/>
                    </a:cubicBezTo>
                    <a:cubicBezTo>
                      <a:pt x="727" y="1099"/>
                      <a:pt x="735" y="1091"/>
                      <a:pt x="743" y="1091"/>
                    </a:cubicBezTo>
                    <a:cubicBezTo>
                      <a:pt x="759" y="1083"/>
                      <a:pt x="791" y="1075"/>
                      <a:pt x="822" y="1075"/>
                    </a:cubicBezTo>
                    <a:cubicBezTo>
                      <a:pt x="838" y="1075"/>
                      <a:pt x="854" y="1075"/>
                      <a:pt x="862" y="1083"/>
                    </a:cubicBezTo>
                    <a:lnTo>
                      <a:pt x="870" y="1083"/>
                    </a:lnTo>
                    <a:cubicBezTo>
                      <a:pt x="870" y="1083"/>
                      <a:pt x="870" y="1083"/>
                      <a:pt x="878" y="1083"/>
                    </a:cubicBezTo>
                    <a:lnTo>
                      <a:pt x="878" y="1083"/>
                    </a:lnTo>
                    <a:cubicBezTo>
                      <a:pt x="878" y="1075"/>
                      <a:pt x="878" y="1075"/>
                      <a:pt x="885" y="1067"/>
                    </a:cubicBezTo>
                    <a:cubicBezTo>
                      <a:pt x="894" y="1060"/>
                      <a:pt x="909" y="1044"/>
                      <a:pt x="925" y="1028"/>
                    </a:cubicBezTo>
                    <a:cubicBezTo>
                      <a:pt x="949" y="1020"/>
                      <a:pt x="957" y="1004"/>
                      <a:pt x="957" y="988"/>
                    </a:cubicBezTo>
                    <a:cubicBezTo>
                      <a:pt x="965" y="973"/>
                      <a:pt x="980" y="965"/>
                      <a:pt x="988" y="965"/>
                    </a:cubicBezTo>
                    <a:lnTo>
                      <a:pt x="988" y="965"/>
                    </a:lnTo>
                    <a:cubicBezTo>
                      <a:pt x="996" y="965"/>
                      <a:pt x="1004" y="949"/>
                      <a:pt x="1012" y="933"/>
                    </a:cubicBezTo>
                    <a:cubicBezTo>
                      <a:pt x="1012" y="933"/>
                      <a:pt x="1012" y="933"/>
                      <a:pt x="1012" y="925"/>
                    </a:cubicBezTo>
                    <a:cubicBezTo>
                      <a:pt x="1020" y="917"/>
                      <a:pt x="1028" y="917"/>
                      <a:pt x="1036" y="917"/>
                    </a:cubicBezTo>
                    <a:lnTo>
                      <a:pt x="1044" y="917"/>
                    </a:lnTo>
                    <a:cubicBezTo>
                      <a:pt x="1052" y="917"/>
                      <a:pt x="1059" y="917"/>
                      <a:pt x="1059" y="917"/>
                    </a:cubicBezTo>
                    <a:cubicBezTo>
                      <a:pt x="1075" y="917"/>
                      <a:pt x="1075" y="909"/>
                      <a:pt x="1083" y="886"/>
                    </a:cubicBezTo>
                    <a:cubicBezTo>
                      <a:pt x="1083" y="886"/>
                      <a:pt x="1083" y="878"/>
                      <a:pt x="1083" y="870"/>
                    </a:cubicBezTo>
                    <a:cubicBezTo>
                      <a:pt x="1083" y="862"/>
                      <a:pt x="1083" y="846"/>
                      <a:pt x="1075" y="838"/>
                    </a:cubicBezTo>
                    <a:cubicBezTo>
                      <a:pt x="1067" y="830"/>
                      <a:pt x="1067" y="822"/>
                      <a:pt x="1067" y="814"/>
                    </a:cubicBezTo>
                    <a:cubicBezTo>
                      <a:pt x="1059" y="814"/>
                      <a:pt x="1059" y="807"/>
                      <a:pt x="1059" y="807"/>
                    </a:cubicBezTo>
                    <a:cubicBezTo>
                      <a:pt x="1052" y="791"/>
                      <a:pt x="1044" y="775"/>
                      <a:pt x="1044" y="759"/>
                    </a:cubicBezTo>
                    <a:cubicBezTo>
                      <a:pt x="1052" y="751"/>
                      <a:pt x="1052" y="743"/>
                      <a:pt x="1052" y="743"/>
                    </a:cubicBezTo>
                    <a:cubicBezTo>
                      <a:pt x="1052" y="735"/>
                      <a:pt x="1052" y="735"/>
                      <a:pt x="1052" y="735"/>
                    </a:cubicBezTo>
                    <a:lnTo>
                      <a:pt x="1052" y="727"/>
                    </a:lnTo>
                    <a:cubicBezTo>
                      <a:pt x="1059" y="712"/>
                      <a:pt x="1067" y="696"/>
                      <a:pt x="1083" y="696"/>
                    </a:cubicBezTo>
                    <a:cubicBezTo>
                      <a:pt x="1083" y="688"/>
                      <a:pt x="1091" y="688"/>
                      <a:pt x="1091" y="688"/>
                    </a:cubicBezTo>
                    <a:cubicBezTo>
                      <a:pt x="1091" y="680"/>
                      <a:pt x="1083" y="680"/>
                      <a:pt x="1075" y="680"/>
                    </a:cubicBezTo>
                    <a:cubicBezTo>
                      <a:pt x="1075" y="680"/>
                      <a:pt x="1067" y="680"/>
                      <a:pt x="1067" y="688"/>
                    </a:cubicBezTo>
                    <a:cubicBezTo>
                      <a:pt x="1059" y="688"/>
                      <a:pt x="1059" y="688"/>
                      <a:pt x="1052" y="688"/>
                    </a:cubicBezTo>
                    <a:lnTo>
                      <a:pt x="1052" y="688"/>
                    </a:lnTo>
                    <a:cubicBezTo>
                      <a:pt x="1044" y="688"/>
                      <a:pt x="1044" y="680"/>
                      <a:pt x="1052" y="672"/>
                    </a:cubicBezTo>
                    <a:cubicBezTo>
                      <a:pt x="1052" y="664"/>
                      <a:pt x="1052" y="664"/>
                      <a:pt x="1052" y="664"/>
                    </a:cubicBezTo>
                    <a:cubicBezTo>
                      <a:pt x="1044" y="664"/>
                      <a:pt x="1044" y="664"/>
                      <a:pt x="1044" y="664"/>
                    </a:cubicBezTo>
                    <a:cubicBezTo>
                      <a:pt x="1036" y="664"/>
                      <a:pt x="1028" y="664"/>
                      <a:pt x="1028" y="664"/>
                    </a:cubicBezTo>
                    <a:cubicBezTo>
                      <a:pt x="1020" y="672"/>
                      <a:pt x="1020" y="672"/>
                      <a:pt x="1012" y="672"/>
                    </a:cubicBezTo>
                    <a:cubicBezTo>
                      <a:pt x="996" y="672"/>
                      <a:pt x="972" y="664"/>
                      <a:pt x="972" y="648"/>
                    </a:cubicBezTo>
                    <a:cubicBezTo>
                      <a:pt x="972" y="633"/>
                      <a:pt x="1020" y="585"/>
                      <a:pt x="1036" y="569"/>
                    </a:cubicBezTo>
                    <a:cubicBezTo>
                      <a:pt x="1036" y="569"/>
                      <a:pt x="1036" y="569"/>
                      <a:pt x="1028" y="569"/>
                    </a:cubicBezTo>
                    <a:cubicBezTo>
                      <a:pt x="1020" y="569"/>
                      <a:pt x="1020" y="569"/>
                      <a:pt x="1020" y="569"/>
                    </a:cubicBezTo>
                    <a:cubicBezTo>
                      <a:pt x="1028" y="561"/>
                      <a:pt x="1028" y="561"/>
                      <a:pt x="1028" y="561"/>
                    </a:cubicBezTo>
                    <a:cubicBezTo>
                      <a:pt x="1036" y="561"/>
                      <a:pt x="1036" y="554"/>
                      <a:pt x="1044" y="554"/>
                    </a:cubicBezTo>
                    <a:cubicBezTo>
                      <a:pt x="1075" y="522"/>
                      <a:pt x="1115" y="483"/>
                      <a:pt x="1115" y="459"/>
                    </a:cubicBezTo>
                    <a:cubicBezTo>
                      <a:pt x="1115" y="411"/>
                      <a:pt x="1344" y="127"/>
                      <a:pt x="1384" y="119"/>
                    </a:cubicBezTo>
                    <a:cubicBezTo>
                      <a:pt x="1399" y="119"/>
                      <a:pt x="1629" y="63"/>
                      <a:pt x="1874" y="0"/>
                    </a:cubicBezTo>
                    <a:cubicBezTo>
                      <a:pt x="1882" y="0"/>
                      <a:pt x="1882" y="0"/>
                      <a:pt x="1882" y="0"/>
                    </a:cubicBezTo>
                    <a:cubicBezTo>
                      <a:pt x="1882" y="8"/>
                      <a:pt x="1882" y="8"/>
                      <a:pt x="1882" y="8"/>
                    </a:cubicBezTo>
                    <a:cubicBezTo>
                      <a:pt x="1882" y="56"/>
                      <a:pt x="1882" y="87"/>
                      <a:pt x="1889" y="103"/>
                    </a:cubicBezTo>
                    <a:cubicBezTo>
                      <a:pt x="1897" y="111"/>
                      <a:pt x="1897" y="127"/>
                      <a:pt x="1897" y="150"/>
                    </a:cubicBezTo>
                    <a:cubicBezTo>
                      <a:pt x="1897" y="166"/>
                      <a:pt x="1897" y="182"/>
                      <a:pt x="1905" y="190"/>
                    </a:cubicBezTo>
                    <a:cubicBezTo>
                      <a:pt x="1905" y="214"/>
                      <a:pt x="1921" y="221"/>
                      <a:pt x="1929" y="230"/>
                    </a:cubicBezTo>
                    <a:cubicBezTo>
                      <a:pt x="1929" y="237"/>
                      <a:pt x="1937" y="245"/>
                      <a:pt x="1945" y="253"/>
                    </a:cubicBezTo>
                    <a:cubicBezTo>
                      <a:pt x="1961" y="269"/>
                      <a:pt x="1976" y="332"/>
                      <a:pt x="1976" y="356"/>
                    </a:cubicBezTo>
                    <a:cubicBezTo>
                      <a:pt x="1976" y="372"/>
                      <a:pt x="1976" y="380"/>
                      <a:pt x="1969" y="396"/>
                    </a:cubicBezTo>
                    <a:cubicBezTo>
                      <a:pt x="1969" y="411"/>
                      <a:pt x="1961" y="427"/>
                      <a:pt x="1969" y="451"/>
                    </a:cubicBezTo>
                    <a:cubicBezTo>
                      <a:pt x="1984" y="483"/>
                      <a:pt x="2000" y="546"/>
                      <a:pt x="2000" y="577"/>
                    </a:cubicBezTo>
                    <a:cubicBezTo>
                      <a:pt x="2000" y="617"/>
                      <a:pt x="2008" y="664"/>
                      <a:pt x="2024" y="664"/>
                    </a:cubicBezTo>
                    <a:cubicBezTo>
                      <a:pt x="2032" y="664"/>
                      <a:pt x="2040" y="664"/>
                      <a:pt x="2048" y="656"/>
                    </a:cubicBezTo>
                    <a:cubicBezTo>
                      <a:pt x="2048" y="656"/>
                      <a:pt x="2048" y="656"/>
                      <a:pt x="2055" y="656"/>
                    </a:cubicBezTo>
                    <a:cubicBezTo>
                      <a:pt x="2064" y="656"/>
                      <a:pt x="2064" y="656"/>
                      <a:pt x="2071" y="664"/>
                    </a:cubicBezTo>
                    <a:cubicBezTo>
                      <a:pt x="2087" y="696"/>
                      <a:pt x="2103" y="767"/>
                      <a:pt x="2111" y="822"/>
                    </a:cubicBezTo>
                    <a:cubicBezTo>
                      <a:pt x="2119" y="838"/>
                      <a:pt x="2127" y="870"/>
                      <a:pt x="2135" y="901"/>
                    </a:cubicBezTo>
                    <a:cubicBezTo>
                      <a:pt x="2142" y="957"/>
                      <a:pt x="2166" y="1036"/>
                      <a:pt x="2166" y="1044"/>
                    </a:cubicBezTo>
                    <a:lnTo>
                      <a:pt x="2166" y="1044"/>
                    </a:lnTo>
                    <a:lnTo>
                      <a:pt x="2166" y="1044"/>
                    </a:lnTo>
                    <a:cubicBezTo>
                      <a:pt x="2158" y="1368"/>
                      <a:pt x="2158" y="1368"/>
                      <a:pt x="2158" y="1368"/>
                    </a:cubicBezTo>
                    <a:cubicBezTo>
                      <a:pt x="2158" y="1368"/>
                      <a:pt x="2158" y="1376"/>
                      <a:pt x="2166" y="1376"/>
                    </a:cubicBezTo>
                    <a:lnTo>
                      <a:pt x="2166" y="1376"/>
                    </a:lnTo>
                    <a:lnTo>
                      <a:pt x="2166" y="1376"/>
                    </a:lnTo>
                    <a:cubicBezTo>
                      <a:pt x="2166" y="1384"/>
                      <a:pt x="2166" y="1384"/>
                      <a:pt x="2174" y="1407"/>
                    </a:cubicBezTo>
                    <a:cubicBezTo>
                      <a:pt x="2174" y="1423"/>
                      <a:pt x="2174" y="1447"/>
                      <a:pt x="2174" y="1447"/>
                    </a:cubicBezTo>
                    <a:cubicBezTo>
                      <a:pt x="2174" y="1455"/>
                      <a:pt x="2174" y="1463"/>
                      <a:pt x="2182" y="1478"/>
                    </a:cubicBezTo>
                    <a:cubicBezTo>
                      <a:pt x="2182" y="1502"/>
                      <a:pt x="2190" y="1534"/>
                      <a:pt x="2198" y="1558"/>
                    </a:cubicBezTo>
                    <a:cubicBezTo>
                      <a:pt x="2222" y="1597"/>
                      <a:pt x="2229" y="1668"/>
                      <a:pt x="2229" y="1692"/>
                    </a:cubicBezTo>
                    <a:cubicBezTo>
                      <a:pt x="2229" y="1708"/>
                      <a:pt x="2237" y="1716"/>
                      <a:pt x="2237" y="1724"/>
                    </a:cubicBezTo>
                    <a:cubicBezTo>
                      <a:pt x="2245" y="1724"/>
                      <a:pt x="2245" y="1731"/>
                      <a:pt x="2245" y="1739"/>
                    </a:cubicBezTo>
                    <a:cubicBezTo>
                      <a:pt x="2253" y="1747"/>
                      <a:pt x="2261" y="1779"/>
                      <a:pt x="2237" y="1795"/>
                    </a:cubicBezTo>
                    <a:cubicBezTo>
                      <a:pt x="2222" y="1803"/>
                      <a:pt x="2206" y="1834"/>
                      <a:pt x="2206" y="1850"/>
                    </a:cubicBezTo>
                    <a:cubicBezTo>
                      <a:pt x="2206" y="1850"/>
                      <a:pt x="2206" y="1858"/>
                      <a:pt x="2237" y="1890"/>
                    </a:cubicBezTo>
                    <a:lnTo>
                      <a:pt x="2237" y="1890"/>
                    </a:lnTo>
                    <a:lnTo>
                      <a:pt x="2237" y="1890"/>
                    </a:lnTo>
                    <a:cubicBezTo>
                      <a:pt x="2229" y="1897"/>
                      <a:pt x="2214" y="1905"/>
                      <a:pt x="2206" y="1913"/>
                    </a:cubicBezTo>
                    <a:cubicBezTo>
                      <a:pt x="2198" y="1929"/>
                      <a:pt x="2198" y="1937"/>
                      <a:pt x="2198" y="1937"/>
                    </a:cubicBezTo>
                    <a:cubicBezTo>
                      <a:pt x="2198" y="1937"/>
                      <a:pt x="2198" y="1937"/>
                      <a:pt x="2206" y="1937"/>
                    </a:cubicBezTo>
                    <a:cubicBezTo>
                      <a:pt x="2206" y="1937"/>
                      <a:pt x="2214" y="1929"/>
                      <a:pt x="2229" y="1929"/>
                    </a:cubicBezTo>
                    <a:cubicBezTo>
                      <a:pt x="2237" y="1921"/>
                      <a:pt x="2245" y="1913"/>
                      <a:pt x="2261" y="1905"/>
                    </a:cubicBezTo>
                    <a:cubicBezTo>
                      <a:pt x="2277" y="1897"/>
                      <a:pt x="2285" y="1890"/>
                      <a:pt x="2308" y="1882"/>
                    </a:cubicBezTo>
                    <a:cubicBezTo>
                      <a:pt x="2316" y="1882"/>
                      <a:pt x="2324" y="1874"/>
                      <a:pt x="2332" y="1874"/>
                    </a:cubicBezTo>
                    <a:cubicBezTo>
                      <a:pt x="2356" y="1874"/>
                      <a:pt x="2380" y="1866"/>
                      <a:pt x="2388" y="1850"/>
                    </a:cubicBezTo>
                    <a:cubicBezTo>
                      <a:pt x="2403" y="1818"/>
                      <a:pt x="2435" y="1811"/>
                      <a:pt x="2467" y="1811"/>
                    </a:cubicBezTo>
                    <a:cubicBezTo>
                      <a:pt x="2490" y="1811"/>
                      <a:pt x="2538" y="1803"/>
                      <a:pt x="2569" y="1779"/>
                    </a:cubicBezTo>
                    <a:cubicBezTo>
                      <a:pt x="2609" y="1763"/>
                      <a:pt x="2641" y="1716"/>
                      <a:pt x="2648" y="1684"/>
                    </a:cubicBezTo>
                    <a:lnTo>
                      <a:pt x="2656" y="1676"/>
                    </a:lnTo>
                    <a:cubicBezTo>
                      <a:pt x="2664" y="1676"/>
                      <a:pt x="2664" y="1676"/>
                      <a:pt x="2664" y="1676"/>
                    </a:cubicBezTo>
                    <a:cubicBezTo>
                      <a:pt x="2672" y="1684"/>
                      <a:pt x="2672" y="1716"/>
                      <a:pt x="2664" y="1731"/>
                    </a:cubicBezTo>
                    <a:cubicBezTo>
                      <a:pt x="2656" y="1747"/>
                      <a:pt x="2648" y="1755"/>
                      <a:pt x="2648" y="1763"/>
                    </a:cubicBezTo>
                    <a:cubicBezTo>
                      <a:pt x="2641" y="1779"/>
                      <a:pt x="2625" y="1795"/>
                      <a:pt x="2633" y="1795"/>
                    </a:cubicBezTo>
                    <a:lnTo>
                      <a:pt x="2633" y="1795"/>
                    </a:lnTo>
                    <a:lnTo>
                      <a:pt x="2633" y="1795"/>
                    </a:lnTo>
                    <a:cubicBezTo>
                      <a:pt x="2641" y="1795"/>
                      <a:pt x="2680" y="1747"/>
                      <a:pt x="2688" y="1731"/>
                    </a:cubicBezTo>
                    <a:lnTo>
                      <a:pt x="2688" y="1731"/>
                    </a:lnTo>
                    <a:cubicBezTo>
                      <a:pt x="2688" y="1716"/>
                      <a:pt x="2696" y="1700"/>
                      <a:pt x="2712" y="1700"/>
                    </a:cubicBezTo>
                    <a:cubicBezTo>
                      <a:pt x="2719" y="1700"/>
                      <a:pt x="2728" y="1700"/>
                      <a:pt x="2735" y="1700"/>
                    </a:cubicBezTo>
                    <a:cubicBezTo>
                      <a:pt x="2735" y="1708"/>
                      <a:pt x="2743" y="1708"/>
                      <a:pt x="2751" y="1708"/>
                    </a:cubicBezTo>
                    <a:cubicBezTo>
                      <a:pt x="2759" y="1708"/>
                      <a:pt x="2767" y="1700"/>
                      <a:pt x="2775" y="1700"/>
                    </a:cubicBezTo>
                    <a:cubicBezTo>
                      <a:pt x="2783" y="1700"/>
                      <a:pt x="2791" y="1692"/>
                      <a:pt x="2799" y="1692"/>
                    </a:cubicBezTo>
                    <a:cubicBezTo>
                      <a:pt x="2799" y="1692"/>
                      <a:pt x="2807" y="1692"/>
                      <a:pt x="2807" y="1700"/>
                    </a:cubicBezTo>
                    <a:cubicBezTo>
                      <a:pt x="2807" y="1700"/>
                      <a:pt x="2807" y="1700"/>
                      <a:pt x="2814" y="1708"/>
                    </a:cubicBezTo>
                    <a:cubicBezTo>
                      <a:pt x="2814" y="1716"/>
                      <a:pt x="2791" y="1731"/>
                      <a:pt x="2751" y="1763"/>
                    </a:cubicBezTo>
                    <a:cubicBezTo>
                      <a:pt x="2743" y="1771"/>
                      <a:pt x="2735" y="1779"/>
                      <a:pt x="2728" y="1787"/>
                    </a:cubicBezTo>
                    <a:cubicBezTo>
                      <a:pt x="2719" y="1795"/>
                      <a:pt x="2712" y="1795"/>
                      <a:pt x="2704" y="1803"/>
                    </a:cubicBezTo>
                    <a:cubicBezTo>
                      <a:pt x="2688" y="1818"/>
                      <a:pt x="2672" y="1834"/>
                      <a:pt x="2609" y="1866"/>
                    </a:cubicBezTo>
                    <a:cubicBezTo>
                      <a:pt x="2577" y="1882"/>
                      <a:pt x="2546" y="1897"/>
                      <a:pt x="2514" y="1921"/>
                    </a:cubicBezTo>
                    <a:cubicBezTo>
                      <a:pt x="2482" y="1945"/>
                      <a:pt x="2451" y="1969"/>
                      <a:pt x="2411" y="1984"/>
                    </a:cubicBezTo>
                    <a:cubicBezTo>
                      <a:pt x="2380" y="2000"/>
                      <a:pt x="2340" y="2016"/>
                      <a:pt x="2308" y="2032"/>
                    </a:cubicBezTo>
                    <a:cubicBezTo>
                      <a:pt x="2253" y="2064"/>
                      <a:pt x="2198" y="2087"/>
                      <a:pt x="2166" y="2095"/>
                    </a:cubicBezTo>
                    <a:cubicBezTo>
                      <a:pt x="2166" y="2095"/>
                      <a:pt x="2158" y="2095"/>
                      <a:pt x="2150" y="2095"/>
                    </a:cubicBezTo>
                    <a:close/>
                    <a:moveTo>
                      <a:pt x="2119" y="2064"/>
                    </a:moveTo>
                    <a:lnTo>
                      <a:pt x="2119" y="2064"/>
                    </a:lnTo>
                    <a:cubicBezTo>
                      <a:pt x="2127" y="2064"/>
                      <a:pt x="2127" y="2071"/>
                      <a:pt x="2135" y="2079"/>
                    </a:cubicBezTo>
                    <a:cubicBezTo>
                      <a:pt x="2135" y="2079"/>
                      <a:pt x="2135" y="2087"/>
                      <a:pt x="2150" y="2087"/>
                    </a:cubicBezTo>
                    <a:lnTo>
                      <a:pt x="2150" y="2087"/>
                    </a:lnTo>
                    <a:cubicBezTo>
                      <a:pt x="2158" y="2087"/>
                      <a:pt x="2158" y="2087"/>
                      <a:pt x="2166" y="2087"/>
                    </a:cubicBezTo>
                    <a:cubicBezTo>
                      <a:pt x="2198" y="2079"/>
                      <a:pt x="2253" y="2055"/>
                      <a:pt x="2308" y="2024"/>
                    </a:cubicBezTo>
                    <a:cubicBezTo>
                      <a:pt x="2340" y="2008"/>
                      <a:pt x="2372" y="1992"/>
                      <a:pt x="2403" y="1977"/>
                    </a:cubicBezTo>
                    <a:cubicBezTo>
                      <a:pt x="2443" y="1961"/>
                      <a:pt x="2482" y="1937"/>
                      <a:pt x="2514" y="1913"/>
                    </a:cubicBezTo>
                    <a:cubicBezTo>
                      <a:pt x="2546" y="1890"/>
                      <a:pt x="2577" y="1874"/>
                      <a:pt x="2609" y="1858"/>
                    </a:cubicBezTo>
                    <a:cubicBezTo>
                      <a:pt x="2664" y="1834"/>
                      <a:pt x="2680" y="1818"/>
                      <a:pt x="2704" y="1795"/>
                    </a:cubicBezTo>
                    <a:cubicBezTo>
                      <a:pt x="2704" y="1795"/>
                      <a:pt x="2712" y="1787"/>
                      <a:pt x="2719" y="1779"/>
                    </a:cubicBezTo>
                    <a:cubicBezTo>
                      <a:pt x="2728" y="1771"/>
                      <a:pt x="2735" y="1763"/>
                      <a:pt x="2751" y="1755"/>
                    </a:cubicBezTo>
                    <a:cubicBezTo>
                      <a:pt x="2775" y="1739"/>
                      <a:pt x="2807" y="1716"/>
                      <a:pt x="2807" y="1708"/>
                    </a:cubicBezTo>
                    <a:cubicBezTo>
                      <a:pt x="2807" y="1700"/>
                      <a:pt x="2807" y="1700"/>
                      <a:pt x="2807" y="1700"/>
                    </a:cubicBezTo>
                    <a:cubicBezTo>
                      <a:pt x="2799" y="1700"/>
                      <a:pt x="2791" y="1700"/>
                      <a:pt x="2783" y="1708"/>
                    </a:cubicBezTo>
                    <a:cubicBezTo>
                      <a:pt x="2775" y="1708"/>
                      <a:pt x="2759" y="1716"/>
                      <a:pt x="2751" y="1716"/>
                    </a:cubicBezTo>
                    <a:cubicBezTo>
                      <a:pt x="2743" y="1716"/>
                      <a:pt x="2735" y="1708"/>
                      <a:pt x="2728" y="1708"/>
                    </a:cubicBezTo>
                    <a:cubicBezTo>
                      <a:pt x="2719" y="1708"/>
                      <a:pt x="2719" y="1700"/>
                      <a:pt x="2712" y="1700"/>
                    </a:cubicBezTo>
                    <a:cubicBezTo>
                      <a:pt x="2704" y="1700"/>
                      <a:pt x="2696" y="1716"/>
                      <a:pt x="2696" y="1731"/>
                    </a:cubicBezTo>
                    <a:lnTo>
                      <a:pt x="2696" y="1739"/>
                    </a:lnTo>
                    <a:cubicBezTo>
                      <a:pt x="2688" y="1747"/>
                      <a:pt x="2648" y="1803"/>
                      <a:pt x="2633" y="1803"/>
                    </a:cubicBezTo>
                    <a:lnTo>
                      <a:pt x="2625" y="1803"/>
                    </a:lnTo>
                    <a:cubicBezTo>
                      <a:pt x="2625" y="1803"/>
                      <a:pt x="2625" y="1803"/>
                      <a:pt x="2625" y="1795"/>
                    </a:cubicBezTo>
                    <a:cubicBezTo>
                      <a:pt x="2617" y="1787"/>
                      <a:pt x="2625" y="1779"/>
                      <a:pt x="2641" y="1763"/>
                    </a:cubicBezTo>
                    <a:cubicBezTo>
                      <a:pt x="2648" y="1747"/>
                      <a:pt x="2656" y="1739"/>
                      <a:pt x="2656" y="1731"/>
                    </a:cubicBezTo>
                    <a:cubicBezTo>
                      <a:pt x="2664" y="1716"/>
                      <a:pt x="2664" y="1692"/>
                      <a:pt x="2656" y="1684"/>
                    </a:cubicBezTo>
                    <a:cubicBezTo>
                      <a:pt x="2656" y="1684"/>
                      <a:pt x="2656" y="1684"/>
                      <a:pt x="2656" y="1692"/>
                    </a:cubicBezTo>
                    <a:cubicBezTo>
                      <a:pt x="2648" y="1716"/>
                      <a:pt x="2609" y="1771"/>
                      <a:pt x="2577" y="1787"/>
                    </a:cubicBezTo>
                    <a:cubicBezTo>
                      <a:pt x="2546" y="1811"/>
                      <a:pt x="2490" y="1811"/>
                      <a:pt x="2467" y="1818"/>
                    </a:cubicBezTo>
                    <a:cubicBezTo>
                      <a:pt x="2435" y="1818"/>
                      <a:pt x="2403" y="1826"/>
                      <a:pt x="2395" y="1850"/>
                    </a:cubicBezTo>
                    <a:cubicBezTo>
                      <a:pt x="2380" y="1874"/>
                      <a:pt x="2356" y="1882"/>
                      <a:pt x="2332" y="1882"/>
                    </a:cubicBezTo>
                    <a:cubicBezTo>
                      <a:pt x="2324" y="1882"/>
                      <a:pt x="2316" y="1890"/>
                      <a:pt x="2308" y="1890"/>
                    </a:cubicBezTo>
                    <a:cubicBezTo>
                      <a:pt x="2293" y="1890"/>
                      <a:pt x="2277" y="1905"/>
                      <a:pt x="2261" y="1913"/>
                    </a:cubicBezTo>
                    <a:cubicBezTo>
                      <a:pt x="2253" y="1921"/>
                      <a:pt x="2237" y="1929"/>
                      <a:pt x="2229" y="1937"/>
                    </a:cubicBezTo>
                    <a:cubicBezTo>
                      <a:pt x="2222" y="1937"/>
                      <a:pt x="2214" y="1945"/>
                      <a:pt x="2206" y="1945"/>
                    </a:cubicBezTo>
                    <a:cubicBezTo>
                      <a:pt x="2198" y="1945"/>
                      <a:pt x="2198" y="1937"/>
                      <a:pt x="2190" y="1937"/>
                    </a:cubicBezTo>
                    <a:cubicBezTo>
                      <a:pt x="2190" y="1929"/>
                      <a:pt x="2198" y="1921"/>
                      <a:pt x="2206" y="1913"/>
                    </a:cubicBezTo>
                    <a:cubicBezTo>
                      <a:pt x="2214" y="1905"/>
                      <a:pt x="2222" y="1897"/>
                      <a:pt x="2229" y="1890"/>
                    </a:cubicBezTo>
                    <a:cubicBezTo>
                      <a:pt x="2206" y="1874"/>
                      <a:pt x="2198" y="1858"/>
                      <a:pt x="2198" y="1850"/>
                    </a:cubicBezTo>
                    <a:cubicBezTo>
                      <a:pt x="2198" y="1834"/>
                      <a:pt x="2222" y="1803"/>
                      <a:pt x="2237" y="1787"/>
                    </a:cubicBezTo>
                    <a:cubicBezTo>
                      <a:pt x="2253" y="1779"/>
                      <a:pt x="2245" y="1747"/>
                      <a:pt x="2237" y="1739"/>
                    </a:cubicBezTo>
                    <a:cubicBezTo>
                      <a:pt x="2237" y="1731"/>
                      <a:pt x="2237" y="1731"/>
                      <a:pt x="2229" y="1724"/>
                    </a:cubicBezTo>
                    <a:cubicBezTo>
                      <a:pt x="2229" y="1716"/>
                      <a:pt x="2222" y="1708"/>
                      <a:pt x="2222" y="1692"/>
                    </a:cubicBezTo>
                    <a:cubicBezTo>
                      <a:pt x="2222" y="1676"/>
                      <a:pt x="2214" y="1605"/>
                      <a:pt x="2198" y="1565"/>
                    </a:cubicBezTo>
                    <a:cubicBezTo>
                      <a:pt x="2182" y="1534"/>
                      <a:pt x="2174" y="1502"/>
                      <a:pt x="2174" y="1478"/>
                    </a:cubicBezTo>
                    <a:cubicBezTo>
                      <a:pt x="2174" y="1463"/>
                      <a:pt x="2166" y="1455"/>
                      <a:pt x="2166" y="1455"/>
                    </a:cubicBezTo>
                    <a:cubicBezTo>
                      <a:pt x="2166" y="1455"/>
                      <a:pt x="2166" y="1439"/>
                      <a:pt x="2166" y="1407"/>
                    </a:cubicBezTo>
                    <a:cubicBezTo>
                      <a:pt x="2166" y="1391"/>
                      <a:pt x="2158" y="1384"/>
                      <a:pt x="2158" y="1384"/>
                    </a:cubicBezTo>
                    <a:cubicBezTo>
                      <a:pt x="2150" y="1376"/>
                      <a:pt x="2150" y="1368"/>
                      <a:pt x="2150" y="1368"/>
                    </a:cubicBezTo>
                    <a:lnTo>
                      <a:pt x="2150" y="1368"/>
                    </a:lnTo>
                    <a:lnTo>
                      <a:pt x="2150" y="1368"/>
                    </a:lnTo>
                    <a:cubicBezTo>
                      <a:pt x="2158" y="1044"/>
                      <a:pt x="2158" y="1044"/>
                      <a:pt x="2158" y="1044"/>
                    </a:cubicBezTo>
                    <a:cubicBezTo>
                      <a:pt x="2158" y="1036"/>
                      <a:pt x="2142" y="996"/>
                      <a:pt x="2127" y="901"/>
                    </a:cubicBezTo>
                    <a:cubicBezTo>
                      <a:pt x="2119" y="870"/>
                      <a:pt x="2111" y="838"/>
                      <a:pt x="2111" y="822"/>
                    </a:cubicBezTo>
                    <a:cubicBezTo>
                      <a:pt x="2087" y="743"/>
                      <a:pt x="2071" y="696"/>
                      <a:pt x="2064" y="672"/>
                    </a:cubicBezTo>
                    <a:cubicBezTo>
                      <a:pt x="2055" y="664"/>
                      <a:pt x="2055" y="664"/>
                      <a:pt x="2055" y="664"/>
                    </a:cubicBezTo>
                    <a:cubicBezTo>
                      <a:pt x="2055" y="664"/>
                      <a:pt x="2055" y="664"/>
                      <a:pt x="2048" y="664"/>
                    </a:cubicBezTo>
                    <a:cubicBezTo>
                      <a:pt x="2048" y="672"/>
                      <a:pt x="2040" y="672"/>
                      <a:pt x="2032" y="672"/>
                    </a:cubicBezTo>
                    <a:cubicBezTo>
                      <a:pt x="2024" y="672"/>
                      <a:pt x="2024" y="672"/>
                      <a:pt x="2024" y="672"/>
                    </a:cubicBezTo>
                    <a:cubicBezTo>
                      <a:pt x="2000" y="664"/>
                      <a:pt x="1992" y="609"/>
                      <a:pt x="1992" y="577"/>
                    </a:cubicBezTo>
                    <a:cubicBezTo>
                      <a:pt x="1992" y="554"/>
                      <a:pt x="1976" y="483"/>
                      <a:pt x="1969" y="451"/>
                    </a:cubicBezTo>
                    <a:cubicBezTo>
                      <a:pt x="1961" y="427"/>
                      <a:pt x="1961" y="411"/>
                      <a:pt x="1969" y="387"/>
                    </a:cubicBezTo>
                    <a:cubicBezTo>
                      <a:pt x="1969" y="380"/>
                      <a:pt x="1969" y="372"/>
                      <a:pt x="1969" y="364"/>
                    </a:cubicBezTo>
                    <a:cubicBezTo>
                      <a:pt x="1969" y="332"/>
                      <a:pt x="1953" y="277"/>
                      <a:pt x="1937" y="253"/>
                    </a:cubicBezTo>
                    <a:cubicBezTo>
                      <a:pt x="1937" y="245"/>
                      <a:pt x="1929" y="237"/>
                      <a:pt x="1921" y="237"/>
                    </a:cubicBezTo>
                    <a:cubicBezTo>
                      <a:pt x="1913" y="230"/>
                      <a:pt x="1905" y="221"/>
                      <a:pt x="1897" y="198"/>
                    </a:cubicBezTo>
                    <a:cubicBezTo>
                      <a:pt x="1889" y="182"/>
                      <a:pt x="1889" y="166"/>
                      <a:pt x="1889" y="150"/>
                    </a:cubicBezTo>
                    <a:cubicBezTo>
                      <a:pt x="1889" y="127"/>
                      <a:pt x="1889" y="111"/>
                      <a:pt x="1882" y="103"/>
                    </a:cubicBezTo>
                    <a:cubicBezTo>
                      <a:pt x="1874" y="95"/>
                      <a:pt x="1874" y="48"/>
                      <a:pt x="1874" y="8"/>
                    </a:cubicBezTo>
                    <a:cubicBezTo>
                      <a:pt x="1629" y="71"/>
                      <a:pt x="1399" y="119"/>
                      <a:pt x="1384" y="127"/>
                    </a:cubicBezTo>
                    <a:cubicBezTo>
                      <a:pt x="1344" y="135"/>
                      <a:pt x="1123" y="419"/>
                      <a:pt x="1123" y="459"/>
                    </a:cubicBezTo>
                    <a:cubicBezTo>
                      <a:pt x="1123" y="490"/>
                      <a:pt x="1083" y="522"/>
                      <a:pt x="1044" y="554"/>
                    </a:cubicBezTo>
                    <a:cubicBezTo>
                      <a:pt x="1044" y="561"/>
                      <a:pt x="1044" y="561"/>
                      <a:pt x="1036" y="561"/>
                    </a:cubicBezTo>
                    <a:cubicBezTo>
                      <a:pt x="1044" y="561"/>
                      <a:pt x="1044" y="569"/>
                      <a:pt x="1044" y="569"/>
                    </a:cubicBezTo>
                    <a:cubicBezTo>
                      <a:pt x="1052" y="569"/>
                      <a:pt x="1044" y="569"/>
                      <a:pt x="1044" y="577"/>
                    </a:cubicBezTo>
                    <a:cubicBezTo>
                      <a:pt x="1028" y="585"/>
                      <a:pt x="980" y="641"/>
                      <a:pt x="980" y="648"/>
                    </a:cubicBezTo>
                    <a:cubicBezTo>
                      <a:pt x="980" y="656"/>
                      <a:pt x="996" y="664"/>
                      <a:pt x="1012" y="664"/>
                    </a:cubicBezTo>
                    <a:cubicBezTo>
                      <a:pt x="1020" y="664"/>
                      <a:pt x="1020" y="664"/>
                      <a:pt x="1020" y="664"/>
                    </a:cubicBezTo>
                    <a:cubicBezTo>
                      <a:pt x="1028" y="656"/>
                      <a:pt x="1036" y="656"/>
                      <a:pt x="1044" y="656"/>
                    </a:cubicBezTo>
                    <a:lnTo>
                      <a:pt x="1052" y="656"/>
                    </a:lnTo>
                    <a:cubicBezTo>
                      <a:pt x="1059" y="664"/>
                      <a:pt x="1059" y="664"/>
                      <a:pt x="1059" y="672"/>
                    </a:cubicBezTo>
                    <a:cubicBezTo>
                      <a:pt x="1052" y="680"/>
                      <a:pt x="1052" y="680"/>
                      <a:pt x="1052" y="680"/>
                    </a:cubicBezTo>
                    <a:cubicBezTo>
                      <a:pt x="1052" y="680"/>
                      <a:pt x="1059" y="680"/>
                      <a:pt x="1067" y="680"/>
                    </a:cubicBezTo>
                    <a:cubicBezTo>
                      <a:pt x="1067" y="672"/>
                      <a:pt x="1075" y="672"/>
                      <a:pt x="1075" y="672"/>
                    </a:cubicBezTo>
                    <a:cubicBezTo>
                      <a:pt x="1091" y="672"/>
                      <a:pt x="1099" y="680"/>
                      <a:pt x="1099" y="688"/>
                    </a:cubicBezTo>
                    <a:cubicBezTo>
                      <a:pt x="1099" y="688"/>
                      <a:pt x="1099" y="696"/>
                      <a:pt x="1091" y="696"/>
                    </a:cubicBezTo>
                    <a:cubicBezTo>
                      <a:pt x="1067" y="704"/>
                      <a:pt x="1059" y="727"/>
                      <a:pt x="1059" y="735"/>
                    </a:cubicBezTo>
                    <a:lnTo>
                      <a:pt x="1059" y="743"/>
                    </a:lnTo>
                    <a:cubicBezTo>
                      <a:pt x="1059" y="751"/>
                      <a:pt x="1052" y="751"/>
                      <a:pt x="1052" y="767"/>
                    </a:cubicBezTo>
                    <a:cubicBezTo>
                      <a:pt x="1052" y="775"/>
                      <a:pt x="1059" y="791"/>
                      <a:pt x="1067" y="798"/>
                    </a:cubicBezTo>
                    <a:cubicBezTo>
                      <a:pt x="1067" y="807"/>
                      <a:pt x="1067" y="807"/>
                      <a:pt x="1067" y="814"/>
                    </a:cubicBezTo>
                    <a:cubicBezTo>
                      <a:pt x="1075" y="822"/>
                      <a:pt x="1075" y="830"/>
                      <a:pt x="1083" y="830"/>
                    </a:cubicBezTo>
                    <a:cubicBezTo>
                      <a:pt x="1083" y="846"/>
                      <a:pt x="1091" y="862"/>
                      <a:pt x="1091" y="878"/>
                    </a:cubicBezTo>
                    <a:cubicBezTo>
                      <a:pt x="1091" y="878"/>
                      <a:pt x="1091" y="886"/>
                      <a:pt x="1083" y="886"/>
                    </a:cubicBezTo>
                    <a:cubicBezTo>
                      <a:pt x="1083" y="909"/>
                      <a:pt x="1083" y="925"/>
                      <a:pt x="1059" y="925"/>
                    </a:cubicBezTo>
                    <a:cubicBezTo>
                      <a:pt x="1059" y="925"/>
                      <a:pt x="1052" y="925"/>
                      <a:pt x="1044" y="925"/>
                    </a:cubicBezTo>
                    <a:cubicBezTo>
                      <a:pt x="1036" y="925"/>
                      <a:pt x="1028" y="917"/>
                      <a:pt x="1020" y="933"/>
                    </a:cubicBezTo>
                    <a:cubicBezTo>
                      <a:pt x="1020" y="933"/>
                      <a:pt x="1020" y="933"/>
                      <a:pt x="1020" y="941"/>
                    </a:cubicBezTo>
                    <a:cubicBezTo>
                      <a:pt x="1012" y="957"/>
                      <a:pt x="1004" y="965"/>
                      <a:pt x="988" y="973"/>
                    </a:cubicBezTo>
                    <a:lnTo>
                      <a:pt x="988" y="973"/>
                    </a:lnTo>
                    <a:cubicBezTo>
                      <a:pt x="980" y="973"/>
                      <a:pt x="965" y="980"/>
                      <a:pt x="965" y="988"/>
                    </a:cubicBezTo>
                    <a:cubicBezTo>
                      <a:pt x="957" y="1004"/>
                      <a:pt x="949" y="1028"/>
                      <a:pt x="933" y="1036"/>
                    </a:cubicBezTo>
                    <a:cubicBezTo>
                      <a:pt x="909" y="1044"/>
                      <a:pt x="894" y="1060"/>
                      <a:pt x="885" y="1075"/>
                    </a:cubicBezTo>
                    <a:cubicBezTo>
                      <a:pt x="885" y="1075"/>
                      <a:pt x="885" y="1075"/>
                      <a:pt x="885" y="1083"/>
                    </a:cubicBezTo>
                    <a:cubicBezTo>
                      <a:pt x="885" y="1091"/>
                      <a:pt x="885" y="1099"/>
                      <a:pt x="870" y="1091"/>
                    </a:cubicBezTo>
                    <a:lnTo>
                      <a:pt x="862" y="1091"/>
                    </a:lnTo>
                    <a:cubicBezTo>
                      <a:pt x="846" y="1083"/>
                      <a:pt x="838" y="1083"/>
                      <a:pt x="822" y="1083"/>
                    </a:cubicBezTo>
                    <a:cubicBezTo>
                      <a:pt x="791" y="1083"/>
                      <a:pt x="759" y="1091"/>
                      <a:pt x="743" y="1099"/>
                    </a:cubicBezTo>
                    <a:cubicBezTo>
                      <a:pt x="743" y="1099"/>
                      <a:pt x="735" y="1107"/>
                      <a:pt x="727" y="1107"/>
                    </a:cubicBezTo>
                    <a:cubicBezTo>
                      <a:pt x="712" y="1115"/>
                      <a:pt x="696" y="1123"/>
                      <a:pt x="688" y="1131"/>
                    </a:cubicBezTo>
                    <a:cubicBezTo>
                      <a:pt x="672" y="1147"/>
                      <a:pt x="656" y="1147"/>
                      <a:pt x="632" y="1138"/>
                    </a:cubicBezTo>
                    <a:lnTo>
                      <a:pt x="632" y="1138"/>
                    </a:lnTo>
                    <a:cubicBezTo>
                      <a:pt x="617" y="1123"/>
                      <a:pt x="601" y="1107"/>
                      <a:pt x="585" y="1107"/>
                    </a:cubicBezTo>
                    <a:lnTo>
                      <a:pt x="577" y="1107"/>
                    </a:lnTo>
                    <a:cubicBezTo>
                      <a:pt x="577" y="1107"/>
                      <a:pt x="561" y="1107"/>
                      <a:pt x="546" y="1107"/>
                    </a:cubicBezTo>
                    <a:cubicBezTo>
                      <a:pt x="474" y="1115"/>
                      <a:pt x="316" y="1115"/>
                      <a:pt x="206" y="1202"/>
                    </a:cubicBezTo>
                    <a:cubicBezTo>
                      <a:pt x="190" y="1210"/>
                      <a:pt x="182" y="1218"/>
                      <a:pt x="166" y="1225"/>
                    </a:cubicBezTo>
                    <a:cubicBezTo>
                      <a:pt x="174" y="1257"/>
                      <a:pt x="182" y="1289"/>
                      <a:pt x="190" y="1305"/>
                    </a:cubicBezTo>
                    <a:cubicBezTo>
                      <a:pt x="190" y="1313"/>
                      <a:pt x="190" y="1313"/>
                      <a:pt x="190" y="1313"/>
                    </a:cubicBezTo>
                    <a:cubicBezTo>
                      <a:pt x="190" y="1336"/>
                      <a:pt x="221" y="1376"/>
                      <a:pt x="229" y="1400"/>
                    </a:cubicBezTo>
                    <a:cubicBezTo>
                      <a:pt x="237" y="1400"/>
                      <a:pt x="237" y="1400"/>
                      <a:pt x="237" y="1391"/>
                    </a:cubicBezTo>
                    <a:lnTo>
                      <a:pt x="237" y="1391"/>
                    </a:lnTo>
                    <a:lnTo>
                      <a:pt x="237" y="1391"/>
                    </a:lnTo>
                    <a:cubicBezTo>
                      <a:pt x="245" y="1391"/>
                      <a:pt x="261" y="1391"/>
                      <a:pt x="269" y="1400"/>
                    </a:cubicBezTo>
                    <a:cubicBezTo>
                      <a:pt x="269" y="1407"/>
                      <a:pt x="269" y="1407"/>
                      <a:pt x="269" y="1415"/>
                    </a:cubicBezTo>
                    <a:cubicBezTo>
                      <a:pt x="269" y="1415"/>
                      <a:pt x="269" y="1423"/>
                      <a:pt x="261" y="1431"/>
                    </a:cubicBezTo>
                    <a:cubicBezTo>
                      <a:pt x="261" y="1447"/>
                      <a:pt x="253" y="1478"/>
                      <a:pt x="237" y="1486"/>
                    </a:cubicBezTo>
                    <a:cubicBezTo>
                      <a:pt x="221" y="1502"/>
                      <a:pt x="182" y="1542"/>
                      <a:pt x="150" y="1589"/>
                    </a:cubicBezTo>
                    <a:cubicBezTo>
                      <a:pt x="126" y="1613"/>
                      <a:pt x="111" y="1644"/>
                      <a:pt x="95" y="1660"/>
                    </a:cubicBezTo>
                    <a:cubicBezTo>
                      <a:pt x="79" y="1676"/>
                      <a:pt x="48" y="1708"/>
                      <a:pt x="8" y="1739"/>
                    </a:cubicBezTo>
                    <a:cubicBezTo>
                      <a:pt x="32" y="1850"/>
                      <a:pt x="32" y="1850"/>
                      <a:pt x="32" y="1850"/>
                    </a:cubicBezTo>
                    <a:cubicBezTo>
                      <a:pt x="111" y="1834"/>
                      <a:pt x="1415" y="1581"/>
                      <a:pt x="1439" y="1573"/>
                    </a:cubicBezTo>
                    <a:cubicBezTo>
                      <a:pt x="1447" y="1573"/>
                      <a:pt x="1455" y="1565"/>
                      <a:pt x="1455" y="1565"/>
                    </a:cubicBezTo>
                    <a:cubicBezTo>
                      <a:pt x="1471" y="1558"/>
                      <a:pt x="1486" y="1550"/>
                      <a:pt x="1502" y="1550"/>
                    </a:cubicBezTo>
                    <a:cubicBezTo>
                      <a:pt x="1510" y="1550"/>
                      <a:pt x="1526" y="1558"/>
                      <a:pt x="1542" y="1565"/>
                    </a:cubicBezTo>
                    <a:cubicBezTo>
                      <a:pt x="1589" y="1605"/>
                      <a:pt x="1613" y="1605"/>
                      <a:pt x="1644" y="1605"/>
                    </a:cubicBezTo>
                    <a:lnTo>
                      <a:pt x="1644" y="1605"/>
                    </a:lnTo>
                    <a:cubicBezTo>
                      <a:pt x="1668" y="1605"/>
                      <a:pt x="1684" y="1653"/>
                      <a:pt x="1700" y="1700"/>
                    </a:cubicBezTo>
                    <a:cubicBezTo>
                      <a:pt x="1708" y="1724"/>
                      <a:pt x="1716" y="1739"/>
                      <a:pt x="1724" y="1755"/>
                    </a:cubicBezTo>
                    <a:cubicBezTo>
                      <a:pt x="1731" y="1763"/>
                      <a:pt x="1731" y="1763"/>
                      <a:pt x="1739" y="1763"/>
                    </a:cubicBezTo>
                    <a:cubicBezTo>
                      <a:pt x="1739" y="1763"/>
                      <a:pt x="1739" y="1763"/>
                      <a:pt x="1747" y="1763"/>
                    </a:cubicBezTo>
                    <a:cubicBezTo>
                      <a:pt x="1747" y="1763"/>
                      <a:pt x="1755" y="1763"/>
                      <a:pt x="1763" y="1763"/>
                    </a:cubicBezTo>
                    <a:cubicBezTo>
                      <a:pt x="1771" y="1763"/>
                      <a:pt x="1779" y="1763"/>
                      <a:pt x="1787" y="1763"/>
                    </a:cubicBezTo>
                    <a:cubicBezTo>
                      <a:pt x="1826" y="1779"/>
                      <a:pt x="1842" y="1787"/>
                      <a:pt x="1874" y="1811"/>
                    </a:cubicBezTo>
                    <a:cubicBezTo>
                      <a:pt x="1897" y="1842"/>
                      <a:pt x="2079" y="1882"/>
                      <a:pt x="2103" y="1890"/>
                    </a:cubicBezTo>
                    <a:cubicBezTo>
                      <a:pt x="2127" y="1890"/>
                      <a:pt x="2142" y="1905"/>
                      <a:pt x="2150" y="1921"/>
                    </a:cubicBezTo>
                    <a:cubicBezTo>
                      <a:pt x="2158" y="1929"/>
                      <a:pt x="2150" y="1969"/>
                      <a:pt x="2142" y="2000"/>
                    </a:cubicBezTo>
                    <a:cubicBezTo>
                      <a:pt x="2135" y="2008"/>
                      <a:pt x="2135" y="2008"/>
                      <a:pt x="2135" y="2016"/>
                    </a:cubicBezTo>
                    <a:cubicBezTo>
                      <a:pt x="2135" y="2024"/>
                      <a:pt x="2127" y="2048"/>
                      <a:pt x="2119" y="2064"/>
                    </a:cubicBezTo>
                    <a:close/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1" name="Freeform 769"/>
              <p:cNvSpPr>
                <a:spLocks noChangeArrowheads="1"/>
              </p:cNvSpPr>
              <p:nvPr/>
            </p:nvSpPr>
            <p:spPr bwMode="auto">
              <a:xfrm>
                <a:off x="16214509" y="5108430"/>
                <a:ext cx="294551" cy="598381"/>
              </a:xfrm>
              <a:custGeom>
                <a:avLst/>
                <a:gdLst>
                  <a:gd name="T0" fmla="*/ 450 w 562"/>
                  <a:gd name="T1" fmla="*/ 371 h 1139"/>
                  <a:gd name="T2" fmla="*/ 450 w 562"/>
                  <a:gd name="T3" fmla="*/ 371 h 1139"/>
                  <a:gd name="T4" fmla="*/ 387 w 562"/>
                  <a:gd name="T5" fmla="*/ 332 h 1139"/>
                  <a:gd name="T6" fmla="*/ 427 w 562"/>
                  <a:gd name="T7" fmla="*/ 269 h 1139"/>
                  <a:gd name="T8" fmla="*/ 427 w 562"/>
                  <a:gd name="T9" fmla="*/ 269 h 1139"/>
                  <a:gd name="T10" fmla="*/ 443 w 562"/>
                  <a:gd name="T11" fmla="*/ 221 h 1139"/>
                  <a:gd name="T12" fmla="*/ 458 w 562"/>
                  <a:gd name="T13" fmla="*/ 126 h 1139"/>
                  <a:gd name="T14" fmla="*/ 411 w 562"/>
                  <a:gd name="T15" fmla="*/ 95 h 1139"/>
                  <a:gd name="T16" fmla="*/ 174 w 562"/>
                  <a:gd name="T17" fmla="*/ 23 h 1139"/>
                  <a:gd name="T18" fmla="*/ 150 w 562"/>
                  <a:gd name="T19" fmla="*/ 0 h 1139"/>
                  <a:gd name="T20" fmla="*/ 95 w 562"/>
                  <a:gd name="T21" fmla="*/ 63 h 1139"/>
                  <a:gd name="T22" fmla="*/ 87 w 562"/>
                  <a:gd name="T23" fmla="*/ 134 h 1139"/>
                  <a:gd name="T24" fmla="*/ 39 w 562"/>
                  <a:gd name="T25" fmla="*/ 245 h 1139"/>
                  <a:gd name="T26" fmla="*/ 79 w 562"/>
                  <a:gd name="T27" fmla="*/ 269 h 1139"/>
                  <a:gd name="T28" fmla="*/ 55 w 562"/>
                  <a:gd name="T29" fmla="*/ 316 h 1139"/>
                  <a:gd name="T30" fmla="*/ 39 w 562"/>
                  <a:gd name="T31" fmla="*/ 371 h 1139"/>
                  <a:gd name="T32" fmla="*/ 245 w 562"/>
                  <a:gd name="T33" fmla="*/ 545 h 1139"/>
                  <a:gd name="T34" fmla="*/ 190 w 562"/>
                  <a:gd name="T35" fmla="*/ 616 h 1139"/>
                  <a:gd name="T36" fmla="*/ 158 w 562"/>
                  <a:gd name="T37" fmla="*/ 703 h 1139"/>
                  <a:gd name="T38" fmla="*/ 110 w 562"/>
                  <a:gd name="T39" fmla="*/ 751 h 1139"/>
                  <a:gd name="T40" fmla="*/ 47 w 562"/>
                  <a:gd name="T41" fmla="*/ 846 h 1139"/>
                  <a:gd name="T42" fmla="*/ 87 w 562"/>
                  <a:gd name="T43" fmla="*/ 964 h 1139"/>
                  <a:gd name="T44" fmla="*/ 110 w 562"/>
                  <a:gd name="T45" fmla="*/ 972 h 1139"/>
                  <a:gd name="T46" fmla="*/ 158 w 562"/>
                  <a:gd name="T47" fmla="*/ 1019 h 1139"/>
                  <a:gd name="T48" fmla="*/ 253 w 562"/>
                  <a:gd name="T49" fmla="*/ 1035 h 1139"/>
                  <a:gd name="T50" fmla="*/ 284 w 562"/>
                  <a:gd name="T51" fmla="*/ 1043 h 1139"/>
                  <a:gd name="T52" fmla="*/ 316 w 562"/>
                  <a:gd name="T53" fmla="*/ 1083 h 1139"/>
                  <a:gd name="T54" fmla="*/ 316 w 562"/>
                  <a:gd name="T55" fmla="*/ 1138 h 1139"/>
                  <a:gd name="T56" fmla="*/ 363 w 562"/>
                  <a:gd name="T57" fmla="*/ 1106 h 1139"/>
                  <a:gd name="T58" fmla="*/ 411 w 562"/>
                  <a:gd name="T59" fmla="*/ 1035 h 1139"/>
                  <a:gd name="T60" fmla="*/ 419 w 562"/>
                  <a:gd name="T61" fmla="*/ 940 h 1139"/>
                  <a:gd name="T62" fmla="*/ 458 w 562"/>
                  <a:gd name="T63" fmla="*/ 853 h 1139"/>
                  <a:gd name="T64" fmla="*/ 482 w 562"/>
                  <a:gd name="T65" fmla="*/ 782 h 1139"/>
                  <a:gd name="T66" fmla="*/ 514 w 562"/>
                  <a:gd name="T67" fmla="*/ 513 h 1139"/>
                  <a:gd name="T68" fmla="*/ 450 w 562"/>
                  <a:gd name="T69" fmla="*/ 371 h 1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62" h="1139">
                    <a:moveTo>
                      <a:pt x="450" y="371"/>
                    </a:moveTo>
                    <a:lnTo>
                      <a:pt x="450" y="371"/>
                    </a:lnTo>
                    <a:cubicBezTo>
                      <a:pt x="340" y="387"/>
                      <a:pt x="387" y="371"/>
                      <a:pt x="387" y="332"/>
                    </a:cubicBezTo>
                    <a:cubicBezTo>
                      <a:pt x="387" y="300"/>
                      <a:pt x="403" y="260"/>
                      <a:pt x="427" y="269"/>
                    </a:cubicBezTo>
                    <a:lnTo>
                      <a:pt x="427" y="269"/>
                    </a:lnTo>
                    <a:cubicBezTo>
                      <a:pt x="427" y="253"/>
                      <a:pt x="435" y="229"/>
                      <a:pt x="443" y="221"/>
                    </a:cubicBezTo>
                    <a:cubicBezTo>
                      <a:pt x="443" y="205"/>
                      <a:pt x="466" y="142"/>
                      <a:pt x="458" y="126"/>
                    </a:cubicBezTo>
                    <a:cubicBezTo>
                      <a:pt x="450" y="110"/>
                      <a:pt x="435" y="102"/>
                      <a:pt x="411" y="95"/>
                    </a:cubicBezTo>
                    <a:cubicBezTo>
                      <a:pt x="387" y="95"/>
                      <a:pt x="197" y="47"/>
                      <a:pt x="174" y="23"/>
                    </a:cubicBezTo>
                    <a:cubicBezTo>
                      <a:pt x="166" y="8"/>
                      <a:pt x="158" y="0"/>
                      <a:pt x="150" y="0"/>
                    </a:cubicBezTo>
                    <a:cubicBezTo>
                      <a:pt x="134" y="8"/>
                      <a:pt x="95" y="55"/>
                      <a:pt x="95" y="63"/>
                    </a:cubicBezTo>
                    <a:cubicBezTo>
                      <a:pt x="95" y="79"/>
                      <a:pt x="103" y="126"/>
                      <a:pt x="87" y="134"/>
                    </a:cubicBezTo>
                    <a:cubicBezTo>
                      <a:pt x="63" y="150"/>
                      <a:pt x="0" y="229"/>
                      <a:pt x="39" y="245"/>
                    </a:cubicBezTo>
                    <a:cubicBezTo>
                      <a:pt x="71" y="260"/>
                      <a:pt x="79" y="245"/>
                      <a:pt x="79" y="269"/>
                    </a:cubicBezTo>
                    <a:cubicBezTo>
                      <a:pt x="79" y="284"/>
                      <a:pt x="71" y="300"/>
                      <a:pt x="55" y="316"/>
                    </a:cubicBezTo>
                    <a:cubicBezTo>
                      <a:pt x="39" y="324"/>
                      <a:pt x="32" y="363"/>
                      <a:pt x="39" y="371"/>
                    </a:cubicBezTo>
                    <a:cubicBezTo>
                      <a:pt x="55" y="387"/>
                      <a:pt x="237" y="537"/>
                      <a:pt x="245" y="545"/>
                    </a:cubicBezTo>
                    <a:cubicBezTo>
                      <a:pt x="245" y="545"/>
                      <a:pt x="205" y="600"/>
                      <a:pt x="190" y="616"/>
                    </a:cubicBezTo>
                    <a:cubicBezTo>
                      <a:pt x="174" y="640"/>
                      <a:pt x="174" y="680"/>
                      <a:pt x="158" y="703"/>
                    </a:cubicBezTo>
                    <a:cubicBezTo>
                      <a:pt x="150" y="735"/>
                      <a:pt x="134" y="743"/>
                      <a:pt x="110" y="751"/>
                    </a:cubicBezTo>
                    <a:cubicBezTo>
                      <a:pt x="87" y="759"/>
                      <a:pt x="39" y="798"/>
                      <a:pt x="47" y="846"/>
                    </a:cubicBezTo>
                    <a:cubicBezTo>
                      <a:pt x="47" y="877"/>
                      <a:pt x="63" y="925"/>
                      <a:pt x="87" y="964"/>
                    </a:cubicBezTo>
                    <a:cubicBezTo>
                      <a:pt x="95" y="956"/>
                      <a:pt x="87" y="940"/>
                      <a:pt x="110" y="972"/>
                    </a:cubicBezTo>
                    <a:cubicBezTo>
                      <a:pt x="142" y="1004"/>
                      <a:pt x="87" y="996"/>
                      <a:pt x="158" y="1019"/>
                    </a:cubicBezTo>
                    <a:cubicBezTo>
                      <a:pt x="237" y="1051"/>
                      <a:pt x="229" y="1043"/>
                      <a:pt x="253" y="1035"/>
                    </a:cubicBezTo>
                    <a:cubicBezTo>
                      <a:pt x="277" y="1027"/>
                      <a:pt x="284" y="1012"/>
                      <a:pt x="284" y="1043"/>
                    </a:cubicBezTo>
                    <a:cubicBezTo>
                      <a:pt x="292" y="1075"/>
                      <a:pt x="340" y="1035"/>
                      <a:pt x="316" y="1083"/>
                    </a:cubicBezTo>
                    <a:cubicBezTo>
                      <a:pt x="292" y="1122"/>
                      <a:pt x="277" y="1138"/>
                      <a:pt x="316" y="1138"/>
                    </a:cubicBezTo>
                    <a:cubicBezTo>
                      <a:pt x="348" y="1130"/>
                      <a:pt x="356" y="1130"/>
                      <a:pt x="363" y="1106"/>
                    </a:cubicBezTo>
                    <a:cubicBezTo>
                      <a:pt x="379" y="1083"/>
                      <a:pt x="403" y="1075"/>
                      <a:pt x="411" y="1035"/>
                    </a:cubicBezTo>
                    <a:cubicBezTo>
                      <a:pt x="419" y="1004"/>
                      <a:pt x="395" y="972"/>
                      <a:pt x="419" y="940"/>
                    </a:cubicBezTo>
                    <a:cubicBezTo>
                      <a:pt x="443" y="909"/>
                      <a:pt x="450" y="893"/>
                      <a:pt x="458" y="853"/>
                    </a:cubicBezTo>
                    <a:cubicBezTo>
                      <a:pt x="474" y="814"/>
                      <a:pt x="450" y="798"/>
                      <a:pt x="482" y="782"/>
                    </a:cubicBezTo>
                    <a:cubicBezTo>
                      <a:pt x="514" y="766"/>
                      <a:pt x="522" y="561"/>
                      <a:pt x="514" y="513"/>
                    </a:cubicBezTo>
                    <a:cubicBezTo>
                      <a:pt x="506" y="458"/>
                      <a:pt x="561" y="348"/>
                      <a:pt x="450" y="371"/>
                    </a:cubicBez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2" name="Freeform 770"/>
              <p:cNvSpPr>
                <a:spLocks noChangeArrowheads="1"/>
              </p:cNvSpPr>
              <p:nvPr/>
            </p:nvSpPr>
            <p:spPr bwMode="auto">
              <a:xfrm>
                <a:off x="16221466" y="5103792"/>
                <a:ext cx="271359" cy="603020"/>
              </a:xfrm>
              <a:custGeom>
                <a:avLst/>
                <a:gdLst>
                  <a:gd name="T0" fmla="*/ 276 w 515"/>
                  <a:gd name="T1" fmla="*/ 1138 h 1147"/>
                  <a:gd name="T2" fmla="*/ 300 w 515"/>
                  <a:gd name="T3" fmla="*/ 1067 h 1147"/>
                  <a:gd name="T4" fmla="*/ 261 w 515"/>
                  <a:gd name="T5" fmla="*/ 1035 h 1147"/>
                  <a:gd name="T6" fmla="*/ 229 w 515"/>
                  <a:gd name="T7" fmla="*/ 1051 h 1147"/>
                  <a:gd name="T8" fmla="*/ 103 w 515"/>
                  <a:gd name="T9" fmla="*/ 1004 h 1147"/>
                  <a:gd name="T10" fmla="*/ 71 w 515"/>
                  <a:gd name="T11" fmla="*/ 972 h 1147"/>
                  <a:gd name="T12" fmla="*/ 23 w 515"/>
                  <a:gd name="T13" fmla="*/ 854 h 1147"/>
                  <a:gd name="T14" fmla="*/ 150 w 515"/>
                  <a:gd name="T15" fmla="*/ 680 h 1147"/>
                  <a:gd name="T16" fmla="*/ 79 w 515"/>
                  <a:gd name="T17" fmla="*/ 427 h 1147"/>
                  <a:gd name="T18" fmla="*/ 39 w 515"/>
                  <a:gd name="T19" fmla="*/ 316 h 1147"/>
                  <a:gd name="T20" fmla="*/ 47 w 515"/>
                  <a:gd name="T21" fmla="*/ 261 h 1147"/>
                  <a:gd name="T22" fmla="*/ 63 w 515"/>
                  <a:gd name="T23" fmla="*/ 142 h 1147"/>
                  <a:gd name="T24" fmla="*/ 126 w 515"/>
                  <a:gd name="T25" fmla="*/ 0 h 1147"/>
                  <a:gd name="T26" fmla="*/ 166 w 515"/>
                  <a:gd name="T27" fmla="*/ 24 h 1147"/>
                  <a:gd name="T28" fmla="*/ 434 w 515"/>
                  <a:gd name="T29" fmla="*/ 213 h 1147"/>
                  <a:gd name="T30" fmla="*/ 411 w 515"/>
                  <a:gd name="T31" fmla="*/ 284 h 1147"/>
                  <a:gd name="T32" fmla="*/ 379 w 515"/>
                  <a:gd name="T33" fmla="*/ 340 h 1147"/>
                  <a:gd name="T34" fmla="*/ 379 w 515"/>
                  <a:gd name="T35" fmla="*/ 379 h 1147"/>
                  <a:gd name="T36" fmla="*/ 506 w 515"/>
                  <a:gd name="T37" fmla="*/ 466 h 1147"/>
                  <a:gd name="T38" fmla="*/ 450 w 515"/>
                  <a:gd name="T39" fmla="*/ 830 h 1147"/>
                  <a:gd name="T40" fmla="*/ 395 w 515"/>
                  <a:gd name="T41" fmla="*/ 1004 h 1147"/>
                  <a:gd name="T42" fmla="*/ 356 w 515"/>
                  <a:gd name="T43" fmla="*/ 1114 h 1147"/>
                  <a:gd name="T44" fmla="*/ 261 w 515"/>
                  <a:gd name="T45" fmla="*/ 1027 h 1147"/>
                  <a:gd name="T46" fmla="*/ 292 w 515"/>
                  <a:gd name="T47" fmla="*/ 1059 h 1147"/>
                  <a:gd name="T48" fmla="*/ 292 w 515"/>
                  <a:gd name="T49" fmla="*/ 1114 h 1147"/>
                  <a:gd name="T50" fmla="*/ 300 w 515"/>
                  <a:gd name="T51" fmla="*/ 1138 h 1147"/>
                  <a:gd name="T52" fmla="*/ 387 w 515"/>
                  <a:gd name="T53" fmla="*/ 1043 h 1147"/>
                  <a:gd name="T54" fmla="*/ 442 w 515"/>
                  <a:gd name="T55" fmla="*/ 861 h 1147"/>
                  <a:gd name="T56" fmla="*/ 498 w 515"/>
                  <a:gd name="T57" fmla="*/ 521 h 1147"/>
                  <a:gd name="T58" fmla="*/ 434 w 515"/>
                  <a:gd name="T59" fmla="*/ 379 h 1147"/>
                  <a:gd name="T60" fmla="*/ 363 w 515"/>
                  <a:gd name="T61" fmla="*/ 363 h 1147"/>
                  <a:gd name="T62" fmla="*/ 411 w 515"/>
                  <a:gd name="T63" fmla="*/ 268 h 1147"/>
                  <a:gd name="T64" fmla="*/ 434 w 515"/>
                  <a:gd name="T65" fmla="*/ 134 h 1147"/>
                  <a:gd name="T66" fmla="*/ 134 w 515"/>
                  <a:gd name="T67" fmla="*/ 8 h 1147"/>
                  <a:gd name="T68" fmla="*/ 71 w 515"/>
                  <a:gd name="T69" fmla="*/ 142 h 1147"/>
                  <a:gd name="T70" fmla="*/ 47 w 515"/>
                  <a:gd name="T71" fmla="*/ 253 h 1147"/>
                  <a:gd name="T72" fmla="*/ 23 w 515"/>
                  <a:gd name="T73" fmla="*/ 363 h 1147"/>
                  <a:gd name="T74" fmla="*/ 229 w 515"/>
                  <a:gd name="T75" fmla="*/ 553 h 1147"/>
                  <a:gd name="T76" fmla="*/ 150 w 515"/>
                  <a:gd name="T77" fmla="*/ 711 h 1147"/>
                  <a:gd name="T78" fmla="*/ 71 w 515"/>
                  <a:gd name="T79" fmla="*/ 964 h 1147"/>
                  <a:gd name="T80" fmla="*/ 94 w 515"/>
                  <a:gd name="T81" fmla="*/ 980 h 1147"/>
                  <a:gd name="T82" fmla="*/ 213 w 515"/>
                  <a:gd name="T83" fmla="*/ 1043 h 1147"/>
                  <a:gd name="T84" fmla="*/ 253 w 515"/>
                  <a:gd name="T85" fmla="*/ 1035 h 1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15" h="1147">
                    <a:moveTo>
                      <a:pt x="292" y="1146"/>
                    </a:moveTo>
                    <a:lnTo>
                      <a:pt x="292" y="1146"/>
                    </a:lnTo>
                    <a:cubicBezTo>
                      <a:pt x="284" y="1146"/>
                      <a:pt x="276" y="1146"/>
                      <a:pt x="276" y="1138"/>
                    </a:cubicBezTo>
                    <a:cubicBezTo>
                      <a:pt x="268" y="1130"/>
                      <a:pt x="276" y="1122"/>
                      <a:pt x="284" y="1107"/>
                    </a:cubicBezTo>
                    <a:cubicBezTo>
                      <a:pt x="292" y="1099"/>
                      <a:pt x="292" y="1099"/>
                      <a:pt x="300" y="1083"/>
                    </a:cubicBezTo>
                    <a:cubicBezTo>
                      <a:pt x="300" y="1075"/>
                      <a:pt x="300" y="1075"/>
                      <a:pt x="300" y="1067"/>
                    </a:cubicBezTo>
                    <a:lnTo>
                      <a:pt x="292" y="1067"/>
                    </a:lnTo>
                    <a:cubicBezTo>
                      <a:pt x="284" y="1067"/>
                      <a:pt x="268" y="1067"/>
                      <a:pt x="268" y="1051"/>
                    </a:cubicBezTo>
                    <a:cubicBezTo>
                      <a:pt x="268" y="1043"/>
                      <a:pt x="268" y="1035"/>
                      <a:pt x="261" y="1035"/>
                    </a:cubicBezTo>
                    <a:cubicBezTo>
                      <a:pt x="261" y="1035"/>
                      <a:pt x="261" y="1035"/>
                      <a:pt x="253" y="1035"/>
                    </a:cubicBezTo>
                    <a:cubicBezTo>
                      <a:pt x="253" y="1043"/>
                      <a:pt x="245" y="1043"/>
                      <a:pt x="237" y="1043"/>
                    </a:cubicBezTo>
                    <a:cubicBezTo>
                      <a:pt x="237" y="1043"/>
                      <a:pt x="237" y="1043"/>
                      <a:pt x="229" y="1051"/>
                    </a:cubicBezTo>
                    <a:cubicBezTo>
                      <a:pt x="229" y="1051"/>
                      <a:pt x="221" y="1051"/>
                      <a:pt x="213" y="1051"/>
                    </a:cubicBezTo>
                    <a:cubicBezTo>
                      <a:pt x="197" y="1051"/>
                      <a:pt x="181" y="1043"/>
                      <a:pt x="142" y="1035"/>
                    </a:cubicBezTo>
                    <a:cubicBezTo>
                      <a:pt x="103" y="1020"/>
                      <a:pt x="103" y="1012"/>
                      <a:pt x="103" y="1004"/>
                    </a:cubicBezTo>
                    <a:cubicBezTo>
                      <a:pt x="103" y="996"/>
                      <a:pt x="103" y="996"/>
                      <a:pt x="94" y="980"/>
                    </a:cubicBezTo>
                    <a:cubicBezTo>
                      <a:pt x="87" y="972"/>
                      <a:pt x="79" y="972"/>
                      <a:pt x="79" y="964"/>
                    </a:cubicBezTo>
                    <a:cubicBezTo>
                      <a:pt x="79" y="972"/>
                      <a:pt x="79" y="972"/>
                      <a:pt x="71" y="972"/>
                    </a:cubicBezTo>
                    <a:cubicBezTo>
                      <a:pt x="71" y="980"/>
                      <a:pt x="71" y="980"/>
                      <a:pt x="71" y="980"/>
                    </a:cubicBezTo>
                    <a:cubicBezTo>
                      <a:pt x="63" y="972"/>
                      <a:pt x="63" y="972"/>
                      <a:pt x="63" y="972"/>
                    </a:cubicBezTo>
                    <a:cubicBezTo>
                      <a:pt x="39" y="933"/>
                      <a:pt x="31" y="893"/>
                      <a:pt x="23" y="854"/>
                    </a:cubicBezTo>
                    <a:cubicBezTo>
                      <a:pt x="16" y="806"/>
                      <a:pt x="63" y="767"/>
                      <a:pt x="94" y="751"/>
                    </a:cubicBezTo>
                    <a:cubicBezTo>
                      <a:pt x="118" y="743"/>
                      <a:pt x="134" y="735"/>
                      <a:pt x="142" y="711"/>
                    </a:cubicBezTo>
                    <a:cubicBezTo>
                      <a:pt x="142" y="703"/>
                      <a:pt x="150" y="695"/>
                      <a:pt x="150" y="680"/>
                    </a:cubicBezTo>
                    <a:cubicBezTo>
                      <a:pt x="158" y="664"/>
                      <a:pt x="166" y="640"/>
                      <a:pt x="174" y="624"/>
                    </a:cubicBezTo>
                    <a:cubicBezTo>
                      <a:pt x="189" y="608"/>
                      <a:pt x="221" y="561"/>
                      <a:pt x="221" y="553"/>
                    </a:cubicBezTo>
                    <a:cubicBezTo>
                      <a:pt x="221" y="545"/>
                      <a:pt x="126" y="474"/>
                      <a:pt x="79" y="427"/>
                    </a:cubicBezTo>
                    <a:cubicBezTo>
                      <a:pt x="47" y="403"/>
                      <a:pt x="31" y="387"/>
                      <a:pt x="23" y="387"/>
                    </a:cubicBezTo>
                    <a:cubicBezTo>
                      <a:pt x="16" y="379"/>
                      <a:pt x="16" y="371"/>
                      <a:pt x="16" y="363"/>
                    </a:cubicBezTo>
                    <a:cubicBezTo>
                      <a:pt x="16" y="348"/>
                      <a:pt x="23" y="324"/>
                      <a:pt x="39" y="316"/>
                    </a:cubicBezTo>
                    <a:cubicBezTo>
                      <a:pt x="55" y="308"/>
                      <a:pt x="55" y="292"/>
                      <a:pt x="55" y="277"/>
                    </a:cubicBezTo>
                    <a:cubicBezTo>
                      <a:pt x="55" y="268"/>
                      <a:pt x="55" y="261"/>
                      <a:pt x="55" y="261"/>
                    </a:cubicBezTo>
                    <a:cubicBezTo>
                      <a:pt x="55" y="261"/>
                      <a:pt x="55" y="261"/>
                      <a:pt x="47" y="261"/>
                    </a:cubicBezTo>
                    <a:cubicBezTo>
                      <a:pt x="47" y="261"/>
                      <a:pt x="31" y="261"/>
                      <a:pt x="16" y="253"/>
                    </a:cubicBezTo>
                    <a:cubicBezTo>
                      <a:pt x="16" y="253"/>
                      <a:pt x="8" y="245"/>
                      <a:pt x="8" y="237"/>
                    </a:cubicBezTo>
                    <a:cubicBezTo>
                      <a:pt x="0" y="205"/>
                      <a:pt x="55" y="150"/>
                      <a:pt x="63" y="142"/>
                    </a:cubicBezTo>
                    <a:cubicBezTo>
                      <a:pt x="79" y="126"/>
                      <a:pt x="79" y="95"/>
                      <a:pt x="71" y="79"/>
                    </a:cubicBezTo>
                    <a:cubicBezTo>
                      <a:pt x="71" y="79"/>
                      <a:pt x="71" y="79"/>
                      <a:pt x="71" y="71"/>
                    </a:cubicBezTo>
                    <a:cubicBezTo>
                      <a:pt x="71" y="63"/>
                      <a:pt x="103" y="24"/>
                      <a:pt x="126" y="0"/>
                    </a:cubicBezTo>
                    <a:cubicBezTo>
                      <a:pt x="134" y="0"/>
                      <a:pt x="134" y="0"/>
                      <a:pt x="134" y="0"/>
                    </a:cubicBezTo>
                    <a:lnTo>
                      <a:pt x="134" y="0"/>
                    </a:lnTo>
                    <a:cubicBezTo>
                      <a:pt x="142" y="8"/>
                      <a:pt x="150" y="16"/>
                      <a:pt x="166" y="24"/>
                    </a:cubicBezTo>
                    <a:cubicBezTo>
                      <a:pt x="189" y="55"/>
                      <a:pt x="371" y="95"/>
                      <a:pt x="395" y="103"/>
                    </a:cubicBezTo>
                    <a:cubicBezTo>
                      <a:pt x="419" y="103"/>
                      <a:pt x="434" y="118"/>
                      <a:pt x="442" y="134"/>
                    </a:cubicBezTo>
                    <a:cubicBezTo>
                      <a:pt x="450" y="142"/>
                      <a:pt x="442" y="182"/>
                      <a:pt x="434" y="213"/>
                    </a:cubicBezTo>
                    <a:cubicBezTo>
                      <a:pt x="427" y="221"/>
                      <a:pt x="427" y="221"/>
                      <a:pt x="427" y="229"/>
                    </a:cubicBezTo>
                    <a:cubicBezTo>
                      <a:pt x="427" y="237"/>
                      <a:pt x="419" y="261"/>
                      <a:pt x="411" y="277"/>
                    </a:cubicBezTo>
                    <a:cubicBezTo>
                      <a:pt x="411" y="284"/>
                      <a:pt x="411" y="284"/>
                      <a:pt x="411" y="284"/>
                    </a:cubicBezTo>
                    <a:cubicBezTo>
                      <a:pt x="411" y="277"/>
                      <a:pt x="411" y="277"/>
                      <a:pt x="411" y="277"/>
                    </a:cubicBezTo>
                    <a:cubicBezTo>
                      <a:pt x="403" y="277"/>
                      <a:pt x="403" y="277"/>
                      <a:pt x="403" y="277"/>
                    </a:cubicBezTo>
                    <a:cubicBezTo>
                      <a:pt x="387" y="277"/>
                      <a:pt x="379" y="308"/>
                      <a:pt x="379" y="340"/>
                    </a:cubicBezTo>
                    <a:cubicBezTo>
                      <a:pt x="379" y="356"/>
                      <a:pt x="371" y="363"/>
                      <a:pt x="371" y="371"/>
                    </a:cubicBezTo>
                    <a:lnTo>
                      <a:pt x="363" y="379"/>
                    </a:lnTo>
                    <a:cubicBezTo>
                      <a:pt x="363" y="379"/>
                      <a:pt x="371" y="379"/>
                      <a:pt x="379" y="379"/>
                    </a:cubicBezTo>
                    <a:cubicBezTo>
                      <a:pt x="387" y="379"/>
                      <a:pt x="403" y="379"/>
                      <a:pt x="434" y="371"/>
                    </a:cubicBezTo>
                    <a:cubicBezTo>
                      <a:pt x="466" y="371"/>
                      <a:pt x="482" y="371"/>
                      <a:pt x="498" y="387"/>
                    </a:cubicBezTo>
                    <a:cubicBezTo>
                      <a:pt x="514" y="403"/>
                      <a:pt x="514" y="435"/>
                      <a:pt x="506" y="466"/>
                    </a:cubicBezTo>
                    <a:cubicBezTo>
                      <a:pt x="506" y="490"/>
                      <a:pt x="506" y="506"/>
                      <a:pt x="506" y="521"/>
                    </a:cubicBezTo>
                    <a:cubicBezTo>
                      <a:pt x="514" y="569"/>
                      <a:pt x="506" y="774"/>
                      <a:pt x="474" y="790"/>
                    </a:cubicBezTo>
                    <a:cubicBezTo>
                      <a:pt x="450" y="798"/>
                      <a:pt x="450" y="814"/>
                      <a:pt x="450" y="830"/>
                    </a:cubicBezTo>
                    <a:cubicBezTo>
                      <a:pt x="450" y="838"/>
                      <a:pt x="450" y="854"/>
                      <a:pt x="450" y="861"/>
                    </a:cubicBezTo>
                    <a:cubicBezTo>
                      <a:pt x="434" y="909"/>
                      <a:pt x="434" y="917"/>
                      <a:pt x="411" y="948"/>
                    </a:cubicBezTo>
                    <a:cubicBezTo>
                      <a:pt x="395" y="972"/>
                      <a:pt x="395" y="988"/>
                      <a:pt x="395" y="1004"/>
                    </a:cubicBezTo>
                    <a:cubicBezTo>
                      <a:pt x="395" y="1020"/>
                      <a:pt x="403" y="1035"/>
                      <a:pt x="395" y="1043"/>
                    </a:cubicBezTo>
                    <a:cubicBezTo>
                      <a:pt x="387" y="1067"/>
                      <a:pt x="379" y="1083"/>
                      <a:pt x="371" y="1091"/>
                    </a:cubicBezTo>
                    <a:cubicBezTo>
                      <a:pt x="363" y="1099"/>
                      <a:pt x="356" y="1107"/>
                      <a:pt x="356" y="1114"/>
                    </a:cubicBezTo>
                    <a:cubicBezTo>
                      <a:pt x="347" y="1138"/>
                      <a:pt x="332" y="1146"/>
                      <a:pt x="300" y="1146"/>
                    </a:cubicBezTo>
                    <a:cubicBezTo>
                      <a:pt x="292" y="1146"/>
                      <a:pt x="292" y="1146"/>
                      <a:pt x="292" y="1146"/>
                    </a:cubicBezTo>
                    <a:close/>
                    <a:moveTo>
                      <a:pt x="261" y="1027"/>
                    </a:moveTo>
                    <a:lnTo>
                      <a:pt x="261" y="1027"/>
                    </a:lnTo>
                    <a:cubicBezTo>
                      <a:pt x="276" y="1027"/>
                      <a:pt x="276" y="1043"/>
                      <a:pt x="276" y="1051"/>
                    </a:cubicBezTo>
                    <a:cubicBezTo>
                      <a:pt x="276" y="1059"/>
                      <a:pt x="284" y="1059"/>
                      <a:pt x="292" y="1059"/>
                    </a:cubicBezTo>
                    <a:cubicBezTo>
                      <a:pt x="300" y="1059"/>
                      <a:pt x="308" y="1059"/>
                      <a:pt x="308" y="1067"/>
                    </a:cubicBezTo>
                    <a:cubicBezTo>
                      <a:pt x="308" y="1075"/>
                      <a:pt x="308" y="1075"/>
                      <a:pt x="300" y="1091"/>
                    </a:cubicBezTo>
                    <a:cubicBezTo>
                      <a:pt x="300" y="1099"/>
                      <a:pt x="292" y="1107"/>
                      <a:pt x="292" y="1114"/>
                    </a:cubicBezTo>
                    <a:cubicBezTo>
                      <a:pt x="284" y="1122"/>
                      <a:pt x="276" y="1130"/>
                      <a:pt x="284" y="1138"/>
                    </a:cubicBezTo>
                    <a:cubicBezTo>
                      <a:pt x="284" y="1138"/>
                      <a:pt x="284" y="1138"/>
                      <a:pt x="292" y="1138"/>
                    </a:cubicBezTo>
                    <a:cubicBezTo>
                      <a:pt x="292" y="1138"/>
                      <a:pt x="292" y="1138"/>
                      <a:pt x="300" y="1138"/>
                    </a:cubicBezTo>
                    <a:cubicBezTo>
                      <a:pt x="332" y="1138"/>
                      <a:pt x="340" y="1130"/>
                      <a:pt x="347" y="1114"/>
                    </a:cubicBezTo>
                    <a:cubicBezTo>
                      <a:pt x="356" y="1099"/>
                      <a:pt x="356" y="1099"/>
                      <a:pt x="363" y="1091"/>
                    </a:cubicBezTo>
                    <a:cubicBezTo>
                      <a:pt x="371" y="1075"/>
                      <a:pt x="387" y="1067"/>
                      <a:pt x="387" y="1043"/>
                    </a:cubicBezTo>
                    <a:cubicBezTo>
                      <a:pt x="395" y="1027"/>
                      <a:pt x="395" y="1020"/>
                      <a:pt x="387" y="1004"/>
                    </a:cubicBezTo>
                    <a:cubicBezTo>
                      <a:pt x="387" y="988"/>
                      <a:pt x="387" y="964"/>
                      <a:pt x="403" y="948"/>
                    </a:cubicBezTo>
                    <a:cubicBezTo>
                      <a:pt x="427" y="917"/>
                      <a:pt x="434" y="901"/>
                      <a:pt x="442" y="861"/>
                    </a:cubicBezTo>
                    <a:cubicBezTo>
                      <a:pt x="442" y="846"/>
                      <a:pt x="442" y="838"/>
                      <a:pt x="442" y="830"/>
                    </a:cubicBezTo>
                    <a:cubicBezTo>
                      <a:pt x="442" y="814"/>
                      <a:pt x="442" y="798"/>
                      <a:pt x="466" y="790"/>
                    </a:cubicBezTo>
                    <a:cubicBezTo>
                      <a:pt x="498" y="774"/>
                      <a:pt x="506" y="577"/>
                      <a:pt x="498" y="521"/>
                    </a:cubicBezTo>
                    <a:cubicBezTo>
                      <a:pt x="498" y="506"/>
                      <a:pt x="498" y="490"/>
                      <a:pt x="498" y="466"/>
                    </a:cubicBezTo>
                    <a:cubicBezTo>
                      <a:pt x="506" y="435"/>
                      <a:pt x="506" y="411"/>
                      <a:pt x="490" y="387"/>
                    </a:cubicBezTo>
                    <a:cubicBezTo>
                      <a:pt x="482" y="379"/>
                      <a:pt x="466" y="379"/>
                      <a:pt x="434" y="379"/>
                    </a:cubicBezTo>
                    <a:cubicBezTo>
                      <a:pt x="403" y="387"/>
                      <a:pt x="387" y="387"/>
                      <a:pt x="379" y="387"/>
                    </a:cubicBezTo>
                    <a:cubicBezTo>
                      <a:pt x="363" y="387"/>
                      <a:pt x="363" y="387"/>
                      <a:pt x="363" y="387"/>
                    </a:cubicBezTo>
                    <a:cubicBezTo>
                      <a:pt x="356" y="379"/>
                      <a:pt x="363" y="371"/>
                      <a:pt x="363" y="363"/>
                    </a:cubicBezTo>
                    <a:cubicBezTo>
                      <a:pt x="363" y="356"/>
                      <a:pt x="371" y="348"/>
                      <a:pt x="371" y="340"/>
                    </a:cubicBezTo>
                    <a:cubicBezTo>
                      <a:pt x="371" y="308"/>
                      <a:pt x="387" y="268"/>
                      <a:pt x="403" y="268"/>
                    </a:cubicBezTo>
                    <a:cubicBezTo>
                      <a:pt x="403" y="268"/>
                      <a:pt x="403" y="268"/>
                      <a:pt x="411" y="268"/>
                    </a:cubicBezTo>
                    <a:cubicBezTo>
                      <a:pt x="411" y="261"/>
                      <a:pt x="419" y="237"/>
                      <a:pt x="419" y="229"/>
                    </a:cubicBezTo>
                    <a:cubicBezTo>
                      <a:pt x="419" y="221"/>
                      <a:pt x="427" y="221"/>
                      <a:pt x="427" y="213"/>
                    </a:cubicBezTo>
                    <a:cubicBezTo>
                      <a:pt x="427" y="190"/>
                      <a:pt x="442" y="150"/>
                      <a:pt x="434" y="134"/>
                    </a:cubicBezTo>
                    <a:cubicBezTo>
                      <a:pt x="434" y="118"/>
                      <a:pt x="419" y="110"/>
                      <a:pt x="395" y="110"/>
                    </a:cubicBezTo>
                    <a:cubicBezTo>
                      <a:pt x="379" y="103"/>
                      <a:pt x="181" y="63"/>
                      <a:pt x="158" y="31"/>
                    </a:cubicBezTo>
                    <a:cubicBezTo>
                      <a:pt x="150" y="24"/>
                      <a:pt x="142" y="16"/>
                      <a:pt x="134" y="8"/>
                    </a:cubicBezTo>
                    <a:cubicBezTo>
                      <a:pt x="103" y="39"/>
                      <a:pt x="79" y="63"/>
                      <a:pt x="79" y="71"/>
                    </a:cubicBezTo>
                    <a:cubicBezTo>
                      <a:pt x="79" y="79"/>
                      <a:pt x="79" y="79"/>
                      <a:pt x="79" y="79"/>
                    </a:cubicBezTo>
                    <a:cubicBezTo>
                      <a:pt x="79" y="103"/>
                      <a:pt x="87" y="134"/>
                      <a:pt x="71" y="142"/>
                    </a:cubicBezTo>
                    <a:cubicBezTo>
                      <a:pt x="55" y="158"/>
                      <a:pt x="8" y="213"/>
                      <a:pt x="16" y="237"/>
                    </a:cubicBezTo>
                    <a:cubicBezTo>
                      <a:pt x="16" y="245"/>
                      <a:pt x="16" y="245"/>
                      <a:pt x="23" y="245"/>
                    </a:cubicBezTo>
                    <a:cubicBezTo>
                      <a:pt x="39" y="253"/>
                      <a:pt x="47" y="253"/>
                      <a:pt x="47" y="253"/>
                    </a:cubicBezTo>
                    <a:cubicBezTo>
                      <a:pt x="63" y="253"/>
                      <a:pt x="63" y="261"/>
                      <a:pt x="63" y="277"/>
                    </a:cubicBezTo>
                    <a:cubicBezTo>
                      <a:pt x="63" y="300"/>
                      <a:pt x="55" y="308"/>
                      <a:pt x="39" y="324"/>
                    </a:cubicBezTo>
                    <a:cubicBezTo>
                      <a:pt x="31" y="332"/>
                      <a:pt x="23" y="348"/>
                      <a:pt x="23" y="363"/>
                    </a:cubicBezTo>
                    <a:cubicBezTo>
                      <a:pt x="23" y="371"/>
                      <a:pt x="23" y="379"/>
                      <a:pt x="31" y="379"/>
                    </a:cubicBezTo>
                    <a:cubicBezTo>
                      <a:pt x="31" y="379"/>
                      <a:pt x="55" y="403"/>
                      <a:pt x="79" y="427"/>
                    </a:cubicBezTo>
                    <a:cubicBezTo>
                      <a:pt x="197" y="521"/>
                      <a:pt x="229" y="545"/>
                      <a:pt x="229" y="553"/>
                    </a:cubicBezTo>
                    <a:cubicBezTo>
                      <a:pt x="237" y="561"/>
                      <a:pt x="181" y="632"/>
                      <a:pt x="181" y="632"/>
                    </a:cubicBezTo>
                    <a:cubicBezTo>
                      <a:pt x="166" y="640"/>
                      <a:pt x="166" y="664"/>
                      <a:pt x="158" y="688"/>
                    </a:cubicBezTo>
                    <a:cubicBezTo>
                      <a:pt x="158" y="695"/>
                      <a:pt x="150" y="703"/>
                      <a:pt x="150" y="711"/>
                    </a:cubicBezTo>
                    <a:cubicBezTo>
                      <a:pt x="134" y="743"/>
                      <a:pt x="126" y="751"/>
                      <a:pt x="94" y="759"/>
                    </a:cubicBezTo>
                    <a:cubicBezTo>
                      <a:pt x="71" y="767"/>
                      <a:pt x="23" y="806"/>
                      <a:pt x="31" y="854"/>
                    </a:cubicBezTo>
                    <a:cubicBezTo>
                      <a:pt x="39" y="885"/>
                      <a:pt x="47" y="925"/>
                      <a:pt x="71" y="964"/>
                    </a:cubicBezTo>
                    <a:lnTo>
                      <a:pt x="71" y="964"/>
                    </a:lnTo>
                    <a:cubicBezTo>
                      <a:pt x="71" y="964"/>
                      <a:pt x="71" y="956"/>
                      <a:pt x="79" y="956"/>
                    </a:cubicBezTo>
                    <a:cubicBezTo>
                      <a:pt x="79" y="956"/>
                      <a:pt x="87" y="956"/>
                      <a:pt x="94" y="980"/>
                    </a:cubicBezTo>
                    <a:cubicBezTo>
                      <a:pt x="110" y="988"/>
                      <a:pt x="110" y="996"/>
                      <a:pt x="110" y="1004"/>
                    </a:cubicBezTo>
                    <a:cubicBezTo>
                      <a:pt x="110" y="1012"/>
                      <a:pt x="110" y="1012"/>
                      <a:pt x="150" y="1027"/>
                    </a:cubicBezTo>
                    <a:cubicBezTo>
                      <a:pt x="181" y="1035"/>
                      <a:pt x="205" y="1043"/>
                      <a:pt x="213" y="1043"/>
                    </a:cubicBezTo>
                    <a:cubicBezTo>
                      <a:pt x="221" y="1043"/>
                      <a:pt x="221" y="1043"/>
                      <a:pt x="229" y="1043"/>
                    </a:cubicBezTo>
                    <a:lnTo>
                      <a:pt x="237" y="1035"/>
                    </a:lnTo>
                    <a:cubicBezTo>
                      <a:pt x="245" y="1035"/>
                      <a:pt x="245" y="1035"/>
                      <a:pt x="253" y="1035"/>
                    </a:cubicBezTo>
                    <a:cubicBezTo>
                      <a:pt x="253" y="1027"/>
                      <a:pt x="261" y="1027"/>
                      <a:pt x="261" y="1027"/>
                    </a:cubicBezTo>
                    <a:close/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3" name="Freeform 771"/>
              <p:cNvSpPr>
                <a:spLocks noChangeArrowheads="1"/>
              </p:cNvSpPr>
              <p:nvPr/>
            </p:nvSpPr>
            <p:spPr bwMode="auto">
              <a:xfrm>
                <a:off x="16179719" y="5507351"/>
                <a:ext cx="220335" cy="361812"/>
              </a:xfrm>
              <a:custGeom>
                <a:avLst/>
                <a:gdLst>
                  <a:gd name="T0" fmla="*/ 102 w 420"/>
                  <a:gd name="T1" fmla="*/ 0 h 688"/>
                  <a:gd name="T2" fmla="*/ 102 w 420"/>
                  <a:gd name="T3" fmla="*/ 0 h 688"/>
                  <a:gd name="T4" fmla="*/ 31 w 420"/>
                  <a:gd name="T5" fmla="*/ 31 h 688"/>
                  <a:gd name="T6" fmla="*/ 7 w 420"/>
                  <a:gd name="T7" fmla="*/ 79 h 688"/>
                  <a:gd name="T8" fmla="*/ 31 w 420"/>
                  <a:gd name="T9" fmla="*/ 181 h 688"/>
                  <a:gd name="T10" fmla="*/ 102 w 420"/>
                  <a:gd name="T11" fmla="*/ 411 h 688"/>
                  <a:gd name="T12" fmla="*/ 142 w 420"/>
                  <a:gd name="T13" fmla="*/ 640 h 688"/>
                  <a:gd name="T14" fmla="*/ 268 w 420"/>
                  <a:gd name="T15" fmla="*/ 664 h 688"/>
                  <a:gd name="T16" fmla="*/ 419 w 420"/>
                  <a:gd name="T17" fmla="*/ 687 h 688"/>
                  <a:gd name="T18" fmla="*/ 419 w 420"/>
                  <a:gd name="T19" fmla="*/ 671 h 688"/>
                  <a:gd name="T20" fmla="*/ 371 w 420"/>
                  <a:gd name="T21" fmla="*/ 632 h 688"/>
                  <a:gd name="T22" fmla="*/ 355 w 420"/>
                  <a:gd name="T23" fmla="*/ 561 h 688"/>
                  <a:gd name="T24" fmla="*/ 355 w 420"/>
                  <a:gd name="T25" fmla="*/ 506 h 688"/>
                  <a:gd name="T26" fmla="*/ 332 w 420"/>
                  <a:gd name="T27" fmla="*/ 450 h 688"/>
                  <a:gd name="T28" fmla="*/ 253 w 420"/>
                  <a:gd name="T29" fmla="*/ 387 h 688"/>
                  <a:gd name="T30" fmla="*/ 182 w 420"/>
                  <a:gd name="T31" fmla="*/ 260 h 688"/>
                  <a:gd name="T32" fmla="*/ 150 w 420"/>
                  <a:gd name="T33" fmla="*/ 205 h 688"/>
                  <a:gd name="T34" fmla="*/ 150 w 420"/>
                  <a:gd name="T35" fmla="*/ 205 h 688"/>
                  <a:gd name="T36" fmla="*/ 110 w 420"/>
                  <a:gd name="T37" fmla="*/ 87 h 688"/>
                  <a:gd name="T38" fmla="*/ 134 w 420"/>
                  <a:gd name="T39" fmla="*/ 23 h 688"/>
                  <a:gd name="T40" fmla="*/ 102 w 420"/>
                  <a:gd name="T41" fmla="*/ 0 h 6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20" h="688">
                    <a:moveTo>
                      <a:pt x="102" y="0"/>
                    </a:moveTo>
                    <a:lnTo>
                      <a:pt x="102" y="0"/>
                    </a:lnTo>
                    <a:cubicBezTo>
                      <a:pt x="71" y="0"/>
                      <a:pt x="39" y="23"/>
                      <a:pt x="31" y="31"/>
                    </a:cubicBezTo>
                    <a:cubicBezTo>
                      <a:pt x="23" y="47"/>
                      <a:pt x="7" y="71"/>
                      <a:pt x="7" y="79"/>
                    </a:cubicBezTo>
                    <a:cubicBezTo>
                      <a:pt x="0" y="87"/>
                      <a:pt x="7" y="126"/>
                      <a:pt x="31" y="181"/>
                    </a:cubicBezTo>
                    <a:cubicBezTo>
                      <a:pt x="55" y="245"/>
                      <a:pt x="95" y="371"/>
                      <a:pt x="102" y="411"/>
                    </a:cubicBezTo>
                    <a:cubicBezTo>
                      <a:pt x="102" y="458"/>
                      <a:pt x="134" y="624"/>
                      <a:pt x="142" y="640"/>
                    </a:cubicBezTo>
                    <a:cubicBezTo>
                      <a:pt x="150" y="648"/>
                      <a:pt x="197" y="648"/>
                      <a:pt x="268" y="664"/>
                    </a:cubicBezTo>
                    <a:cubicBezTo>
                      <a:pt x="316" y="671"/>
                      <a:pt x="379" y="671"/>
                      <a:pt x="419" y="687"/>
                    </a:cubicBezTo>
                    <a:cubicBezTo>
                      <a:pt x="419" y="680"/>
                      <a:pt x="419" y="671"/>
                      <a:pt x="419" y="671"/>
                    </a:cubicBezTo>
                    <a:cubicBezTo>
                      <a:pt x="419" y="640"/>
                      <a:pt x="403" y="656"/>
                      <a:pt x="371" y="632"/>
                    </a:cubicBezTo>
                    <a:cubicBezTo>
                      <a:pt x="347" y="608"/>
                      <a:pt x="403" y="608"/>
                      <a:pt x="355" y="561"/>
                    </a:cubicBezTo>
                    <a:cubicBezTo>
                      <a:pt x="316" y="513"/>
                      <a:pt x="355" y="513"/>
                      <a:pt x="355" y="506"/>
                    </a:cubicBezTo>
                    <a:cubicBezTo>
                      <a:pt x="355" y="490"/>
                      <a:pt x="355" y="466"/>
                      <a:pt x="332" y="450"/>
                    </a:cubicBezTo>
                    <a:cubicBezTo>
                      <a:pt x="300" y="427"/>
                      <a:pt x="268" y="403"/>
                      <a:pt x="253" y="387"/>
                    </a:cubicBezTo>
                    <a:cubicBezTo>
                      <a:pt x="237" y="371"/>
                      <a:pt x="221" y="292"/>
                      <a:pt x="182" y="260"/>
                    </a:cubicBezTo>
                    <a:cubicBezTo>
                      <a:pt x="150" y="229"/>
                      <a:pt x="134" y="213"/>
                      <a:pt x="150" y="205"/>
                    </a:cubicBezTo>
                    <a:lnTo>
                      <a:pt x="150" y="205"/>
                    </a:lnTo>
                    <a:cubicBezTo>
                      <a:pt x="126" y="166"/>
                      <a:pt x="110" y="118"/>
                      <a:pt x="110" y="87"/>
                    </a:cubicBezTo>
                    <a:cubicBezTo>
                      <a:pt x="102" y="63"/>
                      <a:pt x="118" y="39"/>
                      <a:pt x="134" y="23"/>
                    </a:cubicBezTo>
                    <a:cubicBezTo>
                      <a:pt x="126" y="16"/>
                      <a:pt x="118" y="0"/>
                      <a:pt x="102" y="0"/>
                    </a:cubicBez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4" name="Freeform 772"/>
              <p:cNvSpPr>
                <a:spLocks noChangeArrowheads="1"/>
              </p:cNvSpPr>
              <p:nvPr/>
            </p:nvSpPr>
            <p:spPr bwMode="auto">
              <a:xfrm>
                <a:off x="16179719" y="5507351"/>
                <a:ext cx="220335" cy="366450"/>
              </a:xfrm>
              <a:custGeom>
                <a:avLst/>
                <a:gdLst>
                  <a:gd name="T0" fmla="*/ 419 w 420"/>
                  <a:gd name="T1" fmla="*/ 695 h 696"/>
                  <a:gd name="T2" fmla="*/ 316 w 420"/>
                  <a:gd name="T3" fmla="*/ 671 h 696"/>
                  <a:gd name="T4" fmla="*/ 205 w 420"/>
                  <a:gd name="T5" fmla="*/ 656 h 696"/>
                  <a:gd name="T6" fmla="*/ 95 w 420"/>
                  <a:gd name="T7" fmla="*/ 411 h 696"/>
                  <a:gd name="T8" fmla="*/ 0 w 420"/>
                  <a:gd name="T9" fmla="*/ 79 h 696"/>
                  <a:gd name="T10" fmla="*/ 31 w 420"/>
                  <a:gd name="T11" fmla="*/ 31 h 696"/>
                  <a:gd name="T12" fmla="*/ 134 w 420"/>
                  <a:gd name="T13" fmla="*/ 16 h 696"/>
                  <a:gd name="T14" fmla="*/ 134 w 420"/>
                  <a:gd name="T15" fmla="*/ 23 h 696"/>
                  <a:gd name="T16" fmla="*/ 150 w 420"/>
                  <a:gd name="T17" fmla="*/ 205 h 696"/>
                  <a:gd name="T18" fmla="*/ 150 w 420"/>
                  <a:gd name="T19" fmla="*/ 205 h 696"/>
                  <a:gd name="T20" fmla="*/ 142 w 420"/>
                  <a:gd name="T21" fmla="*/ 213 h 696"/>
                  <a:gd name="T22" fmla="*/ 237 w 420"/>
                  <a:gd name="T23" fmla="*/ 347 h 696"/>
                  <a:gd name="T24" fmla="*/ 300 w 420"/>
                  <a:gd name="T25" fmla="*/ 418 h 696"/>
                  <a:gd name="T26" fmla="*/ 355 w 420"/>
                  <a:gd name="T27" fmla="*/ 506 h 696"/>
                  <a:gd name="T28" fmla="*/ 347 w 420"/>
                  <a:gd name="T29" fmla="*/ 513 h 696"/>
                  <a:gd name="T30" fmla="*/ 363 w 420"/>
                  <a:gd name="T31" fmla="*/ 561 h 696"/>
                  <a:gd name="T32" fmla="*/ 379 w 420"/>
                  <a:gd name="T33" fmla="*/ 632 h 696"/>
                  <a:gd name="T34" fmla="*/ 419 w 420"/>
                  <a:gd name="T35" fmla="*/ 671 h 696"/>
                  <a:gd name="T36" fmla="*/ 419 w 420"/>
                  <a:gd name="T37" fmla="*/ 695 h 696"/>
                  <a:gd name="T38" fmla="*/ 102 w 420"/>
                  <a:gd name="T39" fmla="*/ 7 h 696"/>
                  <a:gd name="T40" fmla="*/ 15 w 420"/>
                  <a:gd name="T41" fmla="*/ 71 h 696"/>
                  <a:gd name="T42" fmla="*/ 31 w 420"/>
                  <a:gd name="T43" fmla="*/ 181 h 696"/>
                  <a:gd name="T44" fmla="*/ 142 w 420"/>
                  <a:gd name="T45" fmla="*/ 640 h 696"/>
                  <a:gd name="T46" fmla="*/ 268 w 420"/>
                  <a:gd name="T47" fmla="*/ 656 h 696"/>
                  <a:gd name="T48" fmla="*/ 411 w 420"/>
                  <a:gd name="T49" fmla="*/ 680 h 696"/>
                  <a:gd name="T50" fmla="*/ 395 w 420"/>
                  <a:gd name="T51" fmla="*/ 648 h 696"/>
                  <a:gd name="T52" fmla="*/ 371 w 420"/>
                  <a:gd name="T53" fmla="*/ 608 h 696"/>
                  <a:gd name="T54" fmla="*/ 332 w 420"/>
                  <a:gd name="T55" fmla="*/ 529 h 696"/>
                  <a:gd name="T56" fmla="*/ 347 w 420"/>
                  <a:gd name="T57" fmla="*/ 506 h 696"/>
                  <a:gd name="T58" fmla="*/ 324 w 420"/>
                  <a:gd name="T59" fmla="*/ 450 h 696"/>
                  <a:gd name="T60" fmla="*/ 253 w 420"/>
                  <a:gd name="T61" fmla="*/ 387 h 696"/>
                  <a:gd name="T62" fmla="*/ 182 w 420"/>
                  <a:gd name="T63" fmla="*/ 260 h 696"/>
                  <a:gd name="T64" fmla="*/ 142 w 420"/>
                  <a:gd name="T65" fmla="*/ 205 h 696"/>
                  <a:gd name="T66" fmla="*/ 126 w 420"/>
                  <a:gd name="T67" fmla="*/ 23 h 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20" h="696">
                    <a:moveTo>
                      <a:pt x="419" y="695"/>
                    </a:moveTo>
                    <a:lnTo>
                      <a:pt x="419" y="695"/>
                    </a:lnTo>
                    <a:cubicBezTo>
                      <a:pt x="411" y="687"/>
                      <a:pt x="411" y="687"/>
                      <a:pt x="411" y="687"/>
                    </a:cubicBezTo>
                    <a:cubicBezTo>
                      <a:pt x="387" y="680"/>
                      <a:pt x="347" y="680"/>
                      <a:pt x="316" y="671"/>
                    </a:cubicBezTo>
                    <a:cubicBezTo>
                      <a:pt x="300" y="671"/>
                      <a:pt x="284" y="671"/>
                      <a:pt x="268" y="664"/>
                    </a:cubicBezTo>
                    <a:cubicBezTo>
                      <a:pt x="245" y="664"/>
                      <a:pt x="221" y="664"/>
                      <a:pt x="205" y="656"/>
                    </a:cubicBezTo>
                    <a:cubicBezTo>
                      <a:pt x="166" y="656"/>
                      <a:pt x="142" y="648"/>
                      <a:pt x="142" y="640"/>
                    </a:cubicBezTo>
                    <a:cubicBezTo>
                      <a:pt x="134" y="624"/>
                      <a:pt x="102" y="458"/>
                      <a:pt x="95" y="411"/>
                    </a:cubicBezTo>
                    <a:cubicBezTo>
                      <a:pt x="95" y="371"/>
                      <a:pt x="55" y="245"/>
                      <a:pt x="23" y="189"/>
                    </a:cubicBezTo>
                    <a:cubicBezTo>
                      <a:pt x="0" y="134"/>
                      <a:pt x="0" y="87"/>
                      <a:pt x="0" y="79"/>
                    </a:cubicBezTo>
                    <a:cubicBezTo>
                      <a:pt x="7" y="79"/>
                      <a:pt x="7" y="71"/>
                      <a:pt x="7" y="63"/>
                    </a:cubicBezTo>
                    <a:cubicBezTo>
                      <a:pt x="15" y="55"/>
                      <a:pt x="23" y="39"/>
                      <a:pt x="31" y="31"/>
                    </a:cubicBezTo>
                    <a:cubicBezTo>
                      <a:pt x="39" y="16"/>
                      <a:pt x="71" y="0"/>
                      <a:pt x="102" y="0"/>
                    </a:cubicBezTo>
                    <a:cubicBezTo>
                      <a:pt x="118" y="0"/>
                      <a:pt x="134" y="7"/>
                      <a:pt x="134" y="16"/>
                    </a:cubicBezTo>
                    <a:cubicBezTo>
                      <a:pt x="134" y="23"/>
                      <a:pt x="134" y="23"/>
                      <a:pt x="134" y="23"/>
                    </a:cubicBezTo>
                    <a:lnTo>
                      <a:pt x="134" y="23"/>
                    </a:lnTo>
                    <a:cubicBezTo>
                      <a:pt x="126" y="31"/>
                      <a:pt x="102" y="55"/>
                      <a:pt x="110" y="87"/>
                    </a:cubicBezTo>
                    <a:cubicBezTo>
                      <a:pt x="118" y="118"/>
                      <a:pt x="126" y="166"/>
                      <a:pt x="150" y="205"/>
                    </a:cubicBezTo>
                    <a:lnTo>
                      <a:pt x="150" y="205"/>
                    </a:lnTo>
                    <a:lnTo>
                      <a:pt x="150" y="205"/>
                    </a:lnTo>
                    <a:lnTo>
                      <a:pt x="150" y="205"/>
                    </a:lnTo>
                    <a:cubicBezTo>
                      <a:pt x="142" y="213"/>
                      <a:pt x="142" y="213"/>
                      <a:pt x="142" y="213"/>
                    </a:cubicBezTo>
                    <a:cubicBezTo>
                      <a:pt x="142" y="221"/>
                      <a:pt x="173" y="245"/>
                      <a:pt x="189" y="260"/>
                    </a:cubicBezTo>
                    <a:cubicBezTo>
                      <a:pt x="213" y="276"/>
                      <a:pt x="229" y="324"/>
                      <a:pt x="237" y="347"/>
                    </a:cubicBezTo>
                    <a:cubicBezTo>
                      <a:pt x="245" y="363"/>
                      <a:pt x="253" y="379"/>
                      <a:pt x="253" y="387"/>
                    </a:cubicBezTo>
                    <a:cubicBezTo>
                      <a:pt x="260" y="395"/>
                      <a:pt x="276" y="403"/>
                      <a:pt x="300" y="418"/>
                    </a:cubicBezTo>
                    <a:cubicBezTo>
                      <a:pt x="308" y="427"/>
                      <a:pt x="324" y="434"/>
                      <a:pt x="332" y="442"/>
                    </a:cubicBezTo>
                    <a:cubicBezTo>
                      <a:pt x="355" y="466"/>
                      <a:pt x="355" y="490"/>
                      <a:pt x="355" y="506"/>
                    </a:cubicBezTo>
                    <a:lnTo>
                      <a:pt x="355" y="506"/>
                    </a:lnTo>
                    <a:cubicBezTo>
                      <a:pt x="355" y="506"/>
                      <a:pt x="355" y="513"/>
                      <a:pt x="347" y="513"/>
                    </a:cubicBezTo>
                    <a:cubicBezTo>
                      <a:pt x="347" y="513"/>
                      <a:pt x="340" y="521"/>
                      <a:pt x="340" y="529"/>
                    </a:cubicBezTo>
                    <a:cubicBezTo>
                      <a:pt x="340" y="537"/>
                      <a:pt x="347" y="545"/>
                      <a:pt x="363" y="561"/>
                    </a:cubicBezTo>
                    <a:cubicBezTo>
                      <a:pt x="387" y="593"/>
                      <a:pt x="379" y="600"/>
                      <a:pt x="371" y="616"/>
                    </a:cubicBezTo>
                    <a:cubicBezTo>
                      <a:pt x="371" y="616"/>
                      <a:pt x="371" y="624"/>
                      <a:pt x="379" y="632"/>
                    </a:cubicBezTo>
                    <a:cubicBezTo>
                      <a:pt x="387" y="640"/>
                      <a:pt x="395" y="640"/>
                      <a:pt x="403" y="640"/>
                    </a:cubicBezTo>
                    <a:cubicBezTo>
                      <a:pt x="411" y="648"/>
                      <a:pt x="419" y="648"/>
                      <a:pt x="419" y="671"/>
                    </a:cubicBezTo>
                    <a:cubicBezTo>
                      <a:pt x="419" y="671"/>
                      <a:pt x="419" y="680"/>
                      <a:pt x="419" y="687"/>
                    </a:cubicBezTo>
                    <a:lnTo>
                      <a:pt x="419" y="695"/>
                    </a:lnTo>
                    <a:close/>
                    <a:moveTo>
                      <a:pt x="102" y="7"/>
                    </a:moveTo>
                    <a:lnTo>
                      <a:pt x="102" y="7"/>
                    </a:lnTo>
                    <a:cubicBezTo>
                      <a:pt x="71" y="7"/>
                      <a:pt x="39" y="23"/>
                      <a:pt x="39" y="39"/>
                    </a:cubicBezTo>
                    <a:cubicBezTo>
                      <a:pt x="31" y="39"/>
                      <a:pt x="23" y="55"/>
                      <a:pt x="15" y="71"/>
                    </a:cubicBezTo>
                    <a:cubicBezTo>
                      <a:pt x="15" y="71"/>
                      <a:pt x="7" y="79"/>
                      <a:pt x="7" y="87"/>
                    </a:cubicBezTo>
                    <a:cubicBezTo>
                      <a:pt x="7" y="87"/>
                      <a:pt x="7" y="126"/>
                      <a:pt x="31" y="181"/>
                    </a:cubicBezTo>
                    <a:cubicBezTo>
                      <a:pt x="63" y="245"/>
                      <a:pt x="102" y="371"/>
                      <a:pt x="102" y="411"/>
                    </a:cubicBezTo>
                    <a:cubicBezTo>
                      <a:pt x="102" y="458"/>
                      <a:pt x="142" y="624"/>
                      <a:pt x="142" y="640"/>
                    </a:cubicBezTo>
                    <a:cubicBezTo>
                      <a:pt x="150" y="648"/>
                      <a:pt x="173" y="648"/>
                      <a:pt x="205" y="648"/>
                    </a:cubicBezTo>
                    <a:cubicBezTo>
                      <a:pt x="229" y="656"/>
                      <a:pt x="245" y="656"/>
                      <a:pt x="268" y="656"/>
                    </a:cubicBezTo>
                    <a:cubicBezTo>
                      <a:pt x="284" y="664"/>
                      <a:pt x="300" y="664"/>
                      <a:pt x="316" y="664"/>
                    </a:cubicBezTo>
                    <a:cubicBezTo>
                      <a:pt x="347" y="671"/>
                      <a:pt x="387" y="671"/>
                      <a:pt x="411" y="680"/>
                    </a:cubicBezTo>
                    <a:lnTo>
                      <a:pt x="411" y="671"/>
                    </a:lnTo>
                    <a:cubicBezTo>
                      <a:pt x="411" y="656"/>
                      <a:pt x="411" y="656"/>
                      <a:pt x="395" y="648"/>
                    </a:cubicBezTo>
                    <a:cubicBezTo>
                      <a:pt x="395" y="648"/>
                      <a:pt x="379" y="640"/>
                      <a:pt x="371" y="632"/>
                    </a:cubicBezTo>
                    <a:cubicBezTo>
                      <a:pt x="363" y="624"/>
                      <a:pt x="363" y="616"/>
                      <a:pt x="371" y="608"/>
                    </a:cubicBezTo>
                    <a:cubicBezTo>
                      <a:pt x="371" y="600"/>
                      <a:pt x="379" y="593"/>
                      <a:pt x="355" y="569"/>
                    </a:cubicBezTo>
                    <a:cubicBezTo>
                      <a:pt x="340" y="545"/>
                      <a:pt x="332" y="537"/>
                      <a:pt x="332" y="529"/>
                    </a:cubicBezTo>
                    <a:cubicBezTo>
                      <a:pt x="332" y="513"/>
                      <a:pt x="340" y="513"/>
                      <a:pt x="347" y="506"/>
                    </a:cubicBezTo>
                    <a:lnTo>
                      <a:pt x="347" y="506"/>
                    </a:lnTo>
                    <a:lnTo>
                      <a:pt x="347" y="506"/>
                    </a:lnTo>
                    <a:cubicBezTo>
                      <a:pt x="347" y="490"/>
                      <a:pt x="347" y="466"/>
                      <a:pt x="324" y="450"/>
                    </a:cubicBezTo>
                    <a:cubicBezTo>
                      <a:pt x="316" y="442"/>
                      <a:pt x="308" y="434"/>
                      <a:pt x="292" y="427"/>
                    </a:cubicBezTo>
                    <a:cubicBezTo>
                      <a:pt x="276" y="411"/>
                      <a:pt x="260" y="395"/>
                      <a:pt x="253" y="387"/>
                    </a:cubicBezTo>
                    <a:cubicBezTo>
                      <a:pt x="245" y="387"/>
                      <a:pt x="237" y="371"/>
                      <a:pt x="237" y="355"/>
                    </a:cubicBezTo>
                    <a:cubicBezTo>
                      <a:pt x="221" y="324"/>
                      <a:pt x="205" y="284"/>
                      <a:pt x="182" y="260"/>
                    </a:cubicBezTo>
                    <a:cubicBezTo>
                      <a:pt x="150" y="237"/>
                      <a:pt x="134" y="221"/>
                      <a:pt x="134" y="213"/>
                    </a:cubicBezTo>
                    <a:cubicBezTo>
                      <a:pt x="134" y="205"/>
                      <a:pt x="142" y="205"/>
                      <a:pt x="142" y="205"/>
                    </a:cubicBezTo>
                    <a:cubicBezTo>
                      <a:pt x="118" y="166"/>
                      <a:pt x="110" y="126"/>
                      <a:pt x="102" y="87"/>
                    </a:cubicBezTo>
                    <a:cubicBezTo>
                      <a:pt x="102" y="63"/>
                      <a:pt x="110" y="39"/>
                      <a:pt x="126" y="23"/>
                    </a:cubicBezTo>
                    <a:cubicBezTo>
                      <a:pt x="118" y="7"/>
                      <a:pt x="110" y="7"/>
                      <a:pt x="102" y="7"/>
                    </a:cubicBezTo>
                    <a:close/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5" name="Freeform 773"/>
              <p:cNvSpPr>
                <a:spLocks noChangeArrowheads="1"/>
              </p:cNvSpPr>
              <p:nvPr/>
            </p:nvSpPr>
            <p:spPr bwMode="auto">
              <a:xfrm>
                <a:off x="15194014" y="4971591"/>
                <a:ext cx="1148056" cy="753775"/>
              </a:xfrm>
              <a:custGeom>
                <a:avLst/>
                <a:gdLst>
                  <a:gd name="T0" fmla="*/ 1881 w 2183"/>
                  <a:gd name="T1" fmla="*/ 1114 h 1432"/>
                  <a:gd name="T2" fmla="*/ 1881 w 2183"/>
                  <a:gd name="T3" fmla="*/ 1114 h 1432"/>
                  <a:gd name="T4" fmla="*/ 1881 w 2183"/>
                  <a:gd name="T5" fmla="*/ 1099 h 1432"/>
                  <a:gd name="T6" fmla="*/ 1905 w 2183"/>
                  <a:gd name="T7" fmla="*/ 1051 h 1432"/>
                  <a:gd name="T8" fmla="*/ 1976 w 2183"/>
                  <a:gd name="T9" fmla="*/ 1020 h 1432"/>
                  <a:gd name="T10" fmla="*/ 2008 w 2183"/>
                  <a:gd name="T11" fmla="*/ 1043 h 1432"/>
                  <a:gd name="T12" fmla="*/ 2047 w 2183"/>
                  <a:gd name="T13" fmla="*/ 1012 h 1432"/>
                  <a:gd name="T14" fmla="*/ 2095 w 2183"/>
                  <a:gd name="T15" fmla="*/ 964 h 1432"/>
                  <a:gd name="T16" fmla="*/ 2127 w 2183"/>
                  <a:gd name="T17" fmla="*/ 877 h 1432"/>
                  <a:gd name="T18" fmla="*/ 2182 w 2183"/>
                  <a:gd name="T19" fmla="*/ 806 h 1432"/>
                  <a:gd name="T20" fmla="*/ 1976 w 2183"/>
                  <a:gd name="T21" fmla="*/ 632 h 1432"/>
                  <a:gd name="T22" fmla="*/ 1992 w 2183"/>
                  <a:gd name="T23" fmla="*/ 577 h 1432"/>
                  <a:gd name="T24" fmla="*/ 2016 w 2183"/>
                  <a:gd name="T25" fmla="*/ 530 h 1432"/>
                  <a:gd name="T26" fmla="*/ 1976 w 2183"/>
                  <a:gd name="T27" fmla="*/ 506 h 1432"/>
                  <a:gd name="T28" fmla="*/ 2024 w 2183"/>
                  <a:gd name="T29" fmla="*/ 395 h 1432"/>
                  <a:gd name="T30" fmla="*/ 2032 w 2183"/>
                  <a:gd name="T31" fmla="*/ 324 h 1432"/>
                  <a:gd name="T32" fmla="*/ 2087 w 2183"/>
                  <a:gd name="T33" fmla="*/ 261 h 1432"/>
                  <a:gd name="T34" fmla="*/ 2032 w 2183"/>
                  <a:gd name="T35" fmla="*/ 237 h 1432"/>
                  <a:gd name="T36" fmla="*/ 1961 w 2183"/>
                  <a:gd name="T37" fmla="*/ 221 h 1432"/>
                  <a:gd name="T38" fmla="*/ 1889 w 2183"/>
                  <a:gd name="T39" fmla="*/ 79 h 1432"/>
                  <a:gd name="T40" fmla="*/ 1787 w 2183"/>
                  <a:gd name="T41" fmla="*/ 39 h 1432"/>
                  <a:gd name="T42" fmla="*/ 1684 w 2183"/>
                  <a:gd name="T43" fmla="*/ 39 h 1432"/>
                  <a:gd name="T44" fmla="*/ 269 w 2183"/>
                  <a:gd name="T45" fmla="*/ 316 h 1432"/>
                  <a:gd name="T46" fmla="*/ 245 w 2183"/>
                  <a:gd name="T47" fmla="*/ 205 h 1432"/>
                  <a:gd name="T48" fmla="*/ 55 w 2183"/>
                  <a:gd name="T49" fmla="*/ 356 h 1432"/>
                  <a:gd name="T50" fmla="*/ 0 w 2183"/>
                  <a:gd name="T51" fmla="*/ 379 h 1432"/>
                  <a:gd name="T52" fmla="*/ 198 w 2183"/>
                  <a:gd name="T53" fmla="*/ 1431 h 1432"/>
                  <a:gd name="T54" fmla="*/ 1881 w 2183"/>
                  <a:gd name="T55" fmla="*/ 1114 h 1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183" h="1432">
                    <a:moveTo>
                      <a:pt x="1881" y="1114"/>
                    </a:moveTo>
                    <a:lnTo>
                      <a:pt x="1881" y="1114"/>
                    </a:lnTo>
                    <a:cubicBezTo>
                      <a:pt x="1881" y="1107"/>
                      <a:pt x="1881" y="1099"/>
                      <a:pt x="1881" y="1099"/>
                    </a:cubicBezTo>
                    <a:cubicBezTo>
                      <a:pt x="1881" y="1091"/>
                      <a:pt x="1897" y="1067"/>
                      <a:pt x="1905" y="1051"/>
                    </a:cubicBezTo>
                    <a:cubicBezTo>
                      <a:pt x="1913" y="1043"/>
                      <a:pt x="1945" y="1020"/>
                      <a:pt x="1976" y="1020"/>
                    </a:cubicBezTo>
                    <a:cubicBezTo>
                      <a:pt x="1992" y="1020"/>
                      <a:pt x="2000" y="1036"/>
                      <a:pt x="2008" y="1043"/>
                    </a:cubicBezTo>
                    <a:cubicBezTo>
                      <a:pt x="2016" y="1027"/>
                      <a:pt x="2032" y="1012"/>
                      <a:pt x="2047" y="1012"/>
                    </a:cubicBezTo>
                    <a:cubicBezTo>
                      <a:pt x="2071" y="1004"/>
                      <a:pt x="2087" y="996"/>
                      <a:pt x="2095" y="964"/>
                    </a:cubicBezTo>
                    <a:cubicBezTo>
                      <a:pt x="2111" y="941"/>
                      <a:pt x="2111" y="901"/>
                      <a:pt x="2127" y="877"/>
                    </a:cubicBezTo>
                    <a:cubicBezTo>
                      <a:pt x="2142" y="861"/>
                      <a:pt x="2182" y="806"/>
                      <a:pt x="2182" y="806"/>
                    </a:cubicBezTo>
                    <a:cubicBezTo>
                      <a:pt x="2174" y="798"/>
                      <a:pt x="1992" y="648"/>
                      <a:pt x="1976" y="632"/>
                    </a:cubicBezTo>
                    <a:cubicBezTo>
                      <a:pt x="1969" y="624"/>
                      <a:pt x="1976" y="585"/>
                      <a:pt x="1992" y="577"/>
                    </a:cubicBezTo>
                    <a:cubicBezTo>
                      <a:pt x="2008" y="561"/>
                      <a:pt x="2016" y="545"/>
                      <a:pt x="2016" y="530"/>
                    </a:cubicBezTo>
                    <a:cubicBezTo>
                      <a:pt x="2016" y="506"/>
                      <a:pt x="2008" y="521"/>
                      <a:pt x="1976" y="506"/>
                    </a:cubicBezTo>
                    <a:cubicBezTo>
                      <a:pt x="1937" y="490"/>
                      <a:pt x="2000" y="411"/>
                      <a:pt x="2024" y="395"/>
                    </a:cubicBezTo>
                    <a:cubicBezTo>
                      <a:pt x="2040" y="387"/>
                      <a:pt x="2032" y="340"/>
                      <a:pt x="2032" y="324"/>
                    </a:cubicBezTo>
                    <a:cubicBezTo>
                      <a:pt x="2032" y="316"/>
                      <a:pt x="2071" y="269"/>
                      <a:pt x="2087" y="261"/>
                    </a:cubicBezTo>
                    <a:cubicBezTo>
                      <a:pt x="2071" y="245"/>
                      <a:pt x="2056" y="245"/>
                      <a:pt x="2032" y="237"/>
                    </a:cubicBezTo>
                    <a:cubicBezTo>
                      <a:pt x="1984" y="229"/>
                      <a:pt x="1984" y="253"/>
                      <a:pt x="1961" y="221"/>
                    </a:cubicBezTo>
                    <a:cubicBezTo>
                      <a:pt x="1945" y="190"/>
                      <a:pt x="1921" y="79"/>
                      <a:pt x="1889" y="79"/>
                    </a:cubicBezTo>
                    <a:cubicBezTo>
                      <a:pt x="1858" y="71"/>
                      <a:pt x="1834" y="71"/>
                      <a:pt x="1787" y="39"/>
                    </a:cubicBezTo>
                    <a:cubicBezTo>
                      <a:pt x="1739" y="0"/>
                      <a:pt x="1716" y="31"/>
                      <a:pt x="1684" y="39"/>
                    </a:cubicBezTo>
                    <a:cubicBezTo>
                      <a:pt x="1660" y="55"/>
                      <a:pt x="269" y="316"/>
                      <a:pt x="269" y="316"/>
                    </a:cubicBezTo>
                    <a:cubicBezTo>
                      <a:pt x="245" y="205"/>
                      <a:pt x="245" y="205"/>
                      <a:pt x="245" y="205"/>
                    </a:cubicBezTo>
                    <a:cubicBezTo>
                      <a:pt x="182" y="261"/>
                      <a:pt x="103" y="332"/>
                      <a:pt x="55" y="356"/>
                    </a:cubicBezTo>
                    <a:cubicBezTo>
                      <a:pt x="40" y="363"/>
                      <a:pt x="24" y="371"/>
                      <a:pt x="0" y="379"/>
                    </a:cubicBezTo>
                    <a:cubicBezTo>
                      <a:pt x="198" y="1431"/>
                      <a:pt x="198" y="1431"/>
                      <a:pt x="198" y="1431"/>
                    </a:cubicBezTo>
                    <a:lnTo>
                      <a:pt x="1881" y="1114"/>
                    </a:ln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6" name="Freeform 774"/>
              <p:cNvSpPr>
                <a:spLocks noChangeArrowheads="1"/>
              </p:cNvSpPr>
              <p:nvPr/>
            </p:nvSpPr>
            <p:spPr bwMode="auto">
              <a:xfrm>
                <a:off x="15194014" y="4978549"/>
                <a:ext cx="1152694" cy="749135"/>
              </a:xfrm>
              <a:custGeom>
                <a:avLst/>
                <a:gdLst>
                  <a:gd name="T0" fmla="*/ 198 w 2191"/>
                  <a:gd name="T1" fmla="*/ 1422 h 1423"/>
                  <a:gd name="T2" fmla="*/ 0 w 2191"/>
                  <a:gd name="T3" fmla="*/ 363 h 1423"/>
                  <a:gd name="T4" fmla="*/ 47 w 2191"/>
                  <a:gd name="T5" fmla="*/ 332 h 1423"/>
                  <a:gd name="T6" fmla="*/ 253 w 2191"/>
                  <a:gd name="T7" fmla="*/ 181 h 1423"/>
                  <a:gd name="T8" fmla="*/ 1684 w 2191"/>
                  <a:gd name="T9" fmla="*/ 23 h 1423"/>
                  <a:gd name="T10" fmla="*/ 1747 w 2191"/>
                  <a:gd name="T11" fmla="*/ 0 h 1423"/>
                  <a:gd name="T12" fmla="*/ 1889 w 2191"/>
                  <a:gd name="T13" fmla="*/ 55 h 1423"/>
                  <a:gd name="T14" fmla="*/ 1945 w 2191"/>
                  <a:gd name="T15" fmla="*/ 150 h 1423"/>
                  <a:gd name="T16" fmla="*/ 1984 w 2191"/>
                  <a:gd name="T17" fmla="*/ 213 h 1423"/>
                  <a:gd name="T18" fmla="*/ 2008 w 2191"/>
                  <a:gd name="T19" fmla="*/ 213 h 1423"/>
                  <a:gd name="T20" fmla="*/ 2087 w 2191"/>
                  <a:gd name="T21" fmla="*/ 237 h 1423"/>
                  <a:gd name="T22" fmla="*/ 2087 w 2191"/>
                  <a:gd name="T23" fmla="*/ 245 h 1423"/>
                  <a:gd name="T24" fmla="*/ 2032 w 2191"/>
                  <a:gd name="T25" fmla="*/ 316 h 1423"/>
                  <a:gd name="T26" fmla="*/ 1969 w 2191"/>
                  <a:gd name="T27" fmla="*/ 474 h 1423"/>
                  <a:gd name="T28" fmla="*/ 2000 w 2191"/>
                  <a:gd name="T29" fmla="*/ 490 h 1423"/>
                  <a:gd name="T30" fmla="*/ 1992 w 2191"/>
                  <a:gd name="T31" fmla="*/ 561 h 1423"/>
                  <a:gd name="T32" fmla="*/ 1984 w 2191"/>
                  <a:gd name="T33" fmla="*/ 616 h 1423"/>
                  <a:gd name="T34" fmla="*/ 2182 w 2191"/>
                  <a:gd name="T35" fmla="*/ 790 h 1423"/>
                  <a:gd name="T36" fmla="*/ 2111 w 2191"/>
                  <a:gd name="T37" fmla="*/ 925 h 1423"/>
                  <a:gd name="T38" fmla="*/ 2047 w 2191"/>
                  <a:gd name="T39" fmla="*/ 996 h 1423"/>
                  <a:gd name="T40" fmla="*/ 2000 w 2191"/>
                  <a:gd name="T41" fmla="*/ 1027 h 1423"/>
                  <a:gd name="T42" fmla="*/ 1976 w 2191"/>
                  <a:gd name="T43" fmla="*/ 1011 h 1423"/>
                  <a:gd name="T44" fmla="*/ 1889 w 2191"/>
                  <a:gd name="T45" fmla="*/ 1075 h 1423"/>
                  <a:gd name="T46" fmla="*/ 1881 w 2191"/>
                  <a:gd name="T47" fmla="*/ 1098 h 1423"/>
                  <a:gd name="T48" fmla="*/ 198 w 2191"/>
                  <a:gd name="T49" fmla="*/ 1422 h 1423"/>
                  <a:gd name="T50" fmla="*/ 8 w 2191"/>
                  <a:gd name="T51" fmla="*/ 363 h 1423"/>
                  <a:gd name="T52" fmla="*/ 1874 w 2191"/>
                  <a:gd name="T53" fmla="*/ 1091 h 1423"/>
                  <a:gd name="T54" fmla="*/ 1881 w 2191"/>
                  <a:gd name="T55" fmla="*/ 1067 h 1423"/>
                  <a:gd name="T56" fmla="*/ 1976 w 2191"/>
                  <a:gd name="T57" fmla="*/ 1004 h 1423"/>
                  <a:gd name="T58" fmla="*/ 2047 w 2191"/>
                  <a:gd name="T59" fmla="*/ 988 h 1423"/>
                  <a:gd name="T60" fmla="*/ 2103 w 2191"/>
                  <a:gd name="T61" fmla="*/ 917 h 1423"/>
                  <a:gd name="T62" fmla="*/ 2174 w 2191"/>
                  <a:gd name="T63" fmla="*/ 790 h 1423"/>
                  <a:gd name="T64" fmla="*/ 1976 w 2191"/>
                  <a:gd name="T65" fmla="*/ 624 h 1423"/>
                  <a:gd name="T66" fmla="*/ 1992 w 2191"/>
                  <a:gd name="T67" fmla="*/ 553 h 1423"/>
                  <a:gd name="T68" fmla="*/ 2008 w 2191"/>
                  <a:gd name="T69" fmla="*/ 498 h 1423"/>
                  <a:gd name="T70" fmla="*/ 1969 w 2191"/>
                  <a:gd name="T71" fmla="*/ 490 h 1423"/>
                  <a:gd name="T72" fmla="*/ 2016 w 2191"/>
                  <a:gd name="T73" fmla="*/ 379 h 1423"/>
                  <a:gd name="T74" fmla="*/ 2024 w 2191"/>
                  <a:gd name="T75" fmla="*/ 308 h 1423"/>
                  <a:gd name="T76" fmla="*/ 2032 w 2191"/>
                  <a:gd name="T77" fmla="*/ 221 h 1423"/>
                  <a:gd name="T78" fmla="*/ 1992 w 2191"/>
                  <a:gd name="T79" fmla="*/ 221 h 1423"/>
                  <a:gd name="T80" fmla="*/ 1961 w 2191"/>
                  <a:gd name="T81" fmla="*/ 205 h 1423"/>
                  <a:gd name="T82" fmla="*/ 1889 w 2191"/>
                  <a:gd name="T83" fmla="*/ 63 h 1423"/>
                  <a:gd name="T84" fmla="*/ 1787 w 2191"/>
                  <a:gd name="T85" fmla="*/ 23 h 1423"/>
                  <a:gd name="T86" fmla="*/ 1708 w 2191"/>
                  <a:gd name="T87" fmla="*/ 15 h 1423"/>
                  <a:gd name="T88" fmla="*/ 277 w 2191"/>
                  <a:gd name="T89" fmla="*/ 308 h 1423"/>
                  <a:gd name="T90" fmla="*/ 245 w 2191"/>
                  <a:gd name="T91" fmla="*/ 197 h 1423"/>
                  <a:gd name="T92" fmla="*/ 8 w 2191"/>
                  <a:gd name="T93" fmla="*/ 363 h 1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191" h="1423">
                    <a:moveTo>
                      <a:pt x="198" y="1422"/>
                    </a:moveTo>
                    <a:lnTo>
                      <a:pt x="198" y="1422"/>
                    </a:lnTo>
                    <a:cubicBezTo>
                      <a:pt x="198" y="1415"/>
                      <a:pt x="198" y="1415"/>
                      <a:pt x="198" y="1415"/>
                    </a:cubicBezTo>
                    <a:cubicBezTo>
                      <a:pt x="0" y="363"/>
                      <a:pt x="0" y="363"/>
                      <a:pt x="0" y="363"/>
                    </a:cubicBezTo>
                    <a:lnTo>
                      <a:pt x="0" y="363"/>
                    </a:lnTo>
                    <a:cubicBezTo>
                      <a:pt x="24" y="347"/>
                      <a:pt x="40" y="340"/>
                      <a:pt x="47" y="332"/>
                    </a:cubicBezTo>
                    <a:cubicBezTo>
                      <a:pt x="111" y="308"/>
                      <a:pt x="198" y="229"/>
                      <a:pt x="245" y="189"/>
                    </a:cubicBezTo>
                    <a:cubicBezTo>
                      <a:pt x="253" y="181"/>
                      <a:pt x="253" y="181"/>
                      <a:pt x="253" y="181"/>
                    </a:cubicBezTo>
                    <a:cubicBezTo>
                      <a:pt x="277" y="300"/>
                      <a:pt x="277" y="300"/>
                      <a:pt x="277" y="300"/>
                    </a:cubicBezTo>
                    <a:cubicBezTo>
                      <a:pt x="356" y="284"/>
                      <a:pt x="1660" y="31"/>
                      <a:pt x="1684" y="23"/>
                    </a:cubicBezTo>
                    <a:cubicBezTo>
                      <a:pt x="1692" y="23"/>
                      <a:pt x="1700" y="15"/>
                      <a:pt x="1700" y="15"/>
                    </a:cubicBezTo>
                    <a:cubicBezTo>
                      <a:pt x="1716" y="8"/>
                      <a:pt x="1731" y="0"/>
                      <a:pt x="1747" y="0"/>
                    </a:cubicBezTo>
                    <a:cubicBezTo>
                      <a:pt x="1755" y="0"/>
                      <a:pt x="1771" y="8"/>
                      <a:pt x="1787" y="15"/>
                    </a:cubicBezTo>
                    <a:cubicBezTo>
                      <a:pt x="1834" y="55"/>
                      <a:pt x="1858" y="55"/>
                      <a:pt x="1889" y="55"/>
                    </a:cubicBezTo>
                    <a:lnTo>
                      <a:pt x="1889" y="55"/>
                    </a:lnTo>
                    <a:cubicBezTo>
                      <a:pt x="1913" y="55"/>
                      <a:pt x="1929" y="103"/>
                      <a:pt x="1945" y="150"/>
                    </a:cubicBezTo>
                    <a:cubicBezTo>
                      <a:pt x="1953" y="174"/>
                      <a:pt x="1961" y="189"/>
                      <a:pt x="1969" y="205"/>
                    </a:cubicBezTo>
                    <a:cubicBezTo>
                      <a:pt x="1976" y="213"/>
                      <a:pt x="1976" y="213"/>
                      <a:pt x="1984" y="213"/>
                    </a:cubicBezTo>
                    <a:cubicBezTo>
                      <a:pt x="1984" y="213"/>
                      <a:pt x="1984" y="213"/>
                      <a:pt x="1992" y="213"/>
                    </a:cubicBezTo>
                    <a:cubicBezTo>
                      <a:pt x="1992" y="213"/>
                      <a:pt x="2000" y="213"/>
                      <a:pt x="2008" y="213"/>
                    </a:cubicBezTo>
                    <a:cubicBezTo>
                      <a:pt x="2016" y="213"/>
                      <a:pt x="2024" y="213"/>
                      <a:pt x="2032" y="213"/>
                    </a:cubicBezTo>
                    <a:cubicBezTo>
                      <a:pt x="2056" y="221"/>
                      <a:pt x="2071" y="229"/>
                      <a:pt x="2087" y="237"/>
                    </a:cubicBezTo>
                    <a:lnTo>
                      <a:pt x="2087" y="237"/>
                    </a:lnTo>
                    <a:cubicBezTo>
                      <a:pt x="2087" y="245"/>
                      <a:pt x="2087" y="245"/>
                      <a:pt x="2087" y="245"/>
                    </a:cubicBezTo>
                    <a:cubicBezTo>
                      <a:pt x="2056" y="276"/>
                      <a:pt x="2032" y="300"/>
                      <a:pt x="2032" y="308"/>
                    </a:cubicBezTo>
                    <a:cubicBezTo>
                      <a:pt x="2032" y="316"/>
                      <a:pt x="2032" y="316"/>
                      <a:pt x="2032" y="316"/>
                    </a:cubicBezTo>
                    <a:cubicBezTo>
                      <a:pt x="2032" y="340"/>
                      <a:pt x="2040" y="371"/>
                      <a:pt x="2024" y="379"/>
                    </a:cubicBezTo>
                    <a:cubicBezTo>
                      <a:pt x="2008" y="395"/>
                      <a:pt x="1961" y="450"/>
                      <a:pt x="1969" y="474"/>
                    </a:cubicBezTo>
                    <a:cubicBezTo>
                      <a:pt x="1969" y="482"/>
                      <a:pt x="1969" y="482"/>
                      <a:pt x="1976" y="482"/>
                    </a:cubicBezTo>
                    <a:cubicBezTo>
                      <a:pt x="1992" y="490"/>
                      <a:pt x="2000" y="490"/>
                      <a:pt x="2000" y="490"/>
                    </a:cubicBezTo>
                    <a:cubicBezTo>
                      <a:pt x="2016" y="490"/>
                      <a:pt x="2016" y="498"/>
                      <a:pt x="2016" y="514"/>
                    </a:cubicBezTo>
                    <a:cubicBezTo>
                      <a:pt x="2016" y="537"/>
                      <a:pt x="2008" y="545"/>
                      <a:pt x="1992" y="561"/>
                    </a:cubicBezTo>
                    <a:cubicBezTo>
                      <a:pt x="1984" y="569"/>
                      <a:pt x="1976" y="585"/>
                      <a:pt x="1976" y="600"/>
                    </a:cubicBezTo>
                    <a:cubicBezTo>
                      <a:pt x="1976" y="608"/>
                      <a:pt x="1976" y="616"/>
                      <a:pt x="1984" y="616"/>
                    </a:cubicBezTo>
                    <a:cubicBezTo>
                      <a:pt x="1984" y="616"/>
                      <a:pt x="2008" y="640"/>
                      <a:pt x="2032" y="664"/>
                    </a:cubicBezTo>
                    <a:cubicBezTo>
                      <a:pt x="2150" y="758"/>
                      <a:pt x="2182" y="782"/>
                      <a:pt x="2182" y="790"/>
                    </a:cubicBezTo>
                    <a:cubicBezTo>
                      <a:pt x="2190" y="798"/>
                      <a:pt x="2134" y="869"/>
                      <a:pt x="2134" y="869"/>
                    </a:cubicBezTo>
                    <a:cubicBezTo>
                      <a:pt x="2119" y="877"/>
                      <a:pt x="2119" y="901"/>
                      <a:pt x="2111" y="925"/>
                    </a:cubicBezTo>
                    <a:cubicBezTo>
                      <a:pt x="2111" y="932"/>
                      <a:pt x="2103" y="940"/>
                      <a:pt x="2103" y="948"/>
                    </a:cubicBezTo>
                    <a:cubicBezTo>
                      <a:pt x="2087" y="980"/>
                      <a:pt x="2079" y="988"/>
                      <a:pt x="2047" y="996"/>
                    </a:cubicBezTo>
                    <a:cubicBezTo>
                      <a:pt x="2032" y="1004"/>
                      <a:pt x="2016" y="1011"/>
                      <a:pt x="2008" y="1027"/>
                    </a:cubicBezTo>
                    <a:cubicBezTo>
                      <a:pt x="2000" y="1027"/>
                      <a:pt x="2000" y="1027"/>
                      <a:pt x="2000" y="1027"/>
                    </a:cubicBezTo>
                    <a:lnTo>
                      <a:pt x="2000" y="1027"/>
                    </a:lnTo>
                    <a:cubicBezTo>
                      <a:pt x="2000" y="1020"/>
                      <a:pt x="1992" y="1011"/>
                      <a:pt x="1976" y="1011"/>
                    </a:cubicBezTo>
                    <a:cubicBezTo>
                      <a:pt x="1945" y="1011"/>
                      <a:pt x="1913" y="1027"/>
                      <a:pt x="1913" y="1043"/>
                    </a:cubicBezTo>
                    <a:cubicBezTo>
                      <a:pt x="1905" y="1043"/>
                      <a:pt x="1897" y="1059"/>
                      <a:pt x="1889" y="1075"/>
                    </a:cubicBezTo>
                    <a:cubicBezTo>
                      <a:pt x="1889" y="1075"/>
                      <a:pt x="1881" y="1083"/>
                      <a:pt x="1881" y="1091"/>
                    </a:cubicBezTo>
                    <a:cubicBezTo>
                      <a:pt x="1881" y="1091"/>
                      <a:pt x="1881" y="1091"/>
                      <a:pt x="1881" y="1098"/>
                    </a:cubicBezTo>
                    <a:lnTo>
                      <a:pt x="1881" y="1098"/>
                    </a:lnTo>
                    <a:lnTo>
                      <a:pt x="198" y="1422"/>
                    </a:lnTo>
                    <a:close/>
                    <a:moveTo>
                      <a:pt x="8" y="363"/>
                    </a:moveTo>
                    <a:lnTo>
                      <a:pt x="8" y="363"/>
                    </a:lnTo>
                    <a:cubicBezTo>
                      <a:pt x="206" y="1415"/>
                      <a:pt x="206" y="1415"/>
                      <a:pt x="206" y="1415"/>
                    </a:cubicBezTo>
                    <a:cubicBezTo>
                      <a:pt x="1874" y="1091"/>
                      <a:pt x="1874" y="1091"/>
                      <a:pt x="1874" y="1091"/>
                    </a:cubicBezTo>
                    <a:cubicBezTo>
                      <a:pt x="1874" y="1083"/>
                      <a:pt x="1874" y="1083"/>
                      <a:pt x="1874" y="1083"/>
                    </a:cubicBezTo>
                    <a:cubicBezTo>
                      <a:pt x="1881" y="1083"/>
                      <a:pt x="1881" y="1075"/>
                      <a:pt x="1881" y="1067"/>
                    </a:cubicBezTo>
                    <a:cubicBezTo>
                      <a:pt x="1889" y="1059"/>
                      <a:pt x="1897" y="1043"/>
                      <a:pt x="1905" y="1035"/>
                    </a:cubicBezTo>
                    <a:cubicBezTo>
                      <a:pt x="1913" y="1020"/>
                      <a:pt x="1945" y="1004"/>
                      <a:pt x="1976" y="1004"/>
                    </a:cubicBezTo>
                    <a:cubicBezTo>
                      <a:pt x="1992" y="1004"/>
                      <a:pt x="2000" y="1011"/>
                      <a:pt x="2008" y="1020"/>
                    </a:cubicBezTo>
                    <a:cubicBezTo>
                      <a:pt x="2016" y="1004"/>
                      <a:pt x="2032" y="996"/>
                      <a:pt x="2047" y="988"/>
                    </a:cubicBezTo>
                    <a:cubicBezTo>
                      <a:pt x="2071" y="980"/>
                      <a:pt x="2087" y="972"/>
                      <a:pt x="2095" y="948"/>
                    </a:cubicBezTo>
                    <a:cubicBezTo>
                      <a:pt x="2095" y="940"/>
                      <a:pt x="2103" y="932"/>
                      <a:pt x="2103" y="917"/>
                    </a:cubicBezTo>
                    <a:cubicBezTo>
                      <a:pt x="2111" y="901"/>
                      <a:pt x="2119" y="877"/>
                      <a:pt x="2127" y="861"/>
                    </a:cubicBezTo>
                    <a:cubicBezTo>
                      <a:pt x="2142" y="845"/>
                      <a:pt x="2174" y="798"/>
                      <a:pt x="2174" y="790"/>
                    </a:cubicBezTo>
                    <a:cubicBezTo>
                      <a:pt x="2174" y="782"/>
                      <a:pt x="2079" y="711"/>
                      <a:pt x="2032" y="664"/>
                    </a:cubicBezTo>
                    <a:cubicBezTo>
                      <a:pt x="2000" y="640"/>
                      <a:pt x="1984" y="624"/>
                      <a:pt x="1976" y="624"/>
                    </a:cubicBezTo>
                    <a:cubicBezTo>
                      <a:pt x="1969" y="616"/>
                      <a:pt x="1969" y="608"/>
                      <a:pt x="1969" y="600"/>
                    </a:cubicBezTo>
                    <a:cubicBezTo>
                      <a:pt x="1969" y="585"/>
                      <a:pt x="1976" y="561"/>
                      <a:pt x="1992" y="553"/>
                    </a:cubicBezTo>
                    <a:cubicBezTo>
                      <a:pt x="2008" y="545"/>
                      <a:pt x="2008" y="529"/>
                      <a:pt x="2008" y="514"/>
                    </a:cubicBezTo>
                    <a:cubicBezTo>
                      <a:pt x="2008" y="505"/>
                      <a:pt x="2008" y="498"/>
                      <a:pt x="2008" y="498"/>
                    </a:cubicBezTo>
                    <a:cubicBezTo>
                      <a:pt x="2008" y="498"/>
                      <a:pt x="2008" y="498"/>
                      <a:pt x="2000" y="498"/>
                    </a:cubicBezTo>
                    <a:cubicBezTo>
                      <a:pt x="2000" y="498"/>
                      <a:pt x="1984" y="498"/>
                      <a:pt x="1969" y="490"/>
                    </a:cubicBezTo>
                    <a:cubicBezTo>
                      <a:pt x="1969" y="490"/>
                      <a:pt x="1961" y="482"/>
                      <a:pt x="1961" y="474"/>
                    </a:cubicBezTo>
                    <a:cubicBezTo>
                      <a:pt x="1953" y="442"/>
                      <a:pt x="2008" y="387"/>
                      <a:pt x="2016" y="379"/>
                    </a:cubicBezTo>
                    <a:cubicBezTo>
                      <a:pt x="2032" y="363"/>
                      <a:pt x="2032" y="332"/>
                      <a:pt x="2024" y="316"/>
                    </a:cubicBezTo>
                    <a:cubicBezTo>
                      <a:pt x="2024" y="316"/>
                      <a:pt x="2024" y="316"/>
                      <a:pt x="2024" y="308"/>
                    </a:cubicBezTo>
                    <a:cubicBezTo>
                      <a:pt x="2024" y="300"/>
                      <a:pt x="2056" y="268"/>
                      <a:pt x="2079" y="245"/>
                    </a:cubicBezTo>
                    <a:cubicBezTo>
                      <a:pt x="2063" y="237"/>
                      <a:pt x="2056" y="229"/>
                      <a:pt x="2032" y="221"/>
                    </a:cubicBezTo>
                    <a:cubicBezTo>
                      <a:pt x="2024" y="221"/>
                      <a:pt x="2016" y="221"/>
                      <a:pt x="2008" y="221"/>
                    </a:cubicBezTo>
                    <a:cubicBezTo>
                      <a:pt x="2000" y="221"/>
                      <a:pt x="2000" y="221"/>
                      <a:pt x="1992" y="221"/>
                    </a:cubicBezTo>
                    <a:lnTo>
                      <a:pt x="1984" y="221"/>
                    </a:lnTo>
                    <a:cubicBezTo>
                      <a:pt x="1976" y="221"/>
                      <a:pt x="1969" y="221"/>
                      <a:pt x="1961" y="205"/>
                    </a:cubicBezTo>
                    <a:cubicBezTo>
                      <a:pt x="1953" y="197"/>
                      <a:pt x="1945" y="174"/>
                      <a:pt x="1937" y="158"/>
                    </a:cubicBezTo>
                    <a:cubicBezTo>
                      <a:pt x="1921" y="118"/>
                      <a:pt x="1905" y="63"/>
                      <a:pt x="1889" y="63"/>
                    </a:cubicBezTo>
                    <a:lnTo>
                      <a:pt x="1889" y="63"/>
                    </a:lnTo>
                    <a:cubicBezTo>
                      <a:pt x="1858" y="63"/>
                      <a:pt x="1834" y="63"/>
                      <a:pt x="1787" y="23"/>
                    </a:cubicBezTo>
                    <a:cubicBezTo>
                      <a:pt x="1771" y="8"/>
                      <a:pt x="1755" y="8"/>
                      <a:pt x="1747" y="8"/>
                    </a:cubicBezTo>
                    <a:cubicBezTo>
                      <a:pt x="1731" y="8"/>
                      <a:pt x="1716" y="15"/>
                      <a:pt x="1708" y="15"/>
                    </a:cubicBezTo>
                    <a:cubicBezTo>
                      <a:pt x="1700" y="23"/>
                      <a:pt x="1692" y="23"/>
                      <a:pt x="1684" y="31"/>
                    </a:cubicBezTo>
                    <a:cubicBezTo>
                      <a:pt x="1660" y="39"/>
                      <a:pt x="332" y="292"/>
                      <a:pt x="277" y="308"/>
                    </a:cubicBezTo>
                    <a:cubicBezTo>
                      <a:pt x="269" y="308"/>
                      <a:pt x="269" y="308"/>
                      <a:pt x="269" y="308"/>
                    </a:cubicBezTo>
                    <a:cubicBezTo>
                      <a:pt x="245" y="197"/>
                      <a:pt x="245" y="197"/>
                      <a:pt x="245" y="197"/>
                    </a:cubicBezTo>
                    <a:cubicBezTo>
                      <a:pt x="198" y="245"/>
                      <a:pt x="111" y="316"/>
                      <a:pt x="55" y="340"/>
                    </a:cubicBezTo>
                    <a:cubicBezTo>
                      <a:pt x="40" y="347"/>
                      <a:pt x="24" y="355"/>
                      <a:pt x="8" y="363"/>
                    </a:cubicBezTo>
                    <a:close/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7" name="Freeform 775"/>
              <p:cNvSpPr>
                <a:spLocks noChangeArrowheads="1"/>
              </p:cNvSpPr>
              <p:nvPr/>
            </p:nvSpPr>
            <p:spPr bwMode="auto">
              <a:xfrm>
                <a:off x="15493204" y="5556056"/>
                <a:ext cx="906849" cy="637810"/>
              </a:xfrm>
              <a:custGeom>
                <a:avLst/>
                <a:gdLst>
                  <a:gd name="T0" fmla="*/ 1660 w 1725"/>
                  <a:gd name="T1" fmla="*/ 752 h 1211"/>
                  <a:gd name="T2" fmla="*/ 1692 w 1725"/>
                  <a:gd name="T3" fmla="*/ 649 h 1211"/>
                  <a:gd name="T4" fmla="*/ 1573 w 1725"/>
                  <a:gd name="T5" fmla="*/ 570 h 1211"/>
                  <a:gd name="T6" fmla="*/ 1407 w 1725"/>
                  <a:gd name="T7" fmla="*/ 317 h 1211"/>
                  <a:gd name="T8" fmla="*/ 1312 w 1725"/>
                  <a:gd name="T9" fmla="*/ 0 h 1211"/>
                  <a:gd name="T10" fmla="*/ 40 w 1725"/>
                  <a:gd name="T11" fmla="*/ 483 h 1211"/>
                  <a:gd name="T12" fmla="*/ 206 w 1725"/>
                  <a:gd name="T13" fmla="*/ 340 h 1211"/>
                  <a:gd name="T14" fmla="*/ 269 w 1725"/>
                  <a:gd name="T15" fmla="*/ 246 h 1211"/>
                  <a:gd name="T16" fmla="*/ 380 w 1725"/>
                  <a:gd name="T17" fmla="*/ 238 h 1211"/>
                  <a:gd name="T18" fmla="*/ 498 w 1725"/>
                  <a:gd name="T19" fmla="*/ 190 h 1211"/>
                  <a:gd name="T20" fmla="*/ 617 w 1725"/>
                  <a:gd name="T21" fmla="*/ 246 h 1211"/>
                  <a:gd name="T22" fmla="*/ 743 w 1725"/>
                  <a:gd name="T23" fmla="*/ 324 h 1211"/>
                  <a:gd name="T24" fmla="*/ 846 w 1725"/>
                  <a:gd name="T25" fmla="*/ 419 h 1211"/>
                  <a:gd name="T26" fmla="*/ 933 w 1725"/>
                  <a:gd name="T27" fmla="*/ 601 h 1211"/>
                  <a:gd name="T28" fmla="*/ 981 w 1725"/>
                  <a:gd name="T29" fmla="*/ 720 h 1211"/>
                  <a:gd name="T30" fmla="*/ 1044 w 1725"/>
                  <a:gd name="T31" fmla="*/ 752 h 1211"/>
                  <a:gd name="T32" fmla="*/ 1241 w 1725"/>
                  <a:gd name="T33" fmla="*/ 775 h 1211"/>
                  <a:gd name="T34" fmla="*/ 1225 w 1725"/>
                  <a:gd name="T35" fmla="*/ 649 h 1211"/>
                  <a:gd name="T36" fmla="*/ 1154 w 1725"/>
                  <a:gd name="T37" fmla="*/ 491 h 1211"/>
                  <a:gd name="T38" fmla="*/ 1131 w 1725"/>
                  <a:gd name="T39" fmla="*/ 301 h 1211"/>
                  <a:gd name="T40" fmla="*/ 1131 w 1725"/>
                  <a:gd name="T41" fmla="*/ 238 h 1211"/>
                  <a:gd name="T42" fmla="*/ 1210 w 1725"/>
                  <a:gd name="T43" fmla="*/ 166 h 1211"/>
                  <a:gd name="T44" fmla="*/ 1257 w 1725"/>
                  <a:gd name="T45" fmla="*/ 119 h 1211"/>
                  <a:gd name="T46" fmla="*/ 1273 w 1725"/>
                  <a:gd name="T47" fmla="*/ 174 h 1211"/>
                  <a:gd name="T48" fmla="*/ 1210 w 1725"/>
                  <a:gd name="T49" fmla="*/ 317 h 1211"/>
                  <a:gd name="T50" fmla="*/ 1202 w 1725"/>
                  <a:gd name="T51" fmla="*/ 372 h 1211"/>
                  <a:gd name="T52" fmla="*/ 1234 w 1725"/>
                  <a:gd name="T53" fmla="*/ 396 h 1211"/>
                  <a:gd name="T54" fmla="*/ 1218 w 1725"/>
                  <a:gd name="T55" fmla="*/ 451 h 1211"/>
                  <a:gd name="T56" fmla="*/ 1273 w 1725"/>
                  <a:gd name="T57" fmla="*/ 483 h 1211"/>
                  <a:gd name="T58" fmla="*/ 1249 w 1725"/>
                  <a:gd name="T59" fmla="*/ 538 h 1211"/>
                  <a:gd name="T60" fmla="*/ 1297 w 1725"/>
                  <a:gd name="T61" fmla="*/ 601 h 1211"/>
                  <a:gd name="T62" fmla="*/ 1312 w 1725"/>
                  <a:gd name="T63" fmla="*/ 696 h 1211"/>
                  <a:gd name="T64" fmla="*/ 1415 w 1725"/>
                  <a:gd name="T65" fmla="*/ 672 h 1211"/>
                  <a:gd name="T66" fmla="*/ 1455 w 1725"/>
                  <a:gd name="T67" fmla="*/ 799 h 1211"/>
                  <a:gd name="T68" fmla="*/ 1518 w 1725"/>
                  <a:gd name="T69" fmla="*/ 846 h 1211"/>
                  <a:gd name="T70" fmla="*/ 1478 w 1725"/>
                  <a:gd name="T71" fmla="*/ 1083 h 1211"/>
                  <a:gd name="T72" fmla="*/ 1534 w 1725"/>
                  <a:gd name="T73" fmla="*/ 1155 h 1211"/>
                  <a:gd name="T74" fmla="*/ 1558 w 1725"/>
                  <a:gd name="T75" fmla="*/ 1004 h 1211"/>
                  <a:gd name="T76" fmla="*/ 1605 w 1725"/>
                  <a:gd name="T77" fmla="*/ 870 h 1211"/>
                  <a:gd name="T78" fmla="*/ 1692 w 1725"/>
                  <a:gd name="T79" fmla="*/ 767 h 1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725" h="1211">
                    <a:moveTo>
                      <a:pt x="1660" y="752"/>
                    </a:moveTo>
                    <a:lnTo>
                      <a:pt x="1660" y="752"/>
                    </a:lnTo>
                    <a:cubicBezTo>
                      <a:pt x="1645" y="728"/>
                      <a:pt x="1629" y="712"/>
                      <a:pt x="1652" y="696"/>
                    </a:cubicBezTo>
                    <a:cubicBezTo>
                      <a:pt x="1676" y="680"/>
                      <a:pt x="1660" y="680"/>
                      <a:pt x="1692" y="649"/>
                    </a:cubicBezTo>
                    <a:cubicBezTo>
                      <a:pt x="1716" y="625"/>
                      <a:pt x="1716" y="609"/>
                      <a:pt x="1724" y="593"/>
                    </a:cubicBezTo>
                    <a:cubicBezTo>
                      <a:pt x="1684" y="577"/>
                      <a:pt x="1621" y="577"/>
                      <a:pt x="1573" y="570"/>
                    </a:cubicBezTo>
                    <a:cubicBezTo>
                      <a:pt x="1502" y="554"/>
                      <a:pt x="1455" y="554"/>
                      <a:pt x="1447" y="546"/>
                    </a:cubicBezTo>
                    <a:cubicBezTo>
                      <a:pt x="1439" y="530"/>
                      <a:pt x="1407" y="364"/>
                      <a:pt x="1407" y="317"/>
                    </a:cubicBezTo>
                    <a:cubicBezTo>
                      <a:pt x="1400" y="277"/>
                      <a:pt x="1360" y="151"/>
                      <a:pt x="1336" y="87"/>
                    </a:cubicBezTo>
                    <a:cubicBezTo>
                      <a:pt x="1312" y="48"/>
                      <a:pt x="1312" y="16"/>
                      <a:pt x="1312" y="0"/>
                    </a:cubicBezTo>
                    <a:cubicBezTo>
                      <a:pt x="0" y="246"/>
                      <a:pt x="0" y="246"/>
                      <a:pt x="0" y="246"/>
                    </a:cubicBezTo>
                    <a:cubicBezTo>
                      <a:pt x="40" y="483"/>
                      <a:pt x="40" y="483"/>
                      <a:pt x="40" y="483"/>
                    </a:cubicBezTo>
                    <a:cubicBezTo>
                      <a:pt x="158" y="348"/>
                      <a:pt x="158" y="348"/>
                      <a:pt x="158" y="348"/>
                    </a:cubicBezTo>
                    <a:cubicBezTo>
                      <a:pt x="158" y="348"/>
                      <a:pt x="206" y="324"/>
                      <a:pt x="206" y="340"/>
                    </a:cubicBezTo>
                    <a:cubicBezTo>
                      <a:pt x="214" y="364"/>
                      <a:pt x="222" y="340"/>
                      <a:pt x="230" y="333"/>
                    </a:cubicBezTo>
                    <a:cubicBezTo>
                      <a:pt x="230" y="317"/>
                      <a:pt x="253" y="230"/>
                      <a:pt x="269" y="246"/>
                    </a:cubicBezTo>
                    <a:cubicBezTo>
                      <a:pt x="277" y="261"/>
                      <a:pt x="277" y="277"/>
                      <a:pt x="317" y="285"/>
                    </a:cubicBezTo>
                    <a:cubicBezTo>
                      <a:pt x="356" y="285"/>
                      <a:pt x="364" y="246"/>
                      <a:pt x="380" y="238"/>
                    </a:cubicBezTo>
                    <a:cubicBezTo>
                      <a:pt x="403" y="230"/>
                      <a:pt x="427" y="222"/>
                      <a:pt x="443" y="214"/>
                    </a:cubicBezTo>
                    <a:cubicBezTo>
                      <a:pt x="451" y="198"/>
                      <a:pt x="475" y="182"/>
                      <a:pt x="498" y="190"/>
                    </a:cubicBezTo>
                    <a:cubicBezTo>
                      <a:pt x="514" y="206"/>
                      <a:pt x="538" y="206"/>
                      <a:pt x="561" y="206"/>
                    </a:cubicBezTo>
                    <a:cubicBezTo>
                      <a:pt x="593" y="206"/>
                      <a:pt x="617" y="222"/>
                      <a:pt x="617" y="246"/>
                    </a:cubicBezTo>
                    <a:cubicBezTo>
                      <a:pt x="625" y="261"/>
                      <a:pt x="656" y="317"/>
                      <a:pt x="656" y="317"/>
                    </a:cubicBezTo>
                    <a:cubicBezTo>
                      <a:pt x="656" y="317"/>
                      <a:pt x="743" y="301"/>
                      <a:pt x="743" y="324"/>
                    </a:cubicBezTo>
                    <a:cubicBezTo>
                      <a:pt x="751" y="348"/>
                      <a:pt x="751" y="396"/>
                      <a:pt x="767" y="412"/>
                    </a:cubicBezTo>
                    <a:cubicBezTo>
                      <a:pt x="775" y="419"/>
                      <a:pt x="822" y="404"/>
                      <a:pt x="846" y="419"/>
                    </a:cubicBezTo>
                    <a:cubicBezTo>
                      <a:pt x="870" y="435"/>
                      <a:pt x="949" y="467"/>
                      <a:pt x="949" y="499"/>
                    </a:cubicBezTo>
                    <a:cubicBezTo>
                      <a:pt x="949" y="530"/>
                      <a:pt x="957" y="562"/>
                      <a:pt x="933" y="601"/>
                    </a:cubicBezTo>
                    <a:cubicBezTo>
                      <a:pt x="909" y="641"/>
                      <a:pt x="886" y="696"/>
                      <a:pt x="901" y="720"/>
                    </a:cubicBezTo>
                    <a:cubicBezTo>
                      <a:pt x="917" y="744"/>
                      <a:pt x="957" y="736"/>
                      <a:pt x="981" y="720"/>
                    </a:cubicBezTo>
                    <a:cubicBezTo>
                      <a:pt x="996" y="696"/>
                      <a:pt x="1036" y="704"/>
                      <a:pt x="1044" y="720"/>
                    </a:cubicBezTo>
                    <a:cubicBezTo>
                      <a:pt x="1052" y="728"/>
                      <a:pt x="1020" y="736"/>
                      <a:pt x="1044" y="752"/>
                    </a:cubicBezTo>
                    <a:cubicBezTo>
                      <a:pt x="1075" y="759"/>
                      <a:pt x="1115" y="775"/>
                      <a:pt x="1154" y="783"/>
                    </a:cubicBezTo>
                    <a:cubicBezTo>
                      <a:pt x="1186" y="791"/>
                      <a:pt x="1225" y="775"/>
                      <a:pt x="1241" y="775"/>
                    </a:cubicBezTo>
                    <a:cubicBezTo>
                      <a:pt x="1241" y="759"/>
                      <a:pt x="1249" y="752"/>
                      <a:pt x="1241" y="728"/>
                    </a:cubicBezTo>
                    <a:cubicBezTo>
                      <a:pt x="1234" y="688"/>
                      <a:pt x="1241" y="680"/>
                      <a:pt x="1225" y="649"/>
                    </a:cubicBezTo>
                    <a:cubicBezTo>
                      <a:pt x="1210" y="609"/>
                      <a:pt x="1194" y="617"/>
                      <a:pt x="1186" y="593"/>
                    </a:cubicBezTo>
                    <a:cubicBezTo>
                      <a:pt x="1178" y="562"/>
                      <a:pt x="1154" y="530"/>
                      <a:pt x="1154" y="491"/>
                    </a:cubicBezTo>
                    <a:cubicBezTo>
                      <a:pt x="1147" y="443"/>
                      <a:pt x="1147" y="404"/>
                      <a:pt x="1147" y="364"/>
                    </a:cubicBezTo>
                    <a:cubicBezTo>
                      <a:pt x="1139" y="333"/>
                      <a:pt x="1154" y="309"/>
                      <a:pt x="1131" y="301"/>
                    </a:cubicBezTo>
                    <a:cubicBezTo>
                      <a:pt x="1107" y="293"/>
                      <a:pt x="1083" y="230"/>
                      <a:pt x="1099" y="238"/>
                    </a:cubicBezTo>
                    <a:cubicBezTo>
                      <a:pt x="1107" y="246"/>
                      <a:pt x="1123" y="261"/>
                      <a:pt x="1131" y="238"/>
                    </a:cubicBezTo>
                    <a:cubicBezTo>
                      <a:pt x="1139" y="214"/>
                      <a:pt x="1170" y="182"/>
                      <a:pt x="1170" y="182"/>
                    </a:cubicBezTo>
                    <a:cubicBezTo>
                      <a:pt x="1178" y="182"/>
                      <a:pt x="1194" y="174"/>
                      <a:pt x="1210" y="166"/>
                    </a:cubicBezTo>
                    <a:cubicBezTo>
                      <a:pt x="1234" y="151"/>
                      <a:pt x="1249" y="135"/>
                      <a:pt x="1249" y="127"/>
                    </a:cubicBezTo>
                    <a:cubicBezTo>
                      <a:pt x="1241" y="111"/>
                      <a:pt x="1257" y="95"/>
                      <a:pt x="1257" y="119"/>
                    </a:cubicBezTo>
                    <a:cubicBezTo>
                      <a:pt x="1257" y="135"/>
                      <a:pt x="1257" y="166"/>
                      <a:pt x="1265" y="166"/>
                    </a:cubicBezTo>
                    <a:cubicBezTo>
                      <a:pt x="1281" y="166"/>
                      <a:pt x="1297" y="174"/>
                      <a:pt x="1273" y="174"/>
                    </a:cubicBezTo>
                    <a:cubicBezTo>
                      <a:pt x="1257" y="182"/>
                      <a:pt x="1170" y="198"/>
                      <a:pt x="1186" y="222"/>
                    </a:cubicBezTo>
                    <a:cubicBezTo>
                      <a:pt x="1194" y="253"/>
                      <a:pt x="1186" y="317"/>
                      <a:pt x="1210" y="317"/>
                    </a:cubicBezTo>
                    <a:cubicBezTo>
                      <a:pt x="1234" y="309"/>
                      <a:pt x="1241" y="309"/>
                      <a:pt x="1234" y="333"/>
                    </a:cubicBezTo>
                    <a:cubicBezTo>
                      <a:pt x="1234" y="356"/>
                      <a:pt x="1210" y="348"/>
                      <a:pt x="1202" y="372"/>
                    </a:cubicBezTo>
                    <a:cubicBezTo>
                      <a:pt x="1186" y="388"/>
                      <a:pt x="1147" y="412"/>
                      <a:pt x="1178" y="412"/>
                    </a:cubicBezTo>
                    <a:cubicBezTo>
                      <a:pt x="1210" y="419"/>
                      <a:pt x="1234" y="380"/>
                      <a:pt x="1234" y="396"/>
                    </a:cubicBezTo>
                    <a:cubicBezTo>
                      <a:pt x="1241" y="404"/>
                      <a:pt x="1265" y="412"/>
                      <a:pt x="1249" y="427"/>
                    </a:cubicBezTo>
                    <a:cubicBezTo>
                      <a:pt x="1234" y="443"/>
                      <a:pt x="1218" y="435"/>
                      <a:pt x="1218" y="451"/>
                    </a:cubicBezTo>
                    <a:cubicBezTo>
                      <a:pt x="1218" y="467"/>
                      <a:pt x="1202" y="475"/>
                      <a:pt x="1225" y="483"/>
                    </a:cubicBezTo>
                    <a:cubicBezTo>
                      <a:pt x="1249" y="491"/>
                      <a:pt x="1265" y="467"/>
                      <a:pt x="1273" y="483"/>
                    </a:cubicBezTo>
                    <a:cubicBezTo>
                      <a:pt x="1289" y="499"/>
                      <a:pt x="1312" y="506"/>
                      <a:pt x="1289" y="514"/>
                    </a:cubicBezTo>
                    <a:cubicBezTo>
                      <a:pt x="1273" y="530"/>
                      <a:pt x="1257" y="514"/>
                      <a:pt x="1249" y="538"/>
                    </a:cubicBezTo>
                    <a:cubicBezTo>
                      <a:pt x="1241" y="570"/>
                      <a:pt x="1234" y="577"/>
                      <a:pt x="1257" y="577"/>
                    </a:cubicBezTo>
                    <a:cubicBezTo>
                      <a:pt x="1289" y="586"/>
                      <a:pt x="1289" y="577"/>
                      <a:pt x="1297" y="601"/>
                    </a:cubicBezTo>
                    <a:cubicBezTo>
                      <a:pt x="1297" y="625"/>
                      <a:pt x="1297" y="609"/>
                      <a:pt x="1289" y="649"/>
                    </a:cubicBezTo>
                    <a:cubicBezTo>
                      <a:pt x="1289" y="680"/>
                      <a:pt x="1281" y="688"/>
                      <a:pt x="1312" y="696"/>
                    </a:cubicBezTo>
                    <a:cubicBezTo>
                      <a:pt x="1344" y="696"/>
                      <a:pt x="1360" y="672"/>
                      <a:pt x="1368" y="657"/>
                    </a:cubicBezTo>
                    <a:cubicBezTo>
                      <a:pt x="1368" y="649"/>
                      <a:pt x="1384" y="625"/>
                      <a:pt x="1415" y="672"/>
                    </a:cubicBezTo>
                    <a:cubicBezTo>
                      <a:pt x="1439" y="720"/>
                      <a:pt x="1463" y="728"/>
                      <a:pt x="1455" y="759"/>
                    </a:cubicBezTo>
                    <a:cubicBezTo>
                      <a:pt x="1439" y="791"/>
                      <a:pt x="1431" y="783"/>
                      <a:pt x="1455" y="799"/>
                    </a:cubicBezTo>
                    <a:cubicBezTo>
                      <a:pt x="1478" y="815"/>
                      <a:pt x="1494" y="815"/>
                      <a:pt x="1502" y="807"/>
                    </a:cubicBezTo>
                    <a:cubicBezTo>
                      <a:pt x="1510" y="807"/>
                      <a:pt x="1518" y="815"/>
                      <a:pt x="1518" y="846"/>
                    </a:cubicBezTo>
                    <a:cubicBezTo>
                      <a:pt x="1526" y="870"/>
                      <a:pt x="1487" y="941"/>
                      <a:pt x="1487" y="973"/>
                    </a:cubicBezTo>
                    <a:cubicBezTo>
                      <a:pt x="1487" y="1004"/>
                      <a:pt x="1478" y="1036"/>
                      <a:pt x="1478" y="1083"/>
                    </a:cubicBezTo>
                    <a:cubicBezTo>
                      <a:pt x="1487" y="1131"/>
                      <a:pt x="1471" y="1155"/>
                      <a:pt x="1494" y="1178"/>
                    </a:cubicBezTo>
                    <a:cubicBezTo>
                      <a:pt x="1518" y="1202"/>
                      <a:pt x="1534" y="1210"/>
                      <a:pt x="1534" y="1155"/>
                    </a:cubicBezTo>
                    <a:cubicBezTo>
                      <a:pt x="1534" y="1107"/>
                      <a:pt x="1526" y="1068"/>
                      <a:pt x="1542" y="1044"/>
                    </a:cubicBezTo>
                    <a:cubicBezTo>
                      <a:pt x="1550" y="1028"/>
                      <a:pt x="1558" y="1036"/>
                      <a:pt x="1558" y="1004"/>
                    </a:cubicBezTo>
                    <a:cubicBezTo>
                      <a:pt x="1558" y="981"/>
                      <a:pt x="1605" y="1028"/>
                      <a:pt x="1605" y="981"/>
                    </a:cubicBezTo>
                    <a:cubicBezTo>
                      <a:pt x="1597" y="941"/>
                      <a:pt x="1589" y="894"/>
                      <a:pt x="1605" y="870"/>
                    </a:cubicBezTo>
                    <a:cubicBezTo>
                      <a:pt x="1621" y="839"/>
                      <a:pt x="1605" y="815"/>
                      <a:pt x="1645" y="807"/>
                    </a:cubicBezTo>
                    <a:cubicBezTo>
                      <a:pt x="1684" y="791"/>
                      <a:pt x="1692" y="783"/>
                      <a:pt x="1692" y="767"/>
                    </a:cubicBezTo>
                    <a:cubicBezTo>
                      <a:pt x="1692" y="752"/>
                      <a:pt x="1668" y="767"/>
                      <a:pt x="1660" y="752"/>
                    </a:cubicBez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8" name="Freeform 776"/>
              <p:cNvSpPr>
                <a:spLocks noChangeArrowheads="1"/>
              </p:cNvSpPr>
              <p:nvPr/>
            </p:nvSpPr>
            <p:spPr bwMode="auto">
              <a:xfrm>
                <a:off x="15490886" y="5553737"/>
                <a:ext cx="911486" cy="635490"/>
              </a:xfrm>
              <a:custGeom>
                <a:avLst/>
                <a:gdLst>
                  <a:gd name="T0" fmla="*/ 1486 w 1733"/>
                  <a:gd name="T1" fmla="*/ 1011 h 1210"/>
                  <a:gd name="T2" fmla="*/ 1463 w 1733"/>
                  <a:gd name="T3" fmla="*/ 806 h 1210"/>
                  <a:gd name="T4" fmla="*/ 1392 w 1733"/>
                  <a:gd name="T5" fmla="*/ 656 h 1210"/>
                  <a:gd name="T6" fmla="*/ 1297 w 1733"/>
                  <a:gd name="T7" fmla="*/ 624 h 1210"/>
                  <a:gd name="T8" fmla="*/ 1257 w 1733"/>
                  <a:gd name="T9" fmla="*/ 545 h 1210"/>
                  <a:gd name="T10" fmla="*/ 1273 w 1733"/>
                  <a:gd name="T11" fmla="*/ 490 h 1210"/>
                  <a:gd name="T12" fmla="*/ 1226 w 1733"/>
                  <a:gd name="T13" fmla="*/ 458 h 1210"/>
                  <a:gd name="T14" fmla="*/ 1233 w 1733"/>
                  <a:gd name="T15" fmla="*/ 411 h 1210"/>
                  <a:gd name="T16" fmla="*/ 1242 w 1733"/>
                  <a:gd name="T17" fmla="*/ 340 h 1210"/>
                  <a:gd name="T18" fmla="*/ 1186 w 1733"/>
                  <a:gd name="T19" fmla="*/ 221 h 1210"/>
                  <a:gd name="T20" fmla="*/ 1265 w 1733"/>
                  <a:gd name="T21" fmla="*/ 142 h 1210"/>
                  <a:gd name="T22" fmla="*/ 1186 w 1733"/>
                  <a:gd name="T23" fmla="*/ 189 h 1210"/>
                  <a:gd name="T24" fmla="*/ 1139 w 1733"/>
                  <a:gd name="T25" fmla="*/ 300 h 1210"/>
                  <a:gd name="T26" fmla="*/ 1202 w 1733"/>
                  <a:gd name="T27" fmla="*/ 593 h 1210"/>
                  <a:gd name="T28" fmla="*/ 1249 w 1733"/>
                  <a:gd name="T29" fmla="*/ 790 h 1210"/>
                  <a:gd name="T30" fmla="*/ 1052 w 1733"/>
                  <a:gd name="T31" fmla="*/ 759 h 1210"/>
                  <a:gd name="T32" fmla="*/ 941 w 1733"/>
                  <a:gd name="T33" fmla="*/ 743 h 1210"/>
                  <a:gd name="T34" fmla="*/ 854 w 1733"/>
                  <a:gd name="T35" fmla="*/ 426 h 1210"/>
                  <a:gd name="T36" fmla="*/ 751 w 1733"/>
                  <a:gd name="T37" fmla="*/ 331 h 1210"/>
                  <a:gd name="T38" fmla="*/ 569 w 1733"/>
                  <a:gd name="T39" fmla="*/ 213 h 1210"/>
                  <a:gd name="T40" fmla="*/ 372 w 1733"/>
                  <a:gd name="T41" fmla="*/ 268 h 1210"/>
                  <a:gd name="T42" fmla="*/ 238 w 1733"/>
                  <a:gd name="T43" fmla="*/ 340 h 1210"/>
                  <a:gd name="T44" fmla="*/ 0 w 1733"/>
                  <a:gd name="T45" fmla="*/ 253 h 1210"/>
                  <a:gd name="T46" fmla="*/ 1518 w 1733"/>
                  <a:gd name="T47" fmla="*/ 561 h 1210"/>
                  <a:gd name="T48" fmla="*/ 1700 w 1733"/>
                  <a:gd name="T49" fmla="*/ 656 h 1210"/>
                  <a:gd name="T50" fmla="*/ 1692 w 1733"/>
                  <a:gd name="T51" fmla="*/ 766 h 1210"/>
                  <a:gd name="T52" fmla="*/ 1613 w 1733"/>
                  <a:gd name="T53" fmla="*/ 988 h 1210"/>
                  <a:gd name="T54" fmla="*/ 1558 w 1733"/>
                  <a:gd name="T55" fmla="*/ 1051 h 1210"/>
                  <a:gd name="T56" fmla="*/ 1510 w 1733"/>
                  <a:gd name="T57" fmla="*/ 814 h 1210"/>
                  <a:gd name="T58" fmla="*/ 1495 w 1733"/>
                  <a:gd name="T59" fmla="*/ 1130 h 1210"/>
                  <a:gd name="T60" fmla="*/ 1550 w 1733"/>
                  <a:gd name="T61" fmla="*/ 1043 h 1210"/>
                  <a:gd name="T62" fmla="*/ 1605 w 1733"/>
                  <a:gd name="T63" fmla="*/ 988 h 1210"/>
                  <a:gd name="T64" fmla="*/ 1692 w 1733"/>
                  <a:gd name="T65" fmla="*/ 774 h 1210"/>
                  <a:gd name="T66" fmla="*/ 1724 w 1733"/>
                  <a:gd name="T67" fmla="*/ 600 h 1210"/>
                  <a:gd name="T68" fmla="*/ 1336 w 1733"/>
                  <a:gd name="T69" fmla="*/ 102 h 1210"/>
                  <a:gd name="T70" fmla="*/ 206 w 1733"/>
                  <a:gd name="T71" fmla="*/ 340 h 1210"/>
                  <a:gd name="T72" fmla="*/ 277 w 1733"/>
                  <a:gd name="T73" fmla="*/ 253 h 1210"/>
                  <a:gd name="T74" fmla="*/ 411 w 1733"/>
                  <a:gd name="T75" fmla="*/ 237 h 1210"/>
                  <a:gd name="T76" fmla="*/ 672 w 1733"/>
                  <a:gd name="T77" fmla="*/ 324 h 1210"/>
                  <a:gd name="T78" fmla="*/ 807 w 1733"/>
                  <a:gd name="T79" fmla="*/ 411 h 1210"/>
                  <a:gd name="T80" fmla="*/ 949 w 1733"/>
                  <a:gd name="T81" fmla="*/ 608 h 1210"/>
                  <a:gd name="T82" fmla="*/ 1052 w 1733"/>
                  <a:gd name="T83" fmla="*/ 743 h 1210"/>
                  <a:gd name="T84" fmla="*/ 1242 w 1733"/>
                  <a:gd name="T85" fmla="*/ 782 h 1210"/>
                  <a:gd name="T86" fmla="*/ 1194 w 1733"/>
                  <a:gd name="T87" fmla="*/ 600 h 1210"/>
                  <a:gd name="T88" fmla="*/ 1139 w 1733"/>
                  <a:gd name="T89" fmla="*/ 308 h 1210"/>
                  <a:gd name="T90" fmla="*/ 1139 w 1733"/>
                  <a:gd name="T91" fmla="*/ 245 h 1210"/>
                  <a:gd name="T92" fmla="*/ 1265 w 1733"/>
                  <a:gd name="T93" fmla="*/ 110 h 1210"/>
                  <a:gd name="T94" fmla="*/ 1281 w 1733"/>
                  <a:gd name="T95" fmla="*/ 189 h 1210"/>
                  <a:gd name="T96" fmla="*/ 1218 w 1733"/>
                  <a:gd name="T97" fmla="*/ 316 h 1210"/>
                  <a:gd name="T98" fmla="*/ 1194 w 1733"/>
                  <a:gd name="T99" fmla="*/ 395 h 1210"/>
                  <a:gd name="T100" fmla="*/ 1257 w 1733"/>
                  <a:gd name="T101" fmla="*/ 403 h 1210"/>
                  <a:gd name="T102" fmla="*/ 1226 w 1733"/>
                  <a:gd name="T103" fmla="*/ 482 h 1210"/>
                  <a:gd name="T104" fmla="*/ 1297 w 1733"/>
                  <a:gd name="T105" fmla="*/ 498 h 1210"/>
                  <a:gd name="T106" fmla="*/ 1257 w 1733"/>
                  <a:gd name="T107" fmla="*/ 577 h 1210"/>
                  <a:gd name="T108" fmla="*/ 1305 w 1733"/>
                  <a:gd name="T109" fmla="*/ 664 h 1210"/>
                  <a:gd name="T110" fmla="*/ 1447 w 1733"/>
                  <a:gd name="T111" fmla="*/ 711 h 1210"/>
                  <a:gd name="T112" fmla="*/ 1502 w 1733"/>
                  <a:gd name="T113" fmla="*/ 814 h 1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733" h="1210">
                    <a:moveTo>
                      <a:pt x="1526" y="1209"/>
                    </a:moveTo>
                    <a:lnTo>
                      <a:pt x="1526" y="1209"/>
                    </a:lnTo>
                    <a:cubicBezTo>
                      <a:pt x="1518" y="1209"/>
                      <a:pt x="1510" y="1201"/>
                      <a:pt x="1502" y="1185"/>
                    </a:cubicBezTo>
                    <a:cubicBezTo>
                      <a:pt x="1479" y="1170"/>
                      <a:pt x="1486" y="1154"/>
                      <a:pt x="1486" y="1130"/>
                    </a:cubicBezTo>
                    <a:cubicBezTo>
                      <a:pt x="1486" y="1122"/>
                      <a:pt x="1486" y="1106"/>
                      <a:pt x="1486" y="1090"/>
                    </a:cubicBezTo>
                    <a:cubicBezTo>
                      <a:pt x="1479" y="1059"/>
                      <a:pt x="1486" y="1035"/>
                      <a:pt x="1486" y="1011"/>
                    </a:cubicBezTo>
                    <a:cubicBezTo>
                      <a:pt x="1495" y="1004"/>
                      <a:pt x="1495" y="996"/>
                      <a:pt x="1495" y="980"/>
                    </a:cubicBezTo>
                    <a:cubicBezTo>
                      <a:pt x="1495" y="964"/>
                      <a:pt x="1502" y="940"/>
                      <a:pt x="1510" y="917"/>
                    </a:cubicBezTo>
                    <a:cubicBezTo>
                      <a:pt x="1518" y="893"/>
                      <a:pt x="1526" y="861"/>
                      <a:pt x="1526" y="853"/>
                    </a:cubicBezTo>
                    <a:cubicBezTo>
                      <a:pt x="1526" y="830"/>
                      <a:pt x="1518" y="814"/>
                      <a:pt x="1510" y="814"/>
                    </a:cubicBezTo>
                    <a:cubicBezTo>
                      <a:pt x="1510" y="822"/>
                      <a:pt x="1510" y="822"/>
                      <a:pt x="1510" y="822"/>
                    </a:cubicBezTo>
                    <a:cubicBezTo>
                      <a:pt x="1502" y="822"/>
                      <a:pt x="1486" y="822"/>
                      <a:pt x="1463" y="806"/>
                    </a:cubicBezTo>
                    <a:lnTo>
                      <a:pt x="1455" y="806"/>
                    </a:lnTo>
                    <a:cubicBezTo>
                      <a:pt x="1447" y="798"/>
                      <a:pt x="1447" y="798"/>
                      <a:pt x="1447" y="782"/>
                    </a:cubicBezTo>
                    <a:cubicBezTo>
                      <a:pt x="1447" y="782"/>
                      <a:pt x="1455" y="774"/>
                      <a:pt x="1455" y="766"/>
                    </a:cubicBezTo>
                    <a:cubicBezTo>
                      <a:pt x="1463" y="743"/>
                      <a:pt x="1455" y="735"/>
                      <a:pt x="1439" y="719"/>
                    </a:cubicBezTo>
                    <a:cubicBezTo>
                      <a:pt x="1439" y="703"/>
                      <a:pt x="1423" y="695"/>
                      <a:pt x="1415" y="679"/>
                    </a:cubicBezTo>
                    <a:cubicBezTo>
                      <a:pt x="1408" y="656"/>
                      <a:pt x="1400" y="656"/>
                      <a:pt x="1392" y="656"/>
                    </a:cubicBezTo>
                    <a:cubicBezTo>
                      <a:pt x="1384" y="656"/>
                      <a:pt x="1376" y="664"/>
                      <a:pt x="1376" y="671"/>
                    </a:cubicBezTo>
                    <a:cubicBezTo>
                      <a:pt x="1368" y="679"/>
                      <a:pt x="1352" y="703"/>
                      <a:pt x="1320" y="703"/>
                    </a:cubicBezTo>
                    <a:cubicBezTo>
                      <a:pt x="1313" y="703"/>
                      <a:pt x="1305" y="703"/>
                      <a:pt x="1297" y="695"/>
                    </a:cubicBezTo>
                    <a:cubicBezTo>
                      <a:pt x="1297" y="687"/>
                      <a:pt x="1297" y="679"/>
                      <a:pt x="1297" y="664"/>
                    </a:cubicBezTo>
                    <a:lnTo>
                      <a:pt x="1297" y="656"/>
                    </a:lnTo>
                    <a:cubicBezTo>
                      <a:pt x="1297" y="640"/>
                      <a:pt x="1297" y="632"/>
                      <a:pt x="1297" y="624"/>
                    </a:cubicBezTo>
                    <a:cubicBezTo>
                      <a:pt x="1305" y="624"/>
                      <a:pt x="1305" y="616"/>
                      <a:pt x="1297" y="608"/>
                    </a:cubicBezTo>
                    <a:cubicBezTo>
                      <a:pt x="1297" y="593"/>
                      <a:pt x="1297" y="593"/>
                      <a:pt x="1281" y="593"/>
                    </a:cubicBezTo>
                    <a:cubicBezTo>
                      <a:pt x="1273" y="593"/>
                      <a:pt x="1273" y="593"/>
                      <a:pt x="1265" y="593"/>
                    </a:cubicBezTo>
                    <a:cubicBezTo>
                      <a:pt x="1257" y="593"/>
                      <a:pt x="1249" y="584"/>
                      <a:pt x="1249" y="584"/>
                    </a:cubicBezTo>
                    <a:cubicBezTo>
                      <a:pt x="1242" y="577"/>
                      <a:pt x="1249" y="569"/>
                      <a:pt x="1249" y="561"/>
                    </a:cubicBezTo>
                    <a:cubicBezTo>
                      <a:pt x="1249" y="561"/>
                      <a:pt x="1249" y="553"/>
                      <a:pt x="1257" y="545"/>
                    </a:cubicBezTo>
                    <a:cubicBezTo>
                      <a:pt x="1257" y="529"/>
                      <a:pt x="1273" y="529"/>
                      <a:pt x="1281" y="529"/>
                    </a:cubicBezTo>
                    <a:cubicBezTo>
                      <a:pt x="1289" y="529"/>
                      <a:pt x="1289" y="521"/>
                      <a:pt x="1297" y="521"/>
                    </a:cubicBezTo>
                    <a:cubicBezTo>
                      <a:pt x="1305" y="521"/>
                      <a:pt x="1305" y="513"/>
                      <a:pt x="1305" y="513"/>
                    </a:cubicBezTo>
                    <a:lnTo>
                      <a:pt x="1297" y="506"/>
                    </a:lnTo>
                    <a:cubicBezTo>
                      <a:pt x="1289" y="506"/>
                      <a:pt x="1289" y="498"/>
                      <a:pt x="1281" y="490"/>
                    </a:cubicBezTo>
                    <a:lnTo>
                      <a:pt x="1273" y="490"/>
                    </a:lnTo>
                    <a:lnTo>
                      <a:pt x="1265" y="490"/>
                    </a:lnTo>
                    <a:cubicBezTo>
                      <a:pt x="1257" y="490"/>
                      <a:pt x="1249" y="498"/>
                      <a:pt x="1242" y="498"/>
                    </a:cubicBezTo>
                    <a:cubicBezTo>
                      <a:pt x="1242" y="498"/>
                      <a:pt x="1242" y="498"/>
                      <a:pt x="1233" y="498"/>
                    </a:cubicBezTo>
                    <a:cubicBezTo>
                      <a:pt x="1226" y="490"/>
                      <a:pt x="1218" y="490"/>
                      <a:pt x="1218" y="482"/>
                    </a:cubicBezTo>
                    <a:cubicBezTo>
                      <a:pt x="1218" y="482"/>
                      <a:pt x="1218" y="474"/>
                      <a:pt x="1218" y="466"/>
                    </a:cubicBezTo>
                    <a:cubicBezTo>
                      <a:pt x="1218" y="466"/>
                      <a:pt x="1218" y="458"/>
                      <a:pt x="1226" y="458"/>
                    </a:cubicBezTo>
                    <a:cubicBezTo>
                      <a:pt x="1226" y="442"/>
                      <a:pt x="1233" y="442"/>
                      <a:pt x="1242" y="442"/>
                    </a:cubicBezTo>
                    <a:cubicBezTo>
                      <a:pt x="1242" y="442"/>
                      <a:pt x="1249" y="434"/>
                      <a:pt x="1257" y="434"/>
                    </a:cubicBezTo>
                    <a:cubicBezTo>
                      <a:pt x="1257" y="426"/>
                      <a:pt x="1257" y="426"/>
                      <a:pt x="1257" y="426"/>
                    </a:cubicBezTo>
                    <a:cubicBezTo>
                      <a:pt x="1257" y="419"/>
                      <a:pt x="1257" y="419"/>
                      <a:pt x="1249" y="411"/>
                    </a:cubicBezTo>
                    <a:lnTo>
                      <a:pt x="1242" y="403"/>
                    </a:lnTo>
                    <a:cubicBezTo>
                      <a:pt x="1242" y="403"/>
                      <a:pt x="1233" y="403"/>
                      <a:pt x="1233" y="411"/>
                    </a:cubicBezTo>
                    <a:cubicBezTo>
                      <a:pt x="1218" y="419"/>
                      <a:pt x="1210" y="426"/>
                      <a:pt x="1186" y="426"/>
                    </a:cubicBezTo>
                    <a:cubicBezTo>
                      <a:pt x="1186" y="426"/>
                      <a:pt x="1178" y="426"/>
                      <a:pt x="1170" y="419"/>
                    </a:cubicBezTo>
                    <a:cubicBezTo>
                      <a:pt x="1170" y="411"/>
                      <a:pt x="1178" y="403"/>
                      <a:pt x="1186" y="395"/>
                    </a:cubicBezTo>
                    <a:cubicBezTo>
                      <a:pt x="1194" y="387"/>
                      <a:pt x="1202" y="379"/>
                      <a:pt x="1202" y="371"/>
                    </a:cubicBezTo>
                    <a:cubicBezTo>
                      <a:pt x="1210" y="363"/>
                      <a:pt x="1218" y="355"/>
                      <a:pt x="1226" y="355"/>
                    </a:cubicBezTo>
                    <a:cubicBezTo>
                      <a:pt x="1233" y="347"/>
                      <a:pt x="1242" y="347"/>
                      <a:pt x="1242" y="340"/>
                    </a:cubicBezTo>
                    <a:cubicBezTo>
                      <a:pt x="1242" y="331"/>
                      <a:pt x="1242" y="324"/>
                      <a:pt x="1242" y="324"/>
                    </a:cubicBezTo>
                    <a:cubicBezTo>
                      <a:pt x="1242" y="324"/>
                      <a:pt x="1233" y="324"/>
                      <a:pt x="1226" y="324"/>
                    </a:cubicBezTo>
                    <a:cubicBezTo>
                      <a:pt x="1218" y="324"/>
                      <a:pt x="1218" y="324"/>
                      <a:pt x="1218" y="324"/>
                    </a:cubicBezTo>
                    <a:cubicBezTo>
                      <a:pt x="1202" y="324"/>
                      <a:pt x="1202" y="300"/>
                      <a:pt x="1194" y="276"/>
                    </a:cubicBezTo>
                    <a:cubicBezTo>
                      <a:pt x="1194" y="260"/>
                      <a:pt x="1194" y="245"/>
                      <a:pt x="1186" y="229"/>
                    </a:cubicBezTo>
                    <a:lnTo>
                      <a:pt x="1186" y="221"/>
                    </a:lnTo>
                    <a:cubicBezTo>
                      <a:pt x="1194" y="205"/>
                      <a:pt x="1233" y="189"/>
                      <a:pt x="1265" y="181"/>
                    </a:cubicBezTo>
                    <a:cubicBezTo>
                      <a:pt x="1273" y="181"/>
                      <a:pt x="1281" y="181"/>
                      <a:pt x="1281" y="181"/>
                    </a:cubicBezTo>
                    <a:cubicBezTo>
                      <a:pt x="1289" y="181"/>
                      <a:pt x="1289" y="181"/>
                      <a:pt x="1289" y="181"/>
                    </a:cubicBezTo>
                    <a:cubicBezTo>
                      <a:pt x="1289" y="173"/>
                      <a:pt x="1281" y="173"/>
                      <a:pt x="1273" y="173"/>
                    </a:cubicBezTo>
                    <a:cubicBezTo>
                      <a:pt x="1273" y="173"/>
                      <a:pt x="1273" y="173"/>
                      <a:pt x="1265" y="173"/>
                    </a:cubicBezTo>
                    <a:cubicBezTo>
                      <a:pt x="1265" y="166"/>
                      <a:pt x="1265" y="150"/>
                      <a:pt x="1265" y="142"/>
                    </a:cubicBezTo>
                    <a:cubicBezTo>
                      <a:pt x="1265" y="134"/>
                      <a:pt x="1265" y="126"/>
                      <a:pt x="1265" y="126"/>
                    </a:cubicBezTo>
                    <a:cubicBezTo>
                      <a:pt x="1265" y="118"/>
                      <a:pt x="1265" y="118"/>
                      <a:pt x="1265" y="118"/>
                    </a:cubicBezTo>
                    <a:cubicBezTo>
                      <a:pt x="1265" y="118"/>
                      <a:pt x="1265" y="118"/>
                      <a:pt x="1257" y="118"/>
                    </a:cubicBezTo>
                    <a:cubicBezTo>
                      <a:pt x="1257" y="126"/>
                      <a:pt x="1257" y="126"/>
                      <a:pt x="1257" y="134"/>
                    </a:cubicBezTo>
                    <a:cubicBezTo>
                      <a:pt x="1257" y="150"/>
                      <a:pt x="1242" y="158"/>
                      <a:pt x="1218" y="173"/>
                    </a:cubicBezTo>
                    <a:cubicBezTo>
                      <a:pt x="1202" y="181"/>
                      <a:pt x="1194" y="189"/>
                      <a:pt x="1186" y="189"/>
                    </a:cubicBezTo>
                    <a:lnTo>
                      <a:pt x="1186" y="189"/>
                    </a:lnTo>
                    <a:cubicBezTo>
                      <a:pt x="1178" y="197"/>
                      <a:pt x="1155" y="221"/>
                      <a:pt x="1139" y="245"/>
                    </a:cubicBezTo>
                    <a:cubicBezTo>
                      <a:pt x="1139" y="253"/>
                      <a:pt x="1131" y="260"/>
                      <a:pt x="1123" y="260"/>
                    </a:cubicBezTo>
                    <a:cubicBezTo>
                      <a:pt x="1123" y="260"/>
                      <a:pt x="1115" y="260"/>
                      <a:pt x="1107" y="253"/>
                    </a:cubicBezTo>
                    <a:lnTo>
                      <a:pt x="1107" y="253"/>
                    </a:lnTo>
                    <a:cubicBezTo>
                      <a:pt x="1107" y="260"/>
                      <a:pt x="1123" y="292"/>
                      <a:pt x="1139" y="300"/>
                    </a:cubicBezTo>
                    <a:cubicBezTo>
                      <a:pt x="1155" y="308"/>
                      <a:pt x="1155" y="324"/>
                      <a:pt x="1155" y="347"/>
                    </a:cubicBezTo>
                    <a:cubicBezTo>
                      <a:pt x="1155" y="355"/>
                      <a:pt x="1155" y="363"/>
                      <a:pt x="1155" y="371"/>
                    </a:cubicBezTo>
                    <a:cubicBezTo>
                      <a:pt x="1162" y="395"/>
                      <a:pt x="1162" y="419"/>
                      <a:pt x="1162" y="442"/>
                    </a:cubicBezTo>
                    <a:cubicBezTo>
                      <a:pt x="1162" y="458"/>
                      <a:pt x="1162" y="474"/>
                      <a:pt x="1162" y="490"/>
                    </a:cubicBezTo>
                    <a:cubicBezTo>
                      <a:pt x="1162" y="521"/>
                      <a:pt x="1178" y="545"/>
                      <a:pt x="1186" y="561"/>
                    </a:cubicBezTo>
                    <a:cubicBezTo>
                      <a:pt x="1194" y="577"/>
                      <a:pt x="1194" y="584"/>
                      <a:pt x="1202" y="593"/>
                    </a:cubicBezTo>
                    <a:cubicBezTo>
                      <a:pt x="1202" y="608"/>
                      <a:pt x="1210" y="616"/>
                      <a:pt x="1218" y="624"/>
                    </a:cubicBezTo>
                    <a:cubicBezTo>
                      <a:pt x="1226" y="624"/>
                      <a:pt x="1233" y="632"/>
                      <a:pt x="1242" y="648"/>
                    </a:cubicBezTo>
                    <a:cubicBezTo>
                      <a:pt x="1249" y="671"/>
                      <a:pt x="1249" y="679"/>
                      <a:pt x="1249" y="695"/>
                    </a:cubicBezTo>
                    <a:cubicBezTo>
                      <a:pt x="1249" y="703"/>
                      <a:pt x="1249" y="719"/>
                      <a:pt x="1249" y="727"/>
                    </a:cubicBezTo>
                    <a:cubicBezTo>
                      <a:pt x="1257" y="751"/>
                      <a:pt x="1257" y="766"/>
                      <a:pt x="1257" y="774"/>
                    </a:cubicBezTo>
                    <a:cubicBezTo>
                      <a:pt x="1249" y="782"/>
                      <a:pt x="1249" y="782"/>
                      <a:pt x="1249" y="790"/>
                    </a:cubicBezTo>
                    <a:lnTo>
                      <a:pt x="1249" y="790"/>
                    </a:lnTo>
                    <a:lnTo>
                      <a:pt x="1249" y="790"/>
                    </a:lnTo>
                    <a:cubicBezTo>
                      <a:pt x="1242" y="790"/>
                      <a:pt x="1226" y="790"/>
                      <a:pt x="1218" y="790"/>
                    </a:cubicBezTo>
                    <a:cubicBezTo>
                      <a:pt x="1202" y="790"/>
                      <a:pt x="1186" y="798"/>
                      <a:pt x="1178" y="798"/>
                    </a:cubicBezTo>
                    <a:cubicBezTo>
                      <a:pt x="1170" y="798"/>
                      <a:pt x="1162" y="798"/>
                      <a:pt x="1162" y="798"/>
                    </a:cubicBezTo>
                    <a:cubicBezTo>
                      <a:pt x="1123" y="790"/>
                      <a:pt x="1083" y="774"/>
                      <a:pt x="1052" y="759"/>
                    </a:cubicBezTo>
                    <a:cubicBezTo>
                      <a:pt x="1044" y="759"/>
                      <a:pt x="1044" y="751"/>
                      <a:pt x="1044" y="751"/>
                    </a:cubicBezTo>
                    <a:cubicBezTo>
                      <a:pt x="1036" y="743"/>
                      <a:pt x="1044" y="743"/>
                      <a:pt x="1044" y="735"/>
                    </a:cubicBezTo>
                    <a:cubicBezTo>
                      <a:pt x="1044" y="735"/>
                      <a:pt x="1052" y="727"/>
                      <a:pt x="1044" y="727"/>
                    </a:cubicBezTo>
                    <a:cubicBezTo>
                      <a:pt x="1044" y="719"/>
                      <a:pt x="1028" y="719"/>
                      <a:pt x="1020" y="719"/>
                    </a:cubicBezTo>
                    <a:cubicBezTo>
                      <a:pt x="1012" y="719"/>
                      <a:pt x="996" y="719"/>
                      <a:pt x="989" y="727"/>
                    </a:cubicBezTo>
                    <a:cubicBezTo>
                      <a:pt x="980" y="735"/>
                      <a:pt x="957" y="743"/>
                      <a:pt x="941" y="743"/>
                    </a:cubicBezTo>
                    <a:cubicBezTo>
                      <a:pt x="925" y="743"/>
                      <a:pt x="917" y="735"/>
                      <a:pt x="909" y="727"/>
                    </a:cubicBezTo>
                    <a:cubicBezTo>
                      <a:pt x="894" y="703"/>
                      <a:pt x="925" y="632"/>
                      <a:pt x="941" y="608"/>
                    </a:cubicBezTo>
                    <a:cubicBezTo>
                      <a:pt x="965" y="577"/>
                      <a:pt x="957" y="553"/>
                      <a:pt x="957" y="521"/>
                    </a:cubicBezTo>
                    <a:cubicBezTo>
                      <a:pt x="957" y="521"/>
                      <a:pt x="957" y="513"/>
                      <a:pt x="957" y="506"/>
                    </a:cubicBezTo>
                    <a:cubicBezTo>
                      <a:pt x="949" y="482"/>
                      <a:pt x="909" y="458"/>
                      <a:pt x="878" y="442"/>
                    </a:cubicBezTo>
                    <a:cubicBezTo>
                      <a:pt x="870" y="442"/>
                      <a:pt x="862" y="434"/>
                      <a:pt x="854" y="426"/>
                    </a:cubicBezTo>
                    <a:cubicBezTo>
                      <a:pt x="846" y="419"/>
                      <a:pt x="830" y="419"/>
                      <a:pt x="822" y="419"/>
                    </a:cubicBezTo>
                    <a:cubicBezTo>
                      <a:pt x="815" y="419"/>
                      <a:pt x="807" y="419"/>
                      <a:pt x="807" y="419"/>
                    </a:cubicBezTo>
                    <a:cubicBezTo>
                      <a:pt x="799" y="419"/>
                      <a:pt x="791" y="419"/>
                      <a:pt x="791" y="419"/>
                    </a:cubicBezTo>
                    <a:cubicBezTo>
                      <a:pt x="783" y="419"/>
                      <a:pt x="775" y="419"/>
                      <a:pt x="767" y="419"/>
                    </a:cubicBezTo>
                    <a:cubicBezTo>
                      <a:pt x="759" y="411"/>
                      <a:pt x="759" y="387"/>
                      <a:pt x="751" y="355"/>
                    </a:cubicBezTo>
                    <a:cubicBezTo>
                      <a:pt x="751" y="347"/>
                      <a:pt x="751" y="340"/>
                      <a:pt x="751" y="331"/>
                    </a:cubicBezTo>
                    <a:cubicBezTo>
                      <a:pt x="751" y="331"/>
                      <a:pt x="743" y="324"/>
                      <a:pt x="712" y="324"/>
                    </a:cubicBezTo>
                    <a:cubicBezTo>
                      <a:pt x="696" y="324"/>
                      <a:pt x="672" y="331"/>
                      <a:pt x="672" y="331"/>
                    </a:cubicBezTo>
                    <a:cubicBezTo>
                      <a:pt x="664" y="331"/>
                      <a:pt x="664" y="331"/>
                      <a:pt x="664" y="331"/>
                    </a:cubicBezTo>
                    <a:cubicBezTo>
                      <a:pt x="664" y="324"/>
                      <a:pt x="664" y="324"/>
                      <a:pt x="664" y="324"/>
                    </a:cubicBezTo>
                    <a:cubicBezTo>
                      <a:pt x="664" y="324"/>
                      <a:pt x="633" y="268"/>
                      <a:pt x="625" y="253"/>
                    </a:cubicBezTo>
                    <a:cubicBezTo>
                      <a:pt x="617" y="229"/>
                      <a:pt x="601" y="213"/>
                      <a:pt x="569" y="213"/>
                    </a:cubicBezTo>
                    <a:cubicBezTo>
                      <a:pt x="546" y="213"/>
                      <a:pt x="522" y="213"/>
                      <a:pt x="498" y="205"/>
                    </a:cubicBezTo>
                    <a:cubicBezTo>
                      <a:pt x="498" y="205"/>
                      <a:pt x="498" y="197"/>
                      <a:pt x="490" y="197"/>
                    </a:cubicBezTo>
                    <a:cubicBezTo>
                      <a:pt x="475" y="197"/>
                      <a:pt x="459" y="213"/>
                      <a:pt x="451" y="221"/>
                    </a:cubicBezTo>
                    <a:cubicBezTo>
                      <a:pt x="443" y="229"/>
                      <a:pt x="427" y="237"/>
                      <a:pt x="411" y="237"/>
                    </a:cubicBezTo>
                    <a:cubicBezTo>
                      <a:pt x="403" y="245"/>
                      <a:pt x="403" y="245"/>
                      <a:pt x="396" y="245"/>
                    </a:cubicBezTo>
                    <a:cubicBezTo>
                      <a:pt x="388" y="253"/>
                      <a:pt x="380" y="260"/>
                      <a:pt x="372" y="268"/>
                    </a:cubicBezTo>
                    <a:cubicBezTo>
                      <a:pt x="364" y="284"/>
                      <a:pt x="356" y="300"/>
                      <a:pt x="325" y="292"/>
                    </a:cubicBezTo>
                    <a:cubicBezTo>
                      <a:pt x="293" y="292"/>
                      <a:pt x="285" y="276"/>
                      <a:pt x="277" y="268"/>
                    </a:cubicBezTo>
                    <a:cubicBezTo>
                      <a:pt x="277" y="260"/>
                      <a:pt x="277" y="260"/>
                      <a:pt x="277" y="260"/>
                    </a:cubicBezTo>
                    <a:cubicBezTo>
                      <a:pt x="269" y="260"/>
                      <a:pt x="253" y="300"/>
                      <a:pt x="245" y="324"/>
                    </a:cubicBezTo>
                    <a:cubicBezTo>
                      <a:pt x="238" y="331"/>
                      <a:pt x="238" y="340"/>
                      <a:pt x="238" y="340"/>
                    </a:cubicBezTo>
                    <a:lnTo>
                      <a:pt x="238" y="340"/>
                    </a:lnTo>
                    <a:cubicBezTo>
                      <a:pt x="230" y="355"/>
                      <a:pt x="230" y="363"/>
                      <a:pt x="222" y="363"/>
                    </a:cubicBezTo>
                    <a:cubicBezTo>
                      <a:pt x="214" y="363"/>
                      <a:pt x="214" y="355"/>
                      <a:pt x="214" y="355"/>
                    </a:cubicBezTo>
                    <a:cubicBezTo>
                      <a:pt x="214" y="347"/>
                      <a:pt x="214" y="347"/>
                      <a:pt x="206" y="347"/>
                    </a:cubicBezTo>
                    <a:cubicBezTo>
                      <a:pt x="190" y="347"/>
                      <a:pt x="174" y="355"/>
                      <a:pt x="174" y="355"/>
                    </a:cubicBezTo>
                    <a:cubicBezTo>
                      <a:pt x="48" y="498"/>
                      <a:pt x="48" y="498"/>
                      <a:pt x="48" y="498"/>
                    </a:cubicBezTo>
                    <a:cubicBezTo>
                      <a:pt x="0" y="253"/>
                      <a:pt x="0" y="253"/>
                      <a:pt x="0" y="253"/>
                    </a:cubicBezTo>
                    <a:cubicBezTo>
                      <a:pt x="1320" y="0"/>
                      <a:pt x="1320" y="0"/>
                      <a:pt x="1320" y="0"/>
                    </a:cubicBezTo>
                    <a:cubicBezTo>
                      <a:pt x="1320" y="7"/>
                      <a:pt x="1320" y="7"/>
                      <a:pt x="1320" y="7"/>
                    </a:cubicBezTo>
                    <a:cubicBezTo>
                      <a:pt x="1320" y="15"/>
                      <a:pt x="1320" y="47"/>
                      <a:pt x="1344" y="94"/>
                    </a:cubicBezTo>
                    <a:cubicBezTo>
                      <a:pt x="1376" y="158"/>
                      <a:pt x="1415" y="284"/>
                      <a:pt x="1415" y="324"/>
                    </a:cubicBezTo>
                    <a:cubicBezTo>
                      <a:pt x="1415" y="371"/>
                      <a:pt x="1455" y="537"/>
                      <a:pt x="1455" y="553"/>
                    </a:cubicBezTo>
                    <a:cubicBezTo>
                      <a:pt x="1463" y="561"/>
                      <a:pt x="1486" y="561"/>
                      <a:pt x="1518" y="561"/>
                    </a:cubicBezTo>
                    <a:cubicBezTo>
                      <a:pt x="1542" y="569"/>
                      <a:pt x="1558" y="569"/>
                      <a:pt x="1581" y="569"/>
                    </a:cubicBezTo>
                    <a:cubicBezTo>
                      <a:pt x="1597" y="577"/>
                      <a:pt x="1613" y="577"/>
                      <a:pt x="1629" y="577"/>
                    </a:cubicBezTo>
                    <a:cubicBezTo>
                      <a:pt x="1660" y="584"/>
                      <a:pt x="1700" y="584"/>
                      <a:pt x="1732" y="600"/>
                    </a:cubicBezTo>
                    <a:lnTo>
                      <a:pt x="1732" y="600"/>
                    </a:lnTo>
                    <a:lnTo>
                      <a:pt x="1732" y="600"/>
                    </a:lnTo>
                    <a:cubicBezTo>
                      <a:pt x="1732" y="616"/>
                      <a:pt x="1724" y="632"/>
                      <a:pt x="1700" y="656"/>
                    </a:cubicBezTo>
                    <a:cubicBezTo>
                      <a:pt x="1692" y="671"/>
                      <a:pt x="1684" y="679"/>
                      <a:pt x="1684" y="687"/>
                    </a:cubicBezTo>
                    <a:cubicBezTo>
                      <a:pt x="1676" y="695"/>
                      <a:pt x="1676" y="695"/>
                      <a:pt x="1660" y="703"/>
                    </a:cubicBezTo>
                    <a:cubicBezTo>
                      <a:pt x="1645" y="719"/>
                      <a:pt x="1653" y="727"/>
                      <a:pt x="1660" y="743"/>
                    </a:cubicBezTo>
                    <a:cubicBezTo>
                      <a:pt x="1660" y="751"/>
                      <a:pt x="1668" y="751"/>
                      <a:pt x="1668" y="759"/>
                    </a:cubicBezTo>
                    <a:cubicBezTo>
                      <a:pt x="1676" y="766"/>
                      <a:pt x="1676" y="766"/>
                      <a:pt x="1684" y="766"/>
                    </a:cubicBezTo>
                    <a:cubicBezTo>
                      <a:pt x="1684" y="766"/>
                      <a:pt x="1684" y="766"/>
                      <a:pt x="1692" y="766"/>
                    </a:cubicBezTo>
                    <a:lnTo>
                      <a:pt x="1692" y="766"/>
                    </a:lnTo>
                    <a:cubicBezTo>
                      <a:pt x="1692" y="766"/>
                      <a:pt x="1700" y="766"/>
                      <a:pt x="1708" y="774"/>
                    </a:cubicBezTo>
                    <a:cubicBezTo>
                      <a:pt x="1708" y="790"/>
                      <a:pt x="1692" y="798"/>
                      <a:pt x="1653" y="814"/>
                    </a:cubicBezTo>
                    <a:cubicBezTo>
                      <a:pt x="1637" y="822"/>
                      <a:pt x="1629" y="830"/>
                      <a:pt x="1629" y="846"/>
                    </a:cubicBezTo>
                    <a:cubicBezTo>
                      <a:pt x="1629" y="853"/>
                      <a:pt x="1629" y="869"/>
                      <a:pt x="1621" y="877"/>
                    </a:cubicBezTo>
                    <a:cubicBezTo>
                      <a:pt x="1605" y="909"/>
                      <a:pt x="1605" y="948"/>
                      <a:pt x="1613" y="988"/>
                    </a:cubicBezTo>
                    <a:cubicBezTo>
                      <a:pt x="1613" y="996"/>
                      <a:pt x="1613" y="1004"/>
                      <a:pt x="1613" y="1011"/>
                    </a:cubicBezTo>
                    <a:cubicBezTo>
                      <a:pt x="1605" y="1011"/>
                      <a:pt x="1605" y="1011"/>
                      <a:pt x="1597" y="1011"/>
                    </a:cubicBezTo>
                    <a:cubicBezTo>
                      <a:pt x="1597" y="1011"/>
                      <a:pt x="1589" y="1011"/>
                      <a:pt x="1581" y="1011"/>
                    </a:cubicBezTo>
                    <a:lnTo>
                      <a:pt x="1573" y="1011"/>
                    </a:lnTo>
                    <a:lnTo>
                      <a:pt x="1573" y="1011"/>
                    </a:lnTo>
                    <a:cubicBezTo>
                      <a:pt x="1573" y="1035"/>
                      <a:pt x="1566" y="1035"/>
                      <a:pt x="1558" y="1051"/>
                    </a:cubicBezTo>
                    <a:cubicBezTo>
                      <a:pt x="1558" y="1051"/>
                      <a:pt x="1550" y="1051"/>
                      <a:pt x="1550" y="1059"/>
                    </a:cubicBezTo>
                    <a:cubicBezTo>
                      <a:pt x="1542" y="1067"/>
                      <a:pt x="1542" y="1090"/>
                      <a:pt x="1542" y="1114"/>
                    </a:cubicBezTo>
                    <a:cubicBezTo>
                      <a:pt x="1542" y="1130"/>
                      <a:pt x="1542" y="1146"/>
                      <a:pt x="1542" y="1162"/>
                    </a:cubicBezTo>
                    <a:cubicBezTo>
                      <a:pt x="1542" y="1193"/>
                      <a:pt x="1542" y="1209"/>
                      <a:pt x="1526" y="1209"/>
                    </a:cubicBezTo>
                    <a:close/>
                    <a:moveTo>
                      <a:pt x="1510" y="814"/>
                    </a:moveTo>
                    <a:lnTo>
                      <a:pt x="1510" y="814"/>
                    </a:lnTo>
                    <a:cubicBezTo>
                      <a:pt x="1526" y="814"/>
                      <a:pt x="1534" y="822"/>
                      <a:pt x="1534" y="853"/>
                    </a:cubicBezTo>
                    <a:cubicBezTo>
                      <a:pt x="1534" y="869"/>
                      <a:pt x="1526" y="893"/>
                      <a:pt x="1518" y="917"/>
                    </a:cubicBezTo>
                    <a:cubicBezTo>
                      <a:pt x="1510" y="940"/>
                      <a:pt x="1502" y="964"/>
                      <a:pt x="1502" y="980"/>
                    </a:cubicBezTo>
                    <a:cubicBezTo>
                      <a:pt x="1502" y="996"/>
                      <a:pt x="1495" y="1004"/>
                      <a:pt x="1495" y="1011"/>
                    </a:cubicBezTo>
                    <a:cubicBezTo>
                      <a:pt x="1495" y="1035"/>
                      <a:pt x="1486" y="1059"/>
                      <a:pt x="1495" y="1090"/>
                    </a:cubicBezTo>
                    <a:cubicBezTo>
                      <a:pt x="1495" y="1106"/>
                      <a:pt x="1495" y="1122"/>
                      <a:pt x="1495" y="1130"/>
                    </a:cubicBezTo>
                    <a:cubicBezTo>
                      <a:pt x="1495" y="1154"/>
                      <a:pt x="1486" y="1170"/>
                      <a:pt x="1502" y="1177"/>
                    </a:cubicBezTo>
                    <a:cubicBezTo>
                      <a:pt x="1510" y="1185"/>
                      <a:pt x="1526" y="1201"/>
                      <a:pt x="1526" y="1201"/>
                    </a:cubicBezTo>
                    <a:cubicBezTo>
                      <a:pt x="1534" y="1201"/>
                      <a:pt x="1534" y="1193"/>
                      <a:pt x="1534" y="1162"/>
                    </a:cubicBezTo>
                    <a:cubicBezTo>
                      <a:pt x="1534" y="1146"/>
                      <a:pt x="1534" y="1130"/>
                      <a:pt x="1534" y="1114"/>
                    </a:cubicBezTo>
                    <a:cubicBezTo>
                      <a:pt x="1534" y="1083"/>
                      <a:pt x="1534" y="1067"/>
                      <a:pt x="1542" y="1051"/>
                    </a:cubicBezTo>
                    <a:cubicBezTo>
                      <a:pt x="1550" y="1051"/>
                      <a:pt x="1550" y="1043"/>
                      <a:pt x="1550" y="1043"/>
                    </a:cubicBezTo>
                    <a:cubicBezTo>
                      <a:pt x="1558" y="1035"/>
                      <a:pt x="1566" y="1035"/>
                      <a:pt x="1566" y="1011"/>
                    </a:cubicBezTo>
                    <a:cubicBezTo>
                      <a:pt x="1566" y="1004"/>
                      <a:pt x="1566" y="1004"/>
                      <a:pt x="1573" y="1004"/>
                    </a:cubicBezTo>
                    <a:cubicBezTo>
                      <a:pt x="1581" y="1004"/>
                      <a:pt x="1581" y="1004"/>
                      <a:pt x="1589" y="1004"/>
                    </a:cubicBezTo>
                    <a:lnTo>
                      <a:pt x="1597" y="1004"/>
                    </a:lnTo>
                    <a:cubicBezTo>
                      <a:pt x="1605" y="1004"/>
                      <a:pt x="1605" y="1004"/>
                      <a:pt x="1605" y="1004"/>
                    </a:cubicBezTo>
                    <a:cubicBezTo>
                      <a:pt x="1605" y="1004"/>
                      <a:pt x="1605" y="1004"/>
                      <a:pt x="1605" y="988"/>
                    </a:cubicBezTo>
                    <a:cubicBezTo>
                      <a:pt x="1597" y="948"/>
                      <a:pt x="1597" y="901"/>
                      <a:pt x="1613" y="877"/>
                    </a:cubicBezTo>
                    <a:cubicBezTo>
                      <a:pt x="1621" y="861"/>
                      <a:pt x="1621" y="853"/>
                      <a:pt x="1621" y="846"/>
                    </a:cubicBezTo>
                    <a:cubicBezTo>
                      <a:pt x="1621" y="830"/>
                      <a:pt x="1629" y="814"/>
                      <a:pt x="1653" y="806"/>
                    </a:cubicBezTo>
                    <a:cubicBezTo>
                      <a:pt x="1692" y="790"/>
                      <a:pt x="1700" y="782"/>
                      <a:pt x="1700" y="774"/>
                    </a:cubicBezTo>
                    <a:lnTo>
                      <a:pt x="1692" y="774"/>
                    </a:lnTo>
                    <a:lnTo>
                      <a:pt x="1692" y="774"/>
                    </a:lnTo>
                    <a:cubicBezTo>
                      <a:pt x="1684" y="774"/>
                      <a:pt x="1668" y="774"/>
                      <a:pt x="1660" y="759"/>
                    </a:cubicBezTo>
                    <a:cubicBezTo>
                      <a:pt x="1660" y="759"/>
                      <a:pt x="1660" y="751"/>
                      <a:pt x="1653" y="751"/>
                    </a:cubicBezTo>
                    <a:cubicBezTo>
                      <a:pt x="1645" y="735"/>
                      <a:pt x="1637" y="719"/>
                      <a:pt x="1653" y="703"/>
                    </a:cubicBezTo>
                    <a:cubicBezTo>
                      <a:pt x="1668" y="695"/>
                      <a:pt x="1668" y="687"/>
                      <a:pt x="1676" y="679"/>
                    </a:cubicBezTo>
                    <a:cubicBezTo>
                      <a:pt x="1676" y="679"/>
                      <a:pt x="1684" y="671"/>
                      <a:pt x="1700" y="656"/>
                    </a:cubicBezTo>
                    <a:cubicBezTo>
                      <a:pt x="1716" y="632"/>
                      <a:pt x="1724" y="616"/>
                      <a:pt x="1724" y="600"/>
                    </a:cubicBezTo>
                    <a:cubicBezTo>
                      <a:pt x="1700" y="593"/>
                      <a:pt x="1660" y="593"/>
                      <a:pt x="1629" y="584"/>
                    </a:cubicBezTo>
                    <a:cubicBezTo>
                      <a:pt x="1613" y="584"/>
                      <a:pt x="1597" y="584"/>
                      <a:pt x="1581" y="577"/>
                    </a:cubicBezTo>
                    <a:cubicBezTo>
                      <a:pt x="1558" y="577"/>
                      <a:pt x="1534" y="577"/>
                      <a:pt x="1518" y="569"/>
                    </a:cubicBezTo>
                    <a:cubicBezTo>
                      <a:pt x="1479" y="569"/>
                      <a:pt x="1455" y="561"/>
                      <a:pt x="1455" y="553"/>
                    </a:cubicBezTo>
                    <a:cubicBezTo>
                      <a:pt x="1447" y="537"/>
                      <a:pt x="1415" y="371"/>
                      <a:pt x="1408" y="324"/>
                    </a:cubicBezTo>
                    <a:cubicBezTo>
                      <a:pt x="1408" y="284"/>
                      <a:pt x="1368" y="158"/>
                      <a:pt x="1336" y="102"/>
                    </a:cubicBezTo>
                    <a:cubicBezTo>
                      <a:pt x="1320" y="55"/>
                      <a:pt x="1313" y="23"/>
                      <a:pt x="1313" y="7"/>
                    </a:cubicBezTo>
                    <a:cubicBezTo>
                      <a:pt x="8" y="260"/>
                      <a:pt x="8" y="260"/>
                      <a:pt x="8" y="260"/>
                    </a:cubicBezTo>
                    <a:cubicBezTo>
                      <a:pt x="48" y="482"/>
                      <a:pt x="48" y="482"/>
                      <a:pt x="48" y="482"/>
                    </a:cubicBezTo>
                    <a:cubicBezTo>
                      <a:pt x="166" y="347"/>
                      <a:pt x="166" y="347"/>
                      <a:pt x="166" y="347"/>
                    </a:cubicBezTo>
                    <a:lnTo>
                      <a:pt x="166" y="347"/>
                    </a:lnTo>
                    <a:cubicBezTo>
                      <a:pt x="166" y="347"/>
                      <a:pt x="190" y="340"/>
                      <a:pt x="206" y="340"/>
                    </a:cubicBezTo>
                    <a:cubicBezTo>
                      <a:pt x="214" y="340"/>
                      <a:pt x="214" y="347"/>
                      <a:pt x="222" y="347"/>
                    </a:cubicBezTo>
                    <a:cubicBezTo>
                      <a:pt x="222" y="355"/>
                      <a:pt x="222" y="355"/>
                      <a:pt x="222" y="355"/>
                    </a:cubicBezTo>
                    <a:lnTo>
                      <a:pt x="230" y="340"/>
                    </a:lnTo>
                    <a:lnTo>
                      <a:pt x="230" y="340"/>
                    </a:lnTo>
                    <a:cubicBezTo>
                      <a:pt x="230" y="331"/>
                      <a:pt x="238" y="324"/>
                      <a:pt x="238" y="316"/>
                    </a:cubicBezTo>
                    <a:cubicBezTo>
                      <a:pt x="253" y="268"/>
                      <a:pt x="261" y="253"/>
                      <a:pt x="277" y="253"/>
                    </a:cubicBezTo>
                    <a:lnTo>
                      <a:pt x="277" y="253"/>
                    </a:lnTo>
                    <a:cubicBezTo>
                      <a:pt x="285" y="253"/>
                      <a:pt x="285" y="260"/>
                      <a:pt x="285" y="260"/>
                    </a:cubicBezTo>
                    <a:cubicBezTo>
                      <a:pt x="293" y="276"/>
                      <a:pt x="301" y="284"/>
                      <a:pt x="325" y="284"/>
                    </a:cubicBezTo>
                    <a:cubicBezTo>
                      <a:pt x="348" y="292"/>
                      <a:pt x="356" y="276"/>
                      <a:pt x="372" y="260"/>
                    </a:cubicBezTo>
                    <a:cubicBezTo>
                      <a:pt x="372" y="253"/>
                      <a:pt x="380" y="245"/>
                      <a:pt x="388" y="245"/>
                    </a:cubicBezTo>
                    <a:cubicBezTo>
                      <a:pt x="396" y="237"/>
                      <a:pt x="403" y="237"/>
                      <a:pt x="411" y="237"/>
                    </a:cubicBezTo>
                    <a:cubicBezTo>
                      <a:pt x="427" y="229"/>
                      <a:pt x="435" y="221"/>
                      <a:pt x="443" y="213"/>
                    </a:cubicBezTo>
                    <a:cubicBezTo>
                      <a:pt x="451" y="205"/>
                      <a:pt x="475" y="197"/>
                      <a:pt x="490" y="197"/>
                    </a:cubicBezTo>
                    <a:cubicBezTo>
                      <a:pt x="498" y="197"/>
                      <a:pt x="498" y="197"/>
                      <a:pt x="506" y="197"/>
                    </a:cubicBezTo>
                    <a:cubicBezTo>
                      <a:pt x="522" y="205"/>
                      <a:pt x="546" y="205"/>
                      <a:pt x="569" y="205"/>
                    </a:cubicBezTo>
                    <a:cubicBezTo>
                      <a:pt x="601" y="205"/>
                      <a:pt x="625" y="229"/>
                      <a:pt x="633" y="245"/>
                    </a:cubicBezTo>
                    <a:cubicBezTo>
                      <a:pt x="633" y="268"/>
                      <a:pt x="664" y="308"/>
                      <a:pt x="672" y="324"/>
                    </a:cubicBezTo>
                    <a:cubicBezTo>
                      <a:pt x="680" y="316"/>
                      <a:pt x="696" y="316"/>
                      <a:pt x="712" y="316"/>
                    </a:cubicBezTo>
                    <a:cubicBezTo>
                      <a:pt x="743" y="316"/>
                      <a:pt x="759" y="324"/>
                      <a:pt x="759" y="331"/>
                    </a:cubicBezTo>
                    <a:cubicBezTo>
                      <a:pt x="759" y="340"/>
                      <a:pt x="759" y="347"/>
                      <a:pt x="759" y="355"/>
                    </a:cubicBezTo>
                    <a:cubicBezTo>
                      <a:pt x="767" y="379"/>
                      <a:pt x="767" y="403"/>
                      <a:pt x="775" y="411"/>
                    </a:cubicBezTo>
                    <a:cubicBezTo>
                      <a:pt x="775" y="411"/>
                      <a:pt x="783" y="419"/>
                      <a:pt x="791" y="419"/>
                    </a:cubicBezTo>
                    <a:cubicBezTo>
                      <a:pt x="791" y="419"/>
                      <a:pt x="799" y="411"/>
                      <a:pt x="807" y="411"/>
                    </a:cubicBezTo>
                    <a:cubicBezTo>
                      <a:pt x="807" y="411"/>
                      <a:pt x="815" y="411"/>
                      <a:pt x="822" y="411"/>
                    </a:cubicBezTo>
                    <a:cubicBezTo>
                      <a:pt x="830" y="411"/>
                      <a:pt x="846" y="419"/>
                      <a:pt x="862" y="426"/>
                    </a:cubicBezTo>
                    <a:cubicBezTo>
                      <a:pt x="862" y="426"/>
                      <a:pt x="870" y="434"/>
                      <a:pt x="886" y="434"/>
                    </a:cubicBezTo>
                    <a:cubicBezTo>
                      <a:pt x="917" y="458"/>
                      <a:pt x="957" y="482"/>
                      <a:pt x="965" y="506"/>
                    </a:cubicBezTo>
                    <a:cubicBezTo>
                      <a:pt x="965" y="513"/>
                      <a:pt x="965" y="513"/>
                      <a:pt x="965" y="521"/>
                    </a:cubicBezTo>
                    <a:cubicBezTo>
                      <a:pt x="965" y="553"/>
                      <a:pt x="965" y="577"/>
                      <a:pt x="949" y="608"/>
                    </a:cubicBezTo>
                    <a:cubicBezTo>
                      <a:pt x="917" y="664"/>
                      <a:pt x="902" y="711"/>
                      <a:pt x="917" y="727"/>
                    </a:cubicBezTo>
                    <a:cubicBezTo>
                      <a:pt x="917" y="735"/>
                      <a:pt x="933" y="735"/>
                      <a:pt x="941" y="735"/>
                    </a:cubicBezTo>
                    <a:cubicBezTo>
                      <a:pt x="957" y="735"/>
                      <a:pt x="973" y="735"/>
                      <a:pt x="980" y="719"/>
                    </a:cubicBezTo>
                    <a:cubicBezTo>
                      <a:pt x="989" y="711"/>
                      <a:pt x="1004" y="711"/>
                      <a:pt x="1020" y="711"/>
                    </a:cubicBezTo>
                    <a:cubicBezTo>
                      <a:pt x="1028" y="711"/>
                      <a:pt x="1044" y="711"/>
                      <a:pt x="1052" y="727"/>
                    </a:cubicBezTo>
                    <a:cubicBezTo>
                      <a:pt x="1060" y="735"/>
                      <a:pt x="1052" y="735"/>
                      <a:pt x="1052" y="743"/>
                    </a:cubicBezTo>
                    <a:cubicBezTo>
                      <a:pt x="1052" y="743"/>
                      <a:pt x="1044" y="743"/>
                      <a:pt x="1044" y="751"/>
                    </a:cubicBezTo>
                    <a:cubicBezTo>
                      <a:pt x="1044" y="751"/>
                      <a:pt x="1052" y="751"/>
                      <a:pt x="1060" y="751"/>
                    </a:cubicBezTo>
                    <a:cubicBezTo>
                      <a:pt x="1083" y="766"/>
                      <a:pt x="1131" y="782"/>
                      <a:pt x="1162" y="790"/>
                    </a:cubicBezTo>
                    <a:cubicBezTo>
                      <a:pt x="1162" y="790"/>
                      <a:pt x="1170" y="790"/>
                      <a:pt x="1178" y="790"/>
                    </a:cubicBezTo>
                    <a:cubicBezTo>
                      <a:pt x="1186" y="790"/>
                      <a:pt x="1202" y="790"/>
                      <a:pt x="1210" y="782"/>
                    </a:cubicBezTo>
                    <a:cubicBezTo>
                      <a:pt x="1226" y="782"/>
                      <a:pt x="1242" y="782"/>
                      <a:pt x="1242" y="782"/>
                    </a:cubicBezTo>
                    <a:cubicBezTo>
                      <a:pt x="1249" y="782"/>
                      <a:pt x="1249" y="774"/>
                      <a:pt x="1249" y="774"/>
                    </a:cubicBezTo>
                    <a:cubicBezTo>
                      <a:pt x="1249" y="759"/>
                      <a:pt x="1249" y="751"/>
                      <a:pt x="1249" y="735"/>
                    </a:cubicBezTo>
                    <a:cubicBezTo>
                      <a:pt x="1242" y="719"/>
                      <a:pt x="1242" y="703"/>
                      <a:pt x="1242" y="695"/>
                    </a:cubicBezTo>
                    <a:cubicBezTo>
                      <a:pt x="1242" y="679"/>
                      <a:pt x="1242" y="671"/>
                      <a:pt x="1233" y="656"/>
                    </a:cubicBezTo>
                    <a:cubicBezTo>
                      <a:pt x="1226" y="640"/>
                      <a:pt x="1218" y="632"/>
                      <a:pt x="1210" y="624"/>
                    </a:cubicBezTo>
                    <a:cubicBezTo>
                      <a:pt x="1202" y="616"/>
                      <a:pt x="1194" y="616"/>
                      <a:pt x="1194" y="600"/>
                    </a:cubicBezTo>
                    <a:cubicBezTo>
                      <a:pt x="1186" y="584"/>
                      <a:pt x="1186" y="577"/>
                      <a:pt x="1178" y="569"/>
                    </a:cubicBezTo>
                    <a:cubicBezTo>
                      <a:pt x="1170" y="545"/>
                      <a:pt x="1155" y="521"/>
                      <a:pt x="1155" y="498"/>
                    </a:cubicBezTo>
                    <a:cubicBezTo>
                      <a:pt x="1155" y="474"/>
                      <a:pt x="1155" y="458"/>
                      <a:pt x="1155" y="442"/>
                    </a:cubicBezTo>
                    <a:cubicBezTo>
                      <a:pt x="1155" y="419"/>
                      <a:pt x="1155" y="395"/>
                      <a:pt x="1147" y="371"/>
                    </a:cubicBezTo>
                    <a:cubicBezTo>
                      <a:pt x="1147" y="363"/>
                      <a:pt x="1147" y="355"/>
                      <a:pt x="1147" y="347"/>
                    </a:cubicBezTo>
                    <a:cubicBezTo>
                      <a:pt x="1147" y="324"/>
                      <a:pt x="1147" y="316"/>
                      <a:pt x="1139" y="308"/>
                    </a:cubicBezTo>
                    <a:cubicBezTo>
                      <a:pt x="1115" y="300"/>
                      <a:pt x="1091" y="260"/>
                      <a:pt x="1099" y="245"/>
                    </a:cubicBezTo>
                    <a:lnTo>
                      <a:pt x="1099" y="245"/>
                    </a:lnTo>
                    <a:lnTo>
                      <a:pt x="1107" y="245"/>
                    </a:lnTo>
                    <a:lnTo>
                      <a:pt x="1115" y="245"/>
                    </a:lnTo>
                    <a:cubicBezTo>
                      <a:pt x="1115" y="253"/>
                      <a:pt x="1123" y="253"/>
                      <a:pt x="1123" y="253"/>
                    </a:cubicBezTo>
                    <a:cubicBezTo>
                      <a:pt x="1123" y="253"/>
                      <a:pt x="1131" y="253"/>
                      <a:pt x="1139" y="245"/>
                    </a:cubicBezTo>
                    <a:cubicBezTo>
                      <a:pt x="1147" y="221"/>
                      <a:pt x="1170" y="189"/>
                      <a:pt x="1178" y="189"/>
                    </a:cubicBezTo>
                    <a:cubicBezTo>
                      <a:pt x="1186" y="181"/>
                      <a:pt x="1186" y="181"/>
                      <a:pt x="1186" y="181"/>
                    </a:cubicBezTo>
                    <a:cubicBezTo>
                      <a:pt x="1194" y="181"/>
                      <a:pt x="1202" y="181"/>
                      <a:pt x="1218" y="166"/>
                    </a:cubicBezTo>
                    <a:cubicBezTo>
                      <a:pt x="1233" y="158"/>
                      <a:pt x="1249" y="142"/>
                      <a:pt x="1249" y="134"/>
                    </a:cubicBezTo>
                    <a:cubicBezTo>
                      <a:pt x="1249" y="126"/>
                      <a:pt x="1249" y="118"/>
                      <a:pt x="1257" y="118"/>
                    </a:cubicBezTo>
                    <a:cubicBezTo>
                      <a:pt x="1257" y="110"/>
                      <a:pt x="1257" y="110"/>
                      <a:pt x="1265" y="110"/>
                    </a:cubicBezTo>
                    <a:cubicBezTo>
                      <a:pt x="1265" y="110"/>
                      <a:pt x="1273" y="110"/>
                      <a:pt x="1273" y="126"/>
                    </a:cubicBezTo>
                    <a:cubicBezTo>
                      <a:pt x="1273" y="134"/>
                      <a:pt x="1273" y="134"/>
                      <a:pt x="1273" y="142"/>
                    </a:cubicBezTo>
                    <a:cubicBezTo>
                      <a:pt x="1273" y="150"/>
                      <a:pt x="1273" y="166"/>
                      <a:pt x="1273" y="166"/>
                    </a:cubicBezTo>
                    <a:lnTo>
                      <a:pt x="1273" y="166"/>
                    </a:lnTo>
                    <a:cubicBezTo>
                      <a:pt x="1281" y="166"/>
                      <a:pt x="1297" y="173"/>
                      <a:pt x="1297" y="173"/>
                    </a:cubicBezTo>
                    <a:cubicBezTo>
                      <a:pt x="1297" y="181"/>
                      <a:pt x="1289" y="189"/>
                      <a:pt x="1281" y="189"/>
                    </a:cubicBezTo>
                    <a:lnTo>
                      <a:pt x="1273" y="189"/>
                    </a:lnTo>
                    <a:cubicBezTo>
                      <a:pt x="1249" y="197"/>
                      <a:pt x="1202" y="205"/>
                      <a:pt x="1194" y="221"/>
                    </a:cubicBezTo>
                    <a:lnTo>
                      <a:pt x="1194" y="229"/>
                    </a:lnTo>
                    <a:cubicBezTo>
                      <a:pt x="1202" y="245"/>
                      <a:pt x="1202" y="260"/>
                      <a:pt x="1202" y="276"/>
                    </a:cubicBezTo>
                    <a:cubicBezTo>
                      <a:pt x="1210" y="300"/>
                      <a:pt x="1210" y="316"/>
                      <a:pt x="1218" y="316"/>
                    </a:cubicBezTo>
                    <a:lnTo>
                      <a:pt x="1218" y="316"/>
                    </a:lnTo>
                    <a:cubicBezTo>
                      <a:pt x="1226" y="316"/>
                      <a:pt x="1233" y="316"/>
                      <a:pt x="1233" y="316"/>
                    </a:cubicBezTo>
                    <a:cubicBezTo>
                      <a:pt x="1242" y="316"/>
                      <a:pt x="1242" y="316"/>
                      <a:pt x="1249" y="324"/>
                    </a:cubicBezTo>
                    <a:cubicBezTo>
                      <a:pt x="1249" y="324"/>
                      <a:pt x="1249" y="331"/>
                      <a:pt x="1249" y="340"/>
                    </a:cubicBezTo>
                    <a:cubicBezTo>
                      <a:pt x="1249" y="355"/>
                      <a:pt x="1242" y="355"/>
                      <a:pt x="1226" y="363"/>
                    </a:cubicBezTo>
                    <a:cubicBezTo>
                      <a:pt x="1226" y="363"/>
                      <a:pt x="1218" y="371"/>
                      <a:pt x="1210" y="379"/>
                    </a:cubicBezTo>
                    <a:cubicBezTo>
                      <a:pt x="1210" y="387"/>
                      <a:pt x="1202" y="387"/>
                      <a:pt x="1194" y="395"/>
                    </a:cubicBezTo>
                    <a:cubicBezTo>
                      <a:pt x="1186" y="403"/>
                      <a:pt x="1178" y="411"/>
                      <a:pt x="1178" y="419"/>
                    </a:cubicBezTo>
                    <a:lnTo>
                      <a:pt x="1186" y="419"/>
                    </a:lnTo>
                    <a:cubicBezTo>
                      <a:pt x="1202" y="419"/>
                      <a:pt x="1218" y="411"/>
                      <a:pt x="1226" y="403"/>
                    </a:cubicBezTo>
                    <a:cubicBezTo>
                      <a:pt x="1233" y="395"/>
                      <a:pt x="1233" y="395"/>
                      <a:pt x="1242" y="395"/>
                    </a:cubicBezTo>
                    <a:lnTo>
                      <a:pt x="1249" y="395"/>
                    </a:lnTo>
                    <a:cubicBezTo>
                      <a:pt x="1249" y="403"/>
                      <a:pt x="1257" y="403"/>
                      <a:pt x="1257" y="403"/>
                    </a:cubicBezTo>
                    <a:cubicBezTo>
                      <a:pt x="1265" y="411"/>
                      <a:pt x="1265" y="419"/>
                      <a:pt x="1265" y="426"/>
                    </a:cubicBezTo>
                    <a:lnTo>
                      <a:pt x="1265" y="434"/>
                    </a:lnTo>
                    <a:cubicBezTo>
                      <a:pt x="1257" y="442"/>
                      <a:pt x="1249" y="442"/>
                      <a:pt x="1242" y="450"/>
                    </a:cubicBezTo>
                    <a:cubicBezTo>
                      <a:pt x="1233" y="450"/>
                      <a:pt x="1226" y="450"/>
                      <a:pt x="1226" y="458"/>
                    </a:cubicBezTo>
                    <a:lnTo>
                      <a:pt x="1226" y="466"/>
                    </a:lnTo>
                    <a:cubicBezTo>
                      <a:pt x="1226" y="474"/>
                      <a:pt x="1226" y="482"/>
                      <a:pt x="1226" y="482"/>
                    </a:cubicBezTo>
                    <a:lnTo>
                      <a:pt x="1233" y="490"/>
                    </a:lnTo>
                    <a:cubicBezTo>
                      <a:pt x="1242" y="490"/>
                      <a:pt x="1242" y="490"/>
                      <a:pt x="1242" y="490"/>
                    </a:cubicBezTo>
                    <a:cubicBezTo>
                      <a:pt x="1249" y="490"/>
                      <a:pt x="1257" y="490"/>
                      <a:pt x="1257" y="482"/>
                    </a:cubicBezTo>
                    <a:cubicBezTo>
                      <a:pt x="1265" y="482"/>
                      <a:pt x="1265" y="482"/>
                      <a:pt x="1273" y="482"/>
                    </a:cubicBezTo>
                    <a:cubicBezTo>
                      <a:pt x="1281" y="482"/>
                      <a:pt x="1281" y="482"/>
                      <a:pt x="1289" y="490"/>
                    </a:cubicBezTo>
                    <a:lnTo>
                      <a:pt x="1297" y="498"/>
                    </a:lnTo>
                    <a:cubicBezTo>
                      <a:pt x="1305" y="506"/>
                      <a:pt x="1313" y="506"/>
                      <a:pt x="1313" y="513"/>
                    </a:cubicBezTo>
                    <a:cubicBezTo>
                      <a:pt x="1313" y="521"/>
                      <a:pt x="1305" y="521"/>
                      <a:pt x="1305" y="529"/>
                    </a:cubicBezTo>
                    <a:cubicBezTo>
                      <a:pt x="1297" y="529"/>
                      <a:pt x="1289" y="529"/>
                      <a:pt x="1281" y="537"/>
                    </a:cubicBezTo>
                    <a:cubicBezTo>
                      <a:pt x="1273" y="537"/>
                      <a:pt x="1265" y="537"/>
                      <a:pt x="1265" y="545"/>
                    </a:cubicBezTo>
                    <a:cubicBezTo>
                      <a:pt x="1257" y="553"/>
                      <a:pt x="1257" y="561"/>
                      <a:pt x="1257" y="569"/>
                    </a:cubicBezTo>
                    <a:cubicBezTo>
                      <a:pt x="1257" y="569"/>
                      <a:pt x="1249" y="577"/>
                      <a:pt x="1257" y="577"/>
                    </a:cubicBezTo>
                    <a:cubicBezTo>
                      <a:pt x="1257" y="584"/>
                      <a:pt x="1257" y="584"/>
                      <a:pt x="1265" y="584"/>
                    </a:cubicBezTo>
                    <a:cubicBezTo>
                      <a:pt x="1273" y="584"/>
                      <a:pt x="1281" y="584"/>
                      <a:pt x="1281" y="584"/>
                    </a:cubicBezTo>
                    <a:cubicBezTo>
                      <a:pt x="1297" y="584"/>
                      <a:pt x="1305" y="584"/>
                      <a:pt x="1305" y="608"/>
                    </a:cubicBezTo>
                    <a:cubicBezTo>
                      <a:pt x="1313" y="616"/>
                      <a:pt x="1305" y="624"/>
                      <a:pt x="1305" y="632"/>
                    </a:cubicBezTo>
                    <a:cubicBezTo>
                      <a:pt x="1305" y="632"/>
                      <a:pt x="1305" y="640"/>
                      <a:pt x="1305" y="656"/>
                    </a:cubicBezTo>
                    <a:lnTo>
                      <a:pt x="1305" y="664"/>
                    </a:lnTo>
                    <a:cubicBezTo>
                      <a:pt x="1305" y="679"/>
                      <a:pt x="1305" y="687"/>
                      <a:pt x="1305" y="687"/>
                    </a:cubicBezTo>
                    <a:cubicBezTo>
                      <a:pt x="1305" y="695"/>
                      <a:pt x="1313" y="695"/>
                      <a:pt x="1320" y="695"/>
                    </a:cubicBezTo>
                    <a:cubicBezTo>
                      <a:pt x="1352" y="703"/>
                      <a:pt x="1368" y="671"/>
                      <a:pt x="1368" y="664"/>
                    </a:cubicBezTo>
                    <a:cubicBezTo>
                      <a:pt x="1376" y="656"/>
                      <a:pt x="1384" y="648"/>
                      <a:pt x="1392" y="648"/>
                    </a:cubicBezTo>
                    <a:cubicBezTo>
                      <a:pt x="1400" y="648"/>
                      <a:pt x="1415" y="656"/>
                      <a:pt x="1423" y="679"/>
                    </a:cubicBezTo>
                    <a:cubicBezTo>
                      <a:pt x="1431" y="695"/>
                      <a:pt x="1439" y="703"/>
                      <a:pt x="1447" y="711"/>
                    </a:cubicBezTo>
                    <a:cubicBezTo>
                      <a:pt x="1463" y="735"/>
                      <a:pt x="1471" y="743"/>
                      <a:pt x="1463" y="766"/>
                    </a:cubicBezTo>
                    <a:cubicBezTo>
                      <a:pt x="1463" y="774"/>
                      <a:pt x="1455" y="782"/>
                      <a:pt x="1455" y="790"/>
                    </a:cubicBezTo>
                    <a:lnTo>
                      <a:pt x="1455" y="790"/>
                    </a:lnTo>
                    <a:lnTo>
                      <a:pt x="1455" y="798"/>
                    </a:lnTo>
                    <a:cubicBezTo>
                      <a:pt x="1463" y="798"/>
                      <a:pt x="1463" y="798"/>
                      <a:pt x="1471" y="798"/>
                    </a:cubicBezTo>
                    <a:cubicBezTo>
                      <a:pt x="1479" y="806"/>
                      <a:pt x="1486" y="814"/>
                      <a:pt x="1502" y="814"/>
                    </a:cubicBezTo>
                    <a:cubicBezTo>
                      <a:pt x="1502" y="814"/>
                      <a:pt x="1502" y="814"/>
                      <a:pt x="1510" y="814"/>
                    </a:cubicBezTo>
                    <a:close/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9" name="Freeform 777"/>
              <p:cNvSpPr>
                <a:spLocks noChangeArrowheads="1"/>
              </p:cNvSpPr>
              <p:nvPr/>
            </p:nvSpPr>
            <p:spPr bwMode="auto">
              <a:xfrm>
                <a:off x="14962084" y="5502712"/>
                <a:ext cx="881336" cy="897571"/>
              </a:xfrm>
              <a:custGeom>
                <a:avLst/>
                <a:gdLst>
                  <a:gd name="T0" fmla="*/ 538 w 1677"/>
                  <a:gd name="T1" fmla="*/ 15 h 1707"/>
                  <a:gd name="T2" fmla="*/ 561 w 1677"/>
                  <a:gd name="T3" fmla="*/ 166 h 1707"/>
                  <a:gd name="T4" fmla="*/ 546 w 1677"/>
                  <a:gd name="T5" fmla="*/ 324 h 1707"/>
                  <a:gd name="T6" fmla="*/ 498 w 1677"/>
                  <a:gd name="T7" fmla="*/ 521 h 1707"/>
                  <a:gd name="T8" fmla="*/ 356 w 1677"/>
                  <a:gd name="T9" fmla="*/ 632 h 1707"/>
                  <a:gd name="T10" fmla="*/ 277 w 1677"/>
                  <a:gd name="T11" fmla="*/ 695 h 1707"/>
                  <a:gd name="T12" fmla="*/ 222 w 1677"/>
                  <a:gd name="T13" fmla="*/ 877 h 1707"/>
                  <a:gd name="T14" fmla="*/ 119 w 1677"/>
                  <a:gd name="T15" fmla="*/ 917 h 1707"/>
                  <a:gd name="T16" fmla="*/ 119 w 1677"/>
                  <a:gd name="T17" fmla="*/ 1075 h 1707"/>
                  <a:gd name="T18" fmla="*/ 56 w 1677"/>
                  <a:gd name="T19" fmla="*/ 1154 h 1707"/>
                  <a:gd name="T20" fmla="*/ 32 w 1677"/>
                  <a:gd name="T21" fmla="*/ 1304 h 1707"/>
                  <a:gd name="T22" fmla="*/ 182 w 1677"/>
                  <a:gd name="T23" fmla="*/ 1501 h 1707"/>
                  <a:gd name="T24" fmla="*/ 348 w 1677"/>
                  <a:gd name="T25" fmla="*/ 1619 h 1707"/>
                  <a:gd name="T26" fmla="*/ 530 w 1677"/>
                  <a:gd name="T27" fmla="*/ 1611 h 1707"/>
                  <a:gd name="T28" fmla="*/ 696 w 1677"/>
                  <a:gd name="T29" fmla="*/ 1532 h 1707"/>
                  <a:gd name="T30" fmla="*/ 854 w 1677"/>
                  <a:gd name="T31" fmla="*/ 1478 h 1707"/>
                  <a:gd name="T32" fmla="*/ 925 w 1677"/>
                  <a:gd name="T33" fmla="*/ 1367 h 1707"/>
                  <a:gd name="T34" fmla="*/ 941 w 1677"/>
                  <a:gd name="T35" fmla="*/ 1217 h 1707"/>
                  <a:gd name="T36" fmla="*/ 1012 w 1677"/>
                  <a:gd name="T37" fmla="*/ 1051 h 1707"/>
                  <a:gd name="T38" fmla="*/ 1115 w 1677"/>
                  <a:gd name="T39" fmla="*/ 901 h 1707"/>
                  <a:gd name="T40" fmla="*/ 1194 w 1677"/>
                  <a:gd name="T41" fmla="*/ 893 h 1707"/>
                  <a:gd name="T42" fmla="*/ 1257 w 1677"/>
                  <a:gd name="T43" fmla="*/ 822 h 1707"/>
                  <a:gd name="T44" fmla="*/ 1336 w 1677"/>
                  <a:gd name="T45" fmla="*/ 751 h 1707"/>
                  <a:gd name="T46" fmla="*/ 1423 w 1677"/>
                  <a:gd name="T47" fmla="*/ 624 h 1707"/>
                  <a:gd name="T48" fmla="*/ 1471 w 1677"/>
                  <a:gd name="T49" fmla="*/ 411 h 1707"/>
                  <a:gd name="T50" fmla="*/ 1676 w 1677"/>
                  <a:gd name="T51" fmla="*/ 419 h 1707"/>
                  <a:gd name="T52" fmla="*/ 1629 w 1677"/>
                  <a:gd name="T53" fmla="*/ 348 h 1707"/>
                  <a:gd name="T54" fmla="*/ 1510 w 1677"/>
                  <a:gd name="T55" fmla="*/ 292 h 1707"/>
                  <a:gd name="T56" fmla="*/ 1392 w 1677"/>
                  <a:gd name="T57" fmla="*/ 340 h 1707"/>
                  <a:gd name="T58" fmla="*/ 1281 w 1677"/>
                  <a:gd name="T59" fmla="*/ 348 h 1707"/>
                  <a:gd name="T60" fmla="*/ 1218 w 1677"/>
                  <a:gd name="T61" fmla="*/ 442 h 1707"/>
                  <a:gd name="T62" fmla="*/ 1052 w 1677"/>
                  <a:gd name="T63" fmla="*/ 585 h 1707"/>
                  <a:gd name="T64" fmla="*/ 641 w 1677"/>
                  <a:gd name="T65" fmla="*/ 419 h 1707"/>
                  <a:gd name="T66" fmla="*/ 538 w 1677"/>
                  <a:gd name="T67" fmla="*/ 15 h 17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677" h="1707">
                    <a:moveTo>
                      <a:pt x="538" y="15"/>
                    </a:moveTo>
                    <a:lnTo>
                      <a:pt x="538" y="15"/>
                    </a:lnTo>
                    <a:cubicBezTo>
                      <a:pt x="538" y="31"/>
                      <a:pt x="546" y="63"/>
                      <a:pt x="546" y="87"/>
                    </a:cubicBezTo>
                    <a:cubicBezTo>
                      <a:pt x="554" y="118"/>
                      <a:pt x="577" y="158"/>
                      <a:pt x="561" y="166"/>
                    </a:cubicBezTo>
                    <a:cubicBezTo>
                      <a:pt x="546" y="174"/>
                      <a:pt x="538" y="158"/>
                      <a:pt x="546" y="197"/>
                    </a:cubicBezTo>
                    <a:cubicBezTo>
                      <a:pt x="546" y="237"/>
                      <a:pt x="561" y="316"/>
                      <a:pt x="546" y="324"/>
                    </a:cubicBezTo>
                    <a:cubicBezTo>
                      <a:pt x="538" y="340"/>
                      <a:pt x="506" y="316"/>
                      <a:pt x="506" y="379"/>
                    </a:cubicBezTo>
                    <a:cubicBezTo>
                      <a:pt x="514" y="435"/>
                      <a:pt x="522" y="498"/>
                      <a:pt x="498" y="521"/>
                    </a:cubicBezTo>
                    <a:cubicBezTo>
                      <a:pt x="483" y="553"/>
                      <a:pt x="443" y="624"/>
                      <a:pt x="419" y="624"/>
                    </a:cubicBezTo>
                    <a:cubicBezTo>
                      <a:pt x="388" y="632"/>
                      <a:pt x="388" y="648"/>
                      <a:pt x="356" y="632"/>
                    </a:cubicBezTo>
                    <a:cubicBezTo>
                      <a:pt x="332" y="616"/>
                      <a:pt x="309" y="593"/>
                      <a:pt x="301" y="624"/>
                    </a:cubicBezTo>
                    <a:cubicBezTo>
                      <a:pt x="293" y="656"/>
                      <a:pt x="301" y="688"/>
                      <a:pt x="277" y="695"/>
                    </a:cubicBezTo>
                    <a:cubicBezTo>
                      <a:pt x="253" y="703"/>
                      <a:pt x="206" y="711"/>
                      <a:pt x="214" y="743"/>
                    </a:cubicBezTo>
                    <a:cubicBezTo>
                      <a:pt x="222" y="782"/>
                      <a:pt x="237" y="893"/>
                      <a:pt x="222" y="877"/>
                    </a:cubicBezTo>
                    <a:cubicBezTo>
                      <a:pt x="198" y="861"/>
                      <a:pt x="166" y="830"/>
                      <a:pt x="159" y="846"/>
                    </a:cubicBezTo>
                    <a:cubicBezTo>
                      <a:pt x="143" y="854"/>
                      <a:pt x="119" y="893"/>
                      <a:pt x="119" y="917"/>
                    </a:cubicBezTo>
                    <a:cubicBezTo>
                      <a:pt x="127" y="948"/>
                      <a:pt x="103" y="980"/>
                      <a:pt x="119" y="1004"/>
                    </a:cubicBezTo>
                    <a:cubicBezTo>
                      <a:pt x="127" y="1027"/>
                      <a:pt x="135" y="1067"/>
                      <a:pt x="119" y="1075"/>
                    </a:cubicBezTo>
                    <a:cubicBezTo>
                      <a:pt x="95" y="1083"/>
                      <a:pt x="79" y="1075"/>
                      <a:pt x="79" y="1106"/>
                    </a:cubicBezTo>
                    <a:cubicBezTo>
                      <a:pt x="79" y="1146"/>
                      <a:pt x="87" y="1154"/>
                      <a:pt x="56" y="1154"/>
                    </a:cubicBezTo>
                    <a:cubicBezTo>
                      <a:pt x="32" y="1162"/>
                      <a:pt x="0" y="1170"/>
                      <a:pt x="0" y="1178"/>
                    </a:cubicBezTo>
                    <a:cubicBezTo>
                      <a:pt x="0" y="1185"/>
                      <a:pt x="8" y="1280"/>
                      <a:pt x="32" y="1304"/>
                    </a:cubicBezTo>
                    <a:cubicBezTo>
                      <a:pt x="64" y="1328"/>
                      <a:pt x="79" y="1359"/>
                      <a:pt x="95" y="1391"/>
                    </a:cubicBezTo>
                    <a:cubicBezTo>
                      <a:pt x="119" y="1431"/>
                      <a:pt x="119" y="1470"/>
                      <a:pt x="182" y="1501"/>
                    </a:cubicBezTo>
                    <a:cubicBezTo>
                      <a:pt x="237" y="1532"/>
                      <a:pt x="261" y="1509"/>
                      <a:pt x="285" y="1548"/>
                    </a:cubicBezTo>
                    <a:cubicBezTo>
                      <a:pt x="309" y="1580"/>
                      <a:pt x="253" y="1595"/>
                      <a:pt x="348" y="1619"/>
                    </a:cubicBezTo>
                    <a:cubicBezTo>
                      <a:pt x="443" y="1635"/>
                      <a:pt x="435" y="1706"/>
                      <a:pt x="475" y="1659"/>
                    </a:cubicBezTo>
                    <a:cubicBezTo>
                      <a:pt x="506" y="1611"/>
                      <a:pt x="467" y="1588"/>
                      <a:pt x="530" y="1611"/>
                    </a:cubicBezTo>
                    <a:cubicBezTo>
                      <a:pt x="593" y="1627"/>
                      <a:pt x="656" y="1588"/>
                      <a:pt x="672" y="1580"/>
                    </a:cubicBezTo>
                    <a:cubicBezTo>
                      <a:pt x="680" y="1564"/>
                      <a:pt x="625" y="1548"/>
                      <a:pt x="696" y="1532"/>
                    </a:cubicBezTo>
                    <a:cubicBezTo>
                      <a:pt x="767" y="1524"/>
                      <a:pt x="814" y="1509"/>
                      <a:pt x="814" y="1493"/>
                    </a:cubicBezTo>
                    <a:cubicBezTo>
                      <a:pt x="807" y="1470"/>
                      <a:pt x="823" y="1493"/>
                      <a:pt x="854" y="1478"/>
                    </a:cubicBezTo>
                    <a:cubicBezTo>
                      <a:pt x="886" y="1462"/>
                      <a:pt x="894" y="1399"/>
                      <a:pt x="917" y="1399"/>
                    </a:cubicBezTo>
                    <a:cubicBezTo>
                      <a:pt x="933" y="1399"/>
                      <a:pt x="965" y="1383"/>
                      <a:pt x="925" y="1367"/>
                    </a:cubicBezTo>
                    <a:cubicBezTo>
                      <a:pt x="886" y="1352"/>
                      <a:pt x="854" y="1375"/>
                      <a:pt x="886" y="1328"/>
                    </a:cubicBezTo>
                    <a:cubicBezTo>
                      <a:pt x="917" y="1272"/>
                      <a:pt x="917" y="1257"/>
                      <a:pt x="941" y="1217"/>
                    </a:cubicBezTo>
                    <a:cubicBezTo>
                      <a:pt x="973" y="1178"/>
                      <a:pt x="973" y="1178"/>
                      <a:pt x="981" y="1138"/>
                    </a:cubicBezTo>
                    <a:cubicBezTo>
                      <a:pt x="989" y="1091"/>
                      <a:pt x="996" y="1114"/>
                      <a:pt x="1012" y="1051"/>
                    </a:cubicBezTo>
                    <a:cubicBezTo>
                      <a:pt x="1028" y="988"/>
                      <a:pt x="996" y="948"/>
                      <a:pt x="1036" y="925"/>
                    </a:cubicBezTo>
                    <a:cubicBezTo>
                      <a:pt x="1083" y="901"/>
                      <a:pt x="1091" y="877"/>
                      <a:pt x="1115" y="901"/>
                    </a:cubicBezTo>
                    <a:cubicBezTo>
                      <a:pt x="1139" y="925"/>
                      <a:pt x="1170" y="956"/>
                      <a:pt x="1186" y="941"/>
                    </a:cubicBezTo>
                    <a:cubicBezTo>
                      <a:pt x="1194" y="932"/>
                      <a:pt x="1194" y="917"/>
                      <a:pt x="1194" y="893"/>
                    </a:cubicBezTo>
                    <a:cubicBezTo>
                      <a:pt x="1186" y="877"/>
                      <a:pt x="1210" y="830"/>
                      <a:pt x="1234" y="846"/>
                    </a:cubicBezTo>
                    <a:cubicBezTo>
                      <a:pt x="1249" y="854"/>
                      <a:pt x="1257" y="854"/>
                      <a:pt x="1257" y="822"/>
                    </a:cubicBezTo>
                    <a:cubicBezTo>
                      <a:pt x="1257" y="790"/>
                      <a:pt x="1226" y="759"/>
                      <a:pt x="1257" y="759"/>
                    </a:cubicBezTo>
                    <a:cubicBezTo>
                      <a:pt x="1289" y="759"/>
                      <a:pt x="1329" y="774"/>
                      <a:pt x="1336" y="751"/>
                    </a:cubicBezTo>
                    <a:cubicBezTo>
                      <a:pt x="1344" y="719"/>
                      <a:pt x="1336" y="679"/>
                      <a:pt x="1368" y="672"/>
                    </a:cubicBezTo>
                    <a:cubicBezTo>
                      <a:pt x="1400" y="664"/>
                      <a:pt x="1407" y="688"/>
                      <a:pt x="1423" y="624"/>
                    </a:cubicBezTo>
                    <a:cubicBezTo>
                      <a:pt x="1431" y="569"/>
                      <a:pt x="1439" y="521"/>
                      <a:pt x="1431" y="482"/>
                    </a:cubicBezTo>
                    <a:cubicBezTo>
                      <a:pt x="1431" y="442"/>
                      <a:pt x="1447" y="395"/>
                      <a:pt x="1471" y="411"/>
                    </a:cubicBezTo>
                    <a:cubicBezTo>
                      <a:pt x="1494" y="419"/>
                      <a:pt x="1566" y="490"/>
                      <a:pt x="1605" y="498"/>
                    </a:cubicBezTo>
                    <a:cubicBezTo>
                      <a:pt x="1637" y="498"/>
                      <a:pt x="1660" y="466"/>
                      <a:pt x="1676" y="419"/>
                    </a:cubicBezTo>
                    <a:lnTo>
                      <a:pt x="1668" y="419"/>
                    </a:lnTo>
                    <a:cubicBezTo>
                      <a:pt x="1668" y="419"/>
                      <a:pt x="1637" y="363"/>
                      <a:pt x="1629" y="348"/>
                    </a:cubicBezTo>
                    <a:cubicBezTo>
                      <a:pt x="1629" y="324"/>
                      <a:pt x="1605" y="308"/>
                      <a:pt x="1573" y="308"/>
                    </a:cubicBezTo>
                    <a:cubicBezTo>
                      <a:pt x="1550" y="308"/>
                      <a:pt x="1526" y="308"/>
                      <a:pt x="1510" y="292"/>
                    </a:cubicBezTo>
                    <a:cubicBezTo>
                      <a:pt x="1487" y="284"/>
                      <a:pt x="1463" y="300"/>
                      <a:pt x="1455" y="316"/>
                    </a:cubicBezTo>
                    <a:cubicBezTo>
                      <a:pt x="1439" y="324"/>
                      <a:pt x="1415" y="332"/>
                      <a:pt x="1392" y="340"/>
                    </a:cubicBezTo>
                    <a:cubicBezTo>
                      <a:pt x="1376" y="348"/>
                      <a:pt x="1368" y="387"/>
                      <a:pt x="1329" y="387"/>
                    </a:cubicBezTo>
                    <a:cubicBezTo>
                      <a:pt x="1289" y="379"/>
                      <a:pt x="1289" y="363"/>
                      <a:pt x="1281" y="348"/>
                    </a:cubicBezTo>
                    <a:cubicBezTo>
                      <a:pt x="1265" y="332"/>
                      <a:pt x="1242" y="419"/>
                      <a:pt x="1242" y="435"/>
                    </a:cubicBezTo>
                    <a:cubicBezTo>
                      <a:pt x="1234" y="442"/>
                      <a:pt x="1226" y="466"/>
                      <a:pt x="1218" y="442"/>
                    </a:cubicBezTo>
                    <a:cubicBezTo>
                      <a:pt x="1218" y="426"/>
                      <a:pt x="1170" y="450"/>
                      <a:pt x="1170" y="450"/>
                    </a:cubicBezTo>
                    <a:cubicBezTo>
                      <a:pt x="1052" y="585"/>
                      <a:pt x="1052" y="585"/>
                      <a:pt x="1052" y="585"/>
                    </a:cubicBezTo>
                    <a:cubicBezTo>
                      <a:pt x="1012" y="348"/>
                      <a:pt x="1012" y="348"/>
                      <a:pt x="1012" y="348"/>
                    </a:cubicBezTo>
                    <a:cubicBezTo>
                      <a:pt x="641" y="419"/>
                      <a:pt x="641" y="419"/>
                      <a:pt x="641" y="419"/>
                    </a:cubicBezTo>
                    <a:cubicBezTo>
                      <a:pt x="561" y="8"/>
                      <a:pt x="561" y="8"/>
                      <a:pt x="561" y="8"/>
                    </a:cubicBezTo>
                    <a:cubicBezTo>
                      <a:pt x="546" y="0"/>
                      <a:pt x="530" y="8"/>
                      <a:pt x="538" y="15"/>
                    </a:cubicBez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0" name="Freeform 778"/>
              <p:cNvSpPr>
                <a:spLocks noChangeArrowheads="1"/>
              </p:cNvSpPr>
              <p:nvPr/>
            </p:nvSpPr>
            <p:spPr bwMode="auto">
              <a:xfrm>
                <a:off x="14957445" y="5502712"/>
                <a:ext cx="890613" cy="885975"/>
              </a:xfrm>
              <a:custGeom>
                <a:avLst/>
                <a:gdLst>
                  <a:gd name="T0" fmla="*/ 301 w 1693"/>
                  <a:gd name="T1" fmla="*/ 1595 h 1683"/>
                  <a:gd name="T2" fmla="*/ 111 w 1693"/>
                  <a:gd name="T3" fmla="*/ 1423 h 1683"/>
                  <a:gd name="T4" fmla="*/ 64 w 1693"/>
                  <a:gd name="T5" fmla="*/ 1154 h 1683"/>
                  <a:gd name="T6" fmla="*/ 127 w 1693"/>
                  <a:gd name="T7" fmla="*/ 1067 h 1683"/>
                  <a:gd name="T8" fmla="*/ 174 w 1693"/>
                  <a:gd name="T9" fmla="*/ 838 h 1683"/>
                  <a:gd name="T10" fmla="*/ 269 w 1693"/>
                  <a:gd name="T11" fmla="*/ 695 h 1683"/>
                  <a:gd name="T12" fmla="*/ 356 w 1693"/>
                  <a:gd name="T13" fmla="*/ 624 h 1683"/>
                  <a:gd name="T14" fmla="*/ 483 w 1693"/>
                  <a:gd name="T15" fmla="*/ 553 h 1683"/>
                  <a:gd name="T16" fmla="*/ 554 w 1693"/>
                  <a:gd name="T17" fmla="*/ 237 h 1683"/>
                  <a:gd name="T18" fmla="*/ 554 w 1693"/>
                  <a:gd name="T19" fmla="*/ 87 h 1683"/>
                  <a:gd name="T20" fmla="*/ 569 w 1693"/>
                  <a:gd name="T21" fmla="*/ 0 h 1683"/>
                  <a:gd name="T22" fmla="*/ 1178 w 1693"/>
                  <a:gd name="T23" fmla="*/ 442 h 1683"/>
                  <a:gd name="T24" fmla="*/ 1242 w 1693"/>
                  <a:gd name="T25" fmla="*/ 435 h 1683"/>
                  <a:gd name="T26" fmla="*/ 1297 w 1693"/>
                  <a:gd name="T27" fmla="*/ 355 h 1683"/>
                  <a:gd name="T28" fmla="*/ 1455 w 1693"/>
                  <a:gd name="T29" fmla="*/ 308 h 1683"/>
                  <a:gd name="T30" fmla="*/ 1684 w 1693"/>
                  <a:gd name="T31" fmla="*/ 419 h 1683"/>
                  <a:gd name="T32" fmla="*/ 1510 w 1693"/>
                  <a:gd name="T33" fmla="*/ 435 h 1683"/>
                  <a:gd name="T34" fmla="*/ 1392 w 1693"/>
                  <a:gd name="T35" fmla="*/ 672 h 1683"/>
                  <a:gd name="T36" fmla="*/ 1297 w 1693"/>
                  <a:gd name="T37" fmla="*/ 766 h 1683"/>
                  <a:gd name="T38" fmla="*/ 1257 w 1693"/>
                  <a:gd name="T39" fmla="*/ 854 h 1683"/>
                  <a:gd name="T40" fmla="*/ 1194 w 1693"/>
                  <a:gd name="T41" fmla="*/ 941 h 1683"/>
                  <a:gd name="T42" fmla="*/ 1052 w 1693"/>
                  <a:gd name="T43" fmla="*/ 925 h 1683"/>
                  <a:gd name="T44" fmla="*/ 965 w 1693"/>
                  <a:gd name="T45" fmla="*/ 1201 h 1683"/>
                  <a:gd name="T46" fmla="*/ 902 w 1693"/>
                  <a:gd name="T47" fmla="*/ 1359 h 1683"/>
                  <a:gd name="T48" fmla="*/ 862 w 1693"/>
                  <a:gd name="T49" fmla="*/ 1478 h 1683"/>
                  <a:gd name="T50" fmla="*/ 712 w 1693"/>
                  <a:gd name="T51" fmla="*/ 1540 h 1683"/>
                  <a:gd name="T52" fmla="*/ 569 w 1693"/>
                  <a:gd name="T53" fmla="*/ 1619 h 1683"/>
                  <a:gd name="T54" fmla="*/ 459 w 1693"/>
                  <a:gd name="T55" fmla="*/ 1682 h 1683"/>
                  <a:gd name="T56" fmla="*/ 127 w 1693"/>
                  <a:gd name="T57" fmla="*/ 956 h 1683"/>
                  <a:gd name="T58" fmla="*/ 95 w 1693"/>
                  <a:gd name="T59" fmla="*/ 1106 h 1683"/>
                  <a:gd name="T60" fmla="*/ 103 w 1693"/>
                  <a:gd name="T61" fmla="*/ 1383 h 1683"/>
                  <a:gd name="T62" fmla="*/ 301 w 1693"/>
                  <a:gd name="T63" fmla="*/ 1548 h 1683"/>
                  <a:gd name="T64" fmla="*/ 459 w 1693"/>
                  <a:gd name="T65" fmla="*/ 1675 h 1683"/>
                  <a:gd name="T66" fmla="*/ 569 w 1693"/>
                  <a:gd name="T67" fmla="*/ 1611 h 1683"/>
                  <a:gd name="T68" fmla="*/ 712 w 1693"/>
                  <a:gd name="T69" fmla="*/ 1532 h 1683"/>
                  <a:gd name="T70" fmla="*/ 862 w 1693"/>
                  <a:gd name="T71" fmla="*/ 1478 h 1683"/>
                  <a:gd name="T72" fmla="*/ 902 w 1693"/>
                  <a:gd name="T73" fmla="*/ 1367 h 1683"/>
                  <a:gd name="T74" fmla="*/ 965 w 1693"/>
                  <a:gd name="T75" fmla="*/ 1193 h 1683"/>
                  <a:gd name="T76" fmla="*/ 1044 w 1693"/>
                  <a:gd name="T77" fmla="*/ 917 h 1683"/>
                  <a:gd name="T78" fmla="*/ 1186 w 1693"/>
                  <a:gd name="T79" fmla="*/ 941 h 1683"/>
                  <a:gd name="T80" fmla="*/ 1242 w 1693"/>
                  <a:gd name="T81" fmla="*/ 838 h 1683"/>
                  <a:gd name="T82" fmla="*/ 1265 w 1693"/>
                  <a:gd name="T83" fmla="*/ 759 h 1683"/>
                  <a:gd name="T84" fmla="*/ 1376 w 1693"/>
                  <a:gd name="T85" fmla="*/ 672 h 1683"/>
                  <a:gd name="T86" fmla="*/ 1479 w 1693"/>
                  <a:gd name="T87" fmla="*/ 403 h 1683"/>
                  <a:gd name="T88" fmla="*/ 1676 w 1693"/>
                  <a:gd name="T89" fmla="*/ 426 h 1683"/>
                  <a:gd name="T90" fmla="*/ 1502 w 1693"/>
                  <a:gd name="T91" fmla="*/ 292 h 1683"/>
                  <a:gd name="T92" fmla="*/ 1337 w 1693"/>
                  <a:gd name="T93" fmla="*/ 387 h 1683"/>
                  <a:gd name="T94" fmla="*/ 1250 w 1693"/>
                  <a:gd name="T95" fmla="*/ 435 h 1683"/>
                  <a:gd name="T96" fmla="*/ 1060 w 1693"/>
                  <a:gd name="T97" fmla="*/ 593 h 1683"/>
                  <a:gd name="T98" fmla="*/ 546 w 1693"/>
                  <a:gd name="T99" fmla="*/ 15 h 1683"/>
                  <a:gd name="T100" fmla="*/ 569 w 1693"/>
                  <a:gd name="T101" fmla="*/ 166 h 1683"/>
                  <a:gd name="T102" fmla="*/ 538 w 1693"/>
                  <a:gd name="T103" fmla="*/ 340 h 1683"/>
                  <a:gd name="T104" fmla="*/ 404 w 1693"/>
                  <a:gd name="T105" fmla="*/ 640 h 1683"/>
                  <a:gd name="T106" fmla="*/ 317 w 1693"/>
                  <a:gd name="T107" fmla="*/ 624 h 1683"/>
                  <a:gd name="T108" fmla="*/ 238 w 1693"/>
                  <a:gd name="T109" fmla="*/ 877 h 1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693" h="1683">
                    <a:moveTo>
                      <a:pt x="459" y="1682"/>
                    </a:moveTo>
                    <a:lnTo>
                      <a:pt x="459" y="1682"/>
                    </a:lnTo>
                    <a:cubicBezTo>
                      <a:pt x="451" y="1682"/>
                      <a:pt x="443" y="1675"/>
                      <a:pt x="435" y="1667"/>
                    </a:cubicBezTo>
                    <a:cubicBezTo>
                      <a:pt x="427" y="1651"/>
                      <a:pt x="404" y="1627"/>
                      <a:pt x="356" y="1619"/>
                    </a:cubicBezTo>
                    <a:cubicBezTo>
                      <a:pt x="325" y="1611"/>
                      <a:pt x="309" y="1604"/>
                      <a:pt x="301" y="1595"/>
                    </a:cubicBezTo>
                    <a:cubicBezTo>
                      <a:pt x="293" y="1588"/>
                      <a:pt x="293" y="1580"/>
                      <a:pt x="293" y="1572"/>
                    </a:cubicBezTo>
                    <a:cubicBezTo>
                      <a:pt x="293" y="1564"/>
                      <a:pt x="301" y="1556"/>
                      <a:pt x="293" y="1548"/>
                    </a:cubicBezTo>
                    <a:cubicBezTo>
                      <a:pt x="277" y="1532"/>
                      <a:pt x="269" y="1532"/>
                      <a:pt x="253" y="1524"/>
                    </a:cubicBezTo>
                    <a:cubicBezTo>
                      <a:pt x="238" y="1524"/>
                      <a:pt x="214" y="1524"/>
                      <a:pt x="182" y="1509"/>
                    </a:cubicBezTo>
                    <a:cubicBezTo>
                      <a:pt x="135" y="1485"/>
                      <a:pt x="127" y="1446"/>
                      <a:pt x="111" y="1423"/>
                    </a:cubicBezTo>
                    <a:cubicBezTo>
                      <a:pt x="111" y="1415"/>
                      <a:pt x="103" y="1399"/>
                      <a:pt x="103" y="1391"/>
                    </a:cubicBezTo>
                    <a:cubicBezTo>
                      <a:pt x="95" y="1383"/>
                      <a:pt x="95" y="1383"/>
                      <a:pt x="95" y="1383"/>
                    </a:cubicBezTo>
                    <a:cubicBezTo>
                      <a:pt x="79" y="1352"/>
                      <a:pt x="64" y="1328"/>
                      <a:pt x="40" y="1304"/>
                    </a:cubicBezTo>
                    <a:cubicBezTo>
                      <a:pt x="8" y="1280"/>
                      <a:pt x="0" y="1185"/>
                      <a:pt x="0" y="1178"/>
                    </a:cubicBezTo>
                    <a:cubicBezTo>
                      <a:pt x="0" y="1162"/>
                      <a:pt x="48" y="1154"/>
                      <a:pt x="64" y="1154"/>
                    </a:cubicBezTo>
                    <a:cubicBezTo>
                      <a:pt x="87" y="1146"/>
                      <a:pt x="87" y="1146"/>
                      <a:pt x="87" y="1114"/>
                    </a:cubicBezTo>
                    <a:cubicBezTo>
                      <a:pt x="87" y="1106"/>
                      <a:pt x="87" y="1106"/>
                      <a:pt x="87" y="1106"/>
                    </a:cubicBezTo>
                    <a:cubicBezTo>
                      <a:pt x="87" y="1083"/>
                      <a:pt x="95" y="1075"/>
                      <a:pt x="111" y="1075"/>
                    </a:cubicBezTo>
                    <a:lnTo>
                      <a:pt x="119" y="1075"/>
                    </a:lnTo>
                    <a:cubicBezTo>
                      <a:pt x="127" y="1067"/>
                      <a:pt x="127" y="1067"/>
                      <a:pt x="127" y="1067"/>
                    </a:cubicBezTo>
                    <a:cubicBezTo>
                      <a:pt x="135" y="1051"/>
                      <a:pt x="127" y="1027"/>
                      <a:pt x="119" y="1004"/>
                    </a:cubicBezTo>
                    <a:cubicBezTo>
                      <a:pt x="111" y="988"/>
                      <a:pt x="119" y="972"/>
                      <a:pt x="119" y="956"/>
                    </a:cubicBezTo>
                    <a:cubicBezTo>
                      <a:pt x="127" y="941"/>
                      <a:pt x="127" y="932"/>
                      <a:pt x="127" y="917"/>
                    </a:cubicBezTo>
                    <a:cubicBezTo>
                      <a:pt x="127" y="893"/>
                      <a:pt x="151" y="854"/>
                      <a:pt x="158" y="838"/>
                    </a:cubicBezTo>
                    <a:cubicBezTo>
                      <a:pt x="167" y="838"/>
                      <a:pt x="167" y="838"/>
                      <a:pt x="174" y="838"/>
                    </a:cubicBezTo>
                    <a:cubicBezTo>
                      <a:pt x="182" y="838"/>
                      <a:pt x="198" y="846"/>
                      <a:pt x="206" y="861"/>
                    </a:cubicBezTo>
                    <a:cubicBezTo>
                      <a:pt x="214" y="861"/>
                      <a:pt x="222" y="869"/>
                      <a:pt x="230" y="877"/>
                    </a:cubicBezTo>
                    <a:lnTo>
                      <a:pt x="230" y="877"/>
                    </a:lnTo>
                    <a:cubicBezTo>
                      <a:pt x="238" y="869"/>
                      <a:pt x="230" y="790"/>
                      <a:pt x="222" y="751"/>
                    </a:cubicBezTo>
                    <a:cubicBezTo>
                      <a:pt x="214" y="719"/>
                      <a:pt x="245" y="703"/>
                      <a:pt x="269" y="695"/>
                    </a:cubicBezTo>
                    <a:cubicBezTo>
                      <a:pt x="269" y="695"/>
                      <a:pt x="277" y="695"/>
                      <a:pt x="285" y="695"/>
                    </a:cubicBezTo>
                    <a:cubicBezTo>
                      <a:pt x="301" y="688"/>
                      <a:pt x="301" y="664"/>
                      <a:pt x="301" y="648"/>
                    </a:cubicBezTo>
                    <a:cubicBezTo>
                      <a:pt x="301" y="640"/>
                      <a:pt x="309" y="632"/>
                      <a:pt x="309" y="624"/>
                    </a:cubicBezTo>
                    <a:cubicBezTo>
                      <a:pt x="309" y="608"/>
                      <a:pt x="317" y="601"/>
                      <a:pt x="325" y="601"/>
                    </a:cubicBezTo>
                    <a:cubicBezTo>
                      <a:pt x="332" y="601"/>
                      <a:pt x="340" y="608"/>
                      <a:pt x="356" y="624"/>
                    </a:cubicBezTo>
                    <a:cubicBezTo>
                      <a:pt x="364" y="624"/>
                      <a:pt x="364" y="624"/>
                      <a:pt x="372" y="632"/>
                    </a:cubicBezTo>
                    <a:cubicBezTo>
                      <a:pt x="372" y="632"/>
                      <a:pt x="380" y="640"/>
                      <a:pt x="388" y="640"/>
                    </a:cubicBezTo>
                    <a:cubicBezTo>
                      <a:pt x="396" y="640"/>
                      <a:pt x="396" y="632"/>
                      <a:pt x="404" y="632"/>
                    </a:cubicBezTo>
                    <a:cubicBezTo>
                      <a:pt x="411" y="632"/>
                      <a:pt x="419" y="624"/>
                      <a:pt x="427" y="624"/>
                    </a:cubicBezTo>
                    <a:cubicBezTo>
                      <a:pt x="443" y="616"/>
                      <a:pt x="467" y="585"/>
                      <a:pt x="483" y="553"/>
                    </a:cubicBezTo>
                    <a:cubicBezTo>
                      <a:pt x="491" y="545"/>
                      <a:pt x="498" y="529"/>
                      <a:pt x="506" y="521"/>
                    </a:cubicBezTo>
                    <a:cubicBezTo>
                      <a:pt x="530" y="498"/>
                      <a:pt x="522" y="435"/>
                      <a:pt x="514" y="379"/>
                    </a:cubicBezTo>
                    <a:cubicBezTo>
                      <a:pt x="506" y="340"/>
                      <a:pt x="522" y="332"/>
                      <a:pt x="538" y="332"/>
                    </a:cubicBezTo>
                    <a:cubicBezTo>
                      <a:pt x="546" y="332"/>
                      <a:pt x="554" y="324"/>
                      <a:pt x="554" y="324"/>
                    </a:cubicBezTo>
                    <a:cubicBezTo>
                      <a:pt x="562" y="316"/>
                      <a:pt x="554" y="268"/>
                      <a:pt x="554" y="237"/>
                    </a:cubicBezTo>
                    <a:cubicBezTo>
                      <a:pt x="554" y="221"/>
                      <a:pt x="546" y="205"/>
                      <a:pt x="546" y="197"/>
                    </a:cubicBezTo>
                    <a:cubicBezTo>
                      <a:pt x="546" y="166"/>
                      <a:pt x="546" y="166"/>
                      <a:pt x="562" y="166"/>
                    </a:cubicBezTo>
                    <a:lnTo>
                      <a:pt x="569" y="158"/>
                    </a:lnTo>
                    <a:cubicBezTo>
                      <a:pt x="578" y="158"/>
                      <a:pt x="569" y="134"/>
                      <a:pt x="562" y="118"/>
                    </a:cubicBezTo>
                    <a:cubicBezTo>
                      <a:pt x="562" y="110"/>
                      <a:pt x="554" y="102"/>
                      <a:pt x="554" y="87"/>
                    </a:cubicBezTo>
                    <a:cubicBezTo>
                      <a:pt x="554" y="79"/>
                      <a:pt x="546" y="63"/>
                      <a:pt x="546" y="47"/>
                    </a:cubicBezTo>
                    <a:cubicBezTo>
                      <a:pt x="546" y="39"/>
                      <a:pt x="538" y="24"/>
                      <a:pt x="538" y="15"/>
                    </a:cubicBezTo>
                    <a:lnTo>
                      <a:pt x="538" y="8"/>
                    </a:lnTo>
                    <a:cubicBezTo>
                      <a:pt x="546" y="0"/>
                      <a:pt x="554" y="0"/>
                      <a:pt x="562" y="0"/>
                    </a:cubicBezTo>
                    <a:cubicBezTo>
                      <a:pt x="569" y="0"/>
                      <a:pt x="569" y="0"/>
                      <a:pt x="569" y="0"/>
                    </a:cubicBezTo>
                    <a:cubicBezTo>
                      <a:pt x="578" y="0"/>
                      <a:pt x="578" y="0"/>
                      <a:pt x="578" y="0"/>
                    </a:cubicBezTo>
                    <a:cubicBezTo>
                      <a:pt x="657" y="419"/>
                      <a:pt x="657" y="419"/>
                      <a:pt x="657" y="419"/>
                    </a:cubicBezTo>
                    <a:cubicBezTo>
                      <a:pt x="1020" y="348"/>
                      <a:pt x="1020" y="348"/>
                      <a:pt x="1020" y="348"/>
                    </a:cubicBezTo>
                    <a:cubicBezTo>
                      <a:pt x="1060" y="577"/>
                      <a:pt x="1060" y="577"/>
                      <a:pt x="1060" y="577"/>
                    </a:cubicBezTo>
                    <a:cubicBezTo>
                      <a:pt x="1178" y="442"/>
                      <a:pt x="1178" y="442"/>
                      <a:pt x="1178" y="442"/>
                    </a:cubicBezTo>
                    <a:lnTo>
                      <a:pt x="1178" y="442"/>
                    </a:lnTo>
                    <a:cubicBezTo>
                      <a:pt x="1178" y="442"/>
                      <a:pt x="1202" y="435"/>
                      <a:pt x="1218" y="435"/>
                    </a:cubicBezTo>
                    <a:cubicBezTo>
                      <a:pt x="1226" y="435"/>
                      <a:pt x="1226" y="442"/>
                      <a:pt x="1234" y="442"/>
                    </a:cubicBezTo>
                    <a:cubicBezTo>
                      <a:pt x="1234" y="450"/>
                      <a:pt x="1234" y="450"/>
                      <a:pt x="1234" y="450"/>
                    </a:cubicBezTo>
                    <a:lnTo>
                      <a:pt x="1242" y="435"/>
                    </a:lnTo>
                    <a:lnTo>
                      <a:pt x="1242" y="435"/>
                    </a:lnTo>
                    <a:cubicBezTo>
                      <a:pt x="1242" y="426"/>
                      <a:pt x="1250" y="419"/>
                      <a:pt x="1250" y="411"/>
                    </a:cubicBezTo>
                    <a:cubicBezTo>
                      <a:pt x="1265" y="363"/>
                      <a:pt x="1273" y="348"/>
                      <a:pt x="1289" y="348"/>
                    </a:cubicBezTo>
                    <a:lnTo>
                      <a:pt x="1289" y="348"/>
                    </a:lnTo>
                    <a:cubicBezTo>
                      <a:pt x="1297" y="348"/>
                      <a:pt x="1297" y="355"/>
                      <a:pt x="1297" y="355"/>
                    </a:cubicBezTo>
                    <a:cubicBezTo>
                      <a:pt x="1305" y="371"/>
                      <a:pt x="1313" y="379"/>
                      <a:pt x="1337" y="379"/>
                    </a:cubicBezTo>
                    <a:cubicBezTo>
                      <a:pt x="1360" y="387"/>
                      <a:pt x="1368" y="371"/>
                      <a:pt x="1384" y="355"/>
                    </a:cubicBezTo>
                    <a:cubicBezTo>
                      <a:pt x="1384" y="348"/>
                      <a:pt x="1392" y="340"/>
                      <a:pt x="1400" y="340"/>
                    </a:cubicBezTo>
                    <a:cubicBezTo>
                      <a:pt x="1408" y="332"/>
                      <a:pt x="1415" y="332"/>
                      <a:pt x="1423" y="332"/>
                    </a:cubicBezTo>
                    <a:cubicBezTo>
                      <a:pt x="1439" y="324"/>
                      <a:pt x="1447" y="316"/>
                      <a:pt x="1455" y="308"/>
                    </a:cubicBezTo>
                    <a:cubicBezTo>
                      <a:pt x="1463" y="300"/>
                      <a:pt x="1487" y="292"/>
                      <a:pt x="1502" y="292"/>
                    </a:cubicBezTo>
                    <a:cubicBezTo>
                      <a:pt x="1510" y="292"/>
                      <a:pt x="1510" y="292"/>
                      <a:pt x="1518" y="292"/>
                    </a:cubicBezTo>
                    <a:cubicBezTo>
                      <a:pt x="1534" y="300"/>
                      <a:pt x="1558" y="300"/>
                      <a:pt x="1581" y="300"/>
                    </a:cubicBezTo>
                    <a:cubicBezTo>
                      <a:pt x="1613" y="300"/>
                      <a:pt x="1637" y="324"/>
                      <a:pt x="1645" y="340"/>
                    </a:cubicBezTo>
                    <a:cubicBezTo>
                      <a:pt x="1645" y="363"/>
                      <a:pt x="1676" y="403"/>
                      <a:pt x="1684" y="419"/>
                    </a:cubicBezTo>
                    <a:lnTo>
                      <a:pt x="1684" y="419"/>
                    </a:lnTo>
                    <a:cubicBezTo>
                      <a:pt x="1692" y="411"/>
                      <a:pt x="1692" y="411"/>
                      <a:pt x="1692" y="411"/>
                    </a:cubicBezTo>
                    <a:cubicBezTo>
                      <a:pt x="1692" y="419"/>
                      <a:pt x="1692" y="419"/>
                      <a:pt x="1692" y="419"/>
                    </a:cubicBezTo>
                    <a:cubicBezTo>
                      <a:pt x="1668" y="474"/>
                      <a:pt x="1637" y="506"/>
                      <a:pt x="1613" y="498"/>
                    </a:cubicBezTo>
                    <a:cubicBezTo>
                      <a:pt x="1590" y="490"/>
                      <a:pt x="1542" y="458"/>
                      <a:pt x="1510" y="435"/>
                    </a:cubicBezTo>
                    <a:cubicBezTo>
                      <a:pt x="1495" y="426"/>
                      <a:pt x="1479" y="411"/>
                      <a:pt x="1479" y="411"/>
                    </a:cubicBezTo>
                    <a:cubicBezTo>
                      <a:pt x="1471" y="411"/>
                      <a:pt x="1463" y="411"/>
                      <a:pt x="1463" y="411"/>
                    </a:cubicBezTo>
                    <a:cubicBezTo>
                      <a:pt x="1455" y="426"/>
                      <a:pt x="1447" y="450"/>
                      <a:pt x="1447" y="482"/>
                    </a:cubicBezTo>
                    <a:cubicBezTo>
                      <a:pt x="1447" y="529"/>
                      <a:pt x="1447" y="577"/>
                      <a:pt x="1431" y="624"/>
                    </a:cubicBezTo>
                    <a:cubicBezTo>
                      <a:pt x="1423" y="672"/>
                      <a:pt x="1415" y="672"/>
                      <a:pt x="1392" y="672"/>
                    </a:cubicBezTo>
                    <a:cubicBezTo>
                      <a:pt x="1392" y="672"/>
                      <a:pt x="1384" y="679"/>
                      <a:pt x="1376" y="679"/>
                    </a:cubicBezTo>
                    <a:cubicBezTo>
                      <a:pt x="1352" y="679"/>
                      <a:pt x="1352" y="703"/>
                      <a:pt x="1352" y="719"/>
                    </a:cubicBezTo>
                    <a:cubicBezTo>
                      <a:pt x="1352" y="735"/>
                      <a:pt x="1352" y="743"/>
                      <a:pt x="1344" y="751"/>
                    </a:cubicBezTo>
                    <a:cubicBezTo>
                      <a:pt x="1344" y="766"/>
                      <a:pt x="1328" y="766"/>
                      <a:pt x="1321" y="766"/>
                    </a:cubicBezTo>
                    <a:cubicBezTo>
                      <a:pt x="1313" y="766"/>
                      <a:pt x="1305" y="766"/>
                      <a:pt x="1297" y="766"/>
                    </a:cubicBezTo>
                    <a:cubicBezTo>
                      <a:pt x="1289" y="766"/>
                      <a:pt x="1273" y="759"/>
                      <a:pt x="1265" y="766"/>
                    </a:cubicBezTo>
                    <a:cubicBezTo>
                      <a:pt x="1257" y="766"/>
                      <a:pt x="1257" y="766"/>
                      <a:pt x="1257" y="766"/>
                    </a:cubicBezTo>
                    <a:cubicBezTo>
                      <a:pt x="1257" y="766"/>
                      <a:pt x="1257" y="774"/>
                      <a:pt x="1257" y="782"/>
                    </a:cubicBezTo>
                    <a:cubicBezTo>
                      <a:pt x="1265" y="790"/>
                      <a:pt x="1265" y="806"/>
                      <a:pt x="1265" y="822"/>
                    </a:cubicBezTo>
                    <a:cubicBezTo>
                      <a:pt x="1265" y="838"/>
                      <a:pt x="1265" y="854"/>
                      <a:pt x="1257" y="854"/>
                    </a:cubicBezTo>
                    <a:cubicBezTo>
                      <a:pt x="1250" y="854"/>
                      <a:pt x="1242" y="854"/>
                      <a:pt x="1234" y="846"/>
                    </a:cubicBezTo>
                    <a:cubicBezTo>
                      <a:pt x="1234" y="838"/>
                      <a:pt x="1226" y="846"/>
                      <a:pt x="1218" y="854"/>
                    </a:cubicBezTo>
                    <a:cubicBezTo>
                      <a:pt x="1210" y="861"/>
                      <a:pt x="1202" y="885"/>
                      <a:pt x="1202" y="893"/>
                    </a:cubicBezTo>
                    <a:lnTo>
                      <a:pt x="1202" y="893"/>
                    </a:lnTo>
                    <a:cubicBezTo>
                      <a:pt x="1202" y="917"/>
                      <a:pt x="1202" y="932"/>
                      <a:pt x="1194" y="941"/>
                    </a:cubicBezTo>
                    <a:cubicBezTo>
                      <a:pt x="1194" y="948"/>
                      <a:pt x="1186" y="948"/>
                      <a:pt x="1186" y="948"/>
                    </a:cubicBezTo>
                    <a:cubicBezTo>
                      <a:pt x="1170" y="948"/>
                      <a:pt x="1147" y="925"/>
                      <a:pt x="1123" y="909"/>
                    </a:cubicBezTo>
                    <a:cubicBezTo>
                      <a:pt x="1123" y="901"/>
                      <a:pt x="1123" y="901"/>
                      <a:pt x="1123" y="901"/>
                    </a:cubicBezTo>
                    <a:cubicBezTo>
                      <a:pt x="1107" y="893"/>
                      <a:pt x="1099" y="893"/>
                      <a:pt x="1075" y="909"/>
                    </a:cubicBezTo>
                    <a:cubicBezTo>
                      <a:pt x="1068" y="917"/>
                      <a:pt x="1060" y="917"/>
                      <a:pt x="1052" y="925"/>
                    </a:cubicBezTo>
                    <a:cubicBezTo>
                      <a:pt x="1028" y="941"/>
                      <a:pt x="1028" y="956"/>
                      <a:pt x="1028" y="988"/>
                    </a:cubicBezTo>
                    <a:cubicBezTo>
                      <a:pt x="1028" y="1004"/>
                      <a:pt x="1028" y="1027"/>
                      <a:pt x="1020" y="1051"/>
                    </a:cubicBezTo>
                    <a:cubicBezTo>
                      <a:pt x="1012" y="1083"/>
                      <a:pt x="1004" y="1099"/>
                      <a:pt x="1004" y="1106"/>
                    </a:cubicBezTo>
                    <a:cubicBezTo>
                      <a:pt x="997" y="1114"/>
                      <a:pt x="997" y="1114"/>
                      <a:pt x="997" y="1138"/>
                    </a:cubicBezTo>
                    <a:cubicBezTo>
                      <a:pt x="989" y="1170"/>
                      <a:pt x="989" y="1178"/>
                      <a:pt x="965" y="1201"/>
                    </a:cubicBezTo>
                    <a:cubicBezTo>
                      <a:pt x="965" y="1201"/>
                      <a:pt x="957" y="1209"/>
                      <a:pt x="957" y="1217"/>
                    </a:cubicBezTo>
                    <a:cubicBezTo>
                      <a:pt x="941" y="1241"/>
                      <a:pt x="933" y="1249"/>
                      <a:pt x="925" y="1272"/>
                    </a:cubicBezTo>
                    <a:cubicBezTo>
                      <a:pt x="917" y="1288"/>
                      <a:pt x="910" y="1304"/>
                      <a:pt x="894" y="1328"/>
                    </a:cubicBezTo>
                    <a:cubicBezTo>
                      <a:pt x="886" y="1344"/>
                      <a:pt x="886" y="1352"/>
                      <a:pt x="886" y="1359"/>
                    </a:cubicBezTo>
                    <a:cubicBezTo>
                      <a:pt x="886" y="1359"/>
                      <a:pt x="894" y="1359"/>
                      <a:pt x="902" y="1359"/>
                    </a:cubicBezTo>
                    <a:cubicBezTo>
                      <a:pt x="910" y="1359"/>
                      <a:pt x="925" y="1359"/>
                      <a:pt x="933" y="1367"/>
                    </a:cubicBezTo>
                    <a:cubicBezTo>
                      <a:pt x="949" y="1375"/>
                      <a:pt x="957" y="1383"/>
                      <a:pt x="957" y="1391"/>
                    </a:cubicBezTo>
                    <a:cubicBezTo>
                      <a:pt x="957" y="1399"/>
                      <a:pt x="933" y="1399"/>
                      <a:pt x="925" y="1399"/>
                    </a:cubicBezTo>
                    <a:cubicBezTo>
                      <a:pt x="917" y="1399"/>
                      <a:pt x="910" y="1415"/>
                      <a:pt x="902" y="1431"/>
                    </a:cubicBezTo>
                    <a:cubicBezTo>
                      <a:pt x="894" y="1454"/>
                      <a:pt x="886" y="1470"/>
                      <a:pt x="862" y="1478"/>
                    </a:cubicBezTo>
                    <a:cubicBezTo>
                      <a:pt x="854" y="1485"/>
                      <a:pt x="846" y="1485"/>
                      <a:pt x="838" y="1485"/>
                    </a:cubicBezTo>
                    <a:lnTo>
                      <a:pt x="831" y="1485"/>
                    </a:lnTo>
                    <a:cubicBezTo>
                      <a:pt x="822" y="1485"/>
                      <a:pt x="822" y="1485"/>
                      <a:pt x="822" y="1485"/>
                    </a:cubicBezTo>
                    <a:lnTo>
                      <a:pt x="822" y="1485"/>
                    </a:lnTo>
                    <a:cubicBezTo>
                      <a:pt x="831" y="1517"/>
                      <a:pt x="783" y="1524"/>
                      <a:pt x="712" y="1540"/>
                    </a:cubicBezTo>
                    <a:cubicBezTo>
                      <a:pt x="704" y="1540"/>
                      <a:pt x="704" y="1540"/>
                      <a:pt x="704" y="1540"/>
                    </a:cubicBezTo>
                    <a:cubicBezTo>
                      <a:pt x="680" y="1548"/>
                      <a:pt x="672" y="1548"/>
                      <a:pt x="672" y="1548"/>
                    </a:cubicBezTo>
                    <a:cubicBezTo>
                      <a:pt x="672" y="1556"/>
                      <a:pt x="672" y="1556"/>
                      <a:pt x="680" y="1556"/>
                    </a:cubicBezTo>
                    <a:cubicBezTo>
                      <a:pt x="680" y="1564"/>
                      <a:pt x="688" y="1572"/>
                      <a:pt x="680" y="1580"/>
                    </a:cubicBezTo>
                    <a:cubicBezTo>
                      <a:pt x="664" y="1588"/>
                      <a:pt x="625" y="1619"/>
                      <a:pt x="569" y="1619"/>
                    </a:cubicBezTo>
                    <a:cubicBezTo>
                      <a:pt x="562" y="1619"/>
                      <a:pt x="546" y="1611"/>
                      <a:pt x="538" y="1611"/>
                    </a:cubicBezTo>
                    <a:cubicBezTo>
                      <a:pt x="522" y="1611"/>
                      <a:pt x="514" y="1604"/>
                      <a:pt x="506" y="1604"/>
                    </a:cubicBezTo>
                    <a:cubicBezTo>
                      <a:pt x="498" y="1604"/>
                      <a:pt x="498" y="1611"/>
                      <a:pt x="498" y="1619"/>
                    </a:cubicBezTo>
                    <a:cubicBezTo>
                      <a:pt x="498" y="1627"/>
                      <a:pt x="498" y="1643"/>
                      <a:pt x="483" y="1667"/>
                    </a:cubicBezTo>
                    <a:cubicBezTo>
                      <a:pt x="475" y="1675"/>
                      <a:pt x="467" y="1682"/>
                      <a:pt x="459" y="1682"/>
                    </a:cubicBezTo>
                    <a:close/>
                    <a:moveTo>
                      <a:pt x="174" y="846"/>
                    </a:moveTo>
                    <a:lnTo>
                      <a:pt x="174" y="846"/>
                    </a:lnTo>
                    <a:cubicBezTo>
                      <a:pt x="167" y="846"/>
                      <a:pt x="167" y="846"/>
                      <a:pt x="167" y="846"/>
                    </a:cubicBezTo>
                    <a:cubicBezTo>
                      <a:pt x="151" y="854"/>
                      <a:pt x="135" y="893"/>
                      <a:pt x="135" y="917"/>
                    </a:cubicBezTo>
                    <a:cubicBezTo>
                      <a:pt x="135" y="932"/>
                      <a:pt x="135" y="948"/>
                      <a:pt x="127" y="956"/>
                    </a:cubicBezTo>
                    <a:cubicBezTo>
                      <a:pt x="127" y="972"/>
                      <a:pt x="119" y="988"/>
                      <a:pt x="127" y="1004"/>
                    </a:cubicBezTo>
                    <a:cubicBezTo>
                      <a:pt x="135" y="1012"/>
                      <a:pt x="143" y="1043"/>
                      <a:pt x="135" y="1067"/>
                    </a:cubicBezTo>
                    <a:cubicBezTo>
                      <a:pt x="135" y="1075"/>
                      <a:pt x="127" y="1075"/>
                      <a:pt x="127" y="1075"/>
                    </a:cubicBezTo>
                    <a:cubicBezTo>
                      <a:pt x="119" y="1083"/>
                      <a:pt x="111" y="1083"/>
                      <a:pt x="111" y="1083"/>
                    </a:cubicBezTo>
                    <a:cubicBezTo>
                      <a:pt x="95" y="1083"/>
                      <a:pt x="95" y="1083"/>
                      <a:pt x="95" y="1106"/>
                    </a:cubicBezTo>
                    <a:cubicBezTo>
                      <a:pt x="95" y="1114"/>
                      <a:pt x="95" y="1114"/>
                      <a:pt x="95" y="1114"/>
                    </a:cubicBezTo>
                    <a:cubicBezTo>
                      <a:pt x="95" y="1146"/>
                      <a:pt x="95" y="1154"/>
                      <a:pt x="64" y="1162"/>
                    </a:cubicBezTo>
                    <a:cubicBezTo>
                      <a:pt x="32" y="1162"/>
                      <a:pt x="8" y="1178"/>
                      <a:pt x="8" y="1178"/>
                    </a:cubicBezTo>
                    <a:cubicBezTo>
                      <a:pt x="8" y="1193"/>
                      <a:pt x="16" y="1280"/>
                      <a:pt x="48" y="1304"/>
                    </a:cubicBezTo>
                    <a:cubicBezTo>
                      <a:pt x="72" y="1320"/>
                      <a:pt x="87" y="1352"/>
                      <a:pt x="103" y="1383"/>
                    </a:cubicBezTo>
                    <a:cubicBezTo>
                      <a:pt x="111" y="1391"/>
                      <a:pt x="111" y="1391"/>
                      <a:pt x="111" y="1391"/>
                    </a:cubicBezTo>
                    <a:cubicBezTo>
                      <a:pt x="111" y="1399"/>
                      <a:pt x="119" y="1407"/>
                      <a:pt x="119" y="1415"/>
                    </a:cubicBezTo>
                    <a:cubicBezTo>
                      <a:pt x="135" y="1446"/>
                      <a:pt x="143" y="1478"/>
                      <a:pt x="190" y="1501"/>
                    </a:cubicBezTo>
                    <a:cubicBezTo>
                      <a:pt x="214" y="1517"/>
                      <a:pt x="238" y="1517"/>
                      <a:pt x="253" y="1517"/>
                    </a:cubicBezTo>
                    <a:cubicBezTo>
                      <a:pt x="269" y="1524"/>
                      <a:pt x="285" y="1524"/>
                      <a:pt x="301" y="1548"/>
                    </a:cubicBezTo>
                    <a:cubicBezTo>
                      <a:pt x="309" y="1556"/>
                      <a:pt x="301" y="1572"/>
                      <a:pt x="301" y="1580"/>
                    </a:cubicBezTo>
                    <a:cubicBezTo>
                      <a:pt x="301" y="1588"/>
                      <a:pt x="301" y="1588"/>
                      <a:pt x="301" y="1595"/>
                    </a:cubicBezTo>
                    <a:cubicBezTo>
                      <a:pt x="309" y="1604"/>
                      <a:pt x="325" y="1604"/>
                      <a:pt x="356" y="1611"/>
                    </a:cubicBezTo>
                    <a:cubicBezTo>
                      <a:pt x="404" y="1627"/>
                      <a:pt x="427" y="1643"/>
                      <a:pt x="443" y="1659"/>
                    </a:cubicBezTo>
                    <a:cubicBezTo>
                      <a:pt x="451" y="1667"/>
                      <a:pt x="459" y="1675"/>
                      <a:pt x="459" y="1675"/>
                    </a:cubicBezTo>
                    <a:cubicBezTo>
                      <a:pt x="467" y="1675"/>
                      <a:pt x="467" y="1667"/>
                      <a:pt x="475" y="1659"/>
                    </a:cubicBezTo>
                    <a:cubicBezTo>
                      <a:pt x="491" y="1643"/>
                      <a:pt x="491" y="1627"/>
                      <a:pt x="491" y="1619"/>
                    </a:cubicBezTo>
                    <a:cubicBezTo>
                      <a:pt x="491" y="1604"/>
                      <a:pt x="498" y="1595"/>
                      <a:pt x="506" y="1595"/>
                    </a:cubicBezTo>
                    <a:cubicBezTo>
                      <a:pt x="514" y="1595"/>
                      <a:pt x="522" y="1604"/>
                      <a:pt x="538" y="1604"/>
                    </a:cubicBezTo>
                    <a:cubicBezTo>
                      <a:pt x="546" y="1604"/>
                      <a:pt x="562" y="1611"/>
                      <a:pt x="569" y="1611"/>
                    </a:cubicBezTo>
                    <a:cubicBezTo>
                      <a:pt x="617" y="1611"/>
                      <a:pt x="664" y="1588"/>
                      <a:pt x="672" y="1572"/>
                    </a:cubicBezTo>
                    <a:cubicBezTo>
                      <a:pt x="680" y="1572"/>
                      <a:pt x="680" y="1572"/>
                      <a:pt x="672" y="1564"/>
                    </a:cubicBezTo>
                    <a:cubicBezTo>
                      <a:pt x="664" y="1556"/>
                      <a:pt x="664" y="1556"/>
                      <a:pt x="664" y="1548"/>
                    </a:cubicBezTo>
                    <a:cubicBezTo>
                      <a:pt x="672" y="1540"/>
                      <a:pt x="680" y="1540"/>
                      <a:pt x="704" y="1532"/>
                    </a:cubicBezTo>
                    <a:cubicBezTo>
                      <a:pt x="712" y="1532"/>
                      <a:pt x="712" y="1532"/>
                      <a:pt x="712" y="1532"/>
                    </a:cubicBezTo>
                    <a:cubicBezTo>
                      <a:pt x="767" y="1517"/>
                      <a:pt x="822" y="1509"/>
                      <a:pt x="815" y="1493"/>
                    </a:cubicBezTo>
                    <a:cubicBezTo>
                      <a:pt x="815" y="1485"/>
                      <a:pt x="815" y="1485"/>
                      <a:pt x="815" y="1478"/>
                    </a:cubicBezTo>
                    <a:cubicBezTo>
                      <a:pt x="822" y="1478"/>
                      <a:pt x="822" y="1478"/>
                      <a:pt x="831" y="1478"/>
                    </a:cubicBezTo>
                    <a:lnTo>
                      <a:pt x="838" y="1478"/>
                    </a:lnTo>
                    <a:cubicBezTo>
                      <a:pt x="846" y="1478"/>
                      <a:pt x="854" y="1478"/>
                      <a:pt x="862" y="1478"/>
                    </a:cubicBezTo>
                    <a:cubicBezTo>
                      <a:pt x="878" y="1470"/>
                      <a:pt x="886" y="1446"/>
                      <a:pt x="894" y="1431"/>
                    </a:cubicBezTo>
                    <a:cubicBezTo>
                      <a:pt x="902" y="1415"/>
                      <a:pt x="910" y="1399"/>
                      <a:pt x="925" y="1399"/>
                    </a:cubicBezTo>
                    <a:cubicBezTo>
                      <a:pt x="933" y="1399"/>
                      <a:pt x="949" y="1391"/>
                      <a:pt x="949" y="1383"/>
                    </a:cubicBezTo>
                    <a:cubicBezTo>
                      <a:pt x="949" y="1383"/>
                      <a:pt x="949" y="1375"/>
                      <a:pt x="933" y="1375"/>
                    </a:cubicBezTo>
                    <a:cubicBezTo>
                      <a:pt x="917" y="1367"/>
                      <a:pt x="910" y="1367"/>
                      <a:pt x="902" y="1367"/>
                    </a:cubicBezTo>
                    <a:cubicBezTo>
                      <a:pt x="886" y="1367"/>
                      <a:pt x="878" y="1367"/>
                      <a:pt x="878" y="1359"/>
                    </a:cubicBezTo>
                    <a:cubicBezTo>
                      <a:pt x="878" y="1352"/>
                      <a:pt x="878" y="1344"/>
                      <a:pt x="894" y="1328"/>
                    </a:cubicBezTo>
                    <a:cubicBezTo>
                      <a:pt x="910" y="1304"/>
                      <a:pt x="910" y="1280"/>
                      <a:pt x="917" y="1265"/>
                    </a:cubicBezTo>
                    <a:cubicBezTo>
                      <a:pt x="925" y="1249"/>
                      <a:pt x="933" y="1233"/>
                      <a:pt x="949" y="1209"/>
                    </a:cubicBezTo>
                    <a:cubicBezTo>
                      <a:pt x="957" y="1209"/>
                      <a:pt x="957" y="1201"/>
                      <a:pt x="965" y="1193"/>
                    </a:cubicBezTo>
                    <a:cubicBezTo>
                      <a:pt x="981" y="1170"/>
                      <a:pt x="981" y="1170"/>
                      <a:pt x="989" y="1138"/>
                    </a:cubicBezTo>
                    <a:cubicBezTo>
                      <a:pt x="989" y="1114"/>
                      <a:pt x="989" y="1106"/>
                      <a:pt x="997" y="1099"/>
                    </a:cubicBezTo>
                    <a:cubicBezTo>
                      <a:pt x="1004" y="1091"/>
                      <a:pt x="1004" y="1083"/>
                      <a:pt x="1012" y="1051"/>
                    </a:cubicBezTo>
                    <a:cubicBezTo>
                      <a:pt x="1020" y="1027"/>
                      <a:pt x="1020" y="1004"/>
                      <a:pt x="1020" y="988"/>
                    </a:cubicBezTo>
                    <a:cubicBezTo>
                      <a:pt x="1020" y="956"/>
                      <a:pt x="1020" y="932"/>
                      <a:pt x="1044" y="917"/>
                    </a:cubicBezTo>
                    <a:cubicBezTo>
                      <a:pt x="1060" y="917"/>
                      <a:pt x="1068" y="909"/>
                      <a:pt x="1075" y="901"/>
                    </a:cubicBezTo>
                    <a:cubicBezTo>
                      <a:pt x="1084" y="893"/>
                      <a:pt x="1091" y="885"/>
                      <a:pt x="1107" y="885"/>
                    </a:cubicBezTo>
                    <a:cubicBezTo>
                      <a:pt x="1115" y="885"/>
                      <a:pt x="1115" y="893"/>
                      <a:pt x="1123" y="901"/>
                    </a:cubicBezTo>
                    <a:cubicBezTo>
                      <a:pt x="1131" y="901"/>
                      <a:pt x="1131" y="901"/>
                      <a:pt x="1131" y="901"/>
                    </a:cubicBezTo>
                    <a:cubicBezTo>
                      <a:pt x="1147" y="917"/>
                      <a:pt x="1170" y="941"/>
                      <a:pt x="1186" y="941"/>
                    </a:cubicBezTo>
                    <a:lnTo>
                      <a:pt x="1186" y="941"/>
                    </a:lnTo>
                    <a:cubicBezTo>
                      <a:pt x="1202" y="925"/>
                      <a:pt x="1194" y="917"/>
                      <a:pt x="1194" y="901"/>
                    </a:cubicBezTo>
                    <a:cubicBezTo>
                      <a:pt x="1194" y="893"/>
                      <a:pt x="1194" y="893"/>
                      <a:pt x="1194" y="893"/>
                    </a:cubicBezTo>
                    <a:cubicBezTo>
                      <a:pt x="1194" y="885"/>
                      <a:pt x="1202" y="861"/>
                      <a:pt x="1210" y="846"/>
                    </a:cubicBezTo>
                    <a:cubicBezTo>
                      <a:pt x="1226" y="838"/>
                      <a:pt x="1234" y="830"/>
                      <a:pt x="1242" y="838"/>
                    </a:cubicBezTo>
                    <a:cubicBezTo>
                      <a:pt x="1250" y="846"/>
                      <a:pt x="1250" y="846"/>
                      <a:pt x="1257" y="846"/>
                    </a:cubicBezTo>
                    <a:cubicBezTo>
                      <a:pt x="1257" y="846"/>
                      <a:pt x="1257" y="846"/>
                      <a:pt x="1257" y="822"/>
                    </a:cubicBezTo>
                    <a:cubicBezTo>
                      <a:pt x="1257" y="806"/>
                      <a:pt x="1257" y="798"/>
                      <a:pt x="1250" y="790"/>
                    </a:cubicBezTo>
                    <a:cubicBezTo>
                      <a:pt x="1250" y="774"/>
                      <a:pt x="1250" y="766"/>
                      <a:pt x="1250" y="759"/>
                    </a:cubicBezTo>
                    <a:cubicBezTo>
                      <a:pt x="1250" y="759"/>
                      <a:pt x="1257" y="759"/>
                      <a:pt x="1265" y="759"/>
                    </a:cubicBezTo>
                    <a:cubicBezTo>
                      <a:pt x="1273" y="759"/>
                      <a:pt x="1289" y="759"/>
                      <a:pt x="1297" y="759"/>
                    </a:cubicBezTo>
                    <a:cubicBezTo>
                      <a:pt x="1305" y="759"/>
                      <a:pt x="1313" y="759"/>
                      <a:pt x="1321" y="759"/>
                    </a:cubicBezTo>
                    <a:cubicBezTo>
                      <a:pt x="1328" y="759"/>
                      <a:pt x="1337" y="759"/>
                      <a:pt x="1337" y="751"/>
                    </a:cubicBezTo>
                    <a:cubicBezTo>
                      <a:pt x="1344" y="743"/>
                      <a:pt x="1344" y="727"/>
                      <a:pt x="1344" y="719"/>
                    </a:cubicBezTo>
                    <a:cubicBezTo>
                      <a:pt x="1344" y="703"/>
                      <a:pt x="1344" y="679"/>
                      <a:pt x="1376" y="672"/>
                    </a:cubicBezTo>
                    <a:cubicBezTo>
                      <a:pt x="1384" y="672"/>
                      <a:pt x="1392" y="672"/>
                      <a:pt x="1392" y="672"/>
                    </a:cubicBezTo>
                    <a:cubicBezTo>
                      <a:pt x="1408" y="664"/>
                      <a:pt x="1415" y="664"/>
                      <a:pt x="1423" y="624"/>
                    </a:cubicBezTo>
                    <a:cubicBezTo>
                      <a:pt x="1439" y="561"/>
                      <a:pt x="1439" y="514"/>
                      <a:pt x="1439" y="482"/>
                    </a:cubicBezTo>
                    <a:cubicBezTo>
                      <a:pt x="1439" y="458"/>
                      <a:pt x="1439" y="419"/>
                      <a:pt x="1455" y="411"/>
                    </a:cubicBezTo>
                    <a:cubicBezTo>
                      <a:pt x="1463" y="403"/>
                      <a:pt x="1471" y="403"/>
                      <a:pt x="1479" y="403"/>
                    </a:cubicBezTo>
                    <a:cubicBezTo>
                      <a:pt x="1487" y="411"/>
                      <a:pt x="1502" y="419"/>
                      <a:pt x="1518" y="426"/>
                    </a:cubicBezTo>
                    <a:cubicBezTo>
                      <a:pt x="1550" y="450"/>
                      <a:pt x="1590" y="490"/>
                      <a:pt x="1613" y="490"/>
                    </a:cubicBezTo>
                    <a:lnTo>
                      <a:pt x="1621" y="490"/>
                    </a:lnTo>
                    <a:cubicBezTo>
                      <a:pt x="1637" y="490"/>
                      <a:pt x="1661" y="466"/>
                      <a:pt x="1676" y="426"/>
                    </a:cubicBezTo>
                    <a:lnTo>
                      <a:pt x="1676" y="426"/>
                    </a:lnTo>
                    <a:cubicBezTo>
                      <a:pt x="1676" y="419"/>
                      <a:pt x="1676" y="419"/>
                      <a:pt x="1676" y="419"/>
                    </a:cubicBezTo>
                    <a:cubicBezTo>
                      <a:pt x="1676" y="419"/>
                      <a:pt x="1645" y="363"/>
                      <a:pt x="1637" y="348"/>
                    </a:cubicBezTo>
                    <a:cubicBezTo>
                      <a:pt x="1629" y="324"/>
                      <a:pt x="1613" y="308"/>
                      <a:pt x="1581" y="308"/>
                    </a:cubicBezTo>
                    <a:cubicBezTo>
                      <a:pt x="1558" y="308"/>
                      <a:pt x="1534" y="308"/>
                      <a:pt x="1510" y="300"/>
                    </a:cubicBezTo>
                    <a:cubicBezTo>
                      <a:pt x="1510" y="300"/>
                      <a:pt x="1510" y="292"/>
                      <a:pt x="1502" y="292"/>
                    </a:cubicBezTo>
                    <a:cubicBezTo>
                      <a:pt x="1487" y="292"/>
                      <a:pt x="1471" y="308"/>
                      <a:pt x="1463" y="316"/>
                    </a:cubicBezTo>
                    <a:cubicBezTo>
                      <a:pt x="1455" y="324"/>
                      <a:pt x="1439" y="332"/>
                      <a:pt x="1423" y="332"/>
                    </a:cubicBezTo>
                    <a:cubicBezTo>
                      <a:pt x="1415" y="340"/>
                      <a:pt x="1415" y="340"/>
                      <a:pt x="1408" y="340"/>
                    </a:cubicBezTo>
                    <a:cubicBezTo>
                      <a:pt x="1400" y="348"/>
                      <a:pt x="1392" y="355"/>
                      <a:pt x="1384" y="363"/>
                    </a:cubicBezTo>
                    <a:cubicBezTo>
                      <a:pt x="1376" y="379"/>
                      <a:pt x="1368" y="395"/>
                      <a:pt x="1337" y="387"/>
                    </a:cubicBezTo>
                    <a:cubicBezTo>
                      <a:pt x="1305" y="387"/>
                      <a:pt x="1297" y="371"/>
                      <a:pt x="1289" y="363"/>
                    </a:cubicBezTo>
                    <a:cubicBezTo>
                      <a:pt x="1289" y="355"/>
                      <a:pt x="1289" y="355"/>
                      <a:pt x="1289" y="355"/>
                    </a:cubicBezTo>
                    <a:cubicBezTo>
                      <a:pt x="1281" y="355"/>
                      <a:pt x="1265" y="395"/>
                      <a:pt x="1257" y="419"/>
                    </a:cubicBezTo>
                    <a:cubicBezTo>
                      <a:pt x="1250" y="426"/>
                      <a:pt x="1250" y="435"/>
                      <a:pt x="1250" y="435"/>
                    </a:cubicBezTo>
                    <a:lnTo>
                      <a:pt x="1250" y="435"/>
                    </a:lnTo>
                    <a:cubicBezTo>
                      <a:pt x="1242" y="450"/>
                      <a:pt x="1242" y="458"/>
                      <a:pt x="1234" y="458"/>
                    </a:cubicBezTo>
                    <a:cubicBezTo>
                      <a:pt x="1226" y="458"/>
                      <a:pt x="1226" y="450"/>
                      <a:pt x="1226" y="450"/>
                    </a:cubicBezTo>
                    <a:cubicBezTo>
                      <a:pt x="1226" y="442"/>
                      <a:pt x="1226" y="442"/>
                      <a:pt x="1218" y="442"/>
                    </a:cubicBezTo>
                    <a:cubicBezTo>
                      <a:pt x="1202" y="442"/>
                      <a:pt x="1186" y="450"/>
                      <a:pt x="1186" y="450"/>
                    </a:cubicBezTo>
                    <a:cubicBezTo>
                      <a:pt x="1060" y="593"/>
                      <a:pt x="1060" y="593"/>
                      <a:pt x="1060" y="593"/>
                    </a:cubicBezTo>
                    <a:cubicBezTo>
                      <a:pt x="1020" y="355"/>
                      <a:pt x="1020" y="355"/>
                      <a:pt x="1020" y="355"/>
                    </a:cubicBezTo>
                    <a:cubicBezTo>
                      <a:pt x="649" y="426"/>
                      <a:pt x="649" y="426"/>
                      <a:pt x="649" y="426"/>
                    </a:cubicBezTo>
                    <a:cubicBezTo>
                      <a:pt x="569" y="8"/>
                      <a:pt x="569" y="8"/>
                      <a:pt x="569" y="8"/>
                    </a:cubicBezTo>
                    <a:cubicBezTo>
                      <a:pt x="569" y="8"/>
                      <a:pt x="569" y="8"/>
                      <a:pt x="562" y="8"/>
                    </a:cubicBezTo>
                    <a:cubicBezTo>
                      <a:pt x="554" y="8"/>
                      <a:pt x="546" y="8"/>
                      <a:pt x="546" y="15"/>
                    </a:cubicBezTo>
                    <a:lnTo>
                      <a:pt x="546" y="15"/>
                    </a:lnTo>
                    <a:cubicBezTo>
                      <a:pt x="546" y="24"/>
                      <a:pt x="554" y="31"/>
                      <a:pt x="554" y="47"/>
                    </a:cubicBezTo>
                    <a:cubicBezTo>
                      <a:pt x="554" y="63"/>
                      <a:pt x="562" y="71"/>
                      <a:pt x="562" y="87"/>
                    </a:cubicBezTo>
                    <a:cubicBezTo>
                      <a:pt x="562" y="95"/>
                      <a:pt x="569" y="110"/>
                      <a:pt x="569" y="118"/>
                    </a:cubicBezTo>
                    <a:cubicBezTo>
                      <a:pt x="578" y="142"/>
                      <a:pt x="585" y="158"/>
                      <a:pt x="569" y="166"/>
                    </a:cubicBezTo>
                    <a:lnTo>
                      <a:pt x="562" y="166"/>
                    </a:lnTo>
                    <a:cubicBezTo>
                      <a:pt x="554" y="174"/>
                      <a:pt x="554" y="174"/>
                      <a:pt x="554" y="197"/>
                    </a:cubicBezTo>
                    <a:cubicBezTo>
                      <a:pt x="554" y="205"/>
                      <a:pt x="554" y="221"/>
                      <a:pt x="562" y="237"/>
                    </a:cubicBezTo>
                    <a:cubicBezTo>
                      <a:pt x="562" y="284"/>
                      <a:pt x="569" y="316"/>
                      <a:pt x="562" y="332"/>
                    </a:cubicBezTo>
                    <a:cubicBezTo>
                      <a:pt x="554" y="332"/>
                      <a:pt x="546" y="332"/>
                      <a:pt x="538" y="340"/>
                    </a:cubicBezTo>
                    <a:cubicBezTo>
                      <a:pt x="530" y="340"/>
                      <a:pt x="514" y="340"/>
                      <a:pt x="522" y="379"/>
                    </a:cubicBezTo>
                    <a:cubicBezTo>
                      <a:pt x="530" y="442"/>
                      <a:pt x="530" y="498"/>
                      <a:pt x="514" y="529"/>
                    </a:cubicBezTo>
                    <a:cubicBezTo>
                      <a:pt x="506" y="537"/>
                      <a:pt x="498" y="545"/>
                      <a:pt x="491" y="561"/>
                    </a:cubicBezTo>
                    <a:cubicBezTo>
                      <a:pt x="467" y="593"/>
                      <a:pt x="451" y="624"/>
                      <a:pt x="427" y="632"/>
                    </a:cubicBezTo>
                    <a:cubicBezTo>
                      <a:pt x="419" y="632"/>
                      <a:pt x="411" y="632"/>
                      <a:pt x="404" y="640"/>
                    </a:cubicBezTo>
                    <a:cubicBezTo>
                      <a:pt x="404" y="640"/>
                      <a:pt x="396" y="640"/>
                      <a:pt x="388" y="640"/>
                    </a:cubicBezTo>
                    <a:cubicBezTo>
                      <a:pt x="380" y="640"/>
                      <a:pt x="372" y="640"/>
                      <a:pt x="364" y="632"/>
                    </a:cubicBezTo>
                    <a:cubicBezTo>
                      <a:pt x="364" y="632"/>
                      <a:pt x="356" y="632"/>
                      <a:pt x="356" y="624"/>
                    </a:cubicBezTo>
                    <a:cubicBezTo>
                      <a:pt x="340" y="616"/>
                      <a:pt x="332" y="608"/>
                      <a:pt x="325" y="608"/>
                    </a:cubicBezTo>
                    <a:cubicBezTo>
                      <a:pt x="325" y="608"/>
                      <a:pt x="317" y="608"/>
                      <a:pt x="317" y="624"/>
                    </a:cubicBezTo>
                    <a:cubicBezTo>
                      <a:pt x="317" y="632"/>
                      <a:pt x="309" y="640"/>
                      <a:pt x="309" y="648"/>
                    </a:cubicBezTo>
                    <a:cubicBezTo>
                      <a:pt x="309" y="672"/>
                      <a:pt x="309" y="688"/>
                      <a:pt x="285" y="695"/>
                    </a:cubicBezTo>
                    <a:cubicBezTo>
                      <a:pt x="285" y="703"/>
                      <a:pt x="277" y="703"/>
                      <a:pt x="269" y="703"/>
                    </a:cubicBezTo>
                    <a:cubicBezTo>
                      <a:pt x="245" y="719"/>
                      <a:pt x="222" y="727"/>
                      <a:pt x="230" y="743"/>
                    </a:cubicBezTo>
                    <a:cubicBezTo>
                      <a:pt x="238" y="774"/>
                      <a:pt x="245" y="861"/>
                      <a:pt x="238" y="877"/>
                    </a:cubicBezTo>
                    <a:cubicBezTo>
                      <a:pt x="238" y="885"/>
                      <a:pt x="230" y="885"/>
                      <a:pt x="230" y="885"/>
                    </a:cubicBezTo>
                    <a:cubicBezTo>
                      <a:pt x="230" y="885"/>
                      <a:pt x="230" y="885"/>
                      <a:pt x="230" y="877"/>
                    </a:cubicBezTo>
                    <a:cubicBezTo>
                      <a:pt x="222" y="877"/>
                      <a:pt x="214" y="869"/>
                      <a:pt x="206" y="861"/>
                    </a:cubicBezTo>
                    <a:cubicBezTo>
                      <a:pt x="190" y="854"/>
                      <a:pt x="182" y="846"/>
                      <a:pt x="174" y="846"/>
                    </a:cubicBezTo>
                    <a:close/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1" name="Freeform 779"/>
              <p:cNvSpPr>
                <a:spLocks noChangeArrowheads="1"/>
              </p:cNvSpPr>
              <p:nvPr/>
            </p:nvSpPr>
            <p:spPr bwMode="auto">
              <a:xfrm>
                <a:off x="14832203" y="5711450"/>
                <a:ext cx="1514506" cy="876698"/>
              </a:xfrm>
              <a:custGeom>
                <a:avLst/>
                <a:gdLst>
                  <a:gd name="T0" fmla="*/ 2846 w 2879"/>
                  <a:gd name="T1" fmla="*/ 1122 h 1668"/>
                  <a:gd name="T2" fmla="*/ 2744 w 2879"/>
                  <a:gd name="T3" fmla="*/ 1012 h 1668"/>
                  <a:gd name="T4" fmla="*/ 2664 w 2879"/>
                  <a:gd name="T5" fmla="*/ 1043 h 1668"/>
                  <a:gd name="T6" fmla="*/ 2562 w 2879"/>
                  <a:gd name="T7" fmla="*/ 1012 h 1668"/>
                  <a:gd name="T8" fmla="*/ 2522 w 2879"/>
                  <a:gd name="T9" fmla="*/ 949 h 1668"/>
                  <a:gd name="T10" fmla="*/ 2641 w 2879"/>
                  <a:gd name="T11" fmla="*/ 1012 h 1668"/>
                  <a:gd name="T12" fmla="*/ 2657 w 2879"/>
                  <a:gd name="T13" fmla="*/ 933 h 1668"/>
                  <a:gd name="T14" fmla="*/ 2593 w 2879"/>
                  <a:gd name="T15" fmla="*/ 901 h 1668"/>
                  <a:gd name="T16" fmla="*/ 2562 w 2879"/>
                  <a:gd name="T17" fmla="*/ 877 h 1668"/>
                  <a:gd name="T18" fmla="*/ 2585 w 2879"/>
                  <a:gd name="T19" fmla="*/ 814 h 1668"/>
                  <a:gd name="T20" fmla="*/ 2641 w 2879"/>
                  <a:gd name="T21" fmla="*/ 790 h 1668"/>
                  <a:gd name="T22" fmla="*/ 2538 w 2879"/>
                  <a:gd name="T23" fmla="*/ 727 h 1668"/>
                  <a:gd name="T24" fmla="*/ 2514 w 2879"/>
                  <a:gd name="T25" fmla="*/ 680 h 1668"/>
                  <a:gd name="T26" fmla="*/ 2585 w 2879"/>
                  <a:gd name="T27" fmla="*/ 680 h 1668"/>
                  <a:gd name="T28" fmla="*/ 2609 w 2879"/>
                  <a:gd name="T29" fmla="*/ 593 h 1668"/>
                  <a:gd name="T30" fmla="*/ 2498 w 2879"/>
                  <a:gd name="T31" fmla="*/ 506 h 1668"/>
                  <a:gd name="T32" fmla="*/ 2411 w 2879"/>
                  <a:gd name="T33" fmla="*/ 490 h 1668"/>
                  <a:gd name="T34" fmla="*/ 2301 w 2879"/>
                  <a:gd name="T35" fmla="*/ 427 h 1668"/>
                  <a:gd name="T36" fmla="*/ 2158 w 2879"/>
                  <a:gd name="T37" fmla="*/ 427 h 1668"/>
                  <a:gd name="T38" fmla="*/ 2206 w 2879"/>
                  <a:gd name="T39" fmla="*/ 206 h 1668"/>
                  <a:gd name="T40" fmla="*/ 2024 w 2879"/>
                  <a:gd name="T41" fmla="*/ 119 h 1668"/>
                  <a:gd name="T42" fmla="*/ 1921 w 2879"/>
                  <a:gd name="T43" fmla="*/ 24 h 1668"/>
                  <a:gd name="T44" fmla="*/ 1716 w 2879"/>
                  <a:gd name="T45" fmla="*/ 16 h 1668"/>
                  <a:gd name="T46" fmla="*/ 1668 w 2879"/>
                  <a:gd name="T47" fmla="*/ 229 h 1668"/>
                  <a:gd name="T48" fmla="*/ 1581 w 2879"/>
                  <a:gd name="T49" fmla="*/ 356 h 1668"/>
                  <a:gd name="T50" fmla="*/ 1502 w 2879"/>
                  <a:gd name="T51" fmla="*/ 427 h 1668"/>
                  <a:gd name="T52" fmla="*/ 1439 w 2879"/>
                  <a:gd name="T53" fmla="*/ 498 h 1668"/>
                  <a:gd name="T54" fmla="*/ 1360 w 2879"/>
                  <a:gd name="T55" fmla="*/ 506 h 1668"/>
                  <a:gd name="T56" fmla="*/ 1257 w 2879"/>
                  <a:gd name="T57" fmla="*/ 656 h 1668"/>
                  <a:gd name="T58" fmla="*/ 1186 w 2879"/>
                  <a:gd name="T59" fmla="*/ 822 h 1668"/>
                  <a:gd name="T60" fmla="*/ 1170 w 2879"/>
                  <a:gd name="T61" fmla="*/ 972 h 1668"/>
                  <a:gd name="T62" fmla="*/ 1099 w 2879"/>
                  <a:gd name="T63" fmla="*/ 1083 h 1668"/>
                  <a:gd name="T64" fmla="*/ 941 w 2879"/>
                  <a:gd name="T65" fmla="*/ 1137 h 1668"/>
                  <a:gd name="T66" fmla="*/ 775 w 2879"/>
                  <a:gd name="T67" fmla="*/ 1216 h 1668"/>
                  <a:gd name="T68" fmla="*/ 593 w 2879"/>
                  <a:gd name="T69" fmla="*/ 1224 h 1668"/>
                  <a:gd name="T70" fmla="*/ 530 w 2879"/>
                  <a:gd name="T71" fmla="*/ 1145 h 1668"/>
                  <a:gd name="T72" fmla="*/ 364 w 2879"/>
                  <a:gd name="T73" fmla="*/ 1319 h 1668"/>
                  <a:gd name="T74" fmla="*/ 269 w 2879"/>
                  <a:gd name="T75" fmla="*/ 1430 h 1668"/>
                  <a:gd name="T76" fmla="*/ 229 w 2879"/>
                  <a:gd name="T77" fmla="*/ 1493 h 1668"/>
                  <a:gd name="T78" fmla="*/ 142 w 2879"/>
                  <a:gd name="T79" fmla="*/ 1588 h 1668"/>
                  <a:gd name="T80" fmla="*/ 0 w 2879"/>
                  <a:gd name="T81" fmla="*/ 1667 h 1668"/>
                  <a:gd name="T82" fmla="*/ 728 w 2879"/>
                  <a:gd name="T83" fmla="*/ 1564 h 1668"/>
                  <a:gd name="T84" fmla="*/ 2878 w 2879"/>
                  <a:gd name="T85" fmla="*/ 1169 h 16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879" h="1668">
                    <a:moveTo>
                      <a:pt x="2846" y="1122"/>
                    </a:moveTo>
                    <a:lnTo>
                      <a:pt x="2846" y="1122"/>
                    </a:lnTo>
                    <a:cubicBezTo>
                      <a:pt x="2822" y="1067"/>
                      <a:pt x="2838" y="1059"/>
                      <a:pt x="2807" y="1036"/>
                    </a:cubicBezTo>
                    <a:cubicBezTo>
                      <a:pt x="2775" y="1012"/>
                      <a:pt x="2767" y="1012"/>
                      <a:pt x="2744" y="1012"/>
                    </a:cubicBezTo>
                    <a:cubicBezTo>
                      <a:pt x="2720" y="1012"/>
                      <a:pt x="2680" y="1012"/>
                      <a:pt x="2672" y="1012"/>
                    </a:cubicBezTo>
                    <a:cubicBezTo>
                      <a:pt x="2672" y="1012"/>
                      <a:pt x="2680" y="1036"/>
                      <a:pt x="2664" y="1043"/>
                    </a:cubicBezTo>
                    <a:cubicBezTo>
                      <a:pt x="2649" y="1043"/>
                      <a:pt x="2633" y="1067"/>
                      <a:pt x="2617" y="1051"/>
                    </a:cubicBezTo>
                    <a:cubicBezTo>
                      <a:pt x="2593" y="1036"/>
                      <a:pt x="2601" y="1051"/>
                      <a:pt x="2562" y="1012"/>
                    </a:cubicBezTo>
                    <a:cubicBezTo>
                      <a:pt x="2530" y="972"/>
                      <a:pt x="2514" y="964"/>
                      <a:pt x="2506" y="957"/>
                    </a:cubicBezTo>
                    <a:cubicBezTo>
                      <a:pt x="2491" y="949"/>
                      <a:pt x="2498" y="933"/>
                      <a:pt x="2522" y="949"/>
                    </a:cubicBezTo>
                    <a:cubicBezTo>
                      <a:pt x="2546" y="964"/>
                      <a:pt x="2546" y="972"/>
                      <a:pt x="2585" y="988"/>
                    </a:cubicBezTo>
                    <a:cubicBezTo>
                      <a:pt x="2625" y="1012"/>
                      <a:pt x="2625" y="1028"/>
                      <a:pt x="2641" y="1012"/>
                    </a:cubicBezTo>
                    <a:cubicBezTo>
                      <a:pt x="2664" y="996"/>
                      <a:pt x="2657" y="988"/>
                      <a:pt x="2672" y="972"/>
                    </a:cubicBezTo>
                    <a:cubicBezTo>
                      <a:pt x="2680" y="964"/>
                      <a:pt x="2672" y="933"/>
                      <a:pt x="2657" y="933"/>
                    </a:cubicBezTo>
                    <a:cubicBezTo>
                      <a:pt x="2649" y="933"/>
                      <a:pt x="2649" y="949"/>
                      <a:pt x="2633" y="925"/>
                    </a:cubicBezTo>
                    <a:cubicBezTo>
                      <a:pt x="2617" y="909"/>
                      <a:pt x="2601" y="885"/>
                      <a:pt x="2593" y="901"/>
                    </a:cubicBezTo>
                    <a:cubicBezTo>
                      <a:pt x="2585" y="917"/>
                      <a:pt x="2577" y="917"/>
                      <a:pt x="2554" y="901"/>
                    </a:cubicBezTo>
                    <a:cubicBezTo>
                      <a:pt x="2538" y="885"/>
                      <a:pt x="2546" y="877"/>
                      <a:pt x="2562" y="877"/>
                    </a:cubicBezTo>
                    <a:cubicBezTo>
                      <a:pt x="2569" y="877"/>
                      <a:pt x="2601" y="870"/>
                      <a:pt x="2593" y="854"/>
                    </a:cubicBezTo>
                    <a:cubicBezTo>
                      <a:pt x="2593" y="830"/>
                      <a:pt x="2569" y="814"/>
                      <a:pt x="2585" y="814"/>
                    </a:cubicBezTo>
                    <a:cubicBezTo>
                      <a:pt x="2601" y="822"/>
                      <a:pt x="2601" y="846"/>
                      <a:pt x="2617" y="846"/>
                    </a:cubicBezTo>
                    <a:cubicBezTo>
                      <a:pt x="2641" y="846"/>
                      <a:pt x="2649" y="806"/>
                      <a:pt x="2641" y="790"/>
                    </a:cubicBezTo>
                    <a:cubicBezTo>
                      <a:pt x="2625" y="767"/>
                      <a:pt x="2625" y="759"/>
                      <a:pt x="2609" y="751"/>
                    </a:cubicBezTo>
                    <a:cubicBezTo>
                      <a:pt x="2593" y="743"/>
                      <a:pt x="2562" y="743"/>
                      <a:pt x="2538" y="727"/>
                    </a:cubicBezTo>
                    <a:cubicBezTo>
                      <a:pt x="2514" y="711"/>
                      <a:pt x="2522" y="719"/>
                      <a:pt x="2498" y="696"/>
                    </a:cubicBezTo>
                    <a:cubicBezTo>
                      <a:pt x="2482" y="672"/>
                      <a:pt x="2506" y="672"/>
                      <a:pt x="2514" y="680"/>
                    </a:cubicBezTo>
                    <a:cubicBezTo>
                      <a:pt x="2522" y="688"/>
                      <a:pt x="2530" y="704"/>
                      <a:pt x="2562" y="704"/>
                    </a:cubicBezTo>
                    <a:cubicBezTo>
                      <a:pt x="2585" y="704"/>
                      <a:pt x="2585" y="711"/>
                      <a:pt x="2585" y="680"/>
                    </a:cubicBezTo>
                    <a:cubicBezTo>
                      <a:pt x="2585" y="648"/>
                      <a:pt x="2562" y="624"/>
                      <a:pt x="2585" y="624"/>
                    </a:cubicBezTo>
                    <a:cubicBezTo>
                      <a:pt x="2601" y="624"/>
                      <a:pt x="2617" y="593"/>
                      <a:pt x="2609" y="593"/>
                    </a:cubicBezTo>
                    <a:cubicBezTo>
                      <a:pt x="2601" y="585"/>
                      <a:pt x="2585" y="569"/>
                      <a:pt x="2554" y="561"/>
                    </a:cubicBezTo>
                    <a:cubicBezTo>
                      <a:pt x="2530" y="546"/>
                      <a:pt x="2498" y="537"/>
                      <a:pt x="2498" y="506"/>
                    </a:cubicBezTo>
                    <a:cubicBezTo>
                      <a:pt x="2498" y="498"/>
                      <a:pt x="2498" y="490"/>
                      <a:pt x="2498" y="482"/>
                    </a:cubicBezTo>
                    <a:cubicBezTo>
                      <a:pt x="2482" y="482"/>
                      <a:pt x="2443" y="498"/>
                      <a:pt x="2411" y="490"/>
                    </a:cubicBezTo>
                    <a:cubicBezTo>
                      <a:pt x="2372" y="482"/>
                      <a:pt x="2332" y="466"/>
                      <a:pt x="2301" y="459"/>
                    </a:cubicBezTo>
                    <a:cubicBezTo>
                      <a:pt x="2277" y="443"/>
                      <a:pt x="2309" y="435"/>
                      <a:pt x="2301" y="427"/>
                    </a:cubicBezTo>
                    <a:cubicBezTo>
                      <a:pt x="2293" y="411"/>
                      <a:pt x="2253" y="403"/>
                      <a:pt x="2238" y="427"/>
                    </a:cubicBezTo>
                    <a:cubicBezTo>
                      <a:pt x="2214" y="443"/>
                      <a:pt x="2174" y="451"/>
                      <a:pt x="2158" y="427"/>
                    </a:cubicBezTo>
                    <a:cubicBezTo>
                      <a:pt x="2143" y="403"/>
                      <a:pt x="2166" y="348"/>
                      <a:pt x="2190" y="308"/>
                    </a:cubicBezTo>
                    <a:cubicBezTo>
                      <a:pt x="2214" y="269"/>
                      <a:pt x="2206" y="237"/>
                      <a:pt x="2206" y="206"/>
                    </a:cubicBezTo>
                    <a:cubicBezTo>
                      <a:pt x="2206" y="174"/>
                      <a:pt x="2127" y="142"/>
                      <a:pt x="2103" y="126"/>
                    </a:cubicBezTo>
                    <a:cubicBezTo>
                      <a:pt x="2079" y="111"/>
                      <a:pt x="2032" y="126"/>
                      <a:pt x="2024" y="119"/>
                    </a:cubicBezTo>
                    <a:cubicBezTo>
                      <a:pt x="2008" y="103"/>
                      <a:pt x="2008" y="55"/>
                      <a:pt x="2000" y="31"/>
                    </a:cubicBezTo>
                    <a:cubicBezTo>
                      <a:pt x="2000" y="16"/>
                      <a:pt x="1937" y="24"/>
                      <a:pt x="1921" y="24"/>
                    </a:cubicBezTo>
                    <a:cubicBezTo>
                      <a:pt x="1905" y="71"/>
                      <a:pt x="1882" y="103"/>
                      <a:pt x="1850" y="103"/>
                    </a:cubicBezTo>
                    <a:cubicBezTo>
                      <a:pt x="1811" y="95"/>
                      <a:pt x="1739" y="24"/>
                      <a:pt x="1716" y="16"/>
                    </a:cubicBezTo>
                    <a:cubicBezTo>
                      <a:pt x="1692" y="0"/>
                      <a:pt x="1676" y="47"/>
                      <a:pt x="1676" y="87"/>
                    </a:cubicBezTo>
                    <a:cubicBezTo>
                      <a:pt x="1684" y="126"/>
                      <a:pt x="1676" y="174"/>
                      <a:pt x="1668" y="229"/>
                    </a:cubicBezTo>
                    <a:cubicBezTo>
                      <a:pt x="1652" y="293"/>
                      <a:pt x="1645" y="269"/>
                      <a:pt x="1613" y="277"/>
                    </a:cubicBezTo>
                    <a:cubicBezTo>
                      <a:pt x="1581" y="284"/>
                      <a:pt x="1589" y="324"/>
                      <a:pt x="1581" y="356"/>
                    </a:cubicBezTo>
                    <a:cubicBezTo>
                      <a:pt x="1574" y="379"/>
                      <a:pt x="1534" y="364"/>
                      <a:pt x="1502" y="364"/>
                    </a:cubicBezTo>
                    <a:cubicBezTo>
                      <a:pt x="1471" y="364"/>
                      <a:pt x="1502" y="395"/>
                      <a:pt x="1502" y="427"/>
                    </a:cubicBezTo>
                    <a:cubicBezTo>
                      <a:pt x="1502" y="459"/>
                      <a:pt x="1494" y="459"/>
                      <a:pt x="1479" y="451"/>
                    </a:cubicBezTo>
                    <a:cubicBezTo>
                      <a:pt x="1455" y="435"/>
                      <a:pt x="1431" y="482"/>
                      <a:pt x="1439" y="498"/>
                    </a:cubicBezTo>
                    <a:cubicBezTo>
                      <a:pt x="1439" y="522"/>
                      <a:pt x="1439" y="537"/>
                      <a:pt x="1431" y="546"/>
                    </a:cubicBezTo>
                    <a:cubicBezTo>
                      <a:pt x="1415" y="561"/>
                      <a:pt x="1384" y="530"/>
                      <a:pt x="1360" y="506"/>
                    </a:cubicBezTo>
                    <a:cubicBezTo>
                      <a:pt x="1336" y="482"/>
                      <a:pt x="1328" y="506"/>
                      <a:pt x="1281" y="530"/>
                    </a:cubicBezTo>
                    <a:cubicBezTo>
                      <a:pt x="1241" y="553"/>
                      <a:pt x="1273" y="593"/>
                      <a:pt x="1257" y="656"/>
                    </a:cubicBezTo>
                    <a:cubicBezTo>
                      <a:pt x="1241" y="719"/>
                      <a:pt x="1234" y="696"/>
                      <a:pt x="1226" y="743"/>
                    </a:cubicBezTo>
                    <a:cubicBezTo>
                      <a:pt x="1218" y="783"/>
                      <a:pt x="1218" y="783"/>
                      <a:pt x="1186" y="822"/>
                    </a:cubicBezTo>
                    <a:cubicBezTo>
                      <a:pt x="1162" y="862"/>
                      <a:pt x="1162" y="877"/>
                      <a:pt x="1131" y="933"/>
                    </a:cubicBezTo>
                    <a:cubicBezTo>
                      <a:pt x="1099" y="980"/>
                      <a:pt x="1131" y="957"/>
                      <a:pt x="1170" y="972"/>
                    </a:cubicBezTo>
                    <a:cubicBezTo>
                      <a:pt x="1210" y="988"/>
                      <a:pt x="1178" y="1004"/>
                      <a:pt x="1162" y="1004"/>
                    </a:cubicBezTo>
                    <a:cubicBezTo>
                      <a:pt x="1139" y="1004"/>
                      <a:pt x="1131" y="1067"/>
                      <a:pt x="1099" y="1083"/>
                    </a:cubicBezTo>
                    <a:cubicBezTo>
                      <a:pt x="1068" y="1098"/>
                      <a:pt x="1052" y="1075"/>
                      <a:pt x="1059" y="1098"/>
                    </a:cubicBezTo>
                    <a:cubicBezTo>
                      <a:pt x="1059" y="1114"/>
                      <a:pt x="1012" y="1129"/>
                      <a:pt x="941" y="1137"/>
                    </a:cubicBezTo>
                    <a:cubicBezTo>
                      <a:pt x="870" y="1153"/>
                      <a:pt x="925" y="1169"/>
                      <a:pt x="917" y="1185"/>
                    </a:cubicBezTo>
                    <a:cubicBezTo>
                      <a:pt x="901" y="1193"/>
                      <a:pt x="838" y="1232"/>
                      <a:pt x="775" y="1216"/>
                    </a:cubicBezTo>
                    <a:cubicBezTo>
                      <a:pt x="712" y="1193"/>
                      <a:pt x="751" y="1216"/>
                      <a:pt x="720" y="1264"/>
                    </a:cubicBezTo>
                    <a:cubicBezTo>
                      <a:pt x="680" y="1311"/>
                      <a:pt x="688" y="1240"/>
                      <a:pt x="593" y="1224"/>
                    </a:cubicBezTo>
                    <a:cubicBezTo>
                      <a:pt x="498" y="1200"/>
                      <a:pt x="554" y="1185"/>
                      <a:pt x="530" y="1153"/>
                    </a:cubicBezTo>
                    <a:lnTo>
                      <a:pt x="530" y="1145"/>
                    </a:lnTo>
                    <a:cubicBezTo>
                      <a:pt x="506" y="1177"/>
                      <a:pt x="467" y="1216"/>
                      <a:pt x="459" y="1232"/>
                    </a:cubicBezTo>
                    <a:cubicBezTo>
                      <a:pt x="443" y="1248"/>
                      <a:pt x="380" y="1303"/>
                      <a:pt x="364" y="1319"/>
                    </a:cubicBezTo>
                    <a:cubicBezTo>
                      <a:pt x="340" y="1327"/>
                      <a:pt x="301" y="1351"/>
                      <a:pt x="301" y="1375"/>
                    </a:cubicBezTo>
                    <a:cubicBezTo>
                      <a:pt x="301" y="1398"/>
                      <a:pt x="277" y="1422"/>
                      <a:pt x="269" y="1430"/>
                    </a:cubicBezTo>
                    <a:cubicBezTo>
                      <a:pt x="261" y="1438"/>
                      <a:pt x="253" y="1422"/>
                      <a:pt x="253" y="1453"/>
                    </a:cubicBezTo>
                    <a:cubicBezTo>
                      <a:pt x="245" y="1485"/>
                      <a:pt x="253" y="1485"/>
                      <a:pt x="229" y="1493"/>
                    </a:cubicBezTo>
                    <a:cubicBezTo>
                      <a:pt x="214" y="1509"/>
                      <a:pt x="182" y="1493"/>
                      <a:pt x="174" y="1533"/>
                    </a:cubicBezTo>
                    <a:cubicBezTo>
                      <a:pt x="166" y="1572"/>
                      <a:pt x="158" y="1588"/>
                      <a:pt x="142" y="1588"/>
                    </a:cubicBezTo>
                    <a:cubicBezTo>
                      <a:pt x="119" y="1588"/>
                      <a:pt x="119" y="1564"/>
                      <a:pt x="95" y="1588"/>
                    </a:cubicBezTo>
                    <a:cubicBezTo>
                      <a:pt x="87" y="1604"/>
                      <a:pt x="40" y="1635"/>
                      <a:pt x="0" y="1667"/>
                    </a:cubicBezTo>
                    <a:cubicBezTo>
                      <a:pt x="293" y="1627"/>
                      <a:pt x="514" y="1588"/>
                      <a:pt x="546" y="1588"/>
                    </a:cubicBezTo>
                    <a:cubicBezTo>
                      <a:pt x="617" y="1572"/>
                      <a:pt x="704" y="1556"/>
                      <a:pt x="728" y="1564"/>
                    </a:cubicBezTo>
                    <a:cubicBezTo>
                      <a:pt x="751" y="1572"/>
                      <a:pt x="822" y="1556"/>
                      <a:pt x="822" y="1556"/>
                    </a:cubicBezTo>
                    <a:cubicBezTo>
                      <a:pt x="1700" y="1446"/>
                      <a:pt x="2704" y="1209"/>
                      <a:pt x="2878" y="1169"/>
                    </a:cubicBezTo>
                    <a:cubicBezTo>
                      <a:pt x="2862" y="1153"/>
                      <a:pt x="2862" y="1161"/>
                      <a:pt x="2846" y="1122"/>
                    </a:cubicBez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2" name="Freeform 780"/>
              <p:cNvSpPr>
                <a:spLocks noChangeArrowheads="1"/>
              </p:cNvSpPr>
              <p:nvPr/>
            </p:nvSpPr>
            <p:spPr bwMode="auto">
              <a:xfrm>
                <a:off x="14825244" y="5716089"/>
                <a:ext cx="1523785" cy="872059"/>
              </a:xfrm>
              <a:custGeom>
                <a:avLst/>
                <a:gdLst>
                  <a:gd name="T0" fmla="*/ 143 w 2895"/>
                  <a:gd name="T1" fmla="*/ 1572 h 1660"/>
                  <a:gd name="T2" fmla="*/ 261 w 2895"/>
                  <a:gd name="T3" fmla="*/ 1469 h 1660"/>
                  <a:gd name="T4" fmla="*/ 380 w 2895"/>
                  <a:gd name="T5" fmla="*/ 1303 h 1660"/>
                  <a:gd name="T6" fmla="*/ 554 w 2895"/>
                  <a:gd name="T7" fmla="*/ 1177 h 1660"/>
                  <a:gd name="T8" fmla="*/ 744 w 2895"/>
                  <a:gd name="T9" fmla="*/ 1216 h 1660"/>
                  <a:gd name="T10" fmla="*/ 917 w 2895"/>
                  <a:gd name="T11" fmla="*/ 1145 h 1660"/>
                  <a:gd name="T12" fmla="*/ 1091 w 2895"/>
                  <a:gd name="T13" fmla="*/ 1075 h 1660"/>
                  <a:gd name="T14" fmla="*/ 1155 w 2895"/>
                  <a:gd name="T15" fmla="*/ 964 h 1660"/>
                  <a:gd name="T16" fmla="*/ 1242 w 2895"/>
                  <a:gd name="T17" fmla="*/ 735 h 1660"/>
                  <a:gd name="T18" fmla="*/ 1360 w 2895"/>
                  <a:gd name="T19" fmla="*/ 482 h 1660"/>
                  <a:gd name="T20" fmla="*/ 1447 w 2895"/>
                  <a:gd name="T21" fmla="*/ 490 h 1660"/>
                  <a:gd name="T22" fmla="*/ 1503 w 2895"/>
                  <a:gd name="T23" fmla="*/ 356 h 1660"/>
                  <a:gd name="T24" fmla="*/ 1629 w 2895"/>
                  <a:gd name="T25" fmla="*/ 269 h 1660"/>
                  <a:gd name="T26" fmla="*/ 1771 w 2895"/>
                  <a:gd name="T27" fmla="*/ 23 h 1660"/>
                  <a:gd name="T28" fmla="*/ 2024 w 2895"/>
                  <a:gd name="T29" fmla="*/ 23 h 1660"/>
                  <a:gd name="T30" fmla="*/ 2127 w 2895"/>
                  <a:gd name="T31" fmla="*/ 118 h 1660"/>
                  <a:gd name="T32" fmla="*/ 2206 w 2895"/>
                  <a:gd name="T33" fmla="*/ 427 h 1660"/>
                  <a:gd name="T34" fmla="*/ 2325 w 2895"/>
                  <a:gd name="T35" fmla="*/ 443 h 1660"/>
                  <a:gd name="T36" fmla="*/ 2514 w 2895"/>
                  <a:gd name="T37" fmla="*/ 482 h 1660"/>
                  <a:gd name="T38" fmla="*/ 2601 w 2895"/>
                  <a:gd name="T39" fmla="*/ 616 h 1660"/>
                  <a:gd name="T40" fmla="*/ 2593 w 2895"/>
                  <a:gd name="T41" fmla="*/ 703 h 1660"/>
                  <a:gd name="T42" fmla="*/ 2514 w 2895"/>
                  <a:gd name="T43" fmla="*/ 672 h 1660"/>
                  <a:gd name="T44" fmla="*/ 2649 w 2895"/>
                  <a:gd name="T45" fmla="*/ 759 h 1660"/>
                  <a:gd name="T46" fmla="*/ 2601 w 2895"/>
                  <a:gd name="T47" fmla="*/ 814 h 1660"/>
                  <a:gd name="T48" fmla="*/ 2578 w 2895"/>
                  <a:gd name="T49" fmla="*/ 893 h 1660"/>
                  <a:gd name="T50" fmla="*/ 2665 w 2895"/>
                  <a:gd name="T51" fmla="*/ 925 h 1660"/>
                  <a:gd name="T52" fmla="*/ 2649 w 2895"/>
                  <a:gd name="T53" fmla="*/ 1012 h 1660"/>
                  <a:gd name="T54" fmla="*/ 2522 w 2895"/>
                  <a:gd name="T55" fmla="*/ 941 h 1660"/>
                  <a:gd name="T56" fmla="*/ 2649 w 2895"/>
                  <a:gd name="T57" fmla="*/ 1043 h 1660"/>
                  <a:gd name="T58" fmla="*/ 2736 w 2895"/>
                  <a:gd name="T59" fmla="*/ 996 h 1660"/>
                  <a:gd name="T60" fmla="*/ 2894 w 2895"/>
                  <a:gd name="T61" fmla="*/ 1153 h 1660"/>
                  <a:gd name="T62" fmla="*/ 720 w 2895"/>
                  <a:gd name="T63" fmla="*/ 1556 h 1660"/>
                  <a:gd name="T64" fmla="*/ 119 w 2895"/>
                  <a:gd name="T65" fmla="*/ 1588 h 1660"/>
                  <a:gd name="T66" fmla="*/ 838 w 2895"/>
                  <a:gd name="T67" fmla="*/ 1548 h 1660"/>
                  <a:gd name="T68" fmla="*/ 2760 w 2895"/>
                  <a:gd name="T69" fmla="*/ 1004 h 1660"/>
                  <a:gd name="T70" fmla="*/ 2665 w 2895"/>
                  <a:gd name="T71" fmla="*/ 1043 h 1660"/>
                  <a:gd name="T72" fmla="*/ 2514 w 2895"/>
                  <a:gd name="T73" fmla="*/ 949 h 1660"/>
                  <a:gd name="T74" fmla="*/ 2649 w 2895"/>
                  <a:gd name="T75" fmla="*/ 1004 h 1660"/>
                  <a:gd name="T76" fmla="*/ 2665 w 2895"/>
                  <a:gd name="T77" fmla="*/ 933 h 1660"/>
                  <a:gd name="T78" fmla="*/ 2570 w 2895"/>
                  <a:gd name="T79" fmla="*/ 893 h 1660"/>
                  <a:gd name="T80" fmla="*/ 2593 w 2895"/>
                  <a:gd name="T81" fmla="*/ 806 h 1660"/>
                  <a:gd name="T82" fmla="*/ 2641 w 2895"/>
                  <a:gd name="T83" fmla="*/ 767 h 1660"/>
                  <a:gd name="T84" fmla="*/ 2507 w 2895"/>
                  <a:gd name="T85" fmla="*/ 664 h 1660"/>
                  <a:gd name="T86" fmla="*/ 2593 w 2895"/>
                  <a:gd name="T87" fmla="*/ 696 h 1660"/>
                  <a:gd name="T88" fmla="*/ 2601 w 2895"/>
                  <a:gd name="T89" fmla="*/ 616 h 1660"/>
                  <a:gd name="T90" fmla="*/ 2507 w 2895"/>
                  <a:gd name="T91" fmla="*/ 482 h 1660"/>
                  <a:gd name="T92" fmla="*/ 2309 w 2895"/>
                  <a:gd name="T93" fmla="*/ 427 h 1660"/>
                  <a:gd name="T94" fmla="*/ 2206 w 2895"/>
                  <a:gd name="T95" fmla="*/ 300 h 1660"/>
                  <a:gd name="T96" fmla="*/ 2072 w 2895"/>
                  <a:gd name="T97" fmla="*/ 111 h 1660"/>
                  <a:gd name="T98" fmla="*/ 1937 w 2895"/>
                  <a:gd name="T99" fmla="*/ 16 h 1660"/>
                  <a:gd name="T100" fmla="*/ 1684 w 2895"/>
                  <a:gd name="T101" fmla="*/ 221 h 1660"/>
                  <a:gd name="T102" fmla="*/ 1550 w 2895"/>
                  <a:gd name="T103" fmla="*/ 363 h 1660"/>
                  <a:gd name="T104" fmla="*/ 1487 w 2895"/>
                  <a:gd name="T105" fmla="*/ 443 h 1660"/>
                  <a:gd name="T106" fmla="*/ 1376 w 2895"/>
                  <a:gd name="T107" fmla="*/ 506 h 1660"/>
                  <a:gd name="T108" fmla="*/ 1257 w 2895"/>
                  <a:gd name="T109" fmla="*/ 703 h 1660"/>
                  <a:gd name="T110" fmla="*/ 1139 w 2895"/>
                  <a:gd name="T111" fmla="*/ 956 h 1660"/>
                  <a:gd name="T112" fmla="*/ 1115 w 2895"/>
                  <a:gd name="T113" fmla="*/ 1075 h 1660"/>
                  <a:gd name="T114" fmla="*/ 957 w 2895"/>
                  <a:gd name="T115" fmla="*/ 1137 h 1660"/>
                  <a:gd name="T116" fmla="*/ 759 w 2895"/>
                  <a:gd name="T117" fmla="*/ 1201 h 1660"/>
                  <a:gd name="T118" fmla="*/ 554 w 2895"/>
                  <a:gd name="T119" fmla="*/ 1192 h 1660"/>
                  <a:gd name="T120" fmla="*/ 293 w 2895"/>
                  <a:gd name="T121" fmla="*/ 1422 h 1660"/>
                  <a:gd name="T122" fmla="*/ 230 w 2895"/>
                  <a:gd name="T123" fmla="*/ 1493 h 16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895" h="1660">
                    <a:moveTo>
                      <a:pt x="0" y="1659"/>
                    </a:moveTo>
                    <a:lnTo>
                      <a:pt x="0" y="1659"/>
                    </a:lnTo>
                    <a:cubicBezTo>
                      <a:pt x="8" y="1651"/>
                      <a:pt x="8" y="1651"/>
                      <a:pt x="8" y="1651"/>
                    </a:cubicBezTo>
                    <a:cubicBezTo>
                      <a:pt x="64" y="1619"/>
                      <a:pt x="103" y="1588"/>
                      <a:pt x="111" y="1580"/>
                    </a:cubicBezTo>
                    <a:cubicBezTo>
                      <a:pt x="119" y="1572"/>
                      <a:pt x="127" y="1564"/>
                      <a:pt x="135" y="1564"/>
                    </a:cubicBezTo>
                    <a:lnTo>
                      <a:pt x="143" y="1572"/>
                    </a:lnTo>
                    <a:cubicBezTo>
                      <a:pt x="151" y="1572"/>
                      <a:pt x="151" y="1572"/>
                      <a:pt x="158" y="1572"/>
                    </a:cubicBezTo>
                    <a:cubicBezTo>
                      <a:pt x="174" y="1572"/>
                      <a:pt x="174" y="1564"/>
                      <a:pt x="182" y="1532"/>
                    </a:cubicBezTo>
                    <a:lnTo>
                      <a:pt x="182" y="1525"/>
                    </a:lnTo>
                    <a:cubicBezTo>
                      <a:pt x="190" y="1493"/>
                      <a:pt x="214" y="1493"/>
                      <a:pt x="230" y="1493"/>
                    </a:cubicBezTo>
                    <a:cubicBezTo>
                      <a:pt x="238" y="1485"/>
                      <a:pt x="245" y="1485"/>
                      <a:pt x="245" y="1485"/>
                    </a:cubicBezTo>
                    <a:cubicBezTo>
                      <a:pt x="261" y="1477"/>
                      <a:pt x="261" y="1477"/>
                      <a:pt x="261" y="1469"/>
                    </a:cubicBezTo>
                    <a:cubicBezTo>
                      <a:pt x="261" y="1461"/>
                      <a:pt x="261" y="1454"/>
                      <a:pt x="261" y="1445"/>
                    </a:cubicBezTo>
                    <a:cubicBezTo>
                      <a:pt x="261" y="1430"/>
                      <a:pt x="269" y="1422"/>
                      <a:pt x="277" y="1422"/>
                    </a:cubicBezTo>
                    <a:cubicBezTo>
                      <a:pt x="277" y="1422"/>
                      <a:pt x="277" y="1422"/>
                      <a:pt x="285" y="1422"/>
                    </a:cubicBezTo>
                    <a:lnTo>
                      <a:pt x="285" y="1414"/>
                    </a:lnTo>
                    <a:cubicBezTo>
                      <a:pt x="293" y="1406"/>
                      <a:pt x="317" y="1382"/>
                      <a:pt x="317" y="1367"/>
                    </a:cubicBezTo>
                    <a:cubicBezTo>
                      <a:pt x="317" y="1343"/>
                      <a:pt x="356" y="1319"/>
                      <a:pt x="380" y="1303"/>
                    </a:cubicBezTo>
                    <a:cubicBezTo>
                      <a:pt x="396" y="1295"/>
                      <a:pt x="459" y="1240"/>
                      <a:pt x="467" y="1224"/>
                    </a:cubicBezTo>
                    <a:cubicBezTo>
                      <a:pt x="475" y="1208"/>
                      <a:pt x="522" y="1161"/>
                      <a:pt x="538" y="1137"/>
                    </a:cubicBezTo>
                    <a:cubicBezTo>
                      <a:pt x="546" y="1137"/>
                      <a:pt x="546" y="1137"/>
                      <a:pt x="546" y="1137"/>
                    </a:cubicBezTo>
                    <a:lnTo>
                      <a:pt x="546" y="1137"/>
                    </a:lnTo>
                    <a:cubicBezTo>
                      <a:pt x="546" y="1137"/>
                      <a:pt x="546" y="1137"/>
                      <a:pt x="554" y="1145"/>
                    </a:cubicBezTo>
                    <a:cubicBezTo>
                      <a:pt x="562" y="1153"/>
                      <a:pt x="554" y="1169"/>
                      <a:pt x="554" y="1177"/>
                    </a:cubicBezTo>
                    <a:cubicBezTo>
                      <a:pt x="554" y="1185"/>
                      <a:pt x="554" y="1185"/>
                      <a:pt x="554" y="1192"/>
                    </a:cubicBezTo>
                    <a:cubicBezTo>
                      <a:pt x="562" y="1201"/>
                      <a:pt x="578" y="1201"/>
                      <a:pt x="609" y="1208"/>
                    </a:cubicBezTo>
                    <a:cubicBezTo>
                      <a:pt x="657" y="1224"/>
                      <a:pt x="680" y="1240"/>
                      <a:pt x="696" y="1256"/>
                    </a:cubicBezTo>
                    <a:cubicBezTo>
                      <a:pt x="704" y="1264"/>
                      <a:pt x="712" y="1272"/>
                      <a:pt x="712" y="1272"/>
                    </a:cubicBezTo>
                    <a:cubicBezTo>
                      <a:pt x="720" y="1272"/>
                      <a:pt x="720" y="1264"/>
                      <a:pt x="728" y="1256"/>
                    </a:cubicBezTo>
                    <a:cubicBezTo>
                      <a:pt x="744" y="1240"/>
                      <a:pt x="744" y="1224"/>
                      <a:pt x="744" y="1216"/>
                    </a:cubicBezTo>
                    <a:cubicBezTo>
                      <a:pt x="744" y="1201"/>
                      <a:pt x="751" y="1192"/>
                      <a:pt x="759" y="1192"/>
                    </a:cubicBezTo>
                    <a:cubicBezTo>
                      <a:pt x="767" y="1192"/>
                      <a:pt x="775" y="1201"/>
                      <a:pt x="791" y="1201"/>
                    </a:cubicBezTo>
                    <a:cubicBezTo>
                      <a:pt x="799" y="1201"/>
                      <a:pt x="815" y="1208"/>
                      <a:pt x="822" y="1208"/>
                    </a:cubicBezTo>
                    <a:cubicBezTo>
                      <a:pt x="870" y="1208"/>
                      <a:pt x="917" y="1185"/>
                      <a:pt x="925" y="1169"/>
                    </a:cubicBezTo>
                    <a:cubicBezTo>
                      <a:pt x="933" y="1169"/>
                      <a:pt x="933" y="1169"/>
                      <a:pt x="925" y="1161"/>
                    </a:cubicBezTo>
                    <a:cubicBezTo>
                      <a:pt x="917" y="1153"/>
                      <a:pt x="917" y="1153"/>
                      <a:pt x="917" y="1145"/>
                    </a:cubicBezTo>
                    <a:cubicBezTo>
                      <a:pt x="925" y="1137"/>
                      <a:pt x="933" y="1137"/>
                      <a:pt x="957" y="1129"/>
                    </a:cubicBezTo>
                    <a:cubicBezTo>
                      <a:pt x="965" y="1129"/>
                      <a:pt x="965" y="1129"/>
                      <a:pt x="965" y="1129"/>
                    </a:cubicBezTo>
                    <a:cubicBezTo>
                      <a:pt x="1020" y="1114"/>
                      <a:pt x="1075" y="1106"/>
                      <a:pt x="1068" y="1090"/>
                    </a:cubicBezTo>
                    <a:cubicBezTo>
                      <a:pt x="1068" y="1082"/>
                      <a:pt x="1068" y="1082"/>
                      <a:pt x="1068" y="1075"/>
                    </a:cubicBezTo>
                    <a:cubicBezTo>
                      <a:pt x="1075" y="1075"/>
                      <a:pt x="1075" y="1075"/>
                      <a:pt x="1084" y="1075"/>
                    </a:cubicBezTo>
                    <a:lnTo>
                      <a:pt x="1091" y="1075"/>
                    </a:lnTo>
                    <a:cubicBezTo>
                      <a:pt x="1099" y="1075"/>
                      <a:pt x="1107" y="1075"/>
                      <a:pt x="1115" y="1075"/>
                    </a:cubicBezTo>
                    <a:cubicBezTo>
                      <a:pt x="1131" y="1067"/>
                      <a:pt x="1139" y="1043"/>
                      <a:pt x="1147" y="1028"/>
                    </a:cubicBezTo>
                    <a:cubicBezTo>
                      <a:pt x="1155" y="1012"/>
                      <a:pt x="1163" y="996"/>
                      <a:pt x="1178" y="996"/>
                    </a:cubicBezTo>
                    <a:cubicBezTo>
                      <a:pt x="1186" y="996"/>
                      <a:pt x="1202" y="988"/>
                      <a:pt x="1202" y="980"/>
                    </a:cubicBezTo>
                    <a:cubicBezTo>
                      <a:pt x="1202" y="980"/>
                      <a:pt x="1202" y="972"/>
                      <a:pt x="1186" y="972"/>
                    </a:cubicBezTo>
                    <a:cubicBezTo>
                      <a:pt x="1170" y="964"/>
                      <a:pt x="1163" y="964"/>
                      <a:pt x="1155" y="964"/>
                    </a:cubicBezTo>
                    <a:cubicBezTo>
                      <a:pt x="1139" y="964"/>
                      <a:pt x="1131" y="964"/>
                      <a:pt x="1131" y="956"/>
                    </a:cubicBezTo>
                    <a:cubicBezTo>
                      <a:pt x="1131" y="949"/>
                      <a:pt x="1131" y="941"/>
                      <a:pt x="1147" y="925"/>
                    </a:cubicBezTo>
                    <a:cubicBezTo>
                      <a:pt x="1163" y="901"/>
                      <a:pt x="1163" y="877"/>
                      <a:pt x="1170" y="862"/>
                    </a:cubicBezTo>
                    <a:cubicBezTo>
                      <a:pt x="1178" y="846"/>
                      <a:pt x="1186" y="830"/>
                      <a:pt x="1202" y="806"/>
                    </a:cubicBezTo>
                    <a:cubicBezTo>
                      <a:pt x="1210" y="806"/>
                      <a:pt x="1210" y="798"/>
                      <a:pt x="1218" y="790"/>
                    </a:cubicBezTo>
                    <a:cubicBezTo>
                      <a:pt x="1234" y="767"/>
                      <a:pt x="1234" y="767"/>
                      <a:pt x="1242" y="735"/>
                    </a:cubicBezTo>
                    <a:cubicBezTo>
                      <a:pt x="1242" y="711"/>
                      <a:pt x="1242" y="703"/>
                      <a:pt x="1250" y="696"/>
                    </a:cubicBezTo>
                    <a:cubicBezTo>
                      <a:pt x="1257" y="688"/>
                      <a:pt x="1257" y="680"/>
                      <a:pt x="1265" y="648"/>
                    </a:cubicBezTo>
                    <a:cubicBezTo>
                      <a:pt x="1273" y="624"/>
                      <a:pt x="1273" y="601"/>
                      <a:pt x="1273" y="585"/>
                    </a:cubicBezTo>
                    <a:cubicBezTo>
                      <a:pt x="1273" y="553"/>
                      <a:pt x="1273" y="529"/>
                      <a:pt x="1297" y="514"/>
                    </a:cubicBezTo>
                    <a:cubicBezTo>
                      <a:pt x="1313" y="514"/>
                      <a:pt x="1321" y="506"/>
                      <a:pt x="1328" y="498"/>
                    </a:cubicBezTo>
                    <a:cubicBezTo>
                      <a:pt x="1337" y="490"/>
                      <a:pt x="1344" y="482"/>
                      <a:pt x="1360" y="482"/>
                    </a:cubicBezTo>
                    <a:cubicBezTo>
                      <a:pt x="1368" y="482"/>
                      <a:pt x="1368" y="490"/>
                      <a:pt x="1376" y="498"/>
                    </a:cubicBezTo>
                    <a:cubicBezTo>
                      <a:pt x="1384" y="498"/>
                      <a:pt x="1384" y="498"/>
                      <a:pt x="1384" y="498"/>
                    </a:cubicBezTo>
                    <a:cubicBezTo>
                      <a:pt x="1400" y="514"/>
                      <a:pt x="1423" y="538"/>
                      <a:pt x="1439" y="538"/>
                    </a:cubicBezTo>
                    <a:lnTo>
                      <a:pt x="1439" y="538"/>
                    </a:lnTo>
                    <a:cubicBezTo>
                      <a:pt x="1455" y="522"/>
                      <a:pt x="1447" y="514"/>
                      <a:pt x="1447" y="498"/>
                    </a:cubicBezTo>
                    <a:cubicBezTo>
                      <a:pt x="1447" y="490"/>
                      <a:pt x="1447" y="490"/>
                      <a:pt x="1447" y="490"/>
                    </a:cubicBezTo>
                    <a:cubicBezTo>
                      <a:pt x="1447" y="482"/>
                      <a:pt x="1455" y="458"/>
                      <a:pt x="1463" y="443"/>
                    </a:cubicBezTo>
                    <a:cubicBezTo>
                      <a:pt x="1479" y="435"/>
                      <a:pt x="1487" y="427"/>
                      <a:pt x="1495" y="435"/>
                    </a:cubicBezTo>
                    <a:cubicBezTo>
                      <a:pt x="1503" y="443"/>
                      <a:pt x="1503" y="443"/>
                      <a:pt x="1510" y="443"/>
                    </a:cubicBezTo>
                    <a:cubicBezTo>
                      <a:pt x="1510" y="443"/>
                      <a:pt x="1510" y="443"/>
                      <a:pt x="1510" y="419"/>
                    </a:cubicBezTo>
                    <a:cubicBezTo>
                      <a:pt x="1510" y="403"/>
                      <a:pt x="1510" y="395"/>
                      <a:pt x="1503" y="387"/>
                    </a:cubicBezTo>
                    <a:cubicBezTo>
                      <a:pt x="1503" y="371"/>
                      <a:pt x="1503" y="363"/>
                      <a:pt x="1503" y="356"/>
                    </a:cubicBezTo>
                    <a:cubicBezTo>
                      <a:pt x="1503" y="356"/>
                      <a:pt x="1510" y="356"/>
                      <a:pt x="1518" y="356"/>
                    </a:cubicBezTo>
                    <a:cubicBezTo>
                      <a:pt x="1526" y="356"/>
                      <a:pt x="1542" y="356"/>
                      <a:pt x="1550" y="356"/>
                    </a:cubicBezTo>
                    <a:cubicBezTo>
                      <a:pt x="1558" y="356"/>
                      <a:pt x="1566" y="356"/>
                      <a:pt x="1574" y="356"/>
                    </a:cubicBezTo>
                    <a:cubicBezTo>
                      <a:pt x="1581" y="356"/>
                      <a:pt x="1590" y="356"/>
                      <a:pt x="1590" y="348"/>
                    </a:cubicBezTo>
                    <a:cubicBezTo>
                      <a:pt x="1597" y="340"/>
                      <a:pt x="1597" y="324"/>
                      <a:pt x="1597" y="316"/>
                    </a:cubicBezTo>
                    <a:cubicBezTo>
                      <a:pt x="1597" y="300"/>
                      <a:pt x="1597" y="276"/>
                      <a:pt x="1629" y="269"/>
                    </a:cubicBezTo>
                    <a:cubicBezTo>
                      <a:pt x="1637" y="269"/>
                      <a:pt x="1645" y="269"/>
                      <a:pt x="1645" y="269"/>
                    </a:cubicBezTo>
                    <a:cubicBezTo>
                      <a:pt x="1661" y="261"/>
                      <a:pt x="1668" y="261"/>
                      <a:pt x="1676" y="221"/>
                    </a:cubicBezTo>
                    <a:cubicBezTo>
                      <a:pt x="1692" y="158"/>
                      <a:pt x="1692" y="111"/>
                      <a:pt x="1692" y="79"/>
                    </a:cubicBezTo>
                    <a:cubicBezTo>
                      <a:pt x="1692" y="55"/>
                      <a:pt x="1692" y="16"/>
                      <a:pt x="1708" y="8"/>
                    </a:cubicBezTo>
                    <a:cubicBezTo>
                      <a:pt x="1716" y="0"/>
                      <a:pt x="1724" y="0"/>
                      <a:pt x="1732" y="0"/>
                    </a:cubicBezTo>
                    <a:cubicBezTo>
                      <a:pt x="1740" y="8"/>
                      <a:pt x="1755" y="16"/>
                      <a:pt x="1771" y="23"/>
                    </a:cubicBezTo>
                    <a:cubicBezTo>
                      <a:pt x="1803" y="47"/>
                      <a:pt x="1843" y="87"/>
                      <a:pt x="1866" y="87"/>
                    </a:cubicBezTo>
                    <a:cubicBezTo>
                      <a:pt x="1890" y="95"/>
                      <a:pt x="1914" y="63"/>
                      <a:pt x="1937" y="16"/>
                    </a:cubicBezTo>
                    <a:lnTo>
                      <a:pt x="1937" y="16"/>
                    </a:lnTo>
                    <a:lnTo>
                      <a:pt x="1937" y="16"/>
                    </a:lnTo>
                    <a:cubicBezTo>
                      <a:pt x="1945" y="8"/>
                      <a:pt x="1961" y="8"/>
                      <a:pt x="1977" y="8"/>
                    </a:cubicBezTo>
                    <a:cubicBezTo>
                      <a:pt x="2008" y="8"/>
                      <a:pt x="2024" y="16"/>
                      <a:pt x="2024" y="23"/>
                    </a:cubicBezTo>
                    <a:cubicBezTo>
                      <a:pt x="2024" y="32"/>
                      <a:pt x="2024" y="39"/>
                      <a:pt x="2024" y="47"/>
                    </a:cubicBezTo>
                    <a:cubicBezTo>
                      <a:pt x="2032" y="71"/>
                      <a:pt x="2032" y="95"/>
                      <a:pt x="2040" y="103"/>
                    </a:cubicBezTo>
                    <a:cubicBezTo>
                      <a:pt x="2040" y="103"/>
                      <a:pt x="2048" y="111"/>
                      <a:pt x="2056" y="111"/>
                    </a:cubicBezTo>
                    <a:cubicBezTo>
                      <a:pt x="2056" y="111"/>
                      <a:pt x="2064" y="103"/>
                      <a:pt x="2072" y="103"/>
                    </a:cubicBezTo>
                    <a:cubicBezTo>
                      <a:pt x="2072" y="103"/>
                      <a:pt x="2080" y="103"/>
                      <a:pt x="2087" y="103"/>
                    </a:cubicBezTo>
                    <a:cubicBezTo>
                      <a:pt x="2095" y="103"/>
                      <a:pt x="2111" y="111"/>
                      <a:pt x="2127" y="118"/>
                    </a:cubicBezTo>
                    <a:cubicBezTo>
                      <a:pt x="2127" y="118"/>
                      <a:pt x="2135" y="126"/>
                      <a:pt x="2151" y="126"/>
                    </a:cubicBezTo>
                    <a:cubicBezTo>
                      <a:pt x="2182" y="150"/>
                      <a:pt x="2222" y="174"/>
                      <a:pt x="2230" y="198"/>
                    </a:cubicBezTo>
                    <a:cubicBezTo>
                      <a:pt x="2230" y="205"/>
                      <a:pt x="2230" y="205"/>
                      <a:pt x="2230" y="213"/>
                    </a:cubicBezTo>
                    <a:cubicBezTo>
                      <a:pt x="2230" y="245"/>
                      <a:pt x="2230" y="269"/>
                      <a:pt x="2214" y="300"/>
                    </a:cubicBezTo>
                    <a:cubicBezTo>
                      <a:pt x="2182" y="356"/>
                      <a:pt x="2167" y="403"/>
                      <a:pt x="2182" y="419"/>
                    </a:cubicBezTo>
                    <a:cubicBezTo>
                      <a:pt x="2182" y="427"/>
                      <a:pt x="2198" y="427"/>
                      <a:pt x="2206" y="427"/>
                    </a:cubicBezTo>
                    <a:cubicBezTo>
                      <a:pt x="2222" y="427"/>
                      <a:pt x="2238" y="427"/>
                      <a:pt x="2245" y="411"/>
                    </a:cubicBezTo>
                    <a:cubicBezTo>
                      <a:pt x="2254" y="403"/>
                      <a:pt x="2269" y="403"/>
                      <a:pt x="2285" y="403"/>
                    </a:cubicBezTo>
                    <a:cubicBezTo>
                      <a:pt x="2293" y="403"/>
                      <a:pt x="2309" y="403"/>
                      <a:pt x="2317" y="419"/>
                    </a:cubicBezTo>
                    <a:cubicBezTo>
                      <a:pt x="2325" y="427"/>
                      <a:pt x="2317" y="427"/>
                      <a:pt x="2317" y="435"/>
                    </a:cubicBezTo>
                    <a:cubicBezTo>
                      <a:pt x="2317" y="435"/>
                      <a:pt x="2309" y="435"/>
                      <a:pt x="2309" y="443"/>
                    </a:cubicBezTo>
                    <a:cubicBezTo>
                      <a:pt x="2309" y="443"/>
                      <a:pt x="2317" y="443"/>
                      <a:pt x="2325" y="443"/>
                    </a:cubicBezTo>
                    <a:cubicBezTo>
                      <a:pt x="2348" y="458"/>
                      <a:pt x="2396" y="474"/>
                      <a:pt x="2427" y="482"/>
                    </a:cubicBezTo>
                    <a:cubicBezTo>
                      <a:pt x="2427" y="482"/>
                      <a:pt x="2435" y="482"/>
                      <a:pt x="2443" y="482"/>
                    </a:cubicBezTo>
                    <a:cubicBezTo>
                      <a:pt x="2451" y="482"/>
                      <a:pt x="2467" y="482"/>
                      <a:pt x="2475" y="474"/>
                    </a:cubicBezTo>
                    <a:cubicBezTo>
                      <a:pt x="2491" y="474"/>
                      <a:pt x="2507" y="474"/>
                      <a:pt x="2514" y="474"/>
                    </a:cubicBezTo>
                    <a:lnTo>
                      <a:pt x="2514" y="474"/>
                    </a:lnTo>
                    <a:cubicBezTo>
                      <a:pt x="2514" y="482"/>
                      <a:pt x="2514" y="482"/>
                      <a:pt x="2514" y="482"/>
                    </a:cubicBezTo>
                    <a:cubicBezTo>
                      <a:pt x="2514" y="482"/>
                      <a:pt x="2514" y="490"/>
                      <a:pt x="2514" y="498"/>
                    </a:cubicBezTo>
                    <a:cubicBezTo>
                      <a:pt x="2514" y="522"/>
                      <a:pt x="2546" y="538"/>
                      <a:pt x="2570" y="545"/>
                    </a:cubicBezTo>
                    <a:lnTo>
                      <a:pt x="2570" y="545"/>
                    </a:lnTo>
                    <a:cubicBezTo>
                      <a:pt x="2593" y="553"/>
                      <a:pt x="2625" y="569"/>
                      <a:pt x="2625" y="577"/>
                    </a:cubicBezTo>
                    <a:cubicBezTo>
                      <a:pt x="2633" y="585"/>
                      <a:pt x="2625" y="593"/>
                      <a:pt x="2625" y="601"/>
                    </a:cubicBezTo>
                    <a:cubicBezTo>
                      <a:pt x="2617" y="609"/>
                      <a:pt x="2609" y="616"/>
                      <a:pt x="2601" y="616"/>
                    </a:cubicBezTo>
                    <a:cubicBezTo>
                      <a:pt x="2593" y="624"/>
                      <a:pt x="2593" y="624"/>
                      <a:pt x="2593" y="624"/>
                    </a:cubicBezTo>
                    <a:cubicBezTo>
                      <a:pt x="2593" y="624"/>
                      <a:pt x="2593" y="632"/>
                      <a:pt x="2593" y="640"/>
                    </a:cubicBezTo>
                    <a:cubicBezTo>
                      <a:pt x="2601" y="648"/>
                      <a:pt x="2601" y="664"/>
                      <a:pt x="2601" y="672"/>
                    </a:cubicBezTo>
                    <a:lnTo>
                      <a:pt x="2601" y="672"/>
                    </a:lnTo>
                    <a:cubicBezTo>
                      <a:pt x="2609" y="688"/>
                      <a:pt x="2609" y="696"/>
                      <a:pt x="2601" y="696"/>
                    </a:cubicBezTo>
                    <a:cubicBezTo>
                      <a:pt x="2601" y="703"/>
                      <a:pt x="2601" y="703"/>
                      <a:pt x="2593" y="703"/>
                    </a:cubicBezTo>
                    <a:cubicBezTo>
                      <a:pt x="2593" y="703"/>
                      <a:pt x="2593" y="703"/>
                      <a:pt x="2585" y="703"/>
                    </a:cubicBezTo>
                    <a:lnTo>
                      <a:pt x="2578" y="703"/>
                    </a:lnTo>
                    <a:cubicBezTo>
                      <a:pt x="2546" y="703"/>
                      <a:pt x="2538" y="688"/>
                      <a:pt x="2530" y="680"/>
                    </a:cubicBezTo>
                    <a:lnTo>
                      <a:pt x="2530" y="672"/>
                    </a:lnTo>
                    <a:cubicBezTo>
                      <a:pt x="2522" y="672"/>
                      <a:pt x="2522" y="672"/>
                      <a:pt x="2514" y="672"/>
                    </a:cubicBezTo>
                    <a:lnTo>
                      <a:pt x="2514" y="672"/>
                    </a:lnTo>
                    <a:cubicBezTo>
                      <a:pt x="2514" y="672"/>
                      <a:pt x="2514" y="672"/>
                      <a:pt x="2522" y="688"/>
                    </a:cubicBezTo>
                    <a:cubicBezTo>
                      <a:pt x="2530" y="703"/>
                      <a:pt x="2530" y="703"/>
                      <a:pt x="2538" y="703"/>
                    </a:cubicBezTo>
                    <a:cubicBezTo>
                      <a:pt x="2546" y="703"/>
                      <a:pt x="2546" y="711"/>
                      <a:pt x="2554" y="711"/>
                    </a:cubicBezTo>
                    <a:cubicBezTo>
                      <a:pt x="2570" y="719"/>
                      <a:pt x="2585" y="727"/>
                      <a:pt x="2601" y="727"/>
                    </a:cubicBezTo>
                    <a:cubicBezTo>
                      <a:pt x="2609" y="727"/>
                      <a:pt x="2617" y="735"/>
                      <a:pt x="2625" y="735"/>
                    </a:cubicBezTo>
                    <a:cubicBezTo>
                      <a:pt x="2641" y="743"/>
                      <a:pt x="2641" y="751"/>
                      <a:pt x="2649" y="759"/>
                    </a:cubicBezTo>
                    <a:cubicBezTo>
                      <a:pt x="2649" y="767"/>
                      <a:pt x="2657" y="775"/>
                      <a:pt x="2657" y="775"/>
                    </a:cubicBezTo>
                    <a:cubicBezTo>
                      <a:pt x="2665" y="790"/>
                      <a:pt x="2665" y="806"/>
                      <a:pt x="2657" y="822"/>
                    </a:cubicBezTo>
                    <a:cubicBezTo>
                      <a:pt x="2657" y="830"/>
                      <a:pt x="2641" y="838"/>
                      <a:pt x="2633" y="838"/>
                    </a:cubicBezTo>
                    <a:cubicBezTo>
                      <a:pt x="2625" y="846"/>
                      <a:pt x="2617" y="830"/>
                      <a:pt x="2617" y="822"/>
                    </a:cubicBezTo>
                    <a:cubicBezTo>
                      <a:pt x="2609" y="822"/>
                      <a:pt x="2609" y="814"/>
                      <a:pt x="2601" y="814"/>
                    </a:cubicBezTo>
                    <a:lnTo>
                      <a:pt x="2601" y="814"/>
                    </a:lnTo>
                    <a:cubicBezTo>
                      <a:pt x="2601" y="814"/>
                      <a:pt x="2601" y="814"/>
                      <a:pt x="2601" y="822"/>
                    </a:cubicBezTo>
                    <a:cubicBezTo>
                      <a:pt x="2609" y="822"/>
                      <a:pt x="2609" y="838"/>
                      <a:pt x="2617" y="846"/>
                    </a:cubicBezTo>
                    <a:cubicBezTo>
                      <a:pt x="2617" y="846"/>
                      <a:pt x="2617" y="854"/>
                      <a:pt x="2609" y="862"/>
                    </a:cubicBezTo>
                    <a:cubicBezTo>
                      <a:pt x="2601" y="869"/>
                      <a:pt x="2578" y="869"/>
                      <a:pt x="2578" y="869"/>
                    </a:cubicBezTo>
                    <a:cubicBezTo>
                      <a:pt x="2570" y="869"/>
                      <a:pt x="2562" y="869"/>
                      <a:pt x="2562" y="877"/>
                    </a:cubicBezTo>
                    <a:cubicBezTo>
                      <a:pt x="2562" y="877"/>
                      <a:pt x="2562" y="885"/>
                      <a:pt x="2578" y="893"/>
                    </a:cubicBezTo>
                    <a:cubicBezTo>
                      <a:pt x="2585" y="901"/>
                      <a:pt x="2593" y="901"/>
                      <a:pt x="2593" y="901"/>
                    </a:cubicBezTo>
                    <a:cubicBezTo>
                      <a:pt x="2601" y="901"/>
                      <a:pt x="2601" y="901"/>
                      <a:pt x="2601" y="893"/>
                    </a:cubicBezTo>
                    <a:cubicBezTo>
                      <a:pt x="2609" y="885"/>
                      <a:pt x="2609" y="885"/>
                      <a:pt x="2617" y="885"/>
                    </a:cubicBezTo>
                    <a:cubicBezTo>
                      <a:pt x="2617" y="885"/>
                      <a:pt x="2625" y="885"/>
                      <a:pt x="2649" y="917"/>
                    </a:cubicBezTo>
                    <a:cubicBezTo>
                      <a:pt x="2657" y="925"/>
                      <a:pt x="2665" y="925"/>
                      <a:pt x="2665" y="925"/>
                    </a:cubicBezTo>
                    <a:lnTo>
                      <a:pt x="2665" y="925"/>
                    </a:lnTo>
                    <a:lnTo>
                      <a:pt x="2673" y="925"/>
                    </a:lnTo>
                    <a:cubicBezTo>
                      <a:pt x="2680" y="925"/>
                      <a:pt x="2688" y="933"/>
                      <a:pt x="2688" y="941"/>
                    </a:cubicBezTo>
                    <a:cubicBezTo>
                      <a:pt x="2696" y="949"/>
                      <a:pt x="2696" y="964"/>
                      <a:pt x="2688" y="972"/>
                    </a:cubicBezTo>
                    <a:cubicBezTo>
                      <a:pt x="2680" y="972"/>
                      <a:pt x="2680" y="980"/>
                      <a:pt x="2680" y="980"/>
                    </a:cubicBezTo>
                    <a:cubicBezTo>
                      <a:pt x="2673" y="988"/>
                      <a:pt x="2673" y="996"/>
                      <a:pt x="2665" y="1004"/>
                    </a:cubicBezTo>
                    <a:cubicBezTo>
                      <a:pt x="2657" y="1012"/>
                      <a:pt x="2649" y="1012"/>
                      <a:pt x="2649" y="1012"/>
                    </a:cubicBezTo>
                    <a:cubicBezTo>
                      <a:pt x="2641" y="1012"/>
                      <a:pt x="2633" y="1012"/>
                      <a:pt x="2625" y="1004"/>
                    </a:cubicBezTo>
                    <a:cubicBezTo>
                      <a:pt x="2617" y="996"/>
                      <a:pt x="2609" y="996"/>
                      <a:pt x="2601" y="988"/>
                    </a:cubicBezTo>
                    <a:cubicBezTo>
                      <a:pt x="2578" y="972"/>
                      <a:pt x="2570" y="964"/>
                      <a:pt x="2562" y="964"/>
                    </a:cubicBezTo>
                    <a:cubicBezTo>
                      <a:pt x="2554" y="956"/>
                      <a:pt x="2546" y="949"/>
                      <a:pt x="2538" y="949"/>
                    </a:cubicBezTo>
                    <a:cubicBezTo>
                      <a:pt x="2530" y="941"/>
                      <a:pt x="2522" y="941"/>
                      <a:pt x="2522" y="941"/>
                    </a:cubicBezTo>
                    <a:lnTo>
                      <a:pt x="2522" y="941"/>
                    </a:lnTo>
                    <a:lnTo>
                      <a:pt x="2522" y="941"/>
                    </a:lnTo>
                    <a:lnTo>
                      <a:pt x="2522" y="949"/>
                    </a:lnTo>
                    <a:cubicBezTo>
                      <a:pt x="2538" y="956"/>
                      <a:pt x="2554" y="964"/>
                      <a:pt x="2585" y="1004"/>
                    </a:cubicBezTo>
                    <a:cubicBezTo>
                      <a:pt x="2601" y="1028"/>
                      <a:pt x="2609" y="1028"/>
                      <a:pt x="2617" y="1028"/>
                    </a:cubicBezTo>
                    <a:cubicBezTo>
                      <a:pt x="2625" y="1028"/>
                      <a:pt x="2625" y="1035"/>
                      <a:pt x="2633" y="1035"/>
                    </a:cubicBezTo>
                    <a:cubicBezTo>
                      <a:pt x="2641" y="1043"/>
                      <a:pt x="2641" y="1043"/>
                      <a:pt x="2649" y="1043"/>
                    </a:cubicBezTo>
                    <a:cubicBezTo>
                      <a:pt x="2657" y="1043"/>
                      <a:pt x="2657" y="1043"/>
                      <a:pt x="2665" y="1035"/>
                    </a:cubicBezTo>
                    <a:lnTo>
                      <a:pt x="2673" y="1028"/>
                    </a:lnTo>
                    <a:cubicBezTo>
                      <a:pt x="2680" y="1028"/>
                      <a:pt x="2680" y="1020"/>
                      <a:pt x="2688" y="1012"/>
                    </a:cubicBezTo>
                    <a:lnTo>
                      <a:pt x="2688" y="1004"/>
                    </a:lnTo>
                    <a:cubicBezTo>
                      <a:pt x="2696" y="996"/>
                      <a:pt x="2696" y="996"/>
                      <a:pt x="2704" y="996"/>
                    </a:cubicBezTo>
                    <a:cubicBezTo>
                      <a:pt x="2712" y="996"/>
                      <a:pt x="2728" y="996"/>
                      <a:pt x="2736" y="996"/>
                    </a:cubicBezTo>
                    <a:cubicBezTo>
                      <a:pt x="2744" y="996"/>
                      <a:pt x="2751" y="1004"/>
                      <a:pt x="2760" y="1004"/>
                    </a:cubicBezTo>
                    <a:cubicBezTo>
                      <a:pt x="2783" y="1004"/>
                      <a:pt x="2799" y="1004"/>
                      <a:pt x="2823" y="1028"/>
                    </a:cubicBezTo>
                    <a:cubicBezTo>
                      <a:pt x="2838" y="1043"/>
                      <a:pt x="2846" y="1051"/>
                      <a:pt x="2846" y="1067"/>
                    </a:cubicBezTo>
                    <a:cubicBezTo>
                      <a:pt x="2846" y="1075"/>
                      <a:pt x="2854" y="1090"/>
                      <a:pt x="2862" y="1114"/>
                    </a:cubicBezTo>
                    <a:cubicBezTo>
                      <a:pt x="2878" y="1137"/>
                      <a:pt x="2878" y="1145"/>
                      <a:pt x="2886" y="1145"/>
                    </a:cubicBezTo>
                    <a:cubicBezTo>
                      <a:pt x="2886" y="1153"/>
                      <a:pt x="2886" y="1153"/>
                      <a:pt x="2894" y="1153"/>
                    </a:cubicBezTo>
                    <a:cubicBezTo>
                      <a:pt x="2894" y="1161"/>
                      <a:pt x="2894" y="1161"/>
                      <a:pt x="2894" y="1161"/>
                    </a:cubicBezTo>
                    <a:lnTo>
                      <a:pt x="2894" y="1161"/>
                    </a:lnTo>
                    <a:cubicBezTo>
                      <a:pt x="2704" y="1208"/>
                      <a:pt x="1708" y="1438"/>
                      <a:pt x="838" y="1556"/>
                    </a:cubicBezTo>
                    <a:cubicBezTo>
                      <a:pt x="838" y="1556"/>
                      <a:pt x="791" y="1564"/>
                      <a:pt x="759" y="1564"/>
                    </a:cubicBezTo>
                    <a:cubicBezTo>
                      <a:pt x="751" y="1564"/>
                      <a:pt x="744" y="1564"/>
                      <a:pt x="744" y="1564"/>
                    </a:cubicBezTo>
                    <a:cubicBezTo>
                      <a:pt x="736" y="1556"/>
                      <a:pt x="736" y="1556"/>
                      <a:pt x="720" y="1556"/>
                    </a:cubicBezTo>
                    <a:cubicBezTo>
                      <a:pt x="680" y="1556"/>
                      <a:pt x="609" y="1572"/>
                      <a:pt x="562" y="1580"/>
                    </a:cubicBezTo>
                    <a:cubicBezTo>
                      <a:pt x="530" y="1588"/>
                      <a:pt x="309" y="1619"/>
                      <a:pt x="16" y="1659"/>
                    </a:cubicBezTo>
                    <a:lnTo>
                      <a:pt x="0" y="1659"/>
                    </a:lnTo>
                    <a:close/>
                    <a:moveTo>
                      <a:pt x="135" y="1572"/>
                    </a:moveTo>
                    <a:lnTo>
                      <a:pt x="135" y="1572"/>
                    </a:lnTo>
                    <a:cubicBezTo>
                      <a:pt x="127" y="1572"/>
                      <a:pt x="127" y="1572"/>
                      <a:pt x="119" y="1588"/>
                    </a:cubicBezTo>
                    <a:cubicBezTo>
                      <a:pt x="103" y="1596"/>
                      <a:pt x="64" y="1627"/>
                      <a:pt x="32" y="1651"/>
                    </a:cubicBezTo>
                    <a:cubicBezTo>
                      <a:pt x="317" y="1612"/>
                      <a:pt x="530" y="1580"/>
                      <a:pt x="562" y="1572"/>
                    </a:cubicBezTo>
                    <a:cubicBezTo>
                      <a:pt x="641" y="1556"/>
                      <a:pt x="696" y="1548"/>
                      <a:pt x="720" y="1548"/>
                    </a:cubicBezTo>
                    <a:cubicBezTo>
                      <a:pt x="736" y="1548"/>
                      <a:pt x="744" y="1556"/>
                      <a:pt x="744" y="1556"/>
                    </a:cubicBezTo>
                    <a:cubicBezTo>
                      <a:pt x="751" y="1556"/>
                      <a:pt x="751" y="1556"/>
                      <a:pt x="759" y="1556"/>
                    </a:cubicBezTo>
                    <a:cubicBezTo>
                      <a:pt x="791" y="1556"/>
                      <a:pt x="838" y="1548"/>
                      <a:pt x="838" y="1548"/>
                    </a:cubicBezTo>
                    <a:cubicBezTo>
                      <a:pt x="1700" y="1438"/>
                      <a:pt x="2680" y="1201"/>
                      <a:pt x="2886" y="1153"/>
                    </a:cubicBezTo>
                    <a:cubicBezTo>
                      <a:pt x="2878" y="1153"/>
                      <a:pt x="2878" y="1153"/>
                      <a:pt x="2878" y="1153"/>
                    </a:cubicBezTo>
                    <a:cubicBezTo>
                      <a:pt x="2878" y="1145"/>
                      <a:pt x="2870" y="1145"/>
                      <a:pt x="2854" y="1114"/>
                    </a:cubicBezTo>
                    <a:cubicBezTo>
                      <a:pt x="2846" y="1090"/>
                      <a:pt x="2838" y="1082"/>
                      <a:pt x="2838" y="1067"/>
                    </a:cubicBezTo>
                    <a:cubicBezTo>
                      <a:pt x="2838" y="1051"/>
                      <a:pt x="2838" y="1043"/>
                      <a:pt x="2823" y="1035"/>
                    </a:cubicBezTo>
                    <a:cubicBezTo>
                      <a:pt x="2791" y="1004"/>
                      <a:pt x="2783" y="1004"/>
                      <a:pt x="2760" y="1004"/>
                    </a:cubicBezTo>
                    <a:cubicBezTo>
                      <a:pt x="2751" y="1004"/>
                      <a:pt x="2744" y="1004"/>
                      <a:pt x="2736" y="1004"/>
                    </a:cubicBezTo>
                    <a:cubicBezTo>
                      <a:pt x="2728" y="1004"/>
                      <a:pt x="2712" y="1004"/>
                      <a:pt x="2704" y="1004"/>
                    </a:cubicBezTo>
                    <a:cubicBezTo>
                      <a:pt x="2696" y="1004"/>
                      <a:pt x="2696" y="1004"/>
                      <a:pt x="2696" y="1004"/>
                    </a:cubicBezTo>
                    <a:lnTo>
                      <a:pt x="2688" y="1012"/>
                    </a:lnTo>
                    <a:cubicBezTo>
                      <a:pt x="2688" y="1020"/>
                      <a:pt x="2688" y="1028"/>
                      <a:pt x="2680" y="1035"/>
                    </a:cubicBezTo>
                    <a:cubicBezTo>
                      <a:pt x="2673" y="1035"/>
                      <a:pt x="2673" y="1043"/>
                      <a:pt x="2665" y="1043"/>
                    </a:cubicBezTo>
                    <a:cubicBezTo>
                      <a:pt x="2665" y="1043"/>
                      <a:pt x="2657" y="1051"/>
                      <a:pt x="2649" y="1051"/>
                    </a:cubicBezTo>
                    <a:cubicBezTo>
                      <a:pt x="2641" y="1051"/>
                      <a:pt x="2633" y="1051"/>
                      <a:pt x="2633" y="1043"/>
                    </a:cubicBezTo>
                    <a:cubicBezTo>
                      <a:pt x="2625" y="1043"/>
                      <a:pt x="2617" y="1035"/>
                      <a:pt x="2617" y="1035"/>
                    </a:cubicBezTo>
                    <a:cubicBezTo>
                      <a:pt x="2609" y="1035"/>
                      <a:pt x="2601" y="1035"/>
                      <a:pt x="2578" y="1004"/>
                    </a:cubicBezTo>
                    <a:cubicBezTo>
                      <a:pt x="2546" y="972"/>
                      <a:pt x="2530" y="956"/>
                      <a:pt x="2522" y="949"/>
                    </a:cubicBezTo>
                    <a:lnTo>
                      <a:pt x="2514" y="949"/>
                    </a:lnTo>
                    <a:lnTo>
                      <a:pt x="2514" y="941"/>
                    </a:lnTo>
                    <a:cubicBezTo>
                      <a:pt x="2514" y="933"/>
                      <a:pt x="2530" y="933"/>
                      <a:pt x="2546" y="941"/>
                    </a:cubicBezTo>
                    <a:cubicBezTo>
                      <a:pt x="2554" y="949"/>
                      <a:pt x="2562" y="949"/>
                      <a:pt x="2562" y="956"/>
                    </a:cubicBezTo>
                    <a:cubicBezTo>
                      <a:pt x="2570" y="964"/>
                      <a:pt x="2578" y="972"/>
                      <a:pt x="2601" y="980"/>
                    </a:cubicBezTo>
                    <a:cubicBezTo>
                      <a:pt x="2617" y="988"/>
                      <a:pt x="2625" y="996"/>
                      <a:pt x="2625" y="996"/>
                    </a:cubicBezTo>
                    <a:cubicBezTo>
                      <a:pt x="2633" y="1004"/>
                      <a:pt x="2641" y="1004"/>
                      <a:pt x="2649" y="1004"/>
                    </a:cubicBezTo>
                    <a:cubicBezTo>
                      <a:pt x="2649" y="1004"/>
                      <a:pt x="2649" y="1004"/>
                      <a:pt x="2657" y="1004"/>
                    </a:cubicBezTo>
                    <a:cubicBezTo>
                      <a:pt x="2665" y="996"/>
                      <a:pt x="2673" y="988"/>
                      <a:pt x="2673" y="980"/>
                    </a:cubicBezTo>
                    <a:cubicBezTo>
                      <a:pt x="2673" y="972"/>
                      <a:pt x="2680" y="972"/>
                      <a:pt x="2680" y="964"/>
                    </a:cubicBezTo>
                    <a:cubicBezTo>
                      <a:pt x="2688" y="964"/>
                      <a:pt x="2688" y="949"/>
                      <a:pt x="2688" y="941"/>
                    </a:cubicBezTo>
                    <a:cubicBezTo>
                      <a:pt x="2680" y="933"/>
                      <a:pt x="2680" y="933"/>
                      <a:pt x="2673" y="933"/>
                    </a:cubicBezTo>
                    <a:cubicBezTo>
                      <a:pt x="2673" y="933"/>
                      <a:pt x="2673" y="933"/>
                      <a:pt x="2665" y="933"/>
                    </a:cubicBezTo>
                    <a:lnTo>
                      <a:pt x="2665" y="933"/>
                    </a:lnTo>
                    <a:cubicBezTo>
                      <a:pt x="2657" y="933"/>
                      <a:pt x="2657" y="933"/>
                      <a:pt x="2649" y="925"/>
                    </a:cubicBezTo>
                    <a:cubicBezTo>
                      <a:pt x="2625" y="901"/>
                      <a:pt x="2617" y="893"/>
                      <a:pt x="2617" y="893"/>
                    </a:cubicBezTo>
                    <a:lnTo>
                      <a:pt x="2609" y="893"/>
                    </a:lnTo>
                    <a:cubicBezTo>
                      <a:pt x="2609" y="901"/>
                      <a:pt x="2601" y="909"/>
                      <a:pt x="2593" y="909"/>
                    </a:cubicBezTo>
                    <a:cubicBezTo>
                      <a:pt x="2585" y="909"/>
                      <a:pt x="2578" y="901"/>
                      <a:pt x="2570" y="893"/>
                    </a:cubicBezTo>
                    <a:cubicBezTo>
                      <a:pt x="2562" y="885"/>
                      <a:pt x="2554" y="877"/>
                      <a:pt x="2554" y="869"/>
                    </a:cubicBezTo>
                    <a:cubicBezTo>
                      <a:pt x="2562" y="869"/>
                      <a:pt x="2562" y="862"/>
                      <a:pt x="2578" y="862"/>
                    </a:cubicBezTo>
                    <a:cubicBezTo>
                      <a:pt x="2585" y="862"/>
                      <a:pt x="2601" y="862"/>
                      <a:pt x="2609" y="854"/>
                    </a:cubicBezTo>
                    <a:lnTo>
                      <a:pt x="2609" y="846"/>
                    </a:lnTo>
                    <a:cubicBezTo>
                      <a:pt x="2609" y="838"/>
                      <a:pt x="2601" y="830"/>
                      <a:pt x="2593" y="822"/>
                    </a:cubicBezTo>
                    <a:cubicBezTo>
                      <a:pt x="2593" y="814"/>
                      <a:pt x="2593" y="806"/>
                      <a:pt x="2593" y="806"/>
                    </a:cubicBezTo>
                    <a:cubicBezTo>
                      <a:pt x="2593" y="806"/>
                      <a:pt x="2593" y="798"/>
                      <a:pt x="2601" y="806"/>
                    </a:cubicBezTo>
                    <a:cubicBezTo>
                      <a:pt x="2609" y="806"/>
                      <a:pt x="2617" y="814"/>
                      <a:pt x="2617" y="822"/>
                    </a:cubicBezTo>
                    <a:cubicBezTo>
                      <a:pt x="2625" y="830"/>
                      <a:pt x="2625" y="838"/>
                      <a:pt x="2633" y="830"/>
                    </a:cubicBezTo>
                    <a:cubicBezTo>
                      <a:pt x="2641" y="830"/>
                      <a:pt x="2649" y="830"/>
                      <a:pt x="2649" y="814"/>
                    </a:cubicBezTo>
                    <a:cubicBezTo>
                      <a:pt x="2657" y="806"/>
                      <a:pt x="2657" y="790"/>
                      <a:pt x="2649" y="782"/>
                    </a:cubicBezTo>
                    <a:cubicBezTo>
                      <a:pt x="2649" y="775"/>
                      <a:pt x="2641" y="767"/>
                      <a:pt x="2641" y="767"/>
                    </a:cubicBezTo>
                    <a:cubicBezTo>
                      <a:pt x="2641" y="751"/>
                      <a:pt x="2633" y="751"/>
                      <a:pt x="2625" y="743"/>
                    </a:cubicBezTo>
                    <a:cubicBezTo>
                      <a:pt x="2617" y="743"/>
                      <a:pt x="2609" y="735"/>
                      <a:pt x="2601" y="735"/>
                    </a:cubicBezTo>
                    <a:cubicBezTo>
                      <a:pt x="2585" y="735"/>
                      <a:pt x="2570" y="727"/>
                      <a:pt x="2554" y="719"/>
                    </a:cubicBezTo>
                    <a:cubicBezTo>
                      <a:pt x="2546" y="711"/>
                      <a:pt x="2538" y="711"/>
                      <a:pt x="2538" y="711"/>
                    </a:cubicBezTo>
                    <a:cubicBezTo>
                      <a:pt x="2530" y="703"/>
                      <a:pt x="2530" y="703"/>
                      <a:pt x="2514" y="688"/>
                    </a:cubicBezTo>
                    <a:cubicBezTo>
                      <a:pt x="2507" y="680"/>
                      <a:pt x="2507" y="672"/>
                      <a:pt x="2507" y="664"/>
                    </a:cubicBezTo>
                    <a:lnTo>
                      <a:pt x="2514" y="664"/>
                    </a:lnTo>
                    <a:cubicBezTo>
                      <a:pt x="2522" y="664"/>
                      <a:pt x="2530" y="664"/>
                      <a:pt x="2530" y="672"/>
                    </a:cubicBezTo>
                    <a:lnTo>
                      <a:pt x="2538" y="672"/>
                    </a:lnTo>
                    <a:cubicBezTo>
                      <a:pt x="2546" y="680"/>
                      <a:pt x="2554" y="696"/>
                      <a:pt x="2578" y="696"/>
                    </a:cubicBezTo>
                    <a:lnTo>
                      <a:pt x="2585" y="696"/>
                    </a:lnTo>
                    <a:cubicBezTo>
                      <a:pt x="2593" y="696"/>
                      <a:pt x="2593" y="696"/>
                      <a:pt x="2593" y="696"/>
                    </a:cubicBezTo>
                    <a:lnTo>
                      <a:pt x="2601" y="696"/>
                    </a:lnTo>
                    <a:cubicBezTo>
                      <a:pt x="2601" y="696"/>
                      <a:pt x="2601" y="688"/>
                      <a:pt x="2601" y="672"/>
                    </a:cubicBezTo>
                    <a:lnTo>
                      <a:pt x="2601" y="672"/>
                    </a:lnTo>
                    <a:cubicBezTo>
                      <a:pt x="2593" y="664"/>
                      <a:pt x="2593" y="656"/>
                      <a:pt x="2593" y="640"/>
                    </a:cubicBezTo>
                    <a:cubicBezTo>
                      <a:pt x="2585" y="632"/>
                      <a:pt x="2585" y="624"/>
                      <a:pt x="2585" y="616"/>
                    </a:cubicBezTo>
                    <a:cubicBezTo>
                      <a:pt x="2593" y="616"/>
                      <a:pt x="2593" y="616"/>
                      <a:pt x="2601" y="616"/>
                    </a:cubicBezTo>
                    <a:cubicBezTo>
                      <a:pt x="2609" y="609"/>
                      <a:pt x="2617" y="601"/>
                      <a:pt x="2617" y="601"/>
                    </a:cubicBezTo>
                    <a:cubicBezTo>
                      <a:pt x="2625" y="593"/>
                      <a:pt x="2625" y="585"/>
                      <a:pt x="2625" y="585"/>
                    </a:cubicBezTo>
                    <a:cubicBezTo>
                      <a:pt x="2617" y="577"/>
                      <a:pt x="2601" y="569"/>
                      <a:pt x="2570" y="553"/>
                    </a:cubicBezTo>
                    <a:lnTo>
                      <a:pt x="2570" y="553"/>
                    </a:lnTo>
                    <a:cubicBezTo>
                      <a:pt x="2538" y="538"/>
                      <a:pt x="2507" y="529"/>
                      <a:pt x="2507" y="498"/>
                    </a:cubicBezTo>
                    <a:cubicBezTo>
                      <a:pt x="2507" y="490"/>
                      <a:pt x="2507" y="482"/>
                      <a:pt x="2507" y="482"/>
                    </a:cubicBezTo>
                    <a:cubicBezTo>
                      <a:pt x="2507" y="482"/>
                      <a:pt x="2491" y="482"/>
                      <a:pt x="2483" y="482"/>
                    </a:cubicBezTo>
                    <a:cubicBezTo>
                      <a:pt x="2467" y="482"/>
                      <a:pt x="2451" y="490"/>
                      <a:pt x="2443" y="490"/>
                    </a:cubicBezTo>
                    <a:cubicBezTo>
                      <a:pt x="2435" y="490"/>
                      <a:pt x="2427" y="490"/>
                      <a:pt x="2427" y="490"/>
                    </a:cubicBezTo>
                    <a:cubicBezTo>
                      <a:pt x="2388" y="482"/>
                      <a:pt x="2348" y="466"/>
                      <a:pt x="2317" y="451"/>
                    </a:cubicBezTo>
                    <a:cubicBezTo>
                      <a:pt x="2309" y="451"/>
                      <a:pt x="2309" y="443"/>
                      <a:pt x="2309" y="443"/>
                    </a:cubicBezTo>
                    <a:cubicBezTo>
                      <a:pt x="2301" y="435"/>
                      <a:pt x="2309" y="435"/>
                      <a:pt x="2309" y="427"/>
                    </a:cubicBezTo>
                    <a:cubicBezTo>
                      <a:pt x="2309" y="427"/>
                      <a:pt x="2317" y="419"/>
                      <a:pt x="2309" y="419"/>
                    </a:cubicBezTo>
                    <a:cubicBezTo>
                      <a:pt x="2309" y="411"/>
                      <a:pt x="2293" y="411"/>
                      <a:pt x="2285" y="411"/>
                    </a:cubicBezTo>
                    <a:cubicBezTo>
                      <a:pt x="2277" y="411"/>
                      <a:pt x="2261" y="411"/>
                      <a:pt x="2254" y="419"/>
                    </a:cubicBezTo>
                    <a:cubicBezTo>
                      <a:pt x="2245" y="427"/>
                      <a:pt x="2222" y="435"/>
                      <a:pt x="2206" y="435"/>
                    </a:cubicBezTo>
                    <a:cubicBezTo>
                      <a:pt x="2190" y="435"/>
                      <a:pt x="2182" y="427"/>
                      <a:pt x="2174" y="419"/>
                    </a:cubicBezTo>
                    <a:cubicBezTo>
                      <a:pt x="2159" y="395"/>
                      <a:pt x="2190" y="324"/>
                      <a:pt x="2206" y="300"/>
                    </a:cubicBezTo>
                    <a:cubicBezTo>
                      <a:pt x="2230" y="269"/>
                      <a:pt x="2222" y="245"/>
                      <a:pt x="2222" y="213"/>
                    </a:cubicBezTo>
                    <a:cubicBezTo>
                      <a:pt x="2222" y="213"/>
                      <a:pt x="2222" y="205"/>
                      <a:pt x="2222" y="198"/>
                    </a:cubicBezTo>
                    <a:cubicBezTo>
                      <a:pt x="2214" y="174"/>
                      <a:pt x="2174" y="150"/>
                      <a:pt x="2143" y="134"/>
                    </a:cubicBezTo>
                    <a:cubicBezTo>
                      <a:pt x="2135" y="134"/>
                      <a:pt x="2127" y="126"/>
                      <a:pt x="2119" y="118"/>
                    </a:cubicBezTo>
                    <a:cubicBezTo>
                      <a:pt x="2111" y="111"/>
                      <a:pt x="2095" y="111"/>
                      <a:pt x="2087" y="111"/>
                    </a:cubicBezTo>
                    <a:cubicBezTo>
                      <a:pt x="2080" y="111"/>
                      <a:pt x="2072" y="111"/>
                      <a:pt x="2072" y="111"/>
                    </a:cubicBezTo>
                    <a:cubicBezTo>
                      <a:pt x="2064" y="111"/>
                      <a:pt x="2056" y="111"/>
                      <a:pt x="2056" y="111"/>
                    </a:cubicBezTo>
                    <a:cubicBezTo>
                      <a:pt x="2048" y="111"/>
                      <a:pt x="2040" y="111"/>
                      <a:pt x="2032" y="111"/>
                    </a:cubicBezTo>
                    <a:cubicBezTo>
                      <a:pt x="2024" y="103"/>
                      <a:pt x="2024" y="79"/>
                      <a:pt x="2016" y="47"/>
                    </a:cubicBezTo>
                    <a:cubicBezTo>
                      <a:pt x="2016" y="39"/>
                      <a:pt x="2016" y="32"/>
                      <a:pt x="2016" y="23"/>
                    </a:cubicBezTo>
                    <a:cubicBezTo>
                      <a:pt x="2016" y="23"/>
                      <a:pt x="2008" y="16"/>
                      <a:pt x="1977" y="16"/>
                    </a:cubicBezTo>
                    <a:cubicBezTo>
                      <a:pt x="1969" y="16"/>
                      <a:pt x="1953" y="16"/>
                      <a:pt x="1937" y="16"/>
                    </a:cubicBezTo>
                    <a:cubicBezTo>
                      <a:pt x="1921" y="71"/>
                      <a:pt x="1890" y="103"/>
                      <a:pt x="1866" y="95"/>
                    </a:cubicBezTo>
                    <a:cubicBezTo>
                      <a:pt x="1843" y="87"/>
                      <a:pt x="1795" y="55"/>
                      <a:pt x="1763" y="32"/>
                    </a:cubicBezTo>
                    <a:cubicBezTo>
                      <a:pt x="1748" y="23"/>
                      <a:pt x="1732" y="8"/>
                      <a:pt x="1732" y="8"/>
                    </a:cubicBezTo>
                    <a:cubicBezTo>
                      <a:pt x="1724" y="8"/>
                      <a:pt x="1716" y="8"/>
                      <a:pt x="1716" y="8"/>
                    </a:cubicBezTo>
                    <a:cubicBezTo>
                      <a:pt x="1708" y="23"/>
                      <a:pt x="1700" y="47"/>
                      <a:pt x="1700" y="79"/>
                    </a:cubicBezTo>
                    <a:cubicBezTo>
                      <a:pt x="1700" y="126"/>
                      <a:pt x="1700" y="174"/>
                      <a:pt x="1684" y="221"/>
                    </a:cubicBezTo>
                    <a:cubicBezTo>
                      <a:pt x="1676" y="269"/>
                      <a:pt x="1668" y="269"/>
                      <a:pt x="1645" y="269"/>
                    </a:cubicBezTo>
                    <a:cubicBezTo>
                      <a:pt x="1645" y="269"/>
                      <a:pt x="1637" y="276"/>
                      <a:pt x="1629" y="276"/>
                    </a:cubicBezTo>
                    <a:cubicBezTo>
                      <a:pt x="1605" y="276"/>
                      <a:pt x="1605" y="300"/>
                      <a:pt x="1605" y="316"/>
                    </a:cubicBezTo>
                    <a:cubicBezTo>
                      <a:pt x="1605" y="332"/>
                      <a:pt x="1605" y="340"/>
                      <a:pt x="1597" y="348"/>
                    </a:cubicBezTo>
                    <a:cubicBezTo>
                      <a:pt x="1597" y="363"/>
                      <a:pt x="1581" y="363"/>
                      <a:pt x="1574" y="363"/>
                    </a:cubicBezTo>
                    <a:cubicBezTo>
                      <a:pt x="1566" y="363"/>
                      <a:pt x="1558" y="363"/>
                      <a:pt x="1550" y="363"/>
                    </a:cubicBezTo>
                    <a:cubicBezTo>
                      <a:pt x="1542" y="363"/>
                      <a:pt x="1526" y="356"/>
                      <a:pt x="1518" y="363"/>
                    </a:cubicBezTo>
                    <a:cubicBezTo>
                      <a:pt x="1510" y="363"/>
                      <a:pt x="1510" y="363"/>
                      <a:pt x="1510" y="363"/>
                    </a:cubicBezTo>
                    <a:cubicBezTo>
                      <a:pt x="1510" y="363"/>
                      <a:pt x="1510" y="371"/>
                      <a:pt x="1510" y="379"/>
                    </a:cubicBezTo>
                    <a:cubicBezTo>
                      <a:pt x="1518" y="387"/>
                      <a:pt x="1518" y="403"/>
                      <a:pt x="1518" y="419"/>
                    </a:cubicBezTo>
                    <a:cubicBezTo>
                      <a:pt x="1518" y="435"/>
                      <a:pt x="1518" y="451"/>
                      <a:pt x="1510" y="451"/>
                    </a:cubicBezTo>
                    <a:cubicBezTo>
                      <a:pt x="1503" y="451"/>
                      <a:pt x="1495" y="451"/>
                      <a:pt x="1487" y="443"/>
                    </a:cubicBezTo>
                    <a:cubicBezTo>
                      <a:pt x="1487" y="435"/>
                      <a:pt x="1479" y="443"/>
                      <a:pt x="1471" y="451"/>
                    </a:cubicBezTo>
                    <a:cubicBezTo>
                      <a:pt x="1463" y="458"/>
                      <a:pt x="1455" y="482"/>
                      <a:pt x="1455" y="490"/>
                    </a:cubicBezTo>
                    <a:lnTo>
                      <a:pt x="1455" y="490"/>
                    </a:lnTo>
                    <a:cubicBezTo>
                      <a:pt x="1455" y="514"/>
                      <a:pt x="1455" y="529"/>
                      <a:pt x="1447" y="538"/>
                    </a:cubicBezTo>
                    <a:cubicBezTo>
                      <a:pt x="1447" y="545"/>
                      <a:pt x="1439" y="545"/>
                      <a:pt x="1439" y="545"/>
                    </a:cubicBezTo>
                    <a:cubicBezTo>
                      <a:pt x="1423" y="545"/>
                      <a:pt x="1400" y="522"/>
                      <a:pt x="1376" y="506"/>
                    </a:cubicBezTo>
                    <a:cubicBezTo>
                      <a:pt x="1376" y="498"/>
                      <a:pt x="1376" y="498"/>
                      <a:pt x="1376" y="498"/>
                    </a:cubicBezTo>
                    <a:cubicBezTo>
                      <a:pt x="1360" y="490"/>
                      <a:pt x="1352" y="490"/>
                      <a:pt x="1328" y="506"/>
                    </a:cubicBezTo>
                    <a:cubicBezTo>
                      <a:pt x="1321" y="514"/>
                      <a:pt x="1313" y="514"/>
                      <a:pt x="1305" y="522"/>
                    </a:cubicBezTo>
                    <a:cubicBezTo>
                      <a:pt x="1281" y="538"/>
                      <a:pt x="1281" y="553"/>
                      <a:pt x="1281" y="585"/>
                    </a:cubicBezTo>
                    <a:cubicBezTo>
                      <a:pt x="1281" y="601"/>
                      <a:pt x="1281" y="624"/>
                      <a:pt x="1273" y="648"/>
                    </a:cubicBezTo>
                    <a:cubicBezTo>
                      <a:pt x="1265" y="680"/>
                      <a:pt x="1257" y="696"/>
                      <a:pt x="1257" y="703"/>
                    </a:cubicBezTo>
                    <a:cubicBezTo>
                      <a:pt x="1250" y="711"/>
                      <a:pt x="1250" y="711"/>
                      <a:pt x="1250" y="735"/>
                    </a:cubicBezTo>
                    <a:cubicBezTo>
                      <a:pt x="1242" y="767"/>
                      <a:pt x="1242" y="775"/>
                      <a:pt x="1218" y="798"/>
                    </a:cubicBezTo>
                    <a:cubicBezTo>
                      <a:pt x="1218" y="798"/>
                      <a:pt x="1210" y="806"/>
                      <a:pt x="1210" y="814"/>
                    </a:cubicBezTo>
                    <a:cubicBezTo>
                      <a:pt x="1194" y="838"/>
                      <a:pt x="1186" y="846"/>
                      <a:pt x="1178" y="869"/>
                    </a:cubicBezTo>
                    <a:cubicBezTo>
                      <a:pt x="1170" y="885"/>
                      <a:pt x="1163" y="901"/>
                      <a:pt x="1147" y="925"/>
                    </a:cubicBezTo>
                    <a:cubicBezTo>
                      <a:pt x="1139" y="941"/>
                      <a:pt x="1139" y="949"/>
                      <a:pt x="1139" y="956"/>
                    </a:cubicBezTo>
                    <a:cubicBezTo>
                      <a:pt x="1139" y="956"/>
                      <a:pt x="1147" y="956"/>
                      <a:pt x="1155" y="956"/>
                    </a:cubicBezTo>
                    <a:cubicBezTo>
                      <a:pt x="1163" y="956"/>
                      <a:pt x="1178" y="956"/>
                      <a:pt x="1186" y="964"/>
                    </a:cubicBezTo>
                    <a:cubicBezTo>
                      <a:pt x="1202" y="972"/>
                      <a:pt x="1210" y="980"/>
                      <a:pt x="1210" y="988"/>
                    </a:cubicBezTo>
                    <a:cubicBezTo>
                      <a:pt x="1210" y="996"/>
                      <a:pt x="1186" y="996"/>
                      <a:pt x="1178" y="996"/>
                    </a:cubicBezTo>
                    <a:cubicBezTo>
                      <a:pt x="1170" y="996"/>
                      <a:pt x="1163" y="1012"/>
                      <a:pt x="1155" y="1028"/>
                    </a:cubicBezTo>
                    <a:cubicBezTo>
                      <a:pt x="1147" y="1051"/>
                      <a:pt x="1139" y="1067"/>
                      <a:pt x="1115" y="1075"/>
                    </a:cubicBezTo>
                    <a:cubicBezTo>
                      <a:pt x="1107" y="1082"/>
                      <a:pt x="1099" y="1082"/>
                      <a:pt x="1091" y="1082"/>
                    </a:cubicBezTo>
                    <a:lnTo>
                      <a:pt x="1084" y="1082"/>
                    </a:lnTo>
                    <a:cubicBezTo>
                      <a:pt x="1075" y="1082"/>
                      <a:pt x="1075" y="1082"/>
                      <a:pt x="1075" y="1082"/>
                    </a:cubicBezTo>
                    <a:lnTo>
                      <a:pt x="1075" y="1082"/>
                    </a:lnTo>
                    <a:cubicBezTo>
                      <a:pt x="1084" y="1114"/>
                      <a:pt x="1036" y="1121"/>
                      <a:pt x="965" y="1137"/>
                    </a:cubicBezTo>
                    <a:cubicBezTo>
                      <a:pt x="957" y="1137"/>
                      <a:pt x="957" y="1137"/>
                      <a:pt x="957" y="1137"/>
                    </a:cubicBezTo>
                    <a:cubicBezTo>
                      <a:pt x="933" y="1145"/>
                      <a:pt x="925" y="1145"/>
                      <a:pt x="925" y="1145"/>
                    </a:cubicBezTo>
                    <a:cubicBezTo>
                      <a:pt x="925" y="1153"/>
                      <a:pt x="925" y="1153"/>
                      <a:pt x="933" y="1153"/>
                    </a:cubicBezTo>
                    <a:cubicBezTo>
                      <a:pt x="933" y="1161"/>
                      <a:pt x="941" y="1169"/>
                      <a:pt x="933" y="1177"/>
                    </a:cubicBezTo>
                    <a:cubicBezTo>
                      <a:pt x="917" y="1185"/>
                      <a:pt x="878" y="1216"/>
                      <a:pt x="822" y="1216"/>
                    </a:cubicBezTo>
                    <a:cubicBezTo>
                      <a:pt x="815" y="1216"/>
                      <a:pt x="799" y="1208"/>
                      <a:pt x="791" y="1208"/>
                    </a:cubicBezTo>
                    <a:cubicBezTo>
                      <a:pt x="775" y="1208"/>
                      <a:pt x="767" y="1201"/>
                      <a:pt x="759" y="1201"/>
                    </a:cubicBezTo>
                    <a:cubicBezTo>
                      <a:pt x="751" y="1201"/>
                      <a:pt x="751" y="1208"/>
                      <a:pt x="751" y="1216"/>
                    </a:cubicBezTo>
                    <a:cubicBezTo>
                      <a:pt x="751" y="1224"/>
                      <a:pt x="751" y="1240"/>
                      <a:pt x="736" y="1264"/>
                    </a:cubicBezTo>
                    <a:cubicBezTo>
                      <a:pt x="728" y="1272"/>
                      <a:pt x="720" y="1279"/>
                      <a:pt x="712" y="1279"/>
                    </a:cubicBezTo>
                    <a:cubicBezTo>
                      <a:pt x="704" y="1279"/>
                      <a:pt x="696" y="1272"/>
                      <a:pt x="688" y="1264"/>
                    </a:cubicBezTo>
                    <a:cubicBezTo>
                      <a:pt x="680" y="1248"/>
                      <a:pt x="657" y="1224"/>
                      <a:pt x="609" y="1216"/>
                    </a:cubicBezTo>
                    <a:cubicBezTo>
                      <a:pt x="578" y="1208"/>
                      <a:pt x="562" y="1201"/>
                      <a:pt x="554" y="1192"/>
                    </a:cubicBezTo>
                    <a:cubicBezTo>
                      <a:pt x="546" y="1185"/>
                      <a:pt x="546" y="1177"/>
                      <a:pt x="546" y="1169"/>
                    </a:cubicBezTo>
                    <a:cubicBezTo>
                      <a:pt x="546" y="1161"/>
                      <a:pt x="554" y="1153"/>
                      <a:pt x="546" y="1145"/>
                    </a:cubicBezTo>
                    <a:cubicBezTo>
                      <a:pt x="522" y="1169"/>
                      <a:pt x="483" y="1216"/>
                      <a:pt x="475" y="1224"/>
                    </a:cubicBezTo>
                    <a:cubicBezTo>
                      <a:pt x="459" y="1248"/>
                      <a:pt x="404" y="1303"/>
                      <a:pt x="380" y="1311"/>
                    </a:cubicBezTo>
                    <a:cubicBezTo>
                      <a:pt x="364" y="1319"/>
                      <a:pt x="325" y="1343"/>
                      <a:pt x="325" y="1367"/>
                    </a:cubicBezTo>
                    <a:cubicBezTo>
                      <a:pt x="325" y="1390"/>
                      <a:pt x="301" y="1406"/>
                      <a:pt x="293" y="1422"/>
                    </a:cubicBezTo>
                    <a:cubicBezTo>
                      <a:pt x="293" y="1422"/>
                      <a:pt x="293" y="1422"/>
                      <a:pt x="285" y="1422"/>
                    </a:cubicBezTo>
                    <a:cubicBezTo>
                      <a:pt x="285" y="1430"/>
                      <a:pt x="285" y="1430"/>
                      <a:pt x="277" y="1430"/>
                    </a:cubicBezTo>
                    <a:cubicBezTo>
                      <a:pt x="277" y="1430"/>
                      <a:pt x="269" y="1430"/>
                      <a:pt x="269" y="1445"/>
                    </a:cubicBezTo>
                    <a:cubicBezTo>
                      <a:pt x="269" y="1454"/>
                      <a:pt x="269" y="1461"/>
                      <a:pt x="269" y="1469"/>
                    </a:cubicBezTo>
                    <a:cubicBezTo>
                      <a:pt x="269" y="1485"/>
                      <a:pt x="269" y="1485"/>
                      <a:pt x="253" y="1493"/>
                    </a:cubicBezTo>
                    <a:cubicBezTo>
                      <a:pt x="245" y="1493"/>
                      <a:pt x="238" y="1493"/>
                      <a:pt x="230" y="1493"/>
                    </a:cubicBezTo>
                    <a:cubicBezTo>
                      <a:pt x="214" y="1501"/>
                      <a:pt x="198" y="1501"/>
                      <a:pt x="190" y="1525"/>
                    </a:cubicBezTo>
                    <a:cubicBezTo>
                      <a:pt x="190" y="1532"/>
                      <a:pt x="190" y="1532"/>
                      <a:pt x="190" y="1540"/>
                    </a:cubicBezTo>
                    <a:cubicBezTo>
                      <a:pt x="182" y="1564"/>
                      <a:pt x="174" y="1580"/>
                      <a:pt x="158" y="1580"/>
                    </a:cubicBezTo>
                    <a:cubicBezTo>
                      <a:pt x="151" y="1580"/>
                      <a:pt x="143" y="1580"/>
                      <a:pt x="143" y="1580"/>
                    </a:cubicBezTo>
                    <a:cubicBezTo>
                      <a:pt x="135" y="1572"/>
                      <a:pt x="135" y="1572"/>
                      <a:pt x="135" y="1572"/>
                    </a:cubicBezTo>
                    <a:close/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3" name="Freeform 781"/>
              <p:cNvSpPr>
                <a:spLocks noChangeArrowheads="1"/>
              </p:cNvSpPr>
              <p:nvPr/>
            </p:nvSpPr>
            <p:spPr bwMode="auto">
              <a:xfrm>
                <a:off x="13688784" y="5980489"/>
                <a:ext cx="1421735" cy="756094"/>
              </a:xfrm>
              <a:custGeom>
                <a:avLst/>
                <a:gdLst>
                  <a:gd name="T0" fmla="*/ 2396 w 2705"/>
                  <a:gd name="T1" fmla="*/ 229 h 1439"/>
                  <a:gd name="T2" fmla="*/ 2325 w 2705"/>
                  <a:gd name="T3" fmla="*/ 182 h 1439"/>
                  <a:gd name="T4" fmla="*/ 2285 w 2705"/>
                  <a:gd name="T5" fmla="*/ 134 h 1439"/>
                  <a:gd name="T6" fmla="*/ 2269 w 2705"/>
                  <a:gd name="T7" fmla="*/ 110 h 1439"/>
                  <a:gd name="T8" fmla="*/ 2222 w 2705"/>
                  <a:gd name="T9" fmla="*/ 142 h 1439"/>
                  <a:gd name="T10" fmla="*/ 2174 w 2705"/>
                  <a:gd name="T11" fmla="*/ 174 h 1439"/>
                  <a:gd name="T12" fmla="*/ 2079 w 2705"/>
                  <a:gd name="T13" fmla="*/ 166 h 1439"/>
                  <a:gd name="T14" fmla="*/ 1945 w 2705"/>
                  <a:gd name="T15" fmla="*/ 158 h 1439"/>
                  <a:gd name="T16" fmla="*/ 1779 w 2705"/>
                  <a:gd name="T17" fmla="*/ 103 h 1439"/>
                  <a:gd name="T18" fmla="*/ 1668 w 2705"/>
                  <a:gd name="T19" fmla="*/ 23 h 1439"/>
                  <a:gd name="T20" fmla="*/ 1550 w 2705"/>
                  <a:gd name="T21" fmla="*/ 79 h 1439"/>
                  <a:gd name="T22" fmla="*/ 1573 w 2705"/>
                  <a:gd name="T23" fmla="*/ 182 h 1439"/>
                  <a:gd name="T24" fmla="*/ 1463 w 2705"/>
                  <a:gd name="T25" fmla="*/ 253 h 1439"/>
                  <a:gd name="T26" fmla="*/ 1368 w 2705"/>
                  <a:gd name="T27" fmla="*/ 261 h 1439"/>
                  <a:gd name="T28" fmla="*/ 1352 w 2705"/>
                  <a:gd name="T29" fmla="*/ 356 h 1439"/>
                  <a:gd name="T30" fmla="*/ 1305 w 2705"/>
                  <a:gd name="T31" fmla="*/ 419 h 1439"/>
                  <a:gd name="T32" fmla="*/ 1218 w 2705"/>
                  <a:gd name="T33" fmla="*/ 584 h 1439"/>
                  <a:gd name="T34" fmla="*/ 1146 w 2705"/>
                  <a:gd name="T35" fmla="*/ 600 h 1439"/>
                  <a:gd name="T36" fmla="*/ 1067 w 2705"/>
                  <a:gd name="T37" fmla="*/ 545 h 1439"/>
                  <a:gd name="T38" fmla="*/ 1004 w 2705"/>
                  <a:gd name="T39" fmla="*/ 615 h 1439"/>
                  <a:gd name="T40" fmla="*/ 973 w 2705"/>
                  <a:gd name="T41" fmla="*/ 663 h 1439"/>
                  <a:gd name="T42" fmla="*/ 949 w 2705"/>
                  <a:gd name="T43" fmla="*/ 702 h 1439"/>
                  <a:gd name="T44" fmla="*/ 909 w 2705"/>
                  <a:gd name="T45" fmla="*/ 655 h 1439"/>
                  <a:gd name="T46" fmla="*/ 870 w 2705"/>
                  <a:gd name="T47" fmla="*/ 663 h 1439"/>
                  <a:gd name="T48" fmla="*/ 815 w 2705"/>
                  <a:gd name="T49" fmla="*/ 695 h 1439"/>
                  <a:gd name="T50" fmla="*/ 791 w 2705"/>
                  <a:gd name="T51" fmla="*/ 750 h 1439"/>
                  <a:gd name="T52" fmla="*/ 727 w 2705"/>
                  <a:gd name="T53" fmla="*/ 718 h 1439"/>
                  <a:gd name="T54" fmla="*/ 633 w 2705"/>
                  <a:gd name="T55" fmla="*/ 718 h 1439"/>
                  <a:gd name="T56" fmla="*/ 554 w 2705"/>
                  <a:gd name="T57" fmla="*/ 742 h 1439"/>
                  <a:gd name="T58" fmla="*/ 490 w 2705"/>
                  <a:gd name="T59" fmla="*/ 789 h 1439"/>
                  <a:gd name="T60" fmla="*/ 451 w 2705"/>
                  <a:gd name="T61" fmla="*/ 821 h 1439"/>
                  <a:gd name="T62" fmla="*/ 459 w 2705"/>
                  <a:gd name="T63" fmla="*/ 932 h 1439"/>
                  <a:gd name="T64" fmla="*/ 340 w 2705"/>
                  <a:gd name="T65" fmla="*/ 1098 h 1439"/>
                  <a:gd name="T66" fmla="*/ 87 w 2705"/>
                  <a:gd name="T67" fmla="*/ 1200 h 1439"/>
                  <a:gd name="T68" fmla="*/ 63 w 2705"/>
                  <a:gd name="T69" fmla="*/ 1366 h 1439"/>
                  <a:gd name="T70" fmla="*/ 0 w 2705"/>
                  <a:gd name="T71" fmla="*/ 1414 h 1439"/>
                  <a:gd name="T72" fmla="*/ 498 w 2705"/>
                  <a:gd name="T73" fmla="*/ 1406 h 1439"/>
                  <a:gd name="T74" fmla="*/ 577 w 2705"/>
                  <a:gd name="T75" fmla="*/ 1311 h 1439"/>
                  <a:gd name="T76" fmla="*/ 680 w 2705"/>
                  <a:gd name="T77" fmla="*/ 1303 h 1439"/>
                  <a:gd name="T78" fmla="*/ 2269 w 2705"/>
                  <a:gd name="T79" fmla="*/ 1074 h 1439"/>
                  <a:gd name="T80" fmla="*/ 2348 w 2705"/>
                  <a:gd name="T81" fmla="*/ 1019 h 1439"/>
                  <a:gd name="T82" fmla="*/ 2427 w 2705"/>
                  <a:gd name="T83" fmla="*/ 939 h 1439"/>
                  <a:gd name="T84" fmla="*/ 2475 w 2705"/>
                  <a:gd name="T85" fmla="*/ 861 h 1439"/>
                  <a:gd name="T86" fmla="*/ 2633 w 2705"/>
                  <a:gd name="T87" fmla="*/ 718 h 1439"/>
                  <a:gd name="T88" fmla="*/ 2601 w 2705"/>
                  <a:gd name="T89" fmla="*/ 592 h 1439"/>
                  <a:gd name="T90" fmla="*/ 2451 w 2705"/>
                  <a:gd name="T91" fmla="*/ 395 h 1439"/>
                  <a:gd name="T92" fmla="*/ 2427 w 2705"/>
                  <a:gd name="T93" fmla="*/ 261 h 14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705" h="1439">
                    <a:moveTo>
                      <a:pt x="2396" y="229"/>
                    </a:moveTo>
                    <a:lnTo>
                      <a:pt x="2396" y="229"/>
                    </a:lnTo>
                    <a:cubicBezTo>
                      <a:pt x="2396" y="221"/>
                      <a:pt x="2396" y="205"/>
                      <a:pt x="2380" y="205"/>
                    </a:cubicBezTo>
                    <a:cubicBezTo>
                      <a:pt x="2364" y="197"/>
                      <a:pt x="2340" y="190"/>
                      <a:pt x="2325" y="182"/>
                    </a:cubicBezTo>
                    <a:cubicBezTo>
                      <a:pt x="2316" y="166"/>
                      <a:pt x="2325" y="166"/>
                      <a:pt x="2309" y="158"/>
                    </a:cubicBezTo>
                    <a:cubicBezTo>
                      <a:pt x="2301" y="158"/>
                      <a:pt x="2293" y="150"/>
                      <a:pt x="2285" y="134"/>
                    </a:cubicBezTo>
                    <a:cubicBezTo>
                      <a:pt x="2285" y="126"/>
                      <a:pt x="2285" y="126"/>
                      <a:pt x="2285" y="126"/>
                    </a:cubicBezTo>
                    <a:cubicBezTo>
                      <a:pt x="2269" y="110"/>
                      <a:pt x="2269" y="110"/>
                      <a:pt x="2269" y="110"/>
                    </a:cubicBezTo>
                    <a:cubicBezTo>
                      <a:pt x="2245" y="134"/>
                      <a:pt x="2245" y="134"/>
                      <a:pt x="2245" y="134"/>
                    </a:cubicBezTo>
                    <a:lnTo>
                      <a:pt x="2222" y="142"/>
                    </a:lnTo>
                    <a:cubicBezTo>
                      <a:pt x="2214" y="150"/>
                      <a:pt x="2206" y="166"/>
                      <a:pt x="2198" y="166"/>
                    </a:cubicBezTo>
                    <a:cubicBezTo>
                      <a:pt x="2190" y="158"/>
                      <a:pt x="2174" y="158"/>
                      <a:pt x="2174" y="174"/>
                    </a:cubicBezTo>
                    <a:cubicBezTo>
                      <a:pt x="2166" y="182"/>
                      <a:pt x="2158" y="190"/>
                      <a:pt x="2143" y="190"/>
                    </a:cubicBezTo>
                    <a:cubicBezTo>
                      <a:pt x="2119" y="190"/>
                      <a:pt x="2111" y="174"/>
                      <a:pt x="2079" y="166"/>
                    </a:cubicBezTo>
                    <a:cubicBezTo>
                      <a:pt x="2048" y="158"/>
                      <a:pt x="2056" y="205"/>
                      <a:pt x="2032" y="213"/>
                    </a:cubicBezTo>
                    <a:cubicBezTo>
                      <a:pt x="2008" y="221"/>
                      <a:pt x="1961" y="182"/>
                      <a:pt x="1945" y="158"/>
                    </a:cubicBezTo>
                    <a:cubicBezTo>
                      <a:pt x="1929" y="142"/>
                      <a:pt x="1882" y="166"/>
                      <a:pt x="1834" y="158"/>
                    </a:cubicBezTo>
                    <a:cubicBezTo>
                      <a:pt x="1787" y="158"/>
                      <a:pt x="1803" y="118"/>
                      <a:pt x="1779" y="103"/>
                    </a:cubicBezTo>
                    <a:cubicBezTo>
                      <a:pt x="1755" y="87"/>
                      <a:pt x="1755" y="71"/>
                      <a:pt x="1732" y="32"/>
                    </a:cubicBezTo>
                    <a:cubicBezTo>
                      <a:pt x="1708" y="0"/>
                      <a:pt x="1700" y="32"/>
                      <a:pt x="1668" y="23"/>
                    </a:cubicBezTo>
                    <a:cubicBezTo>
                      <a:pt x="1637" y="16"/>
                      <a:pt x="1613" y="16"/>
                      <a:pt x="1581" y="16"/>
                    </a:cubicBezTo>
                    <a:cubicBezTo>
                      <a:pt x="1558" y="16"/>
                      <a:pt x="1558" y="55"/>
                      <a:pt x="1550" y="79"/>
                    </a:cubicBezTo>
                    <a:cubicBezTo>
                      <a:pt x="1542" y="103"/>
                      <a:pt x="1550" y="110"/>
                      <a:pt x="1566" y="126"/>
                    </a:cubicBezTo>
                    <a:cubicBezTo>
                      <a:pt x="1581" y="150"/>
                      <a:pt x="1573" y="174"/>
                      <a:pt x="1573" y="182"/>
                    </a:cubicBezTo>
                    <a:cubicBezTo>
                      <a:pt x="1573" y="197"/>
                      <a:pt x="1542" y="190"/>
                      <a:pt x="1494" y="197"/>
                    </a:cubicBezTo>
                    <a:cubicBezTo>
                      <a:pt x="1455" y="205"/>
                      <a:pt x="1486" y="229"/>
                      <a:pt x="1463" y="253"/>
                    </a:cubicBezTo>
                    <a:cubicBezTo>
                      <a:pt x="1447" y="269"/>
                      <a:pt x="1423" y="229"/>
                      <a:pt x="1407" y="221"/>
                    </a:cubicBezTo>
                    <a:cubicBezTo>
                      <a:pt x="1399" y="205"/>
                      <a:pt x="1368" y="221"/>
                      <a:pt x="1368" y="261"/>
                    </a:cubicBezTo>
                    <a:cubicBezTo>
                      <a:pt x="1360" y="292"/>
                      <a:pt x="1368" y="284"/>
                      <a:pt x="1384" y="316"/>
                    </a:cubicBezTo>
                    <a:cubicBezTo>
                      <a:pt x="1392" y="348"/>
                      <a:pt x="1360" y="340"/>
                      <a:pt x="1352" y="356"/>
                    </a:cubicBezTo>
                    <a:cubicBezTo>
                      <a:pt x="1336" y="379"/>
                      <a:pt x="1336" y="371"/>
                      <a:pt x="1320" y="371"/>
                    </a:cubicBezTo>
                    <a:cubicBezTo>
                      <a:pt x="1305" y="379"/>
                      <a:pt x="1305" y="395"/>
                      <a:pt x="1305" y="419"/>
                    </a:cubicBezTo>
                    <a:cubicBezTo>
                      <a:pt x="1305" y="435"/>
                      <a:pt x="1281" y="466"/>
                      <a:pt x="1265" y="458"/>
                    </a:cubicBezTo>
                    <a:cubicBezTo>
                      <a:pt x="1249" y="458"/>
                      <a:pt x="1210" y="561"/>
                      <a:pt x="1218" y="584"/>
                    </a:cubicBezTo>
                    <a:cubicBezTo>
                      <a:pt x="1218" y="608"/>
                      <a:pt x="1202" y="600"/>
                      <a:pt x="1178" y="608"/>
                    </a:cubicBezTo>
                    <a:cubicBezTo>
                      <a:pt x="1155" y="615"/>
                      <a:pt x="1155" y="600"/>
                      <a:pt x="1146" y="600"/>
                    </a:cubicBezTo>
                    <a:cubicBezTo>
                      <a:pt x="1131" y="592"/>
                      <a:pt x="1115" y="592"/>
                      <a:pt x="1099" y="576"/>
                    </a:cubicBezTo>
                    <a:cubicBezTo>
                      <a:pt x="1083" y="569"/>
                      <a:pt x="1075" y="545"/>
                      <a:pt x="1067" y="545"/>
                    </a:cubicBezTo>
                    <a:cubicBezTo>
                      <a:pt x="1060" y="545"/>
                      <a:pt x="1052" y="569"/>
                      <a:pt x="1036" y="584"/>
                    </a:cubicBezTo>
                    <a:cubicBezTo>
                      <a:pt x="1028" y="592"/>
                      <a:pt x="1012" y="592"/>
                      <a:pt x="1004" y="615"/>
                    </a:cubicBezTo>
                    <a:cubicBezTo>
                      <a:pt x="1004" y="631"/>
                      <a:pt x="1004" y="631"/>
                      <a:pt x="988" y="639"/>
                    </a:cubicBezTo>
                    <a:cubicBezTo>
                      <a:pt x="973" y="647"/>
                      <a:pt x="973" y="655"/>
                      <a:pt x="973" y="663"/>
                    </a:cubicBezTo>
                    <a:cubicBezTo>
                      <a:pt x="973" y="671"/>
                      <a:pt x="980" y="695"/>
                      <a:pt x="973" y="702"/>
                    </a:cubicBezTo>
                    <a:cubicBezTo>
                      <a:pt x="973" y="710"/>
                      <a:pt x="949" y="702"/>
                      <a:pt x="949" y="702"/>
                    </a:cubicBezTo>
                    <a:cubicBezTo>
                      <a:pt x="941" y="679"/>
                      <a:pt x="941" y="679"/>
                      <a:pt x="941" y="679"/>
                    </a:cubicBezTo>
                    <a:cubicBezTo>
                      <a:pt x="941" y="679"/>
                      <a:pt x="909" y="663"/>
                      <a:pt x="909" y="655"/>
                    </a:cubicBezTo>
                    <a:cubicBezTo>
                      <a:pt x="902" y="647"/>
                      <a:pt x="902" y="639"/>
                      <a:pt x="893" y="639"/>
                    </a:cubicBezTo>
                    <a:cubicBezTo>
                      <a:pt x="886" y="647"/>
                      <a:pt x="878" y="663"/>
                      <a:pt x="870" y="663"/>
                    </a:cubicBezTo>
                    <a:cubicBezTo>
                      <a:pt x="862" y="663"/>
                      <a:pt x="846" y="671"/>
                      <a:pt x="838" y="679"/>
                    </a:cubicBezTo>
                    <a:cubicBezTo>
                      <a:pt x="838" y="686"/>
                      <a:pt x="830" y="695"/>
                      <a:pt x="815" y="695"/>
                    </a:cubicBezTo>
                    <a:cubicBezTo>
                      <a:pt x="807" y="686"/>
                      <a:pt x="799" y="702"/>
                      <a:pt x="799" y="718"/>
                    </a:cubicBezTo>
                    <a:cubicBezTo>
                      <a:pt x="807" y="734"/>
                      <a:pt x="799" y="750"/>
                      <a:pt x="791" y="750"/>
                    </a:cubicBezTo>
                    <a:cubicBezTo>
                      <a:pt x="783" y="758"/>
                      <a:pt x="775" y="750"/>
                      <a:pt x="759" y="734"/>
                    </a:cubicBezTo>
                    <a:cubicBezTo>
                      <a:pt x="743" y="718"/>
                      <a:pt x="743" y="726"/>
                      <a:pt x="727" y="718"/>
                    </a:cubicBezTo>
                    <a:cubicBezTo>
                      <a:pt x="704" y="718"/>
                      <a:pt x="704" y="702"/>
                      <a:pt x="688" y="695"/>
                    </a:cubicBezTo>
                    <a:cubicBezTo>
                      <a:pt x="672" y="695"/>
                      <a:pt x="649" y="702"/>
                      <a:pt x="633" y="718"/>
                    </a:cubicBezTo>
                    <a:cubicBezTo>
                      <a:pt x="617" y="726"/>
                      <a:pt x="609" y="734"/>
                      <a:pt x="617" y="750"/>
                    </a:cubicBezTo>
                    <a:cubicBezTo>
                      <a:pt x="617" y="766"/>
                      <a:pt x="569" y="742"/>
                      <a:pt x="554" y="742"/>
                    </a:cubicBezTo>
                    <a:cubicBezTo>
                      <a:pt x="538" y="742"/>
                      <a:pt x="522" y="758"/>
                      <a:pt x="522" y="766"/>
                    </a:cubicBezTo>
                    <a:cubicBezTo>
                      <a:pt x="522" y="781"/>
                      <a:pt x="514" y="789"/>
                      <a:pt x="490" y="789"/>
                    </a:cubicBezTo>
                    <a:cubicBezTo>
                      <a:pt x="482" y="789"/>
                      <a:pt x="467" y="789"/>
                      <a:pt x="459" y="789"/>
                    </a:cubicBezTo>
                    <a:cubicBezTo>
                      <a:pt x="459" y="805"/>
                      <a:pt x="459" y="813"/>
                      <a:pt x="451" y="821"/>
                    </a:cubicBezTo>
                    <a:cubicBezTo>
                      <a:pt x="435" y="845"/>
                      <a:pt x="411" y="861"/>
                      <a:pt x="435" y="884"/>
                    </a:cubicBezTo>
                    <a:cubicBezTo>
                      <a:pt x="451" y="900"/>
                      <a:pt x="475" y="924"/>
                      <a:pt x="459" y="932"/>
                    </a:cubicBezTo>
                    <a:cubicBezTo>
                      <a:pt x="435" y="939"/>
                      <a:pt x="293" y="939"/>
                      <a:pt x="309" y="1003"/>
                    </a:cubicBezTo>
                    <a:cubicBezTo>
                      <a:pt x="324" y="1066"/>
                      <a:pt x="348" y="1074"/>
                      <a:pt x="340" y="1098"/>
                    </a:cubicBezTo>
                    <a:cubicBezTo>
                      <a:pt x="332" y="1129"/>
                      <a:pt x="301" y="1169"/>
                      <a:pt x="261" y="1137"/>
                    </a:cubicBezTo>
                    <a:cubicBezTo>
                      <a:pt x="222" y="1106"/>
                      <a:pt x="79" y="1074"/>
                      <a:pt x="87" y="1200"/>
                    </a:cubicBezTo>
                    <a:cubicBezTo>
                      <a:pt x="95" y="1208"/>
                      <a:pt x="119" y="1295"/>
                      <a:pt x="79" y="1295"/>
                    </a:cubicBezTo>
                    <a:cubicBezTo>
                      <a:pt x="48" y="1295"/>
                      <a:pt x="79" y="1319"/>
                      <a:pt x="63" y="1366"/>
                    </a:cubicBezTo>
                    <a:cubicBezTo>
                      <a:pt x="48" y="1414"/>
                      <a:pt x="48" y="1398"/>
                      <a:pt x="40" y="1390"/>
                    </a:cubicBezTo>
                    <a:cubicBezTo>
                      <a:pt x="24" y="1390"/>
                      <a:pt x="0" y="1406"/>
                      <a:pt x="0" y="1414"/>
                    </a:cubicBezTo>
                    <a:cubicBezTo>
                      <a:pt x="0" y="1422"/>
                      <a:pt x="0" y="1422"/>
                      <a:pt x="0" y="1422"/>
                    </a:cubicBezTo>
                    <a:cubicBezTo>
                      <a:pt x="95" y="1438"/>
                      <a:pt x="467" y="1406"/>
                      <a:pt x="498" y="1406"/>
                    </a:cubicBezTo>
                    <a:cubicBezTo>
                      <a:pt x="530" y="1398"/>
                      <a:pt x="498" y="1343"/>
                      <a:pt x="498" y="1319"/>
                    </a:cubicBezTo>
                    <a:cubicBezTo>
                      <a:pt x="498" y="1295"/>
                      <a:pt x="562" y="1303"/>
                      <a:pt x="577" y="1311"/>
                    </a:cubicBezTo>
                    <a:cubicBezTo>
                      <a:pt x="601" y="1327"/>
                      <a:pt x="625" y="1351"/>
                      <a:pt x="633" y="1335"/>
                    </a:cubicBezTo>
                    <a:cubicBezTo>
                      <a:pt x="640" y="1311"/>
                      <a:pt x="680" y="1303"/>
                      <a:pt x="680" y="1303"/>
                    </a:cubicBezTo>
                    <a:cubicBezTo>
                      <a:pt x="1099" y="1279"/>
                      <a:pt x="1724" y="1208"/>
                      <a:pt x="2174" y="1153"/>
                    </a:cubicBezTo>
                    <a:cubicBezTo>
                      <a:pt x="2214" y="1121"/>
                      <a:pt x="2261" y="1090"/>
                      <a:pt x="2269" y="1074"/>
                    </a:cubicBezTo>
                    <a:cubicBezTo>
                      <a:pt x="2293" y="1050"/>
                      <a:pt x="2293" y="1074"/>
                      <a:pt x="2316" y="1074"/>
                    </a:cubicBezTo>
                    <a:cubicBezTo>
                      <a:pt x="2332" y="1074"/>
                      <a:pt x="2340" y="1058"/>
                      <a:pt x="2348" y="1019"/>
                    </a:cubicBezTo>
                    <a:cubicBezTo>
                      <a:pt x="2356" y="979"/>
                      <a:pt x="2388" y="995"/>
                      <a:pt x="2403" y="979"/>
                    </a:cubicBezTo>
                    <a:cubicBezTo>
                      <a:pt x="2427" y="971"/>
                      <a:pt x="2419" y="971"/>
                      <a:pt x="2427" y="939"/>
                    </a:cubicBezTo>
                    <a:cubicBezTo>
                      <a:pt x="2427" y="908"/>
                      <a:pt x="2435" y="924"/>
                      <a:pt x="2443" y="916"/>
                    </a:cubicBezTo>
                    <a:cubicBezTo>
                      <a:pt x="2451" y="908"/>
                      <a:pt x="2475" y="884"/>
                      <a:pt x="2475" y="861"/>
                    </a:cubicBezTo>
                    <a:cubicBezTo>
                      <a:pt x="2475" y="837"/>
                      <a:pt x="2514" y="813"/>
                      <a:pt x="2538" y="805"/>
                    </a:cubicBezTo>
                    <a:cubicBezTo>
                      <a:pt x="2554" y="789"/>
                      <a:pt x="2617" y="734"/>
                      <a:pt x="2633" y="718"/>
                    </a:cubicBezTo>
                    <a:cubicBezTo>
                      <a:pt x="2641" y="702"/>
                      <a:pt x="2680" y="663"/>
                      <a:pt x="2704" y="631"/>
                    </a:cubicBezTo>
                    <a:cubicBezTo>
                      <a:pt x="2680" y="608"/>
                      <a:pt x="2656" y="623"/>
                      <a:pt x="2601" y="592"/>
                    </a:cubicBezTo>
                    <a:cubicBezTo>
                      <a:pt x="2538" y="561"/>
                      <a:pt x="2538" y="522"/>
                      <a:pt x="2514" y="482"/>
                    </a:cubicBezTo>
                    <a:cubicBezTo>
                      <a:pt x="2498" y="450"/>
                      <a:pt x="2483" y="419"/>
                      <a:pt x="2451" y="395"/>
                    </a:cubicBezTo>
                    <a:cubicBezTo>
                      <a:pt x="2427" y="371"/>
                      <a:pt x="2419" y="276"/>
                      <a:pt x="2419" y="269"/>
                    </a:cubicBezTo>
                    <a:cubicBezTo>
                      <a:pt x="2419" y="269"/>
                      <a:pt x="2419" y="261"/>
                      <a:pt x="2427" y="261"/>
                    </a:cubicBezTo>
                    <a:cubicBezTo>
                      <a:pt x="2419" y="253"/>
                      <a:pt x="2403" y="237"/>
                      <a:pt x="2396" y="229"/>
                    </a:cubicBez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4" name="Freeform 782"/>
              <p:cNvSpPr>
                <a:spLocks noChangeArrowheads="1"/>
              </p:cNvSpPr>
              <p:nvPr/>
            </p:nvSpPr>
            <p:spPr bwMode="auto">
              <a:xfrm>
                <a:off x="13684146" y="5985128"/>
                <a:ext cx="1426374" cy="749135"/>
              </a:xfrm>
              <a:custGeom>
                <a:avLst/>
                <a:gdLst>
                  <a:gd name="T0" fmla="*/ 8 w 2713"/>
                  <a:gd name="T1" fmla="*/ 1406 h 1423"/>
                  <a:gd name="T2" fmla="*/ 71 w 2713"/>
                  <a:gd name="T3" fmla="*/ 1311 h 1423"/>
                  <a:gd name="T4" fmla="*/ 87 w 2713"/>
                  <a:gd name="T5" fmla="*/ 1192 h 1423"/>
                  <a:gd name="T6" fmla="*/ 332 w 2713"/>
                  <a:gd name="T7" fmla="*/ 1058 h 1423"/>
                  <a:gd name="T8" fmla="*/ 443 w 2713"/>
                  <a:gd name="T9" fmla="*/ 876 h 1423"/>
                  <a:gd name="T10" fmla="*/ 467 w 2713"/>
                  <a:gd name="T11" fmla="*/ 781 h 1423"/>
                  <a:gd name="T12" fmla="*/ 617 w 2713"/>
                  <a:gd name="T13" fmla="*/ 750 h 1423"/>
                  <a:gd name="T14" fmla="*/ 712 w 2713"/>
                  <a:gd name="T15" fmla="*/ 694 h 1423"/>
                  <a:gd name="T16" fmla="*/ 807 w 2713"/>
                  <a:gd name="T17" fmla="*/ 710 h 1423"/>
                  <a:gd name="T18" fmla="*/ 886 w 2713"/>
                  <a:gd name="T19" fmla="*/ 639 h 1423"/>
                  <a:gd name="T20" fmla="*/ 949 w 2713"/>
                  <a:gd name="T21" fmla="*/ 663 h 1423"/>
                  <a:gd name="T22" fmla="*/ 996 w 2713"/>
                  <a:gd name="T23" fmla="*/ 631 h 1423"/>
                  <a:gd name="T24" fmla="*/ 1060 w 2713"/>
                  <a:gd name="T25" fmla="*/ 553 h 1423"/>
                  <a:gd name="T26" fmla="*/ 1154 w 2713"/>
                  <a:gd name="T27" fmla="*/ 584 h 1423"/>
                  <a:gd name="T28" fmla="*/ 1218 w 2713"/>
                  <a:gd name="T29" fmla="*/ 576 h 1423"/>
                  <a:gd name="T30" fmla="*/ 1352 w 2713"/>
                  <a:gd name="T31" fmla="*/ 348 h 1423"/>
                  <a:gd name="T32" fmla="*/ 1423 w 2713"/>
                  <a:gd name="T33" fmla="*/ 205 h 1423"/>
                  <a:gd name="T34" fmla="*/ 1550 w 2713"/>
                  <a:gd name="T35" fmla="*/ 182 h 1423"/>
                  <a:gd name="T36" fmla="*/ 1589 w 2713"/>
                  <a:gd name="T37" fmla="*/ 0 h 1423"/>
                  <a:gd name="T38" fmla="*/ 1740 w 2713"/>
                  <a:gd name="T39" fmla="*/ 24 h 1423"/>
                  <a:gd name="T40" fmla="*/ 1898 w 2713"/>
                  <a:gd name="T41" fmla="*/ 142 h 1423"/>
                  <a:gd name="T42" fmla="*/ 2080 w 2713"/>
                  <a:gd name="T43" fmla="*/ 150 h 1423"/>
                  <a:gd name="T44" fmla="*/ 2206 w 2713"/>
                  <a:gd name="T45" fmla="*/ 150 h 1423"/>
                  <a:gd name="T46" fmla="*/ 2301 w 2713"/>
                  <a:gd name="T47" fmla="*/ 126 h 1423"/>
                  <a:gd name="T48" fmla="*/ 2411 w 2713"/>
                  <a:gd name="T49" fmla="*/ 221 h 1423"/>
                  <a:gd name="T50" fmla="*/ 2522 w 2713"/>
                  <a:gd name="T51" fmla="*/ 466 h 1423"/>
                  <a:gd name="T52" fmla="*/ 2712 w 2713"/>
                  <a:gd name="T53" fmla="*/ 623 h 1423"/>
                  <a:gd name="T54" fmla="*/ 2451 w 2713"/>
                  <a:gd name="T55" fmla="*/ 908 h 1423"/>
                  <a:gd name="T56" fmla="*/ 2356 w 2713"/>
                  <a:gd name="T57" fmla="*/ 1011 h 1423"/>
                  <a:gd name="T58" fmla="*/ 2182 w 2713"/>
                  <a:gd name="T59" fmla="*/ 1145 h 1423"/>
                  <a:gd name="T60" fmla="*/ 593 w 2713"/>
                  <a:gd name="T61" fmla="*/ 1311 h 1423"/>
                  <a:gd name="T62" fmla="*/ 506 w 2713"/>
                  <a:gd name="T63" fmla="*/ 1398 h 1423"/>
                  <a:gd name="T64" fmla="*/ 490 w 2713"/>
                  <a:gd name="T65" fmla="*/ 1390 h 1423"/>
                  <a:gd name="T66" fmla="*/ 593 w 2713"/>
                  <a:gd name="T67" fmla="*/ 1303 h 1423"/>
                  <a:gd name="T68" fmla="*/ 2174 w 2713"/>
                  <a:gd name="T69" fmla="*/ 1137 h 1423"/>
                  <a:gd name="T70" fmla="*/ 2348 w 2713"/>
                  <a:gd name="T71" fmla="*/ 1011 h 1423"/>
                  <a:gd name="T72" fmla="*/ 2451 w 2713"/>
                  <a:gd name="T73" fmla="*/ 908 h 1423"/>
                  <a:gd name="T74" fmla="*/ 2672 w 2713"/>
                  <a:gd name="T75" fmla="*/ 607 h 1423"/>
                  <a:gd name="T76" fmla="*/ 2419 w 2713"/>
                  <a:gd name="T77" fmla="*/ 261 h 1423"/>
                  <a:gd name="T78" fmla="*/ 2324 w 2713"/>
                  <a:gd name="T79" fmla="*/ 158 h 1423"/>
                  <a:gd name="T80" fmla="*/ 2230 w 2713"/>
                  <a:gd name="T81" fmla="*/ 142 h 1423"/>
                  <a:gd name="T82" fmla="*/ 2087 w 2713"/>
                  <a:gd name="T83" fmla="*/ 158 h 1423"/>
                  <a:gd name="T84" fmla="*/ 1929 w 2713"/>
                  <a:gd name="T85" fmla="*/ 150 h 1423"/>
                  <a:gd name="T86" fmla="*/ 1755 w 2713"/>
                  <a:gd name="T87" fmla="*/ 55 h 1423"/>
                  <a:gd name="T88" fmla="*/ 1589 w 2713"/>
                  <a:gd name="T89" fmla="*/ 8 h 1423"/>
                  <a:gd name="T90" fmla="*/ 1581 w 2713"/>
                  <a:gd name="T91" fmla="*/ 174 h 1423"/>
                  <a:gd name="T92" fmla="*/ 1423 w 2713"/>
                  <a:gd name="T93" fmla="*/ 221 h 1423"/>
                  <a:gd name="T94" fmla="*/ 1376 w 2713"/>
                  <a:gd name="T95" fmla="*/ 340 h 1423"/>
                  <a:gd name="T96" fmla="*/ 1265 w 2713"/>
                  <a:gd name="T97" fmla="*/ 466 h 1423"/>
                  <a:gd name="T98" fmla="*/ 1154 w 2713"/>
                  <a:gd name="T99" fmla="*/ 600 h 1423"/>
                  <a:gd name="T100" fmla="*/ 1075 w 2713"/>
                  <a:gd name="T101" fmla="*/ 545 h 1423"/>
                  <a:gd name="T102" fmla="*/ 1004 w 2713"/>
                  <a:gd name="T103" fmla="*/ 631 h 1423"/>
                  <a:gd name="T104" fmla="*/ 957 w 2713"/>
                  <a:gd name="T105" fmla="*/ 694 h 1423"/>
                  <a:gd name="T106" fmla="*/ 894 w 2713"/>
                  <a:gd name="T107" fmla="*/ 647 h 1423"/>
                  <a:gd name="T108" fmla="*/ 815 w 2713"/>
                  <a:gd name="T109" fmla="*/ 687 h 1423"/>
                  <a:gd name="T110" fmla="*/ 728 w 2713"/>
                  <a:gd name="T111" fmla="*/ 718 h 1423"/>
                  <a:gd name="T112" fmla="*/ 625 w 2713"/>
                  <a:gd name="T113" fmla="*/ 750 h 1423"/>
                  <a:gd name="T114" fmla="*/ 498 w 2713"/>
                  <a:gd name="T115" fmla="*/ 781 h 1423"/>
                  <a:gd name="T116" fmla="*/ 475 w 2713"/>
                  <a:gd name="T117" fmla="*/ 916 h 1423"/>
                  <a:gd name="T118" fmla="*/ 348 w 2713"/>
                  <a:gd name="T119" fmla="*/ 1098 h 1423"/>
                  <a:gd name="T120" fmla="*/ 111 w 2713"/>
                  <a:gd name="T121" fmla="*/ 1279 h 1423"/>
                  <a:gd name="T122" fmla="*/ 48 w 2713"/>
                  <a:gd name="T123" fmla="*/ 1390 h 1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713" h="1423">
                    <a:moveTo>
                      <a:pt x="71" y="1422"/>
                    </a:moveTo>
                    <a:lnTo>
                      <a:pt x="71" y="1422"/>
                    </a:lnTo>
                    <a:cubicBezTo>
                      <a:pt x="40" y="1422"/>
                      <a:pt x="24" y="1422"/>
                      <a:pt x="8" y="1422"/>
                    </a:cubicBezTo>
                    <a:cubicBezTo>
                      <a:pt x="0" y="1422"/>
                      <a:pt x="0" y="1422"/>
                      <a:pt x="0" y="1422"/>
                    </a:cubicBezTo>
                    <a:cubicBezTo>
                      <a:pt x="8" y="1414"/>
                      <a:pt x="8" y="1414"/>
                      <a:pt x="8" y="1414"/>
                    </a:cubicBezTo>
                    <a:cubicBezTo>
                      <a:pt x="8" y="1414"/>
                      <a:pt x="8" y="1414"/>
                      <a:pt x="8" y="1406"/>
                    </a:cubicBezTo>
                    <a:cubicBezTo>
                      <a:pt x="8" y="1398"/>
                      <a:pt x="24" y="1382"/>
                      <a:pt x="40" y="1382"/>
                    </a:cubicBezTo>
                    <a:cubicBezTo>
                      <a:pt x="40" y="1382"/>
                      <a:pt x="40" y="1382"/>
                      <a:pt x="48" y="1382"/>
                    </a:cubicBezTo>
                    <a:lnTo>
                      <a:pt x="56" y="1382"/>
                    </a:lnTo>
                    <a:cubicBezTo>
                      <a:pt x="56" y="1390"/>
                      <a:pt x="56" y="1390"/>
                      <a:pt x="56" y="1390"/>
                    </a:cubicBezTo>
                    <a:cubicBezTo>
                      <a:pt x="56" y="1382"/>
                      <a:pt x="64" y="1366"/>
                      <a:pt x="71" y="1358"/>
                    </a:cubicBezTo>
                    <a:cubicBezTo>
                      <a:pt x="71" y="1335"/>
                      <a:pt x="71" y="1319"/>
                      <a:pt x="71" y="1311"/>
                    </a:cubicBezTo>
                    <a:cubicBezTo>
                      <a:pt x="71" y="1303"/>
                      <a:pt x="71" y="1295"/>
                      <a:pt x="71" y="1287"/>
                    </a:cubicBezTo>
                    <a:cubicBezTo>
                      <a:pt x="71" y="1287"/>
                      <a:pt x="79" y="1287"/>
                      <a:pt x="87" y="1287"/>
                    </a:cubicBezTo>
                    <a:cubicBezTo>
                      <a:pt x="95" y="1287"/>
                      <a:pt x="103" y="1279"/>
                      <a:pt x="103" y="1271"/>
                    </a:cubicBezTo>
                    <a:cubicBezTo>
                      <a:pt x="111" y="1248"/>
                      <a:pt x="95" y="1200"/>
                      <a:pt x="87" y="1192"/>
                    </a:cubicBezTo>
                    <a:lnTo>
                      <a:pt x="87" y="1192"/>
                    </a:lnTo>
                    <a:lnTo>
                      <a:pt x="87" y="1192"/>
                    </a:lnTo>
                    <a:cubicBezTo>
                      <a:pt x="87" y="1161"/>
                      <a:pt x="95" y="1137"/>
                      <a:pt x="111" y="1121"/>
                    </a:cubicBezTo>
                    <a:cubicBezTo>
                      <a:pt x="127" y="1105"/>
                      <a:pt x="151" y="1098"/>
                      <a:pt x="174" y="1098"/>
                    </a:cubicBezTo>
                    <a:cubicBezTo>
                      <a:pt x="214" y="1098"/>
                      <a:pt x="253" y="1113"/>
                      <a:pt x="269" y="1129"/>
                    </a:cubicBezTo>
                    <a:cubicBezTo>
                      <a:pt x="277" y="1137"/>
                      <a:pt x="293" y="1137"/>
                      <a:pt x="301" y="1137"/>
                    </a:cubicBezTo>
                    <a:cubicBezTo>
                      <a:pt x="324" y="1137"/>
                      <a:pt x="340" y="1113"/>
                      <a:pt x="340" y="1090"/>
                    </a:cubicBezTo>
                    <a:cubicBezTo>
                      <a:pt x="348" y="1082"/>
                      <a:pt x="340" y="1074"/>
                      <a:pt x="332" y="1058"/>
                    </a:cubicBezTo>
                    <a:cubicBezTo>
                      <a:pt x="324" y="1042"/>
                      <a:pt x="317" y="1026"/>
                      <a:pt x="309" y="995"/>
                    </a:cubicBezTo>
                    <a:cubicBezTo>
                      <a:pt x="309" y="987"/>
                      <a:pt x="309" y="979"/>
                      <a:pt x="317" y="971"/>
                    </a:cubicBezTo>
                    <a:cubicBezTo>
                      <a:pt x="332" y="940"/>
                      <a:pt x="395" y="931"/>
                      <a:pt x="435" y="924"/>
                    </a:cubicBezTo>
                    <a:cubicBezTo>
                      <a:pt x="451" y="924"/>
                      <a:pt x="459" y="924"/>
                      <a:pt x="467" y="924"/>
                    </a:cubicBezTo>
                    <a:cubicBezTo>
                      <a:pt x="467" y="916"/>
                      <a:pt x="467" y="916"/>
                      <a:pt x="467" y="916"/>
                    </a:cubicBezTo>
                    <a:cubicBezTo>
                      <a:pt x="467" y="908"/>
                      <a:pt x="459" y="892"/>
                      <a:pt x="443" y="876"/>
                    </a:cubicBezTo>
                    <a:cubicBezTo>
                      <a:pt x="435" y="876"/>
                      <a:pt x="435" y="876"/>
                      <a:pt x="435" y="876"/>
                    </a:cubicBezTo>
                    <a:cubicBezTo>
                      <a:pt x="419" y="860"/>
                      <a:pt x="435" y="845"/>
                      <a:pt x="443" y="829"/>
                    </a:cubicBezTo>
                    <a:cubicBezTo>
                      <a:pt x="451" y="821"/>
                      <a:pt x="451" y="821"/>
                      <a:pt x="459" y="813"/>
                    </a:cubicBezTo>
                    <a:cubicBezTo>
                      <a:pt x="467" y="805"/>
                      <a:pt x="467" y="797"/>
                      <a:pt x="459" y="781"/>
                    </a:cubicBezTo>
                    <a:lnTo>
                      <a:pt x="459" y="781"/>
                    </a:lnTo>
                    <a:cubicBezTo>
                      <a:pt x="467" y="781"/>
                      <a:pt x="467" y="781"/>
                      <a:pt x="467" y="781"/>
                    </a:cubicBezTo>
                    <a:cubicBezTo>
                      <a:pt x="475" y="773"/>
                      <a:pt x="490" y="773"/>
                      <a:pt x="498" y="781"/>
                    </a:cubicBezTo>
                    <a:lnTo>
                      <a:pt x="506" y="781"/>
                    </a:lnTo>
                    <a:cubicBezTo>
                      <a:pt x="522" y="781"/>
                      <a:pt x="522" y="773"/>
                      <a:pt x="522" y="758"/>
                    </a:cubicBezTo>
                    <a:cubicBezTo>
                      <a:pt x="522" y="742"/>
                      <a:pt x="538" y="726"/>
                      <a:pt x="562" y="726"/>
                    </a:cubicBezTo>
                    <a:cubicBezTo>
                      <a:pt x="570" y="734"/>
                      <a:pt x="577" y="734"/>
                      <a:pt x="585" y="734"/>
                    </a:cubicBezTo>
                    <a:cubicBezTo>
                      <a:pt x="593" y="742"/>
                      <a:pt x="609" y="750"/>
                      <a:pt x="617" y="750"/>
                    </a:cubicBezTo>
                    <a:lnTo>
                      <a:pt x="617" y="750"/>
                    </a:lnTo>
                    <a:cubicBezTo>
                      <a:pt x="617" y="742"/>
                      <a:pt x="617" y="742"/>
                      <a:pt x="617" y="742"/>
                    </a:cubicBezTo>
                    <a:cubicBezTo>
                      <a:pt x="617" y="726"/>
                      <a:pt x="617" y="718"/>
                      <a:pt x="641" y="702"/>
                    </a:cubicBezTo>
                    <a:cubicBezTo>
                      <a:pt x="657" y="694"/>
                      <a:pt x="672" y="687"/>
                      <a:pt x="688" y="687"/>
                    </a:cubicBezTo>
                    <a:cubicBezTo>
                      <a:pt x="696" y="687"/>
                      <a:pt x="696" y="687"/>
                      <a:pt x="696" y="687"/>
                    </a:cubicBezTo>
                    <a:cubicBezTo>
                      <a:pt x="704" y="687"/>
                      <a:pt x="712" y="694"/>
                      <a:pt x="712" y="694"/>
                    </a:cubicBezTo>
                    <a:cubicBezTo>
                      <a:pt x="720" y="702"/>
                      <a:pt x="720" y="710"/>
                      <a:pt x="735" y="710"/>
                    </a:cubicBezTo>
                    <a:lnTo>
                      <a:pt x="743" y="710"/>
                    </a:lnTo>
                    <a:lnTo>
                      <a:pt x="743" y="710"/>
                    </a:lnTo>
                    <a:cubicBezTo>
                      <a:pt x="751" y="710"/>
                      <a:pt x="759" y="710"/>
                      <a:pt x="767" y="726"/>
                    </a:cubicBezTo>
                    <a:cubicBezTo>
                      <a:pt x="783" y="734"/>
                      <a:pt x="791" y="742"/>
                      <a:pt x="799" y="742"/>
                    </a:cubicBezTo>
                    <a:cubicBezTo>
                      <a:pt x="807" y="742"/>
                      <a:pt x="807" y="726"/>
                      <a:pt x="807" y="710"/>
                    </a:cubicBezTo>
                    <a:cubicBezTo>
                      <a:pt x="807" y="702"/>
                      <a:pt x="807" y="687"/>
                      <a:pt x="807" y="687"/>
                    </a:cubicBezTo>
                    <a:cubicBezTo>
                      <a:pt x="815" y="678"/>
                      <a:pt x="823" y="678"/>
                      <a:pt x="830" y="678"/>
                    </a:cubicBezTo>
                    <a:cubicBezTo>
                      <a:pt x="838" y="678"/>
                      <a:pt x="838" y="678"/>
                      <a:pt x="846" y="671"/>
                    </a:cubicBezTo>
                    <a:lnTo>
                      <a:pt x="846" y="671"/>
                    </a:lnTo>
                    <a:cubicBezTo>
                      <a:pt x="854" y="655"/>
                      <a:pt x="870" y="655"/>
                      <a:pt x="878" y="647"/>
                    </a:cubicBezTo>
                    <a:cubicBezTo>
                      <a:pt x="878" y="647"/>
                      <a:pt x="886" y="647"/>
                      <a:pt x="886" y="639"/>
                    </a:cubicBezTo>
                    <a:cubicBezTo>
                      <a:pt x="886" y="639"/>
                      <a:pt x="894" y="631"/>
                      <a:pt x="901" y="631"/>
                    </a:cubicBezTo>
                    <a:lnTo>
                      <a:pt x="901" y="631"/>
                    </a:lnTo>
                    <a:cubicBezTo>
                      <a:pt x="910" y="631"/>
                      <a:pt x="910" y="639"/>
                      <a:pt x="917" y="639"/>
                    </a:cubicBezTo>
                    <a:lnTo>
                      <a:pt x="917" y="647"/>
                    </a:lnTo>
                    <a:cubicBezTo>
                      <a:pt x="917" y="647"/>
                      <a:pt x="933" y="655"/>
                      <a:pt x="949" y="663"/>
                    </a:cubicBezTo>
                    <a:lnTo>
                      <a:pt x="949" y="663"/>
                    </a:lnTo>
                    <a:cubicBezTo>
                      <a:pt x="957" y="687"/>
                      <a:pt x="957" y="687"/>
                      <a:pt x="957" y="687"/>
                    </a:cubicBezTo>
                    <a:cubicBezTo>
                      <a:pt x="965" y="694"/>
                      <a:pt x="973" y="694"/>
                      <a:pt x="973" y="694"/>
                    </a:cubicBezTo>
                    <a:cubicBezTo>
                      <a:pt x="981" y="694"/>
                      <a:pt x="981" y="694"/>
                      <a:pt x="981" y="694"/>
                    </a:cubicBezTo>
                    <a:cubicBezTo>
                      <a:pt x="981" y="694"/>
                      <a:pt x="981" y="671"/>
                      <a:pt x="981" y="663"/>
                    </a:cubicBezTo>
                    <a:lnTo>
                      <a:pt x="981" y="655"/>
                    </a:lnTo>
                    <a:cubicBezTo>
                      <a:pt x="981" y="647"/>
                      <a:pt x="981" y="639"/>
                      <a:pt x="996" y="631"/>
                    </a:cubicBezTo>
                    <a:lnTo>
                      <a:pt x="996" y="631"/>
                    </a:lnTo>
                    <a:cubicBezTo>
                      <a:pt x="1004" y="623"/>
                      <a:pt x="1004" y="623"/>
                      <a:pt x="1012" y="607"/>
                    </a:cubicBezTo>
                    <a:lnTo>
                      <a:pt x="1012" y="607"/>
                    </a:lnTo>
                    <a:cubicBezTo>
                      <a:pt x="1020" y="584"/>
                      <a:pt x="1028" y="584"/>
                      <a:pt x="1036" y="576"/>
                    </a:cubicBezTo>
                    <a:cubicBezTo>
                      <a:pt x="1036" y="576"/>
                      <a:pt x="1044" y="576"/>
                      <a:pt x="1044" y="568"/>
                    </a:cubicBezTo>
                    <a:cubicBezTo>
                      <a:pt x="1052" y="568"/>
                      <a:pt x="1052" y="561"/>
                      <a:pt x="1060" y="553"/>
                    </a:cubicBezTo>
                    <a:cubicBezTo>
                      <a:pt x="1060" y="545"/>
                      <a:pt x="1068" y="537"/>
                      <a:pt x="1075" y="537"/>
                    </a:cubicBezTo>
                    <a:lnTo>
                      <a:pt x="1075" y="537"/>
                    </a:lnTo>
                    <a:cubicBezTo>
                      <a:pt x="1083" y="537"/>
                      <a:pt x="1091" y="545"/>
                      <a:pt x="1099" y="553"/>
                    </a:cubicBezTo>
                    <a:cubicBezTo>
                      <a:pt x="1099" y="561"/>
                      <a:pt x="1107" y="561"/>
                      <a:pt x="1107" y="568"/>
                    </a:cubicBezTo>
                    <a:cubicBezTo>
                      <a:pt x="1123" y="576"/>
                      <a:pt x="1131" y="584"/>
                      <a:pt x="1147" y="584"/>
                    </a:cubicBezTo>
                    <a:cubicBezTo>
                      <a:pt x="1147" y="584"/>
                      <a:pt x="1147" y="584"/>
                      <a:pt x="1154" y="584"/>
                    </a:cubicBezTo>
                    <a:lnTo>
                      <a:pt x="1163" y="592"/>
                    </a:lnTo>
                    <a:lnTo>
                      <a:pt x="1170" y="600"/>
                    </a:lnTo>
                    <a:cubicBezTo>
                      <a:pt x="1178" y="600"/>
                      <a:pt x="1178" y="600"/>
                      <a:pt x="1186" y="592"/>
                    </a:cubicBezTo>
                    <a:cubicBezTo>
                      <a:pt x="1194" y="592"/>
                      <a:pt x="1194" y="592"/>
                      <a:pt x="1202" y="592"/>
                    </a:cubicBezTo>
                    <a:cubicBezTo>
                      <a:pt x="1210" y="592"/>
                      <a:pt x="1218" y="592"/>
                      <a:pt x="1218" y="584"/>
                    </a:cubicBezTo>
                    <a:lnTo>
                      <a:pt x="1218" y="576"/>
                    </a:lnTo>
                    <a:cubicBezTo>
                      <a:pt x="1210" y="553"/>
                      <a:pt x="1241" y="482"/>
                      <a:pt x="1257" y="458"/>
                    </a:cubicBezTo>
                    <a:cubicBezTo>
                      <a:pt x="1265" y="450"/>
                      <a:pt x="1273" y="450"/>
                      <a:pt x="1273" y="450"/>
                    </a:cubicBezTo>
                    <a:cubicBezTo>
                      <a:pt x="1289" y="450"/>
                      <a:pt x="1305" y="427"/>
                      <a:pt x="1305" y="411"/>
                    </a:cubicBezTo>
                    <a:cubicBezTo>
                      <a:pt x="1305" y="379"/>
                      <a:pt x="1313" y="363"/>
                      <a:pt x="1328" y="363"/>
                    </a:cubicBezTo>
                    <a:cubicBezTo>
                      <a:pt x="1336" y="363"/>
                      <a:pt x="1336" y="363"/>
                      <a:pt x="1336" y="363"/>
                    </a:cubicBezTo>
                    <a:cubicBezTo>
                      <a:pt x="1344" y="363"/>
                      <a:pt x="1344" y="363"/>
                      <a:pt x="1352" y="348"/>
                    </a:cubicBezTo>
                    <a:cubicBezTo>
                      <a:pt x="1360" y="340"/>
                      <a:pt x="1368" y="340"/>
                      <a:pt x="1376" y="332"/>
                    </a:cubicBezTo>
                    <a:cubicBezTo>
                      <a:pt x="1384" y="332"/>
                      <a:pt x="1392" y="324"/>
                      <a:pt x="1384" y="308"/>
                    </a:cubicBezTo>
                    <a:cubicBezTo>
                      <a:pt x="1384" y="300"/>
                      <a:pt x="1376" y="292"/>
                      <a:pt x="1376" y="292"/>
                    </a:cubicBezTo>
                    <a:cubicBezTo>
                      <a:pt x="1368" y="276"/>
                      <a:pt x="1368" y="276"/>
                      <a:pt x="1368" y="245"/>
                    </a:cubicBezTo>
                    <a:cubicBezTo>
                      <a:pt x="1376" y="221"/>
                      <a:pt x="1392" y="205"/>
                      <a:pt x="1407" y="205"/>
                    </a:cubicBezTo>
                    <a:cubicBezTo>
                      <a:pt x="1415" y="205"/>
                      <a:pt x="1415" y="205"/>
                      <a:pt x="1423" y="205"/>
                    </a:cubicBezTo>
                    <a:cubicBezTo>
                      <a:pt x="1423" y="213"/>
                      <a:pt x="1423" y="213"/>
                      <a:pt x="1431" y="213"/>
                    </a:cubicBezTo>
                    <a:cubicBezTo>
                      <a:pt x="1439" y="229"/>
                      <a:pt x="1455" y="245"/>
                      <a:pt x="1463" y="245"/>
                    </a:cubicBezTo>
                    <a:cubicBezTo>
                      <a:pt x="1463" y="245"/>
                      <a:pt x="1471" y="245"/>
                      <a:pt x="1471" y="237"/>
                    </a:cubicBezTo>
                    <a:cubicBezTo>
                      <a:pt x="1479" y="229"/>
                      <a:pt x="1479" y="221"/>
                      <a:pt x="1479" y="213"/>
                    </a:cubicBezTo>
                    <a:cubicBezTo>
                      <a:pt x="1479" y="205"/>
                      <a:pt x="1471" y="189"/>
                      <a:pt x="1502" y="182"/>
                    </a:cubicBezTo>
                    <a:cubicBezTo>
                      <a:pt x="1518" y="182"/>
                      <a:pt x="1534" y="182"/>
                      <a:pt x="1550" y="182"/>
                    </a:cubicBezTo>
                    <a:cubicBezTo>
                      <a:pt x="1566" y="182"/>
                      <a:pt x="1574" y="182"/>
                      <a:pt x="1574" y="174"/>
                    </a:cubicBezTo>
                    <a:cubicBezTo>
                      <a:pt x="1581" y="166"/>
                      <a:pt x="1581" y="142"/>
                      <a:pt x="1574" y="118"/>
                    </a:cubicBezTo>
                    <a:cubicBezTo>
                      <a:pt x="1566" y="118"/>
                      <a:pt x="1566" y="110"/>
                      <a:pt x="1566" y="110"/>
                    </a:cubicBezTo>
                    <a:cubicBezTo>
                      <a:pt x="1550" y="102"/>
                      <a:pt x="1550" y="95"/>
                      <a:pt x="1550" y="71"/>
                    </a:cubicBezTo>
                    <a:cubicBezTo>
                      <a:pt x="1558" y="63"/>
                      <a:pt x="1558" y="55"/>
                      <a:pt x="1558" y="47"/>
                    </a:cubicBezTo>
                    <a:cubicBezTo>
                      <a:pt x="1566" y="31"/>
                      <a:pt x="1566" y="0"/>
                      <a:pt x="1589" y="0"/>
                    </a:cubicBezTo>
                    <a:lnTo>
                      <a:pt x="1589" y="0"/>
                    </a:lnTo>
                    <a:cubicBezTo>
                      <a:pt x="1621" y="0"/>
                      <a:pt x="1645" y="8"/>
                      <a:pt x="1676" y="15"/>
                    </a:cubicBezTo>
                    <a:lnTo>
                      <a:pt x="1684" y="15"/>
                    </a:lnTo>
                    <a:cubicBezTo>
                      <a:pt x="1692" y="15"/>
                      <a:pt x="1700" y="15"/>
                      <a:pt x="1700" y="8"/>
                    </a:cubicBezTo>
                    <a:cubicBezTo>
                      <a:pt x="1708" y="8"/>
                      <a:pt x="1708" y="8"/>
                      <a:pt x="1716" y="8"/>
                    </a:cubicBezTo>
                    <a:cubicBezTo>
                      <a:pt x="1724" y="8"/>
                      <a:pt x="1732" y="8"/>
                      <a:pt x="1740" y="24"/>
                    </a:cubicBezTo>
                    <a:cubicBezTo>
                      <a:pt x="1747" y="31"/>
                      <a:pt x="1755" y="47"/>
                      <a:pt x="1755" y="55"/>
                    </a:cubicBezTo>
                    <a:cubicBezTo>
                      <a:pt x="1771" y="71"/>
                      <a:pt x="1771" y="87"/>
                      <a:pt x="1787" y="95"/>
                    </a:cubicBezTo>
                    <a:cubicBezTo>
                      <a:pt x="1795" y="102"/>
                      <a:pt x="1803" y="110"/>
                      <a:pt x="1803" y="118"/>
                    </a:cubicBezTo>
                    <a:cubicBezTo>
                      <a:pt x="1811" y="134"/>
                      <a:pt x="1811" y="142"/>
                      <a:pt x="1842" y="150"/>
                    </a:cubicBezTo>
                    <a:cubicBezTo>
                      <a:pt x="1850" y="150"/>
                      <a:pt x="1850" y="150"/>
                      <a:pt x="1858" y="150"/>
                    </a:cubicBezTo>
                    <a:cubicBezTo>
                      <a:pt x="1874" y="150"/>
                      <a:pt x="1890" y="150"/>
                      <a:pt x="1898" y="142"/>
                    </a:cubicBezTo>
                    <a:cubicBezTo>
                      <a:pt x="1913" y="142"/>
                      <a:pt x="1921" y="142"/>
                      <a:pt x="1929" y="142"/>
                    </a:cubicBezTo>
                    <a:cubicBezTo>
                      <a:pt x="1945" y="142"/>
                      <a:pt x="1953" y="142"/>
                      <a:pt x="1953" y="150"/>
                    </a:cubicBezTo>
                    <a:cubicBezTo>
                      <a:pt x="1969" y="166"/>
                      <a:pt x="2008" y="197"/>
                      <a:pt x="2032" y="197"/>
                    </a:cubicBezTo>
                    <a:lnTo>
                      <a:pt x="2040" y="197"/>
                    </a:lnTo>
                    <a:cubicBezTo>
                      <a:pt x="2048" y="197"/>
                      <a:pt x="2056" y="189"/>
                      <a:pt x="2056" y="182"/>
                    </a:cubicBezTo>
                    <a:cubicBezTo>
                      <a:pt x="2064" y="166"/>
                      <a:pt x="2064" y="150"/>
                      <a:pt x="2080" y="150"/>
                    </a:cubicBezTo>
                    <a:cubicBezTo>
                      <a:pt x="2087" y="150"/>
                      <a:pt x="2087" y="150"/>
                      <a:pt x="2087" y="158"/>
                    </a:cubicBezTo>
                    <a:cubicBezTo>
                      <a:pt x="2103" y="158"/>
                      <a:pt x="2119" y="166"/>
                      <a:pt x="2127" y="166"/>
                    </a:cubicBezTo>
                    <a:cubicBezTo>
                      <a:pt x="2135" y="174"/>
                      <a:pt x="2135" y="182"/>
                      <a:pt x="2143" y="174"/>
                    </a:cubicBezTo>
                    <a:cubicBezTo>
                      <a:pt x="2166" y="174"/>
                      <a:pt x="2174" y="166"/>
                      <a:pt x="2174" y="158"/>
                    </a:cubicBezTo>
                    <a:cubicBezTo>
                      <a:pt x="2182" y="158"/>
                      <a:pt x="2182" y="150"/>
                      <a:pt x="2198" y="150"/>
                    </a:cubicBezTo>
                    <a:lnTo>
                      <a:pt x="2206" y="150"/>
                    </a:lnTo>
                    <a:cubicBezTo>
                      <a:pt x="2214" y="150"/>
                      <a:pt x="2214" y="150"/>
                      <a:pt x="2222" y="134"/>
                    </a:cubicBezTo>
                    <a:cubicBezTo>
                      <a:pt x="2230" y="134"/>
                      <a:pt x="2238" y="126"/>
                      <a:pt x="2246" y="118"/>
                    </a:cubicBezTo>
                    <a:cubicBezTo>
                      <a:pt x="2277" y="102"/>
                      <a:pt x="2277" y="102"/>
                      <a:pt x="2277" y="102"/>
                    </a:cubicBezTo>
                    <a:cubicBezTo>
                      <a:pt x="2293" y="110"/>
                      <a:pt x="2293" y="110"/>
                      <a:pt x="2293" y="110"/>
                    </a:cubicBezTo>
                    <a:cubicBezTo>
                      <a:pt x="2293" y="118"/>
                      <a:pt x="2293" y="118"/>
                      <a:pt x="2293" y="118"/>
                    </a:cubicBezTo>
                    <a:cubicBezTo>
                      <a:pt x="2293" y="118"/>
                      <a:pt x="2293" y="118"/>
                      <a:pt x="2301" y="126"/>
                    </a:cubicBezTo>
                    <a:cubicBezTo>
                      <a:pt x="2301" y="134"/>
                      <a:pt x="2309" y="142"/>
                      <a:pt x="2317" y="150"/>
                    </a:cubicBezTo>
                    <a:cubicBezTo>
                      <a:pt x="2324" y="150"/>
                      <a:pt x="2333" y="158"/>
                      <a:pt x="2333" y="158"/>
                    </a:cubicBezTo>
                    <a:cubicBezTo>
                      <a:pt x="2333" y="158"/>
                      <a:pt x="2333" y="166"/>
                      <a:pt x="2340" y="174"/>
                    </a:cubicBezTo>
                    <a:cubicBezTo>
                      <a:pt x="2340" y="182"/>
                      <a:pt x="2364" y="189"/>
                      <a:pt x="2388" y="189"/>
                    </a:cubicBezTo>
                    <a:cubicBezTo>
                      <a:pt x="2404" y="197"/>
                      <a:pt x="2404" y="205"/>
                      <a:pt x="2404" y="213"/>
                    </a:cubicBezTo>
                    <a:lnTo>
                      <a:pt x="2411" y="221"/>
                    </a:lnTo>
                    <a:cubicBezTo>
                      <a:pt x="2411" y="229"/>
                      <a:pt x="2419" y="229"/>
                      <a:pt x="2443" y="245"/>
                    </a:cubicBezTo>
                    <a:cubicBezTo>
                      <a:pt x="2443" y="253"/>
                      <a:pt x="2443" y="253"/>
                      <a:pt x="2443" y="253"/>
                    </a:cubicBezTo>
                    <a:cubicBezTo>
                      <a:pt x="2435" y="253"/>
                      <a:pt x="2435" y="253"/>
                      <a:pt x="2435" y="253"/>
                    </a:cubicBezTo>
                    <a:cubicBezTo>
                      <a:pt x="2427" y="261"/>
                      <a:pt x="2427" y="261"/>
                      <a:pt x="2427" y="261"/>
                    </a:cubicBezTo>
                    <a:cubicBezTo>
                      <a:pt x="2427" y="276"/>
                      <a:pt x="2435" y="363"/>
                      <a:pt x="2467" y="387"/>
                    </a:cubicBezTo>
                    <a:cubicBezTo>
                      <a:pt x="2491" y="403"/>
                      <a:pt x="2506" y="435"/>
                      <a:pt x="2522" y="466"/>
                    </a:cubicBezTo>
                    <a:cubicBezTo>
                      <a:pt x="2530" y="474"/>
                      <a:pt x="2530" y="474"/>
                      <a:pt x="2530" y="474"/>
                    </a:cubicBezTo>
                    <a:cubicBezTo>
                      <a:pt x="2530" y="482"/>
                      <a:pt x="2538" y="490"/>
                      <a:pt x="2538" y="498"/>
                    </a:cubicBezTo>
                    <a:cubicBezTo>
                      <a:pt x="2554" y="529"/>
                      <a:pt x="2562" y="561"/>
                      <a:pt x="2609" y="584"/>
                    </a:cubicBezTo>
                    <a:cubicBezTo>
                      <a:pt x="2633" y="600"/>
                      <a:pt x="2657" y="600"/>
                      <a:pt x="2672" y="600"/>
                    </a:cubicBezTo>
                    <a:cubicBezTo>
                      <a:pt x="2688" y="607"/>
                      <a:pt x="2704" y="607"/>
                      <a:pt x="2712" y="623"/>
                    </a:cubicBezTo>
                    <a:lnTo>
                      <a:pt x="2712" y="623"/>
                    </a:lnTo>
                    <a:cubicBezTo>
                      <a:pt x="2712" y="631"/>
                      <a:pt x="2712" y="631"/>
                      <a:pt x="2712" y="631"/>
                    </a:cubicBezTo>
                    <a:cubicBezTo>
                      <a:pt x="2688" y="655"/>
                      <a:pt x="2649" y="702"/>
                      <a:pt x="2641" y="710"/>
                    </a:cubicBezTo>
                    <a:cubicBezTo>
                      <a:pt x="2625" y="734"/>
                      <a:pt x="2570" y="789"/>
                      <a:pt x="2546" y="797"/>
                    </a:cubicBezTo>
                    <a:cubicBezTo>
                      <a:pt x="2530" y="805"/>
                      <a:pt x="2491" y="829"/>
                      <a:pt x="2491" y="853"/>
                    </a:cubicBezTo>
                    <a:cubicBezTo>
                      <a:pt x="2491" y="876"/>
                      <a:pt x="2467" y="892"/>
                      <a:pt x="2459" y="908"/>
                    </a:cubicBezTo>
                    <a:cubicBezTo>
                      <a:pt x="2459" y="908"/>
                      <a:pt x="2459" y="908"/>
                      <a:pt x="2451" y="908"/>
                    </a:cubicBezTo>
                    <a:cubicBezTo>
                      <a:pt x="2451" y="916"/>
                      <a:pt x="2451" y="916"/>
                      <a:pt x="2443" y="916"/>
                    </a:cubicBezTo>
                    <a:cubicBezTo>
                      <a:pt x="2443" y="916"/>
                      <a:pt x="2435" y="916"/>
                      <a:pt x="2435" y="931"/>
                    </a:cubicBezTo>
                    <a:cubicBezTo>
                      <a:pt x="2435" y="940"/>
                      <a:pt x="2435" y="947"/>
                      <a:pt x="2435" y="955"/>
                    </a:cubicBezTo>
                    <a:cubicBezTo>
                      <a:pt x="2435" y="971"/>
                      <a:pt x="2435" y="971"/>
                      <a:pt x="2419" y="979"/>
                    </a:cubicBezTo>
                    <a:cubicBezTo>
                      <a:pt x="2411" y="979"/>
                      <a:pt x="2404" y="979"/>
                      <a:pt x="2396" y="979"/>
                    </a:cubicBezTo>
                    <a:cubicBezTo>
                      <a:pt x="2380" y="987"/>
                      <a:pt x="2364" y="987"/>
                      <a:pt x="2356" y="1011"/>
                    </a:cubicBezTo>
                    <a:cubicBezTo>
                      <a:pt x="2356" y="1018"/>
                      <a:pt x="2356" y="1018"/>
                      <a:pt x="2356" y="1026"/>
                    </a:cubicBezTo>
                    <a:cubicBezTo>
                      <a:pt x="2348" y="1050"/>
                      <a:pt x="2340" y="1066"/>
                      <a:pt x="2324" y="1066"/>
                    </a:cubicBezTo>
                    <a:cubicBezTo>
                      <a:pt x="2317" y="1066"/>
                      <a:pt x="2309" y="1066"/>
                      <a:pt x="2309" y="1066"/>
                    </a:cubicBezTo>
                    <a:cubicBezTo>
                      <a:pt x="2301" y="1058"/>
                      <a:pt x="2301" y="1058"/>
                      <a:pt x="2301" y="1058"/>
                    </a:cubicBezTo>
                    <a:cubicBezTo>
                      <a:pt x="2293" y="1058"/>
                      <a:pt x="2293" y="1058"/>
                      <a:pt x="2285" y="1074"/>
                    </a:cubicBezTo>
                    <a:cubicBezTo>
                      <a:pt x="2269" y="1082"/>
                      <a:pt x="2222" y="1121"/>
                      <a:pt x="2182" y="1145"/>
                    </a:cubicBezTo>
                    <a:lnTo>
                      <a:pt x="2182" y="1145"/>
                    </a:lnTo>
                    <a:lnTo>
                      <a:pt x="2182" y="1145"/>
                    </a:lnTo>
                    <a:cubicBezTo>
                      <a:pt x="1818" y="1192"/>
                      <a:pt x="1139" y="1279"/>
                      <a:pt x="688" y="1295"/>
                    </a:cubicBezTo>
                    <a:cubicBezTo>
                      <a:pt x="680" y="1303"/>
                      <a:pt x="648" y="1311"/>
                      <a:pt x="641" y="1327"/>
                    </a:cubicBezTo>
                    <a:cubicBezTo>
                      <a:pt x="641" y="1335"/>
                      <a:pt x="633" y="1335"/>
                      <a:pt x="633" y="1335"/>
                    </a:cubicBezTo>
                    <a:cubicBezTo>
                      <a:pt x="617" y="1335"/>
                      <a:pt x="609" y="1327"/>
                      <a:pt x="593" y="1311"/>
                    </a:cubicBezTo>
                    <a:cubicBezTo>
                      <a:pt x="593" y="1311"/>
                      <a:pt x="593" y="1311"/>
                      <a:pt x="585" y="1311"/>
                    </a:cubicBezTo>
                    <a:cubicBezTo>
                      <a:pt x="577" y="1303"/>
                      <a:pt x="562" y="1303"/>
                      <a:pt x="538" y="1303"/>
                    </a:cubicBezTo>
                    <a:cubicBezTo>
                      <a:pt x="522" y="1303"/>
                      <a:pt x="506" y="1303"/>
                      <a:pt x="506" y="1311"/>
                    </a:cubicBezTo>
                    <a:cubicBezTo>
                      <a:pt x="506" y="1319"/>
                      <a:pt x="514" y="1327"/>
                      <a:pt x="514" y="1343"/>
                    </a:cubicBezTo>
                    <a:cubicBezTo>
                      <a:pt x="522" y="1358"/>
                      <a:pt x="530" y="1374"/>
                      <a:pt x="522" y="1390"/>
                    </a:cubicBezTo>
                    <a:cubicBezTo>
                      <a:pt x="514" y="1398"/>
                      <a:pt x="514" y="1398"/>
                      <a:pt x="506" y="1398"/>
                    </a:cubicBezTo>
                    <a:cubicBezTo>
                      <a:pt x="498" y="1398"/>
                      <a:pt x="498" y="1398"/>
                      <a:pt x="490" y="1398"/>
                    </a:cubicBezTo>
                    <a:cubicBezTo>
                      <a:pt x="293" y="1414"/>
                      <a:pt x="151" y="1422"/>
                      <a:pt x="71" y="1422"/>
                    </a:cubicBezTo>
                    <a:close/>
                    <a:moveTo>
                      <a:pt x="16" y="1414"/>
                    </a:moveTo>
                    <a:lnTo>
                      <a:pt x="16" y="1414"/>
                    </a:lnTo>
                    <a:cubicBezTo>
                      <a:pt x="24" y="1414"/>
                      <a:pt x="48" y="1414"/>
                      <a:pt x="71" y="1414"/>
                    </a:cubicBezTo>
                    <a:cubicBezTo>
                      <a:pt x="151" y="1414"/>
                      <a:pt x="293" y="1406"/>
                      <a:pt x="490" y="1390"/>
                    </a:cubicBezTo>
                    <a:cubicBezTo>
                      <a:pt x="498" y="1390"/>
                      <a:pt x="498" y="1390"/>
                      <a:pt x="506" y="1390"/>
                    </a:cubicBezTo>
                    <a:cubicBezTo>
                      <a:pt x="506" y="1390"/>
                      <a:pt x="514" y="1390"/>
                      <a:pt x="514" y="1382"/>
                    </a:cubicBezTo>
                    <a:cubicBezTo>
                      <a:pt x="522" y="1374"/>
                      <a:pt x="514" y="1358"/>
                      <a:pt x="506" y="1343"/>
                    </a:cubicBezTo>
                    <a:cubicBezTo>
                      <a:pt x="506" y="1327"/>
                      <a:pt x="498" y="1319"/>
                      <a:pt x="498" y="1311"/>
                    </a:cubicBezTo>
                    <a:cubicBezTo>
                      <a:pt x="498" y="1303"/>
                      <a:pt x="514" y="1295"/>
                      <a:pt x="538" y="1295"/>
                    </a:cubicBezTo>
                    <a:cubicBezTo>
                      <a:pt x="562" y="1295"/>
                      <a:pt x="577" y="1295"/>
                      <a:pt x="593" y="1303"/>
                    </a:cubicBezTo>
                    <a:cubicBezTo>
                      <a:pt x="593" y="1303"/>
                      <a:pt x="593" y="1311"/>
                      <a:pt x="601" y="1311"/>
                    </a:cubicBezTo>
                    <a:cubicBezTo>
                      <a:pt x="609" y="1319"/>
                      <a:pt x="625" y="1327"/>
                      <a:pt x="633" y="1327"/>
                    </a:cubicBezTo>
                    <a:cubicBezTo>
                      <a:pt x="633" y="1327"/>
                      <a:pt x="633" y="1327"/>
                      <a:pt x="641" y="1319"/>
                    </a:cubicBezTo>
                    <a:cubicBezTo>
                      <a:pt x="648" y="1303"/>
                      <a:pt x="688" y="1287"/>
                      <a:pt x="688" y="1287"/>
                    </a:cubicBezTo>
                    <a:lnTo>
                      <a:pt x="688" y="1287"/>
                    </a:lnTo>
                    <a:cubicBezTo>
                      <a:pt x="1131" y="1271"/>
                      <a:pt x="1811" y="1184"/>
                      <a:pt x="2174" y="1137"/>
                    </a:cubicBezTo>
                    <a:cubicBezTo>
                      <a:pt x="2230" y="1105"/>
                      <a:pt x="2269" y="1074"/>
                      <a:pt x="2277" y="1066"/>
                    </a:cubicBezTo>
                    <a:cubicBezTo>
                      <a:pt x="2285" y="1058"/>
                      <a:pt x="2293" y="1050"/>
                      <a:pt x="2301" y="1050"/>
                    </a:cubicBezTo>
                    <a:lnTo>
                      <a:pt x="2309" y="1058"/>
                    </a:lnTo>
                    <a:cubicBezTo>
                      <a:pt x="2317" y="1058"/>
                      <a:pt x="2317" y="1058"/>
                      <a:pt x="2324" y="1058"/>
                    </a:cubicBezTo>
                    <a:cubicBezTo>
                      <a:pt x="2340" y="1058"/>
                      <a:pt x="2340" y="1050"/>
                      <a:pt x="2348" y="1018"/>
                    </a:cubicBezTo>
                    <a:lnTo>
                      <a:pt x="2348" y="1011"/>
                    </a:lnTo>
                    <a:cubicBezTo>
                      <a:pt x="2356" y="979"/>
                      <a:pt x="2380" y="979"/>
                      <a:pt x="2396" y="979"/>
                    </a:cubicBezTo>
                    <a:cubicBezTo>
                      <a:pt x="2404" y="971"/>
                      <a:pt x="2411" y="971"/>
                      <a:pt x="2411" y="971"/>
                    </a:cubicBezTo>
                    <a:cubicBezTo>
                      <a:pt x="2427" y="963"/>
                      <a:pt x="2427" y="963"/>
                      <a:pt x="2427" y="955"/>
                    </a:cubicBezTo>
                    <a:cubicBezTo>
                      <a:pt x="2427" y="947"/>
                      <a:pt x="2427" y="940"/>
                      <a:pt x="2427" y="931"/>
                    </a:cubicBezTo>
                    <a:cubicBezTo>
                      <a:pt x="2427" y="916"/>
                      <a:pt x="2435" y="908"/>
                      <a:pt x="2443" y="908"/>
                    </a:cubicBezTo>
                    <a:cubicBezTo>
                      <a:pt x="2443" y="908"/>
                      <a:pt x="2443" y="908"/>
                      <a:pt x="2451" y="908"/>
                    </a:cubicBezTo>
                    <a:lnTo>
                      <a:pt x="2451" y="900"/>
                    </a:lnTo>
                    <a:cubicBezTo>
                      <a:pt x="2459" y="892"/>
                      <a:pt x="2483" y="868"/>
                      <a:pt x="2483" y="853"/>
                    </a:cubicBezTo>
                    <a:cubicBezTo>
                      <a:pt x="2483" y="829"/>
                      <a:pt x="2522" y="805"/>
                      <a:pt x="2546" y="789"/>
                    </a:cubicBezTo>
                    <a:cubicBezTo>
                      <a:pt x="2562" y="781"/>
                      <a:pt x="2625" y="726"/>
                      <a:pt x="2633" y="710"/>
                    </a:cubicBezTo>
                    <a:cubicBezTo>
                      <a:pt x="2641" y="694"/>
                      <a:pt x="2680" y="655"/>
                      <a:pt x="2704" y="623"/>
                    </a:cubicBezTo>
                    <a:cubicBezTo>
                      <a:pt x="2696" y="615"/>
                      <a:pt x="2688" y="615"/>
                      <a:pt x="2672" y="607"/>
                    </a:cubicBezTo>
                    <a:cubicBezTo>
                      <a:pt x="2657" y="607"/>
                      <a:pt x="2633" y="607"/>
                      <a:pt x="2601" y="592"/>
                    </a:cubicBezTo>
                    <a:cubicBezTo>
                      <a:pt x="2554" y="568"/>
                      <a:pt x="2546" y="529"/>
                      <a:pt x="2530" y="506"/>
                    </a:cubicBezTo>
                    <a:cubicBezTo>
                      <a:pt x="2530" y="498"/>
                      <a:pt x="2522" y="482"/>
                      <a:pt x="2522" y="474"/>
                    </a:cubicBezTo>
                    <a:cubicBezTo>
                      <a:pt x="2514" y="466"/>
                      <a:pt x="2514" y="466"/>
                      <a:pt x="2514" y="466"/>
                    </a:cubicBezTo>
                    <a:cubicBezTo>
                      <a:pt x="2498" y="435"/>
                      <a:pt x="2483" y="411"/>
                      <a:pt x="2459" y="387"/>
                    </a:cubicBezTo>
                    <a:cubicBezTo>
                      <a:pt x="2427" y="363"/>
                      <a:pt x="2419" y="268"/>
                      <a:pt x="2419" y="261"/>
                    </a:cubicBezTo>
                    <a:cubicBezTo>
                      <a:pt x="2419" y="261"/>
                      <a:pt x="2419" y="253"/>
                      <a:pt x="2427" y="253"/>
                    </a:cubicBezTo>
                    <a:cubicBezTo>
                      <a:pt x="2411" y="237"/>
                      <a:pt x="2404" y="229"/>
                      <a:pt x="2404" y="229"/>
                    </a:cubicBezTo>
                    <a:cubicBezTo>
                      <a:pt x="2404" y="221"/>
                      <a:pt x="2404" y="221"/>
                      <a:pt x="2396" y="213"/>
                    </a:cubicBezTo>
                    <a:cubicBezTo>
                      <a:pt x="2396" y="205"/>
                      <a:pt x="2396" y="197"/>
                      <a:pt x="2388" y="197"/>
                    </a:cubicBezTo>
                    <a:cubicBezTo>
                      <a:pt x="2356" y="189"/>
                      <a:pt x="2340" y="182"/>
                      <a:pt x="2333" y="174"/>
                    </a:cubicBezTo>
                    <a:cubicBezTo>
                      <a:pt x="2324" y="166"/>
                      <a:pt x="2324" y="166"/>
                      <a:pt x="2324" y="158"/>
                    </a:cubicBezTo>
                    <a:cubicBezTo>
                      <a:pt x="2324" y="158"/>
                      <a:pt x="2324" y="158"/>
                      <a:pt x="2317" y="158"/>
                    </a:cubicBezTo>
                    <a:cubicBezTo>
                      <a:pt x="2309" y="150"/>
                      <a:pt x="2293" y="142"/>
                      <a:pt x="2293" y="134"/>
                    </a:cubicBezTo>
                    <a:cubicBezTo>
                      <a:pt x="2285" y="126"/>
                      <a:pt x="2285" y="118"/>
                      <a:pt x="2285" y="118"/>
                    </a:cubicBezTo>
                    <a:cubicBezTo>
                      <a:pt x="2277" y="110"/>
                      <a:pt x="2277" y="110"/>
                      <a:pt x="2277" y="110"/>
                    </a:cubicBezTo>
                    <a:cubicBezTo>
                      <a:pt x="2253" y="126"/>
                      <a:pt x="2253" y="126"/>
                      <a:pt x="2253" y="126"/>
                    </a:cubicBezTo>
                    <a:cubicBezTo>
                      <a:pt x="2246" y="134"/>
                      <a:pt x="2230" y="134"/>
                      <a:pt x="2230" y="142"/>
                    </a:cubicBezTo>
                    <a:cubicBezTo>
                      <a:pt x="2222" y="158"/>
                      <a:pt x="2214" y="158"/>
                      <a:pt x="2206" y="158"/>
                    </a:cubicBezTo>
                    <a:lnTo>
                      <a:pt x="2198" y="158"/>
                    </a:lnTo>
                    <a:cubicBezTo>
                      <a:pt x="2190" y="158"/>
                      <a:pt x="2182" y="158"/>
                      <a:pt x="2182" y="166"/>
                    </a:cubicBezTo>
                    <a:cubicBezTo>
                      <a:pt x="2182" y="174"/>
                      <a:pt x="2166" y="182"/>
                      <a:pt x="2151" y="182"/>
                    </a:cubicBezTo>
                    <a:cubicBezTo>
                      <a:pt x="2135" y="182"/>
                      <a:pt x="2127" y="182"/>
                      <a:pt x="2119" y="174"/>
                    </a:cubicBezTo>
                    <a:cubicBezTo>
                      <a:pt x="2111" y="174"/>
                      <a:pt x="2103" y="166"/>
                      <a:pt x="2087" y="158"/>
                    </a:cubicBezTo>
                    <a:lnTo>
                      <a:pt x="2080" y="158"/>
                    </a:lnTo>
                    <a:cubicBezTo>
                      <a:pt x="2071" y="158"/>
                      <a:pt x="2071" y="166"/>
                      <a:pt x="2064" y="182"/>
                    </a:cubicBezTo>
                    <a:cubicBezTo>
                      <a:pt x="2056" y="189"/>
                      <a:pt x="2056" y="205"/>
                      <a:pt x="2040" y="205"/>
                    </a:cubicBezTo>
                    <a:cubicBezTo>
                      <a:pt x="2040" y="205"/>
                      <a:pt x="2040" y="205"/>
                      <a:pt x="2032" y="205"/>
                    </a:cubicBezTo>
                    <a:cubicBezTo>
                      <a:pt x="2008" y="205"/>
                      <a:pt x="1961" y="174"/>
                      <a:pt x="1953" y="150"/>
                    </a:cubicBezTo>
                    <a:cubicBezTo>
                      <a:pt x="1945" y="150"/>
                      <a:pt x="1937" y="150"/>
                      <a:pt x="1929" y="150"/>
                    </a:cubicBezTo>
                    <a:cubicBezTo>
                      <a:pt x="1921" y="150"/>
                      <a:pt x="1913" y="150"/>
                      <a:pt x="1906" y="150"/>
                    </a:cubicBezTo>
                    <a:cubicBezTo>
                      <a:pt x="1890" y="158"/>
                      <a:pt x="1874" y="158"/>
                      <a:pt x="1858" y="158"/>
                    </a:cubicBezTo>
                    <a:cubicBezTo>
                      <a:pt x="1850" y="158"/>
                      <a:pt x="1842" y="158"/>
                      <a:pt x="1842" y="158"/>
                    </a:cubicBezTo>
                    <a:cubicBezTo>
                      <a:pt x="1811" y="150"/>
                      <a:pt x="1803" y="134"/>
                      <a:pt x="1795" y="118"/>
                    </a:cubicBezTo>
                    <a:cubicBezTo>
                      <a:pt x="1795" y="110"/>
                      <a:pt x="1795" y="102"/>
                      <a:pt x="1787" y="95"/>
                    </a:cubicBezTo>
                    <a:cubicBezTo>
                      <a:pt x="1771" y="87"/>
                      <a:pt x="1763" y="79"/>
                      <a:pt x="1755" y="55"/>
                    </a:cubicBezTo>
                    <a:cubicBezTo>
                      <a:pt x="1747" y="47"/>
                      <a:pt x="1740" y="39"/>
                      <a:pt x="1732" y="24"/>
                    </a:cubicBezTo>
                    <a:cubicBezTo>
                      <a:pt x="1724" y="15"/>
                      <a:pt x="1716" y="15"/>
                      <a:pt x="1716" y="15"/>
                    </a:cubicBezTo>
                    <a:lnTo>
                      <a:pt x="1708" y="15"/>
                    </a:lnTo>
                    <a:cubicBezTo>
                      <a:pt x="1700" y="15"/>
                      <a:pt x="1692" y="24"/>
                      <a:pt x="1684" y="24"/>
                    </a:cubicBezTo>
                    <a:lnTo>
                      <a:pt x="1676" y="24"/>
                    </a:lnTo>
                    <a:cubicBezTo>
                      <a:pt x="1645" y="15"/>
                      <a:pt x="1621" y="8"/>
                      <a:pt x="1589" y="8"/>
                    </a:cubicBezTo>
                    <a:lnTo>
                      <a:pt x="1589" y="8"/>
                    </a:lnTo>
                    <a:cubicBezTo>
                      <a:pt x="1574" y="8"/>
                      <a:pt x="1566" y="31"/>
                      <a:pt x="1566" y="55"/>
                    </a:cubicBezTo>
                    <a:cubicBezTo>
                      <a:pt x="1566" y="55"/>
                      <a:pt x="1558" y="63"/>
                      <a:pt x="1558" y="71"/>
                    </a:cubicBezTo>
                    <a:cubicBezTo>
                      <a:pt x="1558" y="87"/>
                      <a:pt x="1558" y="95"/>
                      <a:pt x="1566" y="110"/>
                    </a:cubicBezTo>
                    <a:cubicBezTo>
                      <a:pt x="1574" y="110"/>
                      <a:pt x="1574" y="110"/>
                      <a:pt x="1574" y="118"/>
                    </a:cubicBezTo>
                    <a:cubicBezTo>
                      <a:pt x="1589" y="142"/>
                      <a:pt x="1589" y="166"/>
                      <a:pt x="1581" y="174"/>
                    </a:cubicBezTo>
                    <a:cubicBezTo>
                      <a:pt x="1581" y="189"/>
                      <a:pt x="1566" y="189"/>
                      <a:pt x="1550" y="189"/>
                    </a:cubicBezTo>
                    <a:cubicBezTo>
                      <a:pt x="1534" y="189"/>
                      <a:pt x="1518" y="189"/>
                      <a:pt x="1502" y="189"/>
                    </a:cubicBezTo>
                    <a:cubicBezTo>
                      <a:pt x="1479" y="197"/>
                      <a:pt x="1487" y="205"/>
                      <a:pt x="1487" y="213"/>
                    </a:cubicBezTo>
                    <a:cubicBezTo>
                      <a:pt x="1487" y="221"/>
                      <a:pt x="1487" y="237"/>
                      <a:pt x="1479" y="245"/>
                    </a:cubicBezTo>
                    <a:cubicBezTo>
                      <a:pt x="1471" y="245"/>
                      <a:pt x="1471" y="253"/>
                      <a:pt x="1463" y="253"/>
                    </a:cubicBezTo>
                    <a:cubicBezTo>
                      <a:pt x="1447" y="253"/>
                      <a:pt x="1431" y="237"/>
                      <a:pt x="1423" y="221"/>
                    </a:cubicBezTo>
                    <a:lnTo>
                      <a:pt x="1415" y="213"/>
                    </a:lnTo>
                    <a:lnTo>
                      <a:pt x="1407" y="213"/>
                    </a:lnTo>
                    <a:cubicBezTo>
                      <a:pt x="1392" y="213"/>
                      <a:pt x="1376" y="229"/>
                      <a:pt x="1376" y="253"/>
                    </a:cubicBezTo>
                    <a:cubicBezTo>
                      <a:pt x="1376" y="268"/>
                      <a:pt x="1376" y="276"/>
                      <a:pt x="1384" y="284"/>
                    </a:cubicBezTo>
                    <a:cubicBezTo>
                      <a:pt x="1384" y="292"/>
                      <a:pt x="1384" y="300"/>
                      <a:pt x="1392" y="308"/>
                    </a:cubicBezTo>
                    <a:cubicBezTo>
                      <a:pt x="1400" y="332"/>
                      <a:pt x="1392" y="332"/>
                      <a:pt x="1376" y="340"/>
                    </a:cubicBezTo>
                    <a:cubicBezTo>
                      <a:pt x="1368" y="340"/>
                      <a:pt x="1368" y="348"/>
                      <a:pt x="1360" y="355"/>
                    </a:cubicBezTo>
                    <a:cubicBezTo>
                      <a:pt x="1352" y="363"/>
                      <a:pt x="1352" y="371"/>
                      <a:pt x="1336" y="371"/>
                    </a:cubicBezTo>
                    <a:cubicBezTo>
                      <a:pt x="1336" y="371"/>
                      <a:pt x="1336" y="371"/>
                      <a:pt x="1328" y="371"/>
                    </a:cubicBezTo>
                    <a:cubicBezTo>
                      <a:pt x="1321" y="371"/>
                      <a:pt x="1313" y="387"/>
                      <a:pt x="1313" y="411"/>
                    </a:cubicBezTo>
                    <a:cubicBezTo>
                      <a:pt x="1313" y="427"/>
                      <a:pt x="1297" y="458"/>
                      <a:pt x="1273" y="458"/>
                    </a:cubicBezTo>
                    <a:cubicBezTo>
                      <a:pt x="1273" y="458"/>
                      <a:pt x="1273" y="458"/>
                      <a:pt x="1265" y="466"/>
                    </a:cubicBezTo>
                    <a:cubicBezTo>
                      <a:pt x="1241" y="490"/>
                      <a:pt x="1218" y="553"/>
                      <a:pt x="1226" y="576"/>
                    </a:cubicBezTo>
                    <a:cubicBezTo>
                      <a:pt x="1226" y="584"/>
                      <a:pt x="1226" y="584"/>
                      <a:pt x="1226" y="592"/>
                    </a:cubicBezTo>
                    <a:cubicBezTo>
                      <a:pt x="1218" y="592"/>
                      <a:pt x="1210" y="600"/>
                      <a:pt x="1202" y="600"/>
                    </a:cubicBezTo>
                    <a:cubicBezTo>
                      <a:pt x="1202" y="600"/>
                      <a:pt x="1194" y="600"/>
                      <a:pt x="1186" y="600"/>
                    </a:cubicBezTo>
                    <a:cubicBezTo>
                      <a:pt x="1178" y="607"/>
                      <a:pt x="1178" y="607"/>
                      <a:pt x="1170" y="607"/>
                    </a:cubicBezTo>
                    <a:cubicBezTo>
                      <a:pt x="1163" y="607"/>
                      <a:pt x="1163" y="600"/>
                      <a:pt x="1154" y="600"/>
                    </a:cubicBezTo>
                    <a:cubicBezTo>
                      <a:pt x="1154" y="592"/>
                      <a:pt x="1154" y="592"/>
                      <a:pt x="1147" y="592"/>
                    </a:cubicBezTo>
                    <a:cubicBezTo>
                      <a:pt x="1147" y="592"/>
                      <a:pt x="1147" y="592"/>
                      <a:pt x="1139" y="592"/>
                    </a:cubicBezTo>
                    <a:cubicBezTo>
                      <a:pt x="1131" y="584"/>
                      <a:pt x="1115" y="584"/>
                      <a:pt x="1107" y="576"/>
                    </a:cubicBezTo>
                    <a:cubicBezTo>
                      <a:pt x="1099" y="568"/>
                      <a:pt x="1091" y="561"/>
                      <a:pt x="1091" y="553"/>
                    </a:cubicBezTo>
                    <a:cubicBezTo>
                      <a:pt x="1083" y="553"/>
                      <a:pt x="1083" y="545"/>
                      <a:pt x="1075" y="545"/>
                    </a:cubicBezTo>
                    <a:lnTo>
                      <a:pt x="1075" y="545"/>
                    </a:lnTo>
                    <a:cubicBezTo>
                      <a:pt x="1068" y="545"/>
                      <a:pt x="1068" y="553"/>
                      <a:pt x="1068" y="553"/>
                    </a:cubicBezTo>
                    <a:cubicBezTo>
                      <a:pt x="1060" y="561"/>
                      <a:pt x="1052" y="568"/>
                      <a:pt x="1052" y="576"/>
                    </a:cubicBezTo>
                    <a:cubicBezTo>
                      <a:pt x="1044" y="576"/>
                      <a:pt x="1044" y="584"/>
                      <a:pt x="1036" y="584"/>
                    </a:cubicBezTo>
                    <a:cubicBezTo>
                      <a:pt x="1028" y="584"/>
                      <a:pt x="1020" y="592"/>
                      <a:pt x="1020" y="607"/>
                    </a:cubicBezTo>
                    <a:lnTo>
                      <a:pt x="1020" y="607"/>
                    </a:lnTo>
                    <a:cubicBezTo>
                      <a:pt x="1012" y="623"/>
                      <a:pt x="1012" y="631"/>
                      <a:pt x="1004" y="631"/>
                    </a:cubicBezTo>
                    <a:cubicBezTo>
                      <a:pt x="996" y="639"/>
                      <a:pt x="996" y="639"/>
                      <a:pt x="996" y="639"/>
                    </a:cubicBezTo>
                    <a:cubicBezTo>
                      <a:pt x="988" y="639"/>
                      <a:pt x="988" y="647"/>
                      <a:pt x="988" y="655"/>
                    </a:cubicBezTo>
                    <a:lnTo>
                      <a:pt x="988" y="663"/>
                    </a:lnTo>
                    <a:cubicBezTo>
                      <a:pt x="988" y="678"/>
                      <a:pt x="988" y="694"/>
                      <a:pt x="988" y="702"/>
                    </a:cubicBezTo>
                    <a:cubicBezTo>
                      <a:pt x="981" y="702"/>
                      <a:pt x="981" y="702"/>
                      <a:pt x="973" y="702"/>
                    </a:cubicBezTo>
                    <a:cubicBezTo>
                      <a:pt x="965" y="702"/>
                      <a:pt x="957" y="694"/>
                      <a:pt x="957" y="694"/>
                    </a:cubicBezTo>
                    <a:lnTo>
                      <a:pt x="957" y="694"/>
                    </a:lnTo>
                    <a:cubicBezTo>
                      <a:pt x="941" y="671"/>
                      <a:pt x="941" y="671"/>
                      <a:pt x="941" y="671"/>
                    </a:cubicBezTo>
                    <a:cubicBezTo>
                      <a:pt x="933" y="663"/>
                      <a:pt x="917" y="655"/>
                      <a:pt x="910" y="647"/>
                    </a:cubicBezTo>
                    <a:lnTo>
                      <a:pt x="910" y="647"/>
                    </a:lnTo>
                    <a:cubicBezTo>
                      <a:pt x="910" y="639"/>
                      <a:pt x="901" y="639"/>
                      <a:pt x="901" y="639"/>
                    </a:cubicBezTo>
                    <a:cubicBezTo>
                      <a:pt x="894" y="639"/>
                      <a:pt x="894" y="639"/>
                      <a:pt x="894" y="647"/>
                    </a:cubicBezTo>
                    <a:cubicBezTo>
                      <a:pt x="886" y="655"/>
                      <a:pt x="886" y="655"/>
                      <a:pt x="878" y="655"/>
                    </a:cubicBezTo>
                    <a:cubicBezTo>
                      <a:pt x="870" y="655"/>
                      <a:pt x="854" y="663"/>
                      <a:pt x="854" y="671"/>
                    </a:cubicBezTo>
                    <a:lnTo>
                      <a:pt x="854" y="671"/>
                    </a:lnTo>
                    <a:cubicBezTo>
                      <a:pt x="846" y="678"/>
                      <a:pt x="846" y="687"/>
                      <a:pt x="830" y="687"/>
                    </a:cubicBezTo>
                    <a:cubicBezTo>
                      <a:pt x="830" y="687"/>
                      <a:pt x="830" y="687"/>
                      <a:pt x="823" y="687"/>
                    </a:cubicBezTo>
                    <a:lnTo>
                      <a:pt x="815" y="687"/>
                    </a:lnTo>
                    <a:cubicBezTo>
                      <a:pt x="815" y="694"/>
                      <a:pt x="815" y="702"/>
                      <a:pt x="815" y="710"/>
                    </a:cubicBezTo>
                    <a:cubicBezTo>
                      <a:pt x="815" y="726"/>
                      <a:pt x="815" y="750"/>
                      <a:pt x="799" y="750"/>
                    </a:cubicBezTo>
                    <a:cubicBezTo>
                      <a:pt x="791" y="750"/>
                      <a:pt x="775" y="742"/>
                      <a:pt x="759" y="726"/>
                    </a:cubicBezTo>
                    <a:cubicBezTo>
                      <a:pt x="751" y="718"/>
                      <a:pt x="751" y="718"/>
                      <a:pt x="743" y="718"/>
                    </a:cubicBezTo>
                    <a:lnTo>
                      <a:pt x="743" y="718"/>
                    </a:lnTo>
                    <a:cubicBezTo>
                      <a:pt x="743" y="718"/>
                      <a:pt x="735" y="718"/>
                      <a:pt x="728" y="718"/>
                    </a:cubicBezTo>
                    <a:cubicBezTo>
                      <a:pt x="720" y="710"/>
                      <a:pt x="712" y="710"/>
                      <a:pt x="712" y="702"/>
                    </a:cubicBezTo>
                    <a:cubicBezTo>
                      <a:pt x="704" y="694"/>
                      <a:pt x="704" y="694"/>
                      <a:pt x="696" y="694"/>
                    </a:cubicBezTo>
                    <a:cubicBezTo>
                      <a:pt x="696" y="694"/>
                      <a:pt x="696" y="687"/>
                      <a:pt x="688" y="687"/>
                    </a:cubicBezTo>
                    <a:cubicBezTo>
                      <a:pt x="680" y="687"/>
                      <a:pt x="657" y="702"/>
                      <a:pt x="641" y="710"/>
                    </a:cubicBezTo>
                    <a:cubicBezTo>
                      <a:pt x="625" y="718"/>
                      <a:pt x="625" y="734"/>
                      <a:pt x="625" y="742"/>
                    </a:cubicBezTo>
                    <a:cubicBezTo>
                      <a:pt x="625" y="750"/>
                      <a:pt x="625" y="750"/>
                      <a:pt x="625" y="750"/>
                    </a:cubicBezTo>
                    <a:lnTo>
                      <a:pt x="617" y="758"/>
                    </a:lnTo>
                    <a:cubicBezTo>
                      <a:pt x="609" y="758"/>
                      <a:pt x="593" y="750"/>
                      <a:pt x="585" y="742"/>
                    </a:cubicBezTo>
                    <a:cubicBezTo>
                      <a:pt x="577" y="742"/>
                      <a:pt x="562" y="734"/>
                      <a:pt x="562" y="734"/>
                    </a:cubicBezTo>
                    <a:cubicBezTo>
                      <a:pt x="546" y="734"/>
                      <a:pt x="530" y="750"/>
                      <a:pt x="530" y="758"/>
                    </a:cubicBezTo>
                    <a:cubicBezTo>
                      <a:pt x="530" y="773"/>
                      <a:pt x="530" y="789"/>
                      <a:pt x="506" y="789"/>
                    </a:cubicBezTo>
                    <a:lnTo>
                      <a:pt x="498" y="781"/>
                    </a:lnTo>
                    <a:cubicBezTo>
                      <a:pt x="490" y="781"/>
                      <a:pt x="483" y="781"/>
                      <a:pt x="467" y="789"/>
                    </a:cubicBezTo>
                    <a:cubicBezTo>
                      <a:pt x="475" y="797"/>
                      <a:pt x="475" y="805"/>
                      <a:pt x="467" y="821"/>
                    </a:cubicBezTo>
                    <a:cubicBezTo>
                      <a:pt x="459" y="821"/>
                      <a:pt x="459" y="829"/>
                      <a:pt x="451" y="837"/>
                    </a:cubicBezTo>
                    <a:cubicBezTo>
                      <a:pt x="435" y="853"/>
                      <a:pt x="427" y="860"/>
                      <a:pt x="443" y="868"/>
                    </a:cubicBezTo>
                    <a:cubicBezTo>
                      <a:pt x="451" y="876"/>
                      <a:pt x="451" y="876"/>
                      <a:pt x="451" y="876"/>
                    </a:cubicBezTo>
                    <a:cubicBezTo>
                      <a:pt x="467" y="892"/>
                      <a:pt x="475" y="908"/>
                      <a:pt x="475" y="916"/>
                    </a:cubicBezTo>
                    <a:cubicBezTo>
                      <a:pt x="475" y="924"/>
                      <a:pt x="475" y="924"/>
                      <a:pt x="467" y="924"/>
                    </a:cubicBezTo>
                    <a:cubicBezTo>
                      <a:pt x="459" y="931"/>
                      <a:pt x="451" y="931"/>
                      <a:pt x="435" y="931"/>
                    </a:cubicBezTo>
                    <a:cubicBezTo>
                      <a:pt x="404" y="940"/>
                      <a:pt x="340" y="947"/>
                      <a:pt x="324" y="971"/>
                    </a:cubicBezTo>
                    <a:cubicBezTo>
                      <a:pt x="317" y="979"/>
                      <a:pt x="317" y="987"/>
                      <a:pt x="317" y="995"/>
                    </a:cubicBezTo>
                    <a:cubicBezTo>
                      <a:pt x="324" y="1026"/>
                      <a:pt x="332" y="1042"/>
                      <a:pt x="340" y="1050"/>
                    </a:cubicBezTo>
                    <a:cubicBezTo>
                      <a:pt x="348" y="1066"/>
                      <a:pt x="356" y="1082"/>
                      <a:pt x="348" y="1098"/>
                    </a:cubicBezTo>
                    <a:cubicBezTo>
                      <a:pt x="348" y="1113"/>
                      <a:pt x="324" y="1145"/>
                      <a:pt x="301" y="1145"/>
                    </a:cubicBezTo>
                    <a:cubicBezTo>
                      <a:pt x="285" y="1145"/>
                      <a:pt x="277" y="1145"/>
                      <a:pt x="269" y="1137"/>
                    </a:cubicBezTo>
                    <a:cubicBezTo>
                      <a:pt x="253" y="1121"/>
                      <a:pt x="214" y="1105"/>
                      <a:pt x="174" y="1105"/>
                    </a:cubicBezTo>
                    <a:cubicBezTo>
                      <a:pt x="158" y="1105"/>
                      <a:pt x="135" y="1113"/>
                      <a:pt x="119" y="1129"/>
                    </a:cubicBezTo>
                    <a:cubicBezTo>
                      <a:pt x="103" y="1145"/>
                      <a:pt x="95" y="1161"/>
                      <a:pt x="95" y="1192"/>
                    </a:cubicBezTo>
                    <a:cubicBezTo>
                      <a:pt x="103" y="1200"/>
                      <a:pt x="119" y="1248"/>
                      <a:pt x="111" y="1279"/>
                    </a:cubicBezTo>
                    <a:cubicBezTo>
                      <a:pt x="103" y="1287"/>
                      <a:pt x="103" y="1295"/>
                      <a:pt x="95" y="1295"/>
                    </a:cubicBezTo>
                    <a:cubicBezTo>
                      <a:pt x="87" y="1295"/>
                      <a:pt x="79" y="1295"/>
                      <a:pt x="79" y="1295"/>
                    </a:cubicBezTo>
                    <a:cubicBezTo>
                      <a:pt x="79" y="1295"/>
                      <a:pt x="79" y="1303"/>
                      <a:pt x="79" y="1311"/>
                    </a:cubicBezTo>
                    <a:cubicBezTo>
                      <a:pt x="79" y="1319"/>
                      <a:pt x="79" y="1335"/>
                      <a:pt x="79" y="1358"/>
                    </a:cubicBezTo>
                    <a:cubicBezTo>
                      <a:pt x="64" y="1390"/>
                      <a:pt x="64" y="1390"/>
                      <a:pt x="56" y="1390"/>
                    </a:cubicBezTo>
                    <a:cubicBezTo>
                      <a:pt x="56" y="1390"/>
                      <a:pt x="56" y="1390"/>
                      <a:pt x="48" y="1390"/>
                    </a:cubicBezTo>
                    <a:cubicBezTo>
                      <a:pt x="48" y="1390"/>
                      <a:pt x="48" y="1390"/>
                      <a:pt x="40" y="1390"/>
                    </a:cubicBezTo>
                    <a:lnTo>
                      <a:pt x="40" y="1390"/>
                    </a:lnTo>
                    <a:cubicBezTo>
                      <a:pt x="24" y="1390"/>
                      <a:pt x="16" y="1398"/>
                      <a:pt x="16" y="1406"/>
                    </a:cubicBezTo>
                    <a:cubicBezTo>
                      <a:pt x="16" y="1414"/>
                      <a:pt x="16" y="1414"/>
                      <a:pt x="16" y="1414"/>
                    </a:cubicBezTo>
                    <a:close/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5" name="Freeform 783"/>
              <p:cNvSpPr>
                <a:spLocks noChangeArrowheads="1"/>
              </p:cNvSpPr>
              <p:nvPr/>
            </p:nvSpPr>
            <p:spPr bwMode="auto">
              <a:xfrm>
                <a:off x="13923035" y="5340361"/>
                <a:ext cx="598381" cy="1055283"/>
              </a:xfrm>
              <a:custGeom>
                <a:avLst/>
                <a:gdLst>
                  <a:gd name="T0" fmla="*/ 933 w 1139"/>
                  <a:gd name="T1" fmla="*/ 8 h 2008"/>
                  <a:gd name="T2" fmla="*/ 933 w 1139"/>
                  <a:gd name="T3" fmla="*/ 8 h 2008"/>
                  <a:gd name="T4" fmla="*/ 261 w 1139"/>
                  <a:gd name="T5" fmla="*/ 87 h 2008"/>
                  <a:gd name="T6" fmla="*/ 111 w 1139"/>
                  <a:gd name="T7" fmla="*/ 158 h 2008"/>
                  <a:gd name="T8" fmla="*/ 32 w 1139"/>
                  <a:gd name="T9" fmla="*/ 135 h 2008"/>
                  <a:gd name="T10" fmla="*/ 126 w 1139"/>
                  <a:gd name="T11" fmla="*/ 1178 h 2008"/>
                  <a:gd name="T12" fmla="*/ 111 w 1139"/>
                  <a:gd name="T13" fmla="*/ 1281 h 2008"/>
                  <a:gd name="T14" fmla="*/ 95 w 1139"/>
                  <a:gd name="T15" fmla="*/ 1360 h 2008"/>
                  <a:gd name="T16" fmla="*/ 134 w 1139"/>
                  <a:gd name="T17" fmla="*/ 1423 h 2008"/>
                  <a:gd name="T18" fmla="*/ 150 w 1139"/>
                  <a:gd name="T19" fmla="*/ 1502 h 2008"/>
                  <a:gd name="T20" fmla="*/ 158 w 1139"/>
                  <a:gd name="T21" fmla="*/ 1581 h 2008"/>
                  <a:gd name="T22" fmla="*/ 119 w 1139"/>
                  <a:gd name="T23" fmla="*/ 1637 h 2008"/>
                  <a:gd name="T24" fmla="*/ 39 w 1139"/>
                  <a:gd name="T25" fmla="*/ 1771 h 2008"/>
                  <a:gd name="T26" fmla="*/ 24 w 1139"/>
                  <a:gd name="T27" fmla="*/ 1833 h 2008"/>
                  <a:gd name="T28" fmla="*/ 16 w 1139"/>
                  <a:gd name="T29" fmla="*/ 1889 h 2008"/>
                  <a:gd name="T30" fmla="*/ 0 w 1139"/>
                  <a:gd name="T31" fmla="*/ 1960 h 2008"/>
                  <a:gd name="T32" fmla="*/ 16 w 1139"/>
                  <a:gd name="T33" fmla="*/ 2007 h 2008"/>
                  <a:gd name="T34" fmla="*/ 47 w 1139"/>
                  <a:gd name="T35" fmla="*/ 2007 h 2008"/>
                  <a:gd name="T36" fmla="*/ 79 w 1139"/>
                  <a:gd name="T37" fmla="*/ 1984 h 2008"/>
                  <a:gd name="T38" fmla="*/ 111 w 1139"/>
                  <a:gd name="T39" fmla="*/ 1960 h 2008"/>
                  <a:gd name="T40" fmla="*/ 174 w 1139"/>
                  <a:gd name="T41" fmla="*/ 1968 h 2008"/>
                  <a:gd name="T42" fmla="*/ 190 w 1139"/>
                  <a:gd name="T43" fmla="*/ 1936 h 2008"/>
                  <a:gd name="T44" fmla="*/ 245 w 1139"/>
                  <a:gd name="T45" fmla="*/ 1913 h 2008"/>
                  <a:gd name="T46" fmla="*/ 284 w 1139"/>
                  <a:gd name="T47" fmla="*/ 1936 h 2008"/>
                  <a:gd name="T48" fmla="*/ 316 w 1139"/>
                  <a:gd name="T49" fmla="*/ 1952 h 2008"/>
                  <a:gd name="T50" fmla="*/ 348 w 1139"/>
                  <a:gd name="T51" fmla="*/ 1968 h 2008"/>
                  <a:gd name="T52" fmla="*/ 356 w 1139"/>
                  <a:gd name="T53" fmla="*/ 1936 h 2008"/>
                  <a:gd name="T54" fmla="*/ 372 w 1139"/>
                  <a:gd name="T55" fmla="*/ 1913 h 2008"/>
                  <a:gd name="T56" fmla="*/ 395 w 1139"/>
                  <a:gd name="T57" fmla="*/ 1897 h 2008"/>
                  <a:gd name="T58" fmla="*/ 427 w 1139"/>
                  <a:gd name="T59" fmla="*/ 1881 h 2008"/>
                  <a:gd name="T60" fmla="*/ 450 w 1139"/>
                  <a:gd name="T61" fmla="*/ 1857 h 2008"/>
                  <a:gd name="T62" fmla="*/ 466 w 1139"/>
                  <a:gd name="T63" fmla="*/ 1873 h 2008"/>
                  <a:gd name="T64" fmla="*/ 498 w 1139"/>
                  <a:gd name="T65" fmla="*/ 1897 h 2008"/>
                  <a:gd name="T66" fmla="*/ 506 w 1139"/>
                  <a:gd name="T67" fmla="*/ 1920 h 2008"/>
                  <a:gd name="T68" fmla="*/ 530 w 1139"/>
                  <a:gd name="T69" fmla="*/ 1920 h 2008"/>
                  <a:gd name="T70" fmla="*/ 530 w 1139"/>
                  <a:gd name="T71" fmla="*/ 1881 h 2008"/>
                  <a:gd name="T72" fmla="*/ 545 w 1139"/>
                  <a:gd name="T73" fmla="*/ 1857 h 2008"/>
                  <a:gd name="T74" fmla="*/ 561 w 1139"/>
                  <a:gd name="T75" fmla="*/ 1833 h 2008"/>
                  <a:gd name="T76" fmla="*/ 593 w 1139"/>
                  <a:gd name="T77" fmla="*/ 1802 h 2008"/>
                  <a:gd name="T78" fmla="*/ 624 w 1139"/>
                  <a:gd name="T79" fmla="*/ 1763 h 2008"/>
                  <a:gd name="T80" fmla="*/ 656 w 1139"/>
                  <a:gd name="T81" fmla="*/ 1794 h 2008"/>
                  <a:gd name="T82" fmla="*/ 703 w 1139"/>
                  <a:gd name="T83" fmla="*/ 1818 h 2008"/>
                  <a:gd name="T84" fmla="*/ 735 w 1139"/>
                  <a:gd name="T85" fmla="*/ 1826 h 2008"/>
                  <a:gd name="T86" fmla="*/ 775 w 1139"/>
                  <a:gd name="T87" fmla="*/ 1802 h 2008"/>
                  <a:gd name="T88" fmla="*/ 822 w 1139"/>
                  <a:gd name="T89" fmla="*/ 1676 h 2008"/>
                  <a:gd name="T90" fmla="*/ 862 w 1139"/>
                  <a:gd name="T91" fmla="*/ 1637 h 2008"/>
                  <a:gd name="T92" fmla="*/ 877 w 1139"/>
                  <a:gd name="T93" fmla="*/ 1589 h 2008"/>
                  <a:gd name="T94" fmla="*/ 909 w 1139"/>
                  <a:gd name="T95" fmla="*/ 1574 h 2008"/>
                  <a:gd name="T96" fmla="*/ 941 w 1139"/>
                  <a:gd name="T97" fmla="*/ 1534 h 2008"/>
                  <a:gd name="T98" fmla="*/ 925 w 1139"/>
                  <a:gd name="T99" fmla="*/ 1479 h 2008"/>
                  <a:gd name="T100" fmla="*/ 964 w 1139"/>
                  <a:gd name="T101" fmla="*/ 1439 h 2008"/>
                  <a:gd name="T102" fmla="*/ 1020 w 1139"/>
                  <a:gd name="T103" fmla="*/ 1471 h 2008"/>
                  <a:gd name="T104" fmla="*/ 1051 w 1139"/>
                  <a:gd name="T105" fmla="*/ 1415 h 2008"/>
                  <a:gd name="T106" fmla="*/ 1130 w 1139"/>
                  <a:gd name="T107" fmla="*/ 1400 h 2008"/>
                  <a:gd name="T108" fmla="*/ 1123 w 1139"/>
                  <a:gd name="T109" fmla="*/ 1344 h 2008"/>
                  <a:gd name="T110" fmla="*/ 1107 w 1139"/>
                  <a:gd name="T111" fmla="*/ 1297 h 2008"/>
                  <a:gd name="T112" fmla="*/ 1123 w 1139"/>
                  <a:gd name="T113" fmla="*/ 1250 h 2008"/>
                  <a:gd name="T114" fmla="*/ 972 w 1139"/>
                  <a:gd name="T115" fmla="*/ 32 h 2008"/>
                  <a:gd name="T116" fmla="*/ 933 w 1139"/>
                  <a:gd name="T117" fmla="*/ 8 h 20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139" h="2008">
                    <a:moveTo>
                      <a:pt x="933" y="8"/>
                    </a:moveTo>
                    <a:lnTo>
                      <a:pt x="933" y="8"/>
                    </a:lnTo>
                    <a:cubicBezTo>
                      <a:pt x="261" y="87"/>
                      <a:pt x="261" y="87"/>
                      <a:pt x="261" y="87"/>
                    </a:cubicBezTo>
                    <a:cubicBezTo>
                      <a:pt x="221" y="119"/>
                      <a:pt x="166" y="158"/>
                      <a:pt x="111" y="158"/>
                    </a:cubicBezTo>
                    <a:cubicBezTo>
                      <a:pt x="79" y="158"/>
                      <a:pt x="47" y="151"/>
                      <a:pt x="32" y="135"/>
                    </a:cubicBezTo>
                    <a:cubicBezTo>
                      <a:pt x="126" y="1178"/>
                      <a:pt x="126" y="1178"/>
                      <a:pt x="126" y="1178"/>
                    </a:cubicBezTo>
                    <a:cubicBezTo>
                      <a:pt x="126" y="1178"/>
                      <a:pt x="126" y="1257"/>
                      <a:pt x="111" y="1281"/>
                    </a:cubicBezTo>
                    <a:cubicBezTo>
                      <a:pt x="103" y="1297"/>
                      <a:pt x="79" y="1336"/>
                      <a:pt x="95" y="1360"/>
                    </a:cubicBezTo>
                    <a:cubicBezTo>
                      <a:pt x="119" y="1392"/>
                      <a:pt x="134" y="1368"/>
                      <a:pt x="134" y="1423"/>
                    </a:cubicBezTo>
                    <a:cubicBezTo>
                      <a:pt x="134" y="1471"/>
                      <a:pt x="134" y="1494"/>
                      <a:pt x="150" y="1502"/>
                    </a:cubicBezTo>
                    <a:cubicBezTo>
                      <a:pt x="166" y="1510"/>
                      <a:pt x="182" y="1566"/>
                      <a:pt x="158" y="1581"/>
                    </a:cubicBezTo>
                    <a:cubicBezTo>
                      <a:pt x="134" y="1597"/>
                      <a:pt x="119" y="1613"/>
                      <a:pt x="119" y="1637"/>
                    </a:cubicBezTo>
                    <a:cubicBezTo>
                      <a:pt x="119" y="1653"/>
                      <a:pt x="63" y="1763"/>
                      <a:pt x="39" y="1771"/>
                    </a:cubicBezTo>
                    <a:cubicBezTo>
                      <a:pt x="16" y="1779"/>
                      <a:pt x="24" y="1818"/>
                      <a:pt x="24" y="1833"/>
                    </a:cubicBezTo>
                    <a:cubicBezTo>
                      <a:pt x="32" y="1841"/>
                      <a:pt x="24" y="1873"/>
                      <a:pt x="16" y="1889"/>
                    </a:cubicBezTo>
                    <a:cubicBezTo>
                      <a:pt x="0" y="1913"/>
                      <a:pt x="0" y="1928"/>
                      <a:pt x="0" y="1960"/>
                    </a:cubicBezTo>
                    <a:cubicBezTo>
                      <a:pt x="0" y="1984"/>
                      <a:pt x="8" y="1999"/>
                      <a:pt x="16" y="2007"/>
                    </a:cubicBezTo>
                    <a:cubicBezTo>
                      <a:pt x="24" y="2007"/>
                      <a:pt x="39" y="2007"/>
                      <a:pt x="47" y="2007"/>
                    </a:cubicBezTo>
                    <a:cubicBezTo>
                      <a:pt x="71" y="2007"/>
                      <a:pt x="79" y="1999"/>
                      <a:pt x="79" y="1984"/>
                    </a:cubicBezTo>
                    <a:cubicBezTo>
                      <a:pt x="79" y="1976"/>
                      <a:pt x="95" y="1960"/>
                      <a:pt x="111" y="1960"/>
                    </a:cubicBezTo>
                    <a:cubicBezTo>
                      <a:pt x="126" y="1960"/>
                      <a:pt x="174" y="1984"/>
                      <a:pt x="174" y="1968"/>
                    </a:cubicBezTo>
                    <a:cubicBezTo>
                      <a:pt x="166" y="1952"/>
                      <a:pt x="174" y="1944"/>
                      <a:pt x="190" y="1936"/>
                    </a:cubicBezTo>
                    <a:cubicBezTo>
                      <a:pt x="206" y="1920"/>
                      <a:pt x="229" y="1913"/>
                      <a:pt x="245" y="1913"/>
                    </a:cubicBezTo>
                    <a:cubicBezTo>
                      <a:pt x="261" y="1920"/>
                      <a:pt x="261" y="1936"/>
                      <a:pt x="284" y="1936"/>
                    </a:cubicBezTo>
                    <a:cubicBezTo>
                      <a:pt x="300" y="1944"/>
                      <a:pt x="300" y="1936"/>
                      <a:pt x="316" y="1952"/>
                    </a:cubicBezTo>
                    <a:cubicBezTo>
                      <a:pt x="332" y="1968"/>
                      <a:pt x="340" y="1976"/>
                      <a:pt x="348" y="1968"/>
                    </a:cubicBezTo>
                    <a:cubicBezTo>
                      <a:pt x="356" y="1968"/>
                      <a:pt x="364" y="1952"/>
                      <a:pt x="356" y="1936"/>
                    </a:cubicBezTo>
                    <a:cubicBezTo>
                      <a:pt x="356" y="1920"/>
                      <a:pt x="364" y="1904"/>
                      <a:pt x="372" y="1913"/>
                    </a:cubicBezTo>
                    <a:cubicBezTo>
                      <a:pt x="387" y="1913"/>
                      <a:pt x="395" y="1904"/>
                      <a:pt x="395" y="1897"/>
                    </a:cubicBezTo>
                    <a:cubicBezTo>
                      <a:pt x="403" y="1889"/>
                      <a:pt x="419" y="1881"/>
                      <a:pt x="427" y="1881"/>
                    </a:cubicBezTo>
                    <a:cubicBezTo>
                      <a:pt x="435" y="1881"/>
                      <a:pt x="443" y="1865"/>
                      <a:pt x="450" y="1857"/>
                    </a:cubicBezTo>
                    <a:cubicBezTo>
                      <a:pt x="459" y="1857"/>
                      <a:pt x="459" y="1865"/>
                      <a:pt x="466" y="1873"/>
                    </a:cubicBezTo>
                    <a:cubicBezTo>
                      <a:pt x="466" y="1881"/>
                      <a:pt x="498" y="1897"/>
                      <a:pt x="498" y="1897"/>
                    </a:cubicBezTo>
                    <a:cubicBezTo>
                      <a:pt x="506" y="1920"/>
                      <a:pt x="506" y="1920"/>
                      <a:pt x="506" y="1920"/>
                    </a:cubicBezTo>
                    <a:cubicBezTo>
                      <a:pt x="506" y="1920"/>
                      <a:pt x="530" y="1928"/>
                      <a:pt x="530" y="1920"/>
                    </a:cubicBezTo>
                    <a:cubicBezTo>
                      <a:pt x="537" y="1913"/>
                      <a:pt x="530" y="1889"/>
                      <a:pt x="530" y="1881"/>
                    </a:cubicBezTo>
                    <a:cubicBezTo>
                      <a:pt x="530" y="1873"/>
                      <a:pt x="530" y="1865"/>
                      <a:pt x="545" y="1857"/>
                    </a:cubicBezTo>
                    <a:cubicBezTo>
                      <a:pt x="561" y="1849"/>
                      <a:pt x="561" y="1849"/>
                      <a:pt x="561" y="1833"/>
                    </a:cubicBezTo>
                    <a:cubicBezTo>
                      <a:pt x="569" y="1810"/>
                      <a:pt x="585" y="1810"/>
                      <a:pt x="593" y="1802"/>
                    </a:cubicBezTo>
                    <a:cubicBezTo>
                      <a:pt x="609" y="1787"/>
                      <a:pt x="617" y="1763"/>
                      <a:pt x="624" y="1763"/>
                    </a:cubicBezTo>
                    <a:cubicBezTo>
                      <a:pt x="632" y="1763"/>
                      <a:pt x="640" y="1787"/>
                      <a:pt x="656" y="1794"/>
                    </a:cubicBezTo>
                    <a:cubicBezTo>
                      <a:pt x="672" y="1810"/>
                      <a:pt x="688" y="1810"/>
                      <a:pt x="703" y="1818"/>
                    </a:cubicBezTo>
                    <a:cubicBezTo>
                      <a:pt x="712" y="1818"/>
                      <a:pt x="712" y="1833"/>
                      <a:pt x="735" y="1826"/>
                    </a:cubicBezTo>
                    <a:cubicBezTo>
                      <a:pt x="759" y="1818"/>
                      <a:pt x="775" y="1826"/>
                      <a:pt x="775" y="1802"/>
                    </a:cubicBezTo>
                    <a:cubicBezTo>
                      <a:pt x="767" y="1779"/>
                      <a:pt x="806" y="1676"/>
                      <a:pt x="822" y="1676"/>
                    </a:cubicBezTo>
                    <a:cubicBezTo>
                      <a:pt x="838" y="1684"/>
                      <a:pt x="862" y="1653"/>
                      <a:pt x="862" y="1637"/>
                    </a:cubicBezTo>
                    <a:cubicBezTo>
                      <a:pt x="862" y="1613"/>
                      <a:pt x="862" y="1597"/>
                      <a:pt x="877" y="1589"/>
                    </a:cubicBezTo>
                    <a:cubicBezTo>
                      <a:pt x="893" y="1589"/>
                      <a:pt x="893" y="1597"/>
                      <a:pt x="909" y="1574"/>
                    </a:cubicBezTo>
                    <a:cubicBezTo>
                      <a:pt x="917" y="1558"/>
                      <a:pt x="949" y="1566"/>
                      <a:pt x="941" y="1534"/>
                    </a:cubicBezTo>
                    <a:cubicBezTo>
                      <a:pt x="925" y="1502"/>
                      <a:pt x="917" y="1510"/>
                      <a:pt x="925" y="1479"/>
                    </a:cubicBezTo>
                    <a:cubicBezTo>
                      <a:pt x="925" y="1439"/>
                      <a:pt x="956" y="1423"/>
                      <a:pt x="964" y="1439"/>
                    </a:cubicBezTo>
                    <a:cubicBezTo>
                      <a:pt x="980" y="1447"/>
                      <a:pt x="1004" y="1487"/>
                      <a:pt x="1020" y="1471"/>
                    </a:cubicBezTo>
                    <a:cubicBezTo>
                      <a:pt x="1043" y="1447"/>
                      <a:pt x="1012" y="1423"/>
                      <a:pt x="1051" y="1415"/>
                    </a:cubicBezTo>
                    <a:cubicBezTo>
                      <a:pt x="1099" y="1408"/>
                      <a:pt x="1130" y="1415"/>
                      <a:pt x="1130" y="1400"/>
                    </a:cubicBezTo>
                    <a:cubicBezTo>
                      <a:pt x="1130" y="1392"/>
                      <a:pt x="1138" y="1368"/>
                      <a:pt x="1123" y="1344"/>
                    </a:cubicBezTo>
                    <a:cubicBezTo>
                      <a:pt x="1107" y="1328"/>
                      <a:pt x="1099" y="1321"/>
                      <a:pt x="1107" y="1297"/>
                    </a:cubicBezTo>
                    <a:cubicBezTo>
                      <a:pt x="1107" y="1281"/>
                      <a:pt x="1115" y="1257"/>
                      <a:pt x="1123" y="1250"/>
                    </a:cubicBezTo>
                    <a:cubicBezTo>
                      <a:pt x="972" y="32"/>
                      <a:pt x="972" y="32"/>
                      <a:pt x="972" y="32"/>
                    </a:cubicBezTo>
                    <a:cubicBezTo>
                      <a:pt x="949" y="0"/>
                      <a:pt x="933" y="8"/>
                      <a:pt x="933" y="8"/>
                    </a:cubicBez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" name="Freeform 784"/>
              <p:cNvSpPr>
                <a:spLocks noChangeArrowheads="1"/>
              </p:cNvSpPr>
              <p:nvPr/>
            </p:nvSpPr>
            <p:spPr bwMode="auto">
              <a:xfrm>
                <a:off x="13923035" y="5340361"/>
                <a:ext cx="598381" cy="1059922"/>
              </a:xfrm>
              <a:custGeom>
                <a:avLst/>
                <a:gdLst>
                  <a:gd name="T0" fmla="*/ 8 w 1139"/>
                  <a:gd name="T1" fmla="*/ 1999 h 2016"/>
                  <a:gd name="T2" fmla="*/ 24 w 1139"/>
                  <a:gd name="T3" fmla="*/ 1826 h 2016"/>
                  <a:gd name="T4" fmla="*/ 166 w 1139"/>
                  <a:gd name="T5" fmla="*/ 1550 h 2016"/>
                  <a:gd name="T6" fmla="*/ 119 w 1139"/>
                  <a:gd name="T7" fmla="*/ 1384 h 2016"/>
                  <a:gd name="T8" fmla="*/ 24 w 1139"/>
                  <a:gd name="T9" fmla="*/ 127 h 2016"/>
                  <a:gd name="T10" fmla="*/ 261 w 1139"/>
                  <a:gd name="T11" fmla="*/ 80 h 2016"/>
                  <a:gd name="T12" fmla="*/ 972 w 1139"/>
                  <a:gd name="T13" fmla="*/ 24 h 2016"/>
                  <a:gd name="T14" fmla="*/ 1115 w 1139"/>
                  <a:gd name="T15" fmla="*/ 1281 h 2016"/>
                  <a:gd name="T16" fmla="*/ 1130 w 1139"/>
                  <a:gd name="T17" fmla="*/ 1400 h 2016"/>
                  <a:gd name="T18" fmla="*/ 1028 w 1139"/>
                  <a:gd name="T19" fmla="*/ 1471 h 2016"/>
                  <a:gd name="T20" fmla="*/ 956 w 1139"/>
                  <a:gd name="T21" fmla="*/ 1439 h 2016"/>
                  <a:gd name="T22" fmla="*/ 925 w 1139"/>
                  <a:gd name="T23" fmla="*/ 1566 h 2016"/>
                  <a:gd name="T24" fmla="*/ 862 w 1139"/>
                  <a:gd name="T25" fmla="*/ 1637 h 2016"/>
                  <a:gd name="T26" fmla="*/ 775 w 1139"/>
                  <a:gd name="T27" fmla="*/ 1818 h 2016"/>
                  <a:gd name="T28" fmla="*/ 703 w 1139"/>
                  <a:gd name="T29" fmla="*/ 1826 h 2016"/>
                  <a:gd name="T30" fmla="*/ 640 w 1139"/>
                  <a:gd name="T31" fmla="*/ 1779 h 2016"/>
                  <a:gd name="T32" fmla="*/ 601 w 1139"/>
                  <a:gd name="T33" fmla="*/ 1802 h 2016"/>
                  <a:gd name="T34" fmla="*/ 553 w 1139"/>
                  <a:gd name="T35" fmla="*/ 1857 h 2016"/>
                  <a:gd name="T36" fmla="*/ 537 w 1139"/>
                  <a:gd name="T37" fmla="*/ 1928 h 2016"/>
                  <a:gd name="T38" fmla="*/ 490 w 1139"/>
                  <a:gd name="T39" fmla="*/ 1897 h 2016"/>
                  <a:gd name="T40" fmla="*/ 443 w 1139"/>
                  <a:gd name="T41" fmla="*/ 1873 h 2016"/>
                  <a:gd name="T42" fmla="*/ 379 w 1139"/>
                  <a:gd name="T43" fmla="*/ 1913 h 2016"/>
                  <a:gd name="T44" fmla="*/ 348 w 1139"/>
                  <a:gd name="T45" fmla="*/ 1976 h 2016"/>
                  <a:gd name="T46" fmla="*/ 277 w 1139"/>
                  <a:gd name="T47" fmla="*/ 1944 h 2016"/>
                  <a:gd name="T48" fmla="*/ 190 w 1139"/>
                  <a:gd name="T49" fmla="*/ 1936 h 2016"/>
                  <a:gd name="T50" fmla="*/ 134 w 1139"/>
                  <a:gd name="T51" fmla="*/ 1968 h 2016"/>
                  <a:gd name="T52" fmla="*/ 47 w 1139"/>
                  <a:gd name="T53" fmla="*/ 2007 h 2016"/>
                  <a:gd name="T54" fmla="*/ 32 w 1139"/>
                  <a:gd name="T55" fmla="*/ 143 h 2016"/>
                  <a:gd name="T56" fmla="*/ 119 w 1139"/>
                  <a:gd name="T57" fmla="*/ 1376 h 2016"/>
                  <a:gd name="T58" fmla="*/ 174 w 1139"/>
                  <a:gd name="T59" fmla="*/ 1550 h 2016"/>
                  <a:gd name="T60" fmla="*/ 32 w 1139"/>
                  <a:gd name="T61" fmla="*/ 1826 h 2016"/>
                  <a:gd name="T62" fmla="*/ 16 w 1139"/>
                  <a:gd name="T63" fmla="*/ 1999 h 2016"/>
                  <a:gd name="T64" fmla="*/ 71 w 1139"/>
                  <a:gd name="T65" fmla="*/ 1984 h 2016"/>
                  <a:gd name="T66" fmla="*/ 166 w 1139"/>
                  <a:gd name="T67" fmla="*/ 1976 h 2016"/>
                  <a:gd name="T68" fmla="*/ 245 w 1139"/>
                  <a:gd name="T69" fmla="*/ 1913 h 2016"/>
                  <a:gd name="T70" fmla="*/ 292 w 1139"/>
                  <a:gd name="T71" fmla="*/ 1936 h 2016"/>
                  <a:gd name="T72" fmla="*/ 356 w 1139"/>
                  <a:gd name="T73" fmla="*/ 1913 h 2016"/>
                  <a:gd name="T74" fmla="*/ 427 w 1139"/>
                  <a:gd name="T75" fmla="*/ 1873 h 2016"/>
                  <a:gd name="T76" fmla="*/ 466 w 1139"/>
                  <a:gd name="T77" fmla="*/ 1865 h 2016"/>
                  <a:gd name="T78" fmla="*/ 506 w 1139"/>
                  <a:gd name="T79" fmla="*/ 1913 h 2016"/>
                  <a:gd name="T80" fmla="*/ 530 w 1139"/>
                  <a:gd name="T81" fmla="*/ 1881 h 2016"/>
                  <a:gd name="T82" fmla="*/ 561 w 1139"/>
                  <a:gd name="T83" fmla="*/ 1833 h 2016"/>
                  <a:gd name="T84" fmla="*/ 624 w 1139"/>
                  <a:gd name="T85" fmla="*/ 1763 h 2016"/>
                  <a:gd name="T86" fmla="*/ 696 w 1139"/>
                  <a:gd name="T87" fmla="*/ 1810 h 2016"/>
                  <a:gd name="T88" fmla="*/ 735 w 1139"/>
                  <a:gd name="T89" fmla="*/ 1818 h 2016"/>
                  <a:gd name="T90" fmla="*/ 806 w 1139"/>
                  <a:gd name="T91" fmla="*/ 1684 h 2016"/>
                  <a:gd name="T92" fmla="*/ 885 w 1139"/>
                  <a:gd name="T93" fmla="*/ 1589 h 2016"/>
                  <a:gd name="T94" fmla="*/ 925 w 1139"/>
                  <a:gd name="T95" fmla="*/ 1518 h 2016"/>
                  <a:gd name="T96" fmla="*/ 980 w 1139"/>
                  <a:gd name="T97" fmla="*/ 1439 h 2016"/>
                  <a:gd name="T98" fmla="*/ 1051 w 1139"/>
                  <a:gd name="T99" fmla="*/ 1408 h 2016"/>
                  <a:gd name="T100" fmla="*/ 1115 w 1139"/>
                  <a:gd name="T101" fmla="*/ 1336 h 2016"/>
                  <a:gd name="T102" fmla="*/ 964 w 1139"/>
                  <a:gd name="T103" fmla="*/ 32 h 2016"/>
                  <a:gd name="T104" fmla="*/ 111 w 1139"/>
                  <a:gd name="T105" fmla="*/ 166 h 20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39" h="2016">
                    <a:moveTo>
                      <a:pt x="8" y="2015"/>
                    </a:moveTo>
                    <a:lnTo>
                      <a:pt x="8" y="2015"/>
                    </a:lnTo>
                    <a:cubicBezTo>
                      <a:pt x="8" y="2007"/>
                      <a:pt x="8" y="2007"/>
                      <a:pt x="8" y="2007"/>
                    </a:cubicBezTo>
                    <a:lnTo>
                      <a:pt x="8" y="1999"/>
                    </a:lnTo>
                    <a:cubicBezTo>
                      <a:pt x="0" y="1991"/>
                      <a:pt x="0" y="1976"/>
                      <a:pt x="0" y="1960"/>
                    </a:cubicBezTo>
                    <a:cubicBezTo>
                      <a:pt x="0" y="1928"/>
                      <a:pt x="0" y="1913"/>
                      <a:pt x="8" y="1889"/>
                    </a:cubicBezTo>
                    <a:cubicBezTo>
                      <a:pt x="24" y="1873"/>
                      <a:pt x="24" y="1841"/>
                      <a:pt x="24" y="1833"/>
                    </a:cubicBezTo>
                    <a:lnTo>
                      <a:pt x="24" y="1826"/>
                    </a:lnTo>
                    <a:cubicBezTo>
                      <a:pt x="16" y="1810"/>
                      <a:pt x="8" y="1771"/>
                      <a:pt x="39" y="1763"/>
                    </a:cubicBezTo>
                    <a:cubicBezTo>
                      <a:pt x="63" y="1755"/>
                      <a:pt x="119" y="1653"/>
                      <a:pt x="119" y="1637"/>
                    </a:cubicBezTo>
                    <a:cubicBezTo>
                      <a:pt x="119" y="1613"/>
                      <a:pt x="134" y="1589"/>
                      <a:pt x="158" y="1574"/>
                    </a:cubicBezTo>
                    <a:cubicBezTo>
                      <a:pt x="166" y="1574"/>
                      <a:pt x="166" y="1558"/>
                      <a:pt x="166" y="1550"/>
                    </a:cubicBezTo>
                    <a:cubicBezTo>
                      <a:pt x="166" y="1534"/>
                      <a:pt x="158" y="1510"/>
                      <a:pt x="150" y="1502"/>
                    </a:cubicBezTo>
                    <a:cubicBezTo>
                      <a:pt x="134" y="1494"/>
                      <a:pt x="134" y="1479"/>
                      <a:pt x="134" y="1431"/>
                    </a:cubicBezTo>
                    <a:cubicBezTo>
                      <a:pt x="134" y="1423"/>
                      <a:pt x="134" y="1423"/>
                      <a:pt x="134" y="1423"/>
                    </a:cubicBezTo>
                    <a:cubicBezTo>
                      <a:pt x="134" y="1392"/>
                      <a:pt x="126" y="1392"/>
                      <a:pt x="119" y="1384"/>
                    </a:cubicBezTo>
                    <a:cubicBezTo>
                      <a:pt x="111" y="1384"/>
                      <a:pt x="103" y="1376"/>
                      <a:pt x="95" y="1368"/>
                    </a:cubicBezTo>
                    <a:cubicBezTo>
                      <a:pt x="79" y="1336"/>
                      <a:pt x="95" y="1297"/>
                      <a:pt x="111" y="1273"/>
                    </a:cubicBezTo>
                    <a:cubicBezTo>
                      <a:pt x="119" y="1265"/>
                      <a:pt x="126" y="1202"/>
                      <a:pt x="126" y="1178"/>
                    </a:cubicBezTo>
                    <a:cubicBezTo>
                      <a:pt x="24" y="127"/>
                      <a:pt x="24" y="127"/>
                      <a:pt x="24" y="127"/>
                    </a:cubicBezTo>
                    <a:cubicBezTo>
                      <a:pt x="32" y="135"/>
                      <a:pt x="32" y="135"/>
                      <a:pt x="32" y="135"/>
                    </a:cubicBezTo>
                    <a:cubicBezTo>
                      <a:pt x="47" y="151"/>
                      <a:pt x="79" y="158"/>
                      <a:pt x="111" y="158"/>
                    </a:cubicBezTo>
                    <a:cubicBezTo>
                      <a:pt x="166" y="158"/>
                      <a:pt x="229" y="111"/>
                      <a:pt x="261" y="87"/>
                    </a:cubicBezTo>
                    <a:cubicBezTo>
                      <a:pt x="261" y="80"/>
                      <a:pt x="261" y="80"/>
                      <a:pt x="261" y="80"/>
                    </a:cubicBezTo>
                    <a:lnTo>
                      <a:pt x="261" y="80"/>
                    </a:lnTo>
                    <a:cubicBezTo>
                      <a:pt x="933" y="0"/>
                      <a:pt x="933" y="0"/>
                      <a:pt x="933" y="0"/>
                    </a:cubicBezTo>
                    <a:cubicBezTo>
                      <a:pt x="933" y="0"/>
                      <a:pt x="949" y="0"/>
                      <a:pt x="972" y="24"/>
                    </a:cubicBezTo>
                    <a:lnTo>
                      <a:pt x="972" y="24"/>
                    </a:lnTo>
                    <a:cubicBezTo>
                      <a:pt x="972" y="32"/>
                      <a:pt x="972" y="32"/>
                      <a:pt x="972" y="32"/>
                    </a:cubicBezTo>
                    <a:cubicBezTo>
                      <a:pt x="1123" y="1250"/>
                      <a:pt x="1123" y="1250"/>
                      <a:pt x="1123" y="1250"/>
                    </a:cubicBezTo>
                    <a:lnTo>
                      <a:pt x="1123" y="1250"/>
                    </a:lnTo>
                    <a:cubicBezTo>
                      <a:pt x="1115" y="1257"/>
                      <a:pt x="1115" y="1265"/>
                      <a:pt x="1115" y="1281"/>
                    </a:cubicBezTo>
                    <a:cubicBezTo>
                      <a:pt x="1115" y="1289"/>
                      <a:pt x="1107" y="1289"/>
                      <a:pt x="1107" y="1297"/>
                    </a:cubicBezTo>
                    <a:cubicBezTo>
                      <a:pt x="1107" y="1313"/>
                      <a:pt x="1107" y="1321"/>
                      <a:pt x="1115" y="1336"/>
                    </a:cubicBezTo>
                    <a:cubicBezTo>
                      <a:pt x="1123" y="1336"/>
                      <a:pt x="1123" y="1336"/>
                      <a:pt x="1123" y="1344"/>
                    </a:cubicBezTo>
                    <a:cubicBezTo>
                      <a:pt x="1138" y="1368"/>
                      <a:pt x="1138" y="1392"/>
                      <a:pt x="1130" y="1400"/>
                    </a:cubicBezTo>
                    <a:cubicBezTo>
                      <a:pt x="1130" y="1415"/>
                      <a:pt x="1115" y="1415"/>
                      <a:pt x="1099" y="1415"/>
                    </a:cubicBezTo>
                    <a:cubicBezTo>
                      <a:pt x="1083" y="1415"/>
                      <a:pt x="1067" y="1415"/>
                      <a:pt x="1051" y="1415"/>
                    </a:cubicBezTo>
                    <a:cubicBezTo>
                      <a:pt x="1028" y="1423"/>
                      <a:pt x="1036" y="1431"/>
                      <a:pt x="1036" y="1439"/>
                    </a:cubicBezTo>
                    <a:cubicBezTo>
                      <a:pt x="1036" y="1447"/>
                      <a:pt x="1036" y="1463"/>
                      <a:pt x="1028" y="1471"/>
                    </a:cubicBezTo>
                    <a:cubicBezTo>
                      <a:pt x="1020" y="1471"/>
                      <a:pt x="1020" y="1479"/>
                      <a:pt x="1012" y="1479"/>
                    </a:cubicBezTo>
                    <a:cubicBezTo>
                      <a:pt x="996" y="1479"/>
                      <a:pt x="980" y="1463"/>
                      <a:pt x="972" y="1447"/>
                    </a:cubicBezTo>
                    <a:lnTo>
                      <a:pt x="964" y="1439"/>
                    </a:lnTo>
                    <a:lnTo>
                      <a:pt x="956" y="1439"/>
                    </a:lnTo>
                    <a:cubicBezTo>
                      <a:pt x="941" y="1439"/>
                      <a:pt x="925" y="1455"/>
                      <a:pt x="925" y="1479"/>
                    </a:cubicBezTo>
                    <a:cubicBezTo>
                      <a:pt x="925" y="1494"/>
                      <a:pt x="925" y="1502"/>
                      <a:pt x="933" y="1510"/>
                    </a:cubicBezTo>
                    <a:cubicBezTo>
                      <a:pt x="933" y="1518"/>
                      <a:pt x="933" y="1526"/>
                      <a:pt x="941" y="1534"/>
                    </a:cubicBezTo>
                    <a:cubicBezTo>
                      <a:pt x="949" y="1558"/>
                      <a:pt x="941" y="1558"/>
                      <a:pt x="925" y="1566"/>
                    </a:cubicBezTo>
                    <a:cubicBezTo>
                      <a:pt x="917" y="1566"/>
                      <a:pt x="917" y="1574"/>
                      <a:pt x="909" y="1581"/>
                    </a:cubicBezTo>
                    <a:cubicBezTo>
                      <a:pt x="901" y="1589"/>
                      <a:pt x="901" y="1597"/>
                      <a:pt x="885" y="1597"/>
                    </a:cubicBezTo>
                    <a:cubicBezTo>
                      <a:pt x="885" y="1597"/>
                      <a:pt x="885" y="1597"/>
                      <a:pt x="877" y="1597"/>
                    </a:cubicBezTo>
                    <a:cubicBezTo>
                      <a:pt x="870" y="1597"/>
                      <a:pt x="862" y="1613"/>
                      <a:pt x="862" y="1637"/>
                    </a:cubicBezTo>
                    <a:cubicBezTo>
                      <a:pt x="862" y="1653"/>
                      <a:pt x="846" y="1684"/>
                      <a:pt x="822" y="1684"/>
                    </a:cubicBezTo>
                    <a:cubicBezTo>
                      <a:pt x="822" y="1684"/>
                      <a:pt x="822" y="1684"/>
                      <a:pt x="814" y="1692"/>
                    </a:cubicBezTo>
                    <a:cubicBezTo>
                      <a:pt x="790" y="1716"/>
                      <a:pt x="767" y="1779"/>
                      <a:pt x="775" y="1802"/>
                    </a:cubicBezTo>
                    <a:cubicBezTo>
                      <a:pt x="775" y="1810"/>
                      <a:pt x="775" y="1810"/>
                      <a:pt x="775" y="1818"/>
                    </a:cubicBezTo>
                    <a:cubicBezTo>
                      <a:pt x="767" y="1818"/>
                      <a:pt x="759" y="1826"/>
                      <a:pt x="751" y="1826"/>
                    </a:cubicBezTo>
                    <a:cubicBezTo>
                      <a:pt x="751" y="1826"/>
                      <a:pt x="743" y="1826"/>
                      <a:pt x="735" y="1826"/>
                    </a:cubicBezTo>
                    <a:cubicBezTo>
                      <a:pt x="727" y="1833"/>
                      <a:pt x="727" y="1833"/>
                      <a:pt x="719" y="1833"/>
                    </a:cubicBezTo>
                    <a:cubicBezTo>
                      <a:pt x="712" y="1833"/>
                      <a:pt x="712" y="1826"/>
                      <a:pt x="703" y="1826"/>
                    </a:cubicBezTo>
                    <a:cubicBezTo>
                      <a:pt x="703" y="1818"/>
                      <a:pt x="703" y="1818"/>
                      <a:pt x="696" y="1818"/>
                    </a:cubicBezTo>
                    <a:cubicBezTo>
                      <a:pt x="696" y="1818"/>
                      <a:pt x="696" y="1818"/>
                      <a:pt x="688" y="1818"/>
                    </a:cubicBezTo>
                    <a:cubicBezTo>
                      <a:pt x="680" y="1810"/>
                      <a:pt x="664" y="1810"/>
                      <a:pt x="656" y="1802"/>
                    </a:cubicBezTo>
                    <a:cubicBezTo>
                      <a:pt x="648" y="1794"/>
                      <a:pt x="640" y="1787"/>
                      <a:pt x="640" y="1779"/>
                    </a:cubicBezTo>
                    <a:cubicBezTo>
                      <a:pt x="632" y="1779"/>
                      <a:pt x="632" y="1771"/>
                      <a:pt x="624" y="1771"/>
                    </a:cubicBezTo>
                    <a:lnTo>
                      <a:pt x="624" y="1771"/>
                    </a:lnTo>
                    <a:cubicBezTo>
                      <a:pt x="617" y="1771"/>
                      <a:pt x="617" y="1779"/>
                      <a:pt x="617" y="1779"/>
                    </a:cubicBezTo>
                    <a:cubicBezTo>
                      <a:pt x="609" y="1787"/>
                      <a:pt x="601" y="1794"/>
                      <a:pt x="601" y="1802"/>
                    </a:cubicBezTo>
                    <a:cubicBezTo>
                      <a:pt x="593" y="1802"/>
                      <a:pt x="593" y="1810"/>
                      <a:pt x="585" y="1810"/>
                    </a:cubicBezTo>
                    <a:cubicBezTo>
                      <a:pt x="577" y="1810"/>
                      <a:pt x="569" y="1818"/>
                      <a:pt x="569" y="1833"/>
                    </a:cubicBezTo>
                    <a:lnTo>
                      <a:pt x="569" y="1833"/>
                    </a:lnTo>
                    <a:cubicBezTo>
                      <a:pt x="561" y="1849"/>
                      <a:pt x="561" y="1857"/>
                      <a:pt x="553" y="1857"/>
                    </a:cubicBezTo>
                    <a:cubicBezTo>
                      <a:pt x="545" y="1865"/>
                      <a:pt x="545" y="1865"/>
                      <a:pt x="545" y="1865"/>
                    </a:cubicBezTo>
                    <a:cubicBezTo>
                      <a:pt x="537" y="1865"/>
                      <a:pt x="537" y="1873"/>
                      <a:pt x="537" y="1881"/>
                    </a:cubicBezTo>
                    <a:lnTo>
                      <a:pt x="537" y="1889"/>
                    </a:lnTo>
                    <a:cubicBezTo>
                      <a:pt x="537" y="1904"/>
                      <a:pt x="537" y="1920"/>
                      <a:pt x="537" y="1928"/>
                    </a:cubicBezTo>
                    <a:cubicBezTo>
                      <a:pt x="530" y="1928"/>
                      <a:pt x="530" y="1928"/>
                      <a:pt x="522" y="1928"/>
                    </a:cubicBezTo>
                    <a:cubicBezTo>
                      <a:pt x="514" y="1928"/>
                      <a:pt x="506" y="1920"/>
                      <a:pt x="506" y="1920"/>
                    </a:cubicBezTo>
                    <a:lnTo>
                      <a:pt x="506" y="1920"/>
                    </a:lnTo>
                    <a:cubicBezTo>
                      <a:pt x="490" y="1897"/>
                      <a:pt x="490" y="1897"/>
                      <a:pt x="490" y="1897"/>
                    </a:cubicBezTo>
                    <a:cubicBezTo>
                      <a:pt x="482" y="1889"/>
                      <a:pt x="466" y="1881"/>
                      <a:pt x="459" y="1873"/>
                    </a:cubicBezTo>
                    <a:lnTo>
                      <a:pt x="459" y="1873"/>
                    </a:lnTo>
                    <a:cubicBezTo>
                      <a:pt x="459" y="1865"/>
                      <a:pt x="450" y="1865"/>
                      <a:pt x="450" y="1865"/>
                    </a:cubicBezTo>
                    <a:cubicBezTo>
                      <a:pt x="443" y="1865"/>
                      <a:pt x="443" y="1865"/>
                      <a:pt x="443" y="1873"/>
                    </a:cubicBezTo>
                    <a:cubicBezTo>
                      <a:pt x="435" y="1881"/>
                      <a:pt x="435" y="1881"/>
                      <a:pt x="427" y="1881"/>
                    </a:cubicBezTo>
                    <a:cubicBezTo>
                      <a:pt x="419" y="1881"/>
                      <a:pt x="403" y="1889"/>
                      <a:pt x="403" y="1897"/>
                    </a:cubicBezTo>
                    <a:lnTo>
                      <a:pt x="403" y="1897"/>
                    </a:lnTo>
                    <a:cubicBezTo>
                      <a:pt x="395" y="1904"/>
                      <a:pt x="395" y="1913"/>
                      <a:pt x="379" y="1913"/>
                    </a:cubicBezTo>
                    <a:cubicBezTo>
                      <a:pt x="379" y="1913"/>
                      <a:pt x="379" y="1913"/>
                      <a:pt x="372" y="1913"/>
                    </a:cubicBezTo>
                    <a:lnTo>
                      <a:pt x="364" y="1913"/>
                    </a:lnTo>
                    <a:cubicBezTo>
                      <a:pt x="364" y="1920"/>
                      <a:pt x="364" y="1928"/>
                      <a:pt x="364" y="1936"/>
                    </a:cubicBezTo>
                    <a:cubicBezTo>
                      <a:pt x="364" y="1952"/>
                      <a:pt x="364" y="1976"/>
                      <a:pt x="348" y="1976"/>
                    </a:cubicBezTo>
                    <a:cubicBezTo>
                      <a:pt x="340" y="1976"/>
                      <a:pt x="324" y="1968"/>
                      <a:pt x="308" y="1952"/>
                    </a:cubicBezTo>
                    <a:cubicBezTo>
                      <a:pt x="300" y="1944"/>
                      <a:pt x="300" y="1944"/>
                      <a:pt x="292" y="1944"/>
                    </a:cubicBezTo>
                    <a:lnTo>
                      <a:pt x="292" y="1944"/>
                    </a:lnTo>
                    <a:cubicBezTo>
                      <a:pt x="292" y="1944"/>
                      <a:pt x="284" y="1944"/>
                      <a:pt x="277" y="1944"/>
                    </a:cubicBezTo>
                    <a:cubicBezTo>
                      <a:pt x="269" y="1936"/>
                      <a:pt x="261" y="1936"/>
                      <a:pt x="261" y="1928"/>
                    </a:cubicBezTo>
                    <a:cubicBezTo>
                      <a:pt x="253" y="1920"/>
                      <a:pt x="253" y="1920"/>
                      <a:pt x="245" y="1920"/>
                    </a:cubicBezTo>
                    <a:cubicBezTo>
                      <a:pt x="245" y="1920"/>
                      <a:pt x="245" y="1913"/>
                      <a:pt x="237" y="1913"/>
                    </a:cubicBezTo>
                    <a:cubicBezTo>
                      <a:pt x="229" y="1913"/>
                      <a:pt x="206" y="1928"/>
                      <a:pt x="190" y="1936"/>
                    </a:cubicBezTo>
                    <a:cubicBezTo>
                      <a:pt x="174" y="1944"/>
                      <a:pt x="174" y="1960"/>
                      <a:pt x="174" y="1968"/>
                    </a:cubicBezTo>
                    <a:cubicBezTo>
                      <a:pt x="174" y="1976"/>
                      <a:pt x="174" y="1976"/>
                      <a:pt x="174" y="1976"/>
                    </a:cubicBezTo>
                    <a:lnTo>
                      <a:pt x="166" y="1984"/>
                    </a:lnTo>
                    <a:cubicBezTo>
                      <a:pt x="158" y="1984"/>
                      <a:pt x="142" y="1976"/>
                      <a:pt x="134" y="1968"/>
                    </a:cubicBezTo>
                    <a:cubicBezTo>
                      <a:pt x="126" y="1968"/>
                      <a:pt x="111" y="1960"/>
                      <a:pt x="111" y="1960"/>
                    </a:cubicBezTo>
                    <a:cubicBezTo>
                      <a:pt x="95" y="1960"/>
                      <a:pt x="79" y="1976"/>
                      <a:pt x="79" y="1984"/>
                    </a:cubicBezTo>
                    <a:cubicBezTo>
                      <a:pt x="79" y="1999"/>
                      <a:pt x="79" y="2015"/>
                      <a:pt x="55" y="2015"/>
                    </a:cubicBezTo>
                    <a:lnTo>
                      <a:pt x="47" y="2007"/>
                    </a:lnTo>
                    <a:cubicBezTo>
                      <a:pt x="39" y="2007"/>
                      <a:pt x="32" y="2007"/>
                      <a:pt x="16" y="2015"/>
                    </a:cubicBezTo>
                    <a:lnTo>
                      <a:pt x="8" y="2015"/>
                    </a:lnTo>
                    <a:close/>
                    <a:moveTo>
                      <a:pt x="32" y="143"/>
                    </a:moveTo>
                    <a:lnTo>
                      <a:pt x="32" y="143"/>
                    </a:lnTo>
                    <a:cubicBezTo>
                      <a:pt x="134" y="1178"/>
                      <a:pt x="134" y="1178"/>
                      <a:pt x="134" y="1178"/>
                    </a:cubicBezTo>
                    <a:cubicBezTo>
                      <a:pt x="134" y="1186"/>
                      <a:pt x="126" y="1265"/>
                      <a:pt x="119" y="1281"/>
                    </a:cubicBezTo>
                    <a:cubicBezTo>
                      <a:pt x="103" y="1297"/>
                      <a:pt x="87" y="1336"/>
                      <a:pt x="103" y="1360"/>
                    </a:cubicBezTo>
                    <a:cubicBezTo>
                      <a:pt x="111" y="1368"/>
                      <a:pt x="111" y="1376"/>
                      <a:pt x="119" y="1376"/>
                    </a:cubicBezTo>
                    <a:cubicBezTo>
                      <a:pt x="134" y="1384"/>
                      <a:pt x="142" y="1392"/>
                      <a:pt x="142" y="1423"/>
                    </a:cubicBezTo>
                    <a:cubicBezTo>
                      <a:pt x="142" y="1431"/>
                      <a:pt x="142" y="1431"/>
                      <a:pt x="142" y="1431"/>
                    </a:cubicBezTo>
                    <a:cubicBezTo>
                      <a:pt x="142" y="1471"/>
                      <a:pt x="142" y="1494"/>
                      <a:pt x="158" y="1502"/>
                    </a:cubicBezTo>
                    <a:cubicBezTo>
                      <a:pt x="166" y="1502"/>
                      <a:pt x="174" y="1526"/>
                      <a:pt x="174" y="1550"/>
                    </a:cubicBezTo>
                    <a:cubicBezTo>
                      <a:pt x="174" y="1566"/>
                      <a:pt x="174" y="1574"/>
                      <a:pt x="158" y="1581"/>
                    </a:cubicBezTo>
                    <a:cubicBezTo>
                      <a:pt x="134" y="1597"/>
                      <a:pt x="126" y="1613"/>
                      <a:pt x="126" y="1637"/>
                    </a:cubicBezTo>
                    <a:cubicBezTo>
                      <a:pt x="126" y="1653"/>
                      <a:pt x="63" y="1763"/>
                      <a:pt x="39" y="1771"/>
                    </a:cubicBezTo>
                    <a:cubicBezTo>
                      <a:pt x="24" y="1779"/>
                      <a:pt x="24" y="1810"/>
                      <a:pt x="32" y="1826"/>
                    </a:cubicBezTo>
                    <a:lnTo>
                      <a:pt x="32" y="1833"/>
                    </a:lnTo>
                    <a:cubicBezTo>
                      <a:pt x="32" y="1849"/>
                      <a:pt x="32" y="1873"/>
                      <a:pt x="16" y="1897"/>
                    </a:cubicBezTo>
                    <a:cubicBezTo>
                      <a:pt x="8" y="1913"/>
                      <a:pt x="0" y="1928"/>
                      <a:pt x="8" y="1960"/>
                    </a:cubicBezTo>
                    <a:cubicBezTo>
                      <a:pt x="8" y="1976"/>
                      <a:pt x="8" y="1984"/>
                      <a:pt x="16" y="1999"/>
                    </a:cubicBezTo>
                    <a:cubicBezTo>
                      <a:pt x="16" y="1999"/>
                      <a:pt x="16" y="1999"/>
                      <a:pt x="16" y="2007"/>
                    </a:cubicBezTo>
                    <a:cubicBezTo>
                      <a:pt x="32" y="1999"/>
                      <a:pt x="39" y="1999"/>
                      <a:pt x="47" y="2007"/>
                    </a:cubicBezTo>
                    <a:lnTo>
                      <a:pt x="55" y="2007"/>
                    </a:lnTo>
                    <a:cubicBezTo>
                      <a:pt x="71" y="2007"/>
                      <a:pt x="71" y="1999"/>
                      <a:pt x="71" y="1984"/>
                    </a:cubicBezTo>
                    <a:cubicBezTo>
                      <a:pt x="71" y="1968"/>
                      <a:pt x="87" y="1952"/>
                      <a:pt x="111" y="1952"/>
                    </a:cubicBezTo>
                    <a:cubicBezTo>
                      <a:pt x="119" y="1960"/>
                      <a:pt x="126" y="1960"/>
                      <a:pt x="134" y="1960"/>
                    </a:cubicBezTo>
                    <a:cubicBezTo>
                      <a:pt x="142" y="1968"/>
                      <a:pt x="158" y="1976"/>
                      <a:pt x="166" y="1976"/>
                    </a:cubicBezTo>
                    <a:lnTo>
                      <a:pt x="166" y="1976"/>
                    </a:lnTo>
                    <a:cubicBezTo>
                      <a:pt x="166" y="1968"/>
                      <a:pt x="166" y="1968"/>
                      <a:pt x="166" y="1968"/>
                    </a:cubicBezTo>
                    <a:cubicBezTo>
                      <a:pt x="166" y="1952"/>
                      <a:pt x="166" y="1944"/>
                      <a:pt x="190" y="1928"/>
                    </a:cubicBezTo>
                    <a:cubicBezTo>
                      <a:pt x="206" y="1920"/>
                      <a:pt x="221" y="1913"/>
                      <a:pt x="237" y="1913"/>
                    </a:cubicBezTo>
                    <a:cubicBezTo>
                      <a:pt x="245" y="1913"/>
                      <a:pt x="245" y="1913"/>
                      <a:pt x="245" y="1913"/>
                    </a:cubicBezTo>
                    <a:cubicBezTo>
                      <a:pt x="253" y="1913"/>
                      <a:pt x="261" y="1920"/>
                      <a:pt x="261" y="1920"/>
                    </a:cubicBezTo>
                    <a:cubicBezTo>
                      <a:pt x="269" y="1928"/>
                      <a:pt x="269" y="1936"/>
                      <a:pt x="284" y="1936"/>
                    </a:cubicBezTo>
                    <a:lnTo>
                      <a:pt x="292" y="1936"/>
                    </a:lnTo>
                    <a:lnTo>
                      <a:pt x="292" y="1936"/>
                    </a:lnTo>
                    <a:cubicBezTo>
                      <a:pt x="300" y="1936"/>
                      <a:pt x="308" y="1936"/>
                      <a:pt x="316" y="1952"/>
                    </a:cubicBezTo>
                    <a:cubicBezTo>
                      <a:pt x="332" y="1960"/>
                      <a:pt x="340" y="1968"/>
                      <a:pt x="348" y="1968"/>
                    </a:cubicBezTo>
                    <a:cubicBezTo>
                      <a:pt x="356" y="1968"/>
                      <a:pt x="356" y="1952"/>
                      <a:pt x="356" y="1936"/>
                    </a:cubicBezTo>
                    <a:cubicBezTo>
                      <a:pt x="356" y="1928"/>
                      <a:pt x="356" y="1913"/>
                      <a:pt x="356" y="1913"/>
                    </a:cubicBezTo>
                    <a:cubicBezTo>
                      <a:pt x="364" y="1904"/>
                      <a:pt x="372" y="1904"/>
                      <a:pt x="379" y="1904"/>
                    </a:cubicBezTo>
                    <a:cubicBezTo>
                      <a:pt x="387" y="1904"/>
                      <a:pt x="387" y="1904"/>
                      <a:pt x="395" y="1897"/>
                    </a:cubicBezTo>
                    <a:lnTo>
                      <a:pt x="395" y="1897"/>
                    </a:lnTo>
                    <a:cubicBezTo>
                      <a:pt x="403" y="1881"/>
                      <a:pt x="419" y="1881"/>
                      <a:pt x="427" y="1873"/>
                    </a:cubicBezTo>
                    <a:cubicBezTo>
                      <a:pt x="427" y="1873"/>
                      <a:pt x="435" y="1873"/>
                      <a:pt x="435" y="1865"/>
                    </a:cubicBezTo>
                    <a:cubicBezTo>
                      <a:pt x="435" y="1865"/>
                      <a:pt x="443" y="1857"/>
                      <a:pt x="450" y="1857"/>
                    </a:cubicBezTo>
                    <a:lnTo>
                      <a:pt x="450" y="1857"/>
                    </a:lnTo>
                    <a:cubicBezTo>
                      <a:pt x="459" y="1857"/>
                      <a:pt x="459" y="1865"/>
                      <a:pt x="466" y="1865"/>
                    </a:cubicBezTo>
                    <a:lnTo>
                      <a:pt x="466" y="1873"/>
                    </a:lnTo>
                    <a:cubicBezTo>
                      <a:pt x="466" y="1873"/>
                      <a:pt x="482" y="1881"/>
                      <a:pt x="498" y="1889"/>
                    </a:cubicBezTo>
                    <a:lnTo>
                      <a:pt x="498" y="1889"/>
                    </a:lnTo>
                    <a:cubicBezTo>
                      <a:pt x="506" y="1913"/>
                      <a:pt x="506" y="1913"/>
                      <a:pt x="506" y="1913"/>
                    </a:cubicBezTo>
                    <a:cubicBezTo>
                      <a:pt x="514" y="1920"/>
                      <a:pt x="522" y="1920"/>
                      <a:pt x="522" y="1920"/>
                    </a:cubicBezTo>
                    <a:cubicBezTo>
                      <a:pt x="530" y="1920"/>
                      <a:pt x="530" y="1920"/>
                      <a:pt x="530" y="1920"/>
                    </a:cubicBezTo>
                    <a:cubicBezTo>
                      <a:pt x="530" y="1920"/>
                      <a:pt x="530" y="1897"/>
                      <a:pt x="530" y="1889"/>
                    </a:cubicBezTo>
                    <a:lnTo>
                      <a:pt x="530" y="1881"/>
                    </a:lnTo>
                    <a:cubicBezTo>
                      <a:pt x="530" y="1873"/>
                      <a:pt x="530" y="1865"/>
                      <a:pt x="545" y="1857"/>
                    </a:cubicBezTo>
                    <a:lnTo>
                      <a:pt x="545" y="1857"/>
                    </a:lnTo>
                    <a:cubicBezTo>
                      <a:pt x="553" y="1849"/>
                      <a:pt x="553" y="1849"/>
                      <a:pt x="561" y="1833"/>
                    </a:cubicBezTo>
                    <a:lnTo>
                      <a:pt x="561" y="1833"/>
                    </a:lnTo>
                    <a:cubicBezTo>
                      <a:pt x="569" y="1810"/>
                      <a:pt x="577" y="1810"/>
                      <a:pt x="585" y="1802"/>
                    </a:cubicBezTo>
                    <a:cubicBezTo>
                      <a:pt x="585" y="1802"/>
                      <a:pt x="593" y="1802"/>
                      <a:pt x="593" y="1794"/>
                    </a:cubicBezTo>
                    <a:cubicBezTo>
                      <a:pt x="601" y="1794"/>
                      <a:pt x="601" y="1787"/>
                      <a:pt x="609" y="1779"/>
                    </a:cubicBezTo>
                    <a:cubicBezTo>
                      <a:pt x="609" y="1771"/>
                      <a:pt x="617" y="1763"/>
                      <a:pt x="624" y="1763"/>
                    </a:cubicBezTo>
                    <a:lnTo>
                      <a:pt x="624" y="1763"/>
                    </a:lnTo>
                    <a:cubicBezTo>
                      <a:pt x="632" y="1763"/>
                      <a:pt x="640" y="1771"/>
                      <a:pt x="648" y="1779"/>
                    </a:cubicBezTo>
                    <a:cubicBezTo>
                      <a:pt x="648" y="1787"/>
                      <a:pt x="656" y="1787"/>
                      <a:pt x="656" y="1794"/>
                    </a:cubicBezTo>
                    <a:cubicBezTo>
                      <a:pt x="672" y="1802"/>
                      <a:pt x="680" y="1810"/>
                      <a:pt x="696" y="1810"/>
                    </a:cubicBezTo>
                    <a:cubicBezTo>
                      <a:pt x="696" y="1810"/>
                      <a:pt x="696" y="1810"/>
                      <a:pt x="703" y="1810"/>
                    </a:cubicBezTo>
                    <a:lnTo>
                      <a:pt x="712" y="1818"/>
                    </a:lnTo>
                    <a:lnTo>
                      <a:pt x="719" y="1826"/>
                    </a:lnTo>
                    <a:cubicBezTo>
                      <a:pt x="727" y="1826"/>
                      <a:pt x="727" y="1826"/>
                      <a:pt x="735" y="1818"/>
                    </a:cubicBezTo>
                    <a:cubicBezTo>
                      <a:pt x="743" y="1818"/>
                      <a:pt x="743" y="1818"/>
                      <a:pt x="751" y="1818"/>
                    </a:cubicBezTo>
                    <a:cubicBezTo>
                      <a:pt x="759" y="1818"/>
                      <a:pt x="767" y="1818"/>
                      <a:pt x="767" y="1810"/>
                    </a:cubicBezTo>
                    <a:lnTo>
                      <a:pt x="767" y="1802"/>
                    </a:lnTo>
                    <a:cubicBezTo>
                      <a:pt x="759" y="1779"/>
                      <a:pt x="790" y="1708"/>
                      <a:pt x="806" y="1684"/>
                    </a:cubicBezTo>
                    <a:cubicBezTo>
                      <a:pt x="814" y="1676"/>
                      <a:pt x="822" y="1676"/>
                      <a:pt x="822" y="1676"/>
                    </a:cubicBezTo>
                    <a:cubicBezTo>
                      <a:pt x="838" y="1676"/>
                      <a:pt x="854" y="1653"/>
                      <a:pt x="854" y="1637"/>
                    </a:cubicBezTo>
                    <a:cubicBezTo>
                      <a:pt x="854" y="1605"/>
                      <a:pt x="862" y="1589"/>
                      <a:pt x="877" y="1589"/>
                    </a:cubicBezTo>
                    <a:cubicBezTo>
                      <a:pt x="885" y="1589"/>
                      <a:pt x="885" y="1589"/>
                      <a:pt x="885" y="1589"/>
                    </a:cubicBezTo>
                    <a:cubicBezTo>
                      <a:pt x="893" y="1589"/>
                      <a:pt x="893" y="1589"/>
                      <a:pt x="901" y="1574"/>
                    </a:cubicBezTo>
                    <a:cubicBezTo>
                      <a:pt x="909" y="1566"/>
                      <a:pt x="917" y="1566"/>
                      <a:pt x="925" y="1558"/>
                    </a:cubicBezTo>
                    <a:cubicBezTo>
                      <a:pt x="933" y="1558"/>
                      <a:pt x="941" y="1550"/>
                      <a:pt x="933" y="1534"/>
                    </a:cubicBezTo>
                    <a:cubicBezTo>
                      <a:pt x="933" y="1526"/>
                      <a:pt x="925" y="1518"/>
                      <a:pt x="925" y="1518"/>
                    </a:cubicBezTo>
                    <a:cubicBezTo>
                      <a:pt x="917" y="1502"/>
                      <a:pt x="917" y="1502"/>
                      <a:pt x="917" y="1471"/>
                    </a:cubicBezTo>
                    <a:cubicBezTo>
                      <a:pt x="925" y="1447"/>
                      <a:pt x="941" y="1431"/>
                      <a:pt x="956" y="1431"/>
                    </a:cubicBezTo>
                    <a:cubicBezTo>
                      <a:pt x="964" y="1431"/>
                      <a:pt x="964" y="1431"/>
                      <a:pt x="972" y="1431"/>
                    </a:cubicBezTo>
                    <a:cubicBezTo>
                      <a:pt x="972" y="1439"/>
                      <a:pt x="972" y="1439"/>
                      <a:pt x="980" y="1439"/>
                    </a:cubicBezTo>
                    <a:cubicBezTo>
                      <a:pt x="988" y="1455"/>
                      <a:pt x="1004" y="1471"/>
                      <a:pt x="1012" y="1471"/>
                    </a:cubicBezTo>
                    <a:cubicBezTo>
                      <a:pt x="1012" y="1471"/>
                      <a:pt x="1020" y="1471"/>
                      <a:pt x="1020" y="1463"/>
                    </a:cubicBezTo>
                    <a:cubicBezTo>
                      <a:pt x="1028" y="1455"/>
                      <a:pt x="1028" y="1447"/>
                      <a:pt x="1028" y="1439"/>
                    </a:cubicBezTo>
                    <a:cubicBezTo>
                      <a:pt x="1028" y="1431"/>
                      <a:pt x="1020" y="1415"/>
                      <a:pt x="1051" y="1408"/>
                    </a:cubicBezTo>
                    <a:cubicBezTo>
                      <a:pt x="1067" y="1408"/>
                      <a:pt x="1083" y="1408"/>
                      <a:pt x="1099" y="1408"/>
                    </a:cubicBezTo>
                    <a:cubicBezTo>
                      <a:pt x="1115" y="1408"/>
                      <a:pt x="1123" y="1408"/>
                      <a:pt x="1123" y="1400"/>
                    </a:cubicBezTo>
                    <a:cubicBezTo>
                      <a:pt x="1130" y="1392"/>
                      <a:pt x="1130" y="1368"/>
                      <a:pt x="1123" y="1344"/>
                    </a:cubicBezTo>
                    <a:cubicBezTo>
                      <a:pt x="1115" y="1344"/>
                      <a:pt x="1115" y="1336"/>
                      <a:pt x="1115" y="1336"/>
                    </a:cubicBezTo>
                    <a:cubicBezTo>
                      <a:pt x="1099" y="1328"/>
                      <a:pt x="1099" y="1321"/>
                      <a:pt x="1099" y="1297"/>
                    </a:cubicBezTo>
                    <a:cubicBezTo>
                      <a:pt x="1107" y="1289"/>
                      <a:pt x="1107" y="1281"/>
                      <a:pt x="1107" y="1273"/>
                    </a:cubicBezTo>
                    <a:cubicBezTo>
                      <a:pt x="1107" y="1265"/>
                      <a:pt x="1115" y="1257"/>
                      <a:pt x="1115" y="1241"/>
                    </a:cubicBezTo>
                    <a:cubicBezTo>
                      <a:pt x="964" y="32"/>
                      <a:pt x="964" y="32"/>
                      <a:pt x="964" y="32"/>
                    </a:cubicBezTo>
                    <a:cubicBezTo>
                      <a:pt x="949" y="8"/>
                      <a:pt x="941" y="8"/>
                      <a:pt x="933" y="8"/>
                    </a:cubicBezTo>
                    <a:lnTo>
                      <a:pt x="933" y="8"/>
                    </a:lnTo>
                    <a:cubicBezTo>
                      <a:pt x="261" y="87"/>
                      <a:pt x="261" y="87"/>
                      <a:pt x="261" y="87"/>
                    </a:cubicBezTo>
                    <a:cubicBezTo>
                      <a:pt x="229" y="119"/>
                      <a:pt x="166" y="166"/>
                      <a:pt x="111" y="166"/>
                    </a:cubicBezTo>
                    <a:cubicBezTo>
                      <a:pt x="79" y="166"/>
                      <a:pt x="55" y="158"/>
                      <a:pt x="32" y="143"/>
                    </a:cubicBezTo>
                    <a:close/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7" name="Freeform 785"/>
              <p:cNvSpPr>
                <a:spLocks noChangeArrowheads="1"/>
              </p:cNvSpPr>
              <p:nvPr/>
            </p:nvSpPr>
            <p:spPr bwMode="auto">
              <a:xfrm>
                <a:off x="14433282" y="5171051"/>
                <a:ext cx="832630" cy="948597"/>
              </a:xfrm>
              <a:custGeom>
                <a:avLst/>
                <a:gdLst>
                  <a:gd name="T0" fmla="*/ 1550 w 1582"/>
                  <a:gd name="T1" fmla="*/ 720 h 1804"/>
                  <a:gd name="T2" fmla="*/ 1550 w 1582"/>
                  <a:gd name="T3" fmla="*/ 720 h 1804"/>
                  <a:gd name="T4" fmla="*/ 1542 w 1582"/>
                  <a:gd name="T5" fmla="*/ 648 h 1804"/>
                  <a:gd name="T6" fmla="*/ 1565 w 1582"/>
                  <a:gd name="T7" fmla="*/ 641 h 1804"/>
                  <a:gd name="T8" fmla="*/ 1447 w 1582"/>
                  <a:gd name="T9" fmla="*/ 0 h 1804"/>
                  <a:gd name="T10" fmla="*/ 1186 w 1582"/>
                  <a:gd name="T11" fmla="*/ 190 h 1804"/>
                  <a:gd name="T12" fmla="*/ 1052 w 1582"/>
                  <a:gd name="T13" fmla="*/ 309 h 1804"/>
                  <a:gd name="T14" fmla="*/ 925 w 1582"/>
                  <a:gd name="T15" fmla="*/ 332 h 1804"/>
                  <a:gd name="T16" fmla="*/ 791 w 1582"/>
                  <a:gd name="T17" fmla="*/ 380 h 1804"/>
                  <a:gd name="T18" fmla="*/ 728 w 1582"/>
                  <a:gd name="T19" fmla="*/ 364 h 1804"/>
                  <a:gd name="T20" fmla="*/ 672 w 1582"/>
                  <a:gd name="T21" fmla="*/ 388 h 1804"/>
                  <a:gd name="T22" fmla="*/ 657 w 1582"/>
                  <a:gd name="T23" fmla="*/ 364 h 1804"/>
                  <a:gd name="T24" fmla="*/ 712 w 1582"/>
                  <a:gd name="T25" fmla="*/ 348 h 1804"/>
                  <a:gd name="T26" fmla="*/ 672 w 1582"/>
                  <a:gd name="T27" fmla="*/ 332 h 1804"/>
                  <a:gd name="T28" fmla="*/ 641 w 1582"/>
                  <a:gd name="T29" fmla="*/ 340 h 1804"/>
                  <a:gd name="T30" fmla="*/ 577 w 1582"/>
                  <a:gd name="T31" fmla="*/ 317 h 1804"/>
                  <a:gd name="T32" fmla="*/ 506 w 1582"/>
                  <a:gd name="T33" fmla="*/ 285 h 1804"/>
                  <a:gd name="T34" fmla="*/ 459 w 1582"/>
                  <a:gd name="T35" fmla="*/ 261 h 1804"/>
                  <a:gd name="T36" fmla="*/ 0 w 1582"/>
                  <a:gd name="T37" fmla="*/ 356 h 1804"/>
                  <a:gd name="T38" fmla="*/ 0 w 1582"/>
                  <a:gd name="T39" fmla="*/ 356 h 1804"/>
                  <a:gd name="T40" fmla="*/ 151 w 1582"/>
                  <a:gd name="T41" fmla="*/ 1574 h 1804"/>
                  <a:gd name="T42" fmla="*/ 166 w 1582"/>
                  <a:gd name="T43" fmla="*/ 1558 h 1804"/>
                  <a:gd name="T44" fmla="*/ 253 w 1582"/>
                  <a:gd name="T45" fmla="*/ 1565 h 1804"/>
                  <a:gd name="T46" fmla="*/ 317 w 1582"/>
                  <a:gd name="T47" fmla="*/ 1574 h 1804"/>
                  <a:gd name="T48" fmla="*/ 364 w 1582"/>
                  <a:gd name="T49" fmla="*/ 1645 h 1804"/>
                  <a:gd name="T50" fmla="*/ 419 w 1582"/>
                  <a:gd name="T51" fmla="*/ 1700 h 1804"/>
                  <a:gd name="T52" fmla="*/ 530 w 1582"/>
                  <a:gd name="T53" fmla="*/ 1700 h 1804"/>
                  <a:gd name="T54" fmla="*/ 617 w 1582"/>
                  <a:gd name="T55" fmla="*/ 1755 h 1804"/>
                  <a:gd name="T56" fmla="*/ 664 w 1582"/>
                  <a:gd name="T57" fmla="*/ 1708 h 1804"/>
                  <a:gd name="T58" fmla="*/ 728 w 1582"/>
                  <a:gd name="T59" fmla="*/ 1732 h 1804"/>
                  <a:gd name="T60" fmla="*/ 759 w 1582"/>
                  <a:gd name="T61" fmla="*/ 1716 h 1804"/>
                  <a:gd name="T62" fmla="*/ 783 w 1582"/>
                  <a:gd name="T63" fmla="*/ 1708 h 1804"/>
                  <a:gd name="T64" fmla="*/ 807 w 1582"/>
                  <a:gd name="T65" fmla="*/ 1684 h 1804"/>
                  <a:gd name="T66" fmla="*/ 830 w 1582"/>
                  <a:gd name="T67" fmla="*/ 1676 h 1804"/>
                  <a:gd name="T68" fmla="*/ 854 w 1582"/>
                  <a:gd name="T69" fmla="*/ 1652 h 1804"/>
                  <a:gd name="T70" fmla="*/ 870 w 1582"/>
                  <a:gd name="T71" fmla="*/ 1668 h 1804"/>
                  <a:gd name="T72" fmla="*/ 870 w 1582"/>
                  <a:gd name="T73" fmla="*/ 1676 h 1804"/>
                  <a:gd name="T74" fmla="*/ 894 w 1582"/>
                  <a:gd name="T75" fmla="*/ 1700 h 1804"/>
                  <a:gd name="T76" fmla="*/ 910 w 1582"/>
                  <a:gd name="T77" fmla="*/ 1724 h 1804"/>
                  <a:gd name="T78" fmla="*/ 965 w 1582"/>
                  <a:gd name="T79" fmla="*/ 1747 h 1804"/>
                  <a:gd name="T80" fmla="*/ 981 w 1582"/>
                  <a:gd name="T81" fmla="*/ 1771 h 1804"/>
                  <a:gd name="T82" fmla="*/ 1012 w 1582"/>
                  <a:gd name="T83" fmla="*/ 1803 h 1804"/>
                  <a:gd name="T84" fmla="*/ 1060 w 1582"/>
                  <a:gd name="T85" fmla="*/ 1787 h 1804"/>
                  <a:gd name="T86" fmla="*/ 1083 w 1582"/>
                  <a:gd name="T87" fmla="*/ 1739 h 1804"/>
                  <a:gd name="T88" fmla="*/ 1123 w 1582"/>
                  <a:gd name="T89" fmla="*/ 1708 h 1804"/>
                  <a:gd name="T90" fmla="*/ 1123 w 1582"/>
                  <a:gd name="T91" fmla="*/ 1637 h 1804"/>
                  <a:gd name="T92" fmla="*/ 1123 w 1582"/>
                  <a:gd name="T93" fmla="*/ 1550 h 1804"/>
                  <a:gd name="T94" fmla="*/ 1163 w 1582"/>
                  <a:gd name="T95" fmla="*/ 1479 h 1804"/>
                  <a:gd name="T96" fmla="*/ 1226 w 1582"/>
                  <a:gd name="T97" fmla="*/ 1510 h 1804"/>
                  <a:gd name="T98" fmla="*/ 1218 w 1582"/>
                  <a:gd name="T99" fmla="*/ 1376 h 1804"/>
                  <a:gd name="T100" fmla="*/ 1281 w 1582"/>
                  <a:gd name="T101" fmla="*/ 1328 h 1804"/>
                  <a:gd name="T102" fmla="*/ 1305 w 1582"/>
                  <a:gd name="T103" fmla="*/ 1257 h 1804"/>
                  <a:gd name="T104" fmla="*/ 1360 w 1582"/>
                  <a:gd name="T105" fmla="*/ 1265 h 1804"/>
                  <a:gd name="T106" fmla="*/ 1423 w 1582"/>
                  <a:gd name="T107" fmla="*/ 1257 h 1804"/>
                  <a:gd name="T108" fmla="*/ 1502 w 1582"/>
                  <a:gd name="T109" fmla="*/ 1154 h 1804"/>
                  <a:gd name="T110" fmla="*/ 1510 w 1582"/>
                  <a:gd name="T111" fmla="*/ 1012 h 1804"/>
                  <a:gd name="T112" fmla="*/ 1550 w 1582"/>
                  <a:gd name="T113" fmla="*/ 957 h 1804"/>
                  <a:gd name="T114" fmla="*/ 1550 w 1582"/>
                  <a:gd name="T115" fmla="*/ 830 h 1804"/>
                  <a:gd name="T116" fmla="*/ 1565 w 1582"/>
                  <a:gd name="T117" fmla="*/ 799 h 1804"/>
                  <a:gd name="T118" fmla="*/ 1550 w 1582"/>
                  <a:gd name="T119" fmla="*/ 720 h 18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582" h="1804">
                    <a:moveTo>
                      <a:pt x="1550" y="720"/>
                    </a:moveTo>
                    <a:lnTo>
                      <a:pt x="1550" y="720"/>
                    </a:lnTo>
                    <a:cubicBezTo>
                      <a:pt x="1550" y="696"/>
                      <a:pt x="1542" y="664"/>
                      <a:pt x="1542" y="648"/>
                    </a:cubicBezTo>
                    <a:cubicBezTo>
                      <a:pt x="1534" y="641"/>
                      <a:pt x="1550" y="633"/>
                      <a:pt x="1565" y="641"/>
                    </a:cubicBezTo>
                    <a:cubicBezTo>
                      <a:pt x="1447" y="0"/>
                      <a:pt x="1447" y="0"/>
                      <a:pt x="1447" y="0"/>
                    </a:cubicBezTo>
                    <a:cubicBezTo>
                      <a:pt x="1352" y="56"/>
                      <a:pt x="1210" y="151"/>
                      <a:pt x="1186" y="190"/>
                    </a:cubicBezTo>
                    <a:cubicBezTo>
                      <a:pt x="1154" y="230"/>
                      <a:pt x="1083" y="309"/>
                      <a:pt x="1052" y="309"/>
                    </a:cubicBezTo>
                    <a:cubicBezTo>
                      <a:pt x="1012" y="309"/>
                      <a:pt x="949" y="309"/>
                      <a:pt x="925" y="332"/>
                    </a:cubicBezTo>
                    <a:cubicBezTo>
                      <a:pt x="910" y="356"/>
                      <a:pt x="807" y="395"/>
                      <a:pt x="791" y="380"/>
                    </a:cubicBezTo>
                    <a:cubicBezTo>
                      <a:pt x="767" y="364"/>
                      <a:pt x="728" y="356"/>
                      <a:pt x="728" y="364"/>
                    </a:cubicBezTo>
                    <a:cubicBezTo>
                      <a:pt x="720" y="372"/>
                      <a:pt x="688" y="380"/>
                      <a:pt x="672" y="388"/>
                    </a:cubicBezTo>
                    <a:cubicBezTo>
                      <a:pt x="657" y="395"/>
                      <a:pt x="648" y="372"/>
                      <a:pt x="657" y="364"/>
                    </a:cubicBezTo>
                    <a:cubicBezTo>
                      <a:pt x="672" y="356"/>
                      <a:pt x="712" y="364"/>
                      <a:pt x="712" y="348"/>
                    </a:cubicBezTo>
                    <a:cubicBezTo>
                      <a:pt x="704" y="332"/>
                      <a:pt x="696" y="324"/>
                      <a:pt x="672" y="332"/>
                    </a:cubicBezTo>
                    <a:cubicBezTo>
                      <a:pt x="648" y="348"/>
                      <a:pt x="657" y="364"/>
                      <a:pt x="641" y="340"/>
                    </a:cubicBezTo>
                    <a:cubicBezTo>
                      <a:pt x="625" y="324"/>
                      <a:pt x="617" y="332"/>
                      <a:pt x="577" y="317"/>
                    </a:cubicBezTo>
                    <a:cubicBezTo>
                      <a:pt x="538" y="301"/>
                      <a:pt x="538" y="309"/>
                      <a:pt x="506" y="285"/>
                    </a:cubicBezTo>
                    <a:cubicBezTo>
                      <a:pt x="483" y="277"/>
                      <a:pt x="459" y="285"/>
                      <a:pt x="459" y="261"/>
                    </a:cubicBezTo>
                    <a:cubicBezTo>
                      <a:pt x="332" y="301"/>
                      <a:pt x="16" y="380"/>
                      <a:pt x="0" y="356"/>
                    </a:cubicBezTo>
                    <a:lnTo>
                      <a:pt x="0" y="356"/>
                    </a:lnTo>
                    <a:cubicBezTo>
                      <a:pt x="151" y="1574"/>
                      <a:pt x="151" y="1574"/>
                      <a:pt x="151" y="1574"/>
                    </a:cubicBezTo>
                    <a:cubicBezTo>
                      <a:pt x="151" y="1558"/>
                      <a:pt x="158" y="1558"/>
                      <a:pt x="166" y="1558"/>
                    </a:cubicBezTo>
                    <a:cubicBezTo>
                      <a:pt x="198" y="1558"/>
                      <a:pt x="222" y="1558"/>
                      <a:pt x="253" y="1565"/>
                    </a:cubicBezTo>
                    <a:cubicBezTo>
                      <a:pt x="285" y="1574"/>
                      <a:pt x="293" y="1542"/>
                      <a:pt x="317" y="1574"/>
                    </a:cubicBezTo>
                    <a:cubicBezTo>
                      <a:pt x="340" y="1613"/>
                      <a:pt x="340" y="1629"/>
                      <a:pt x="364" y="1645"/>
                    </a:cubicBezTo>
                    <a:cubicBezTo>
                      <a:pt x="388" y="1660"/>
                      <a:pt x="372" y="1700"/>
                      <a:pt x="419" y="1700"/>
                    </a:cubicBezTo>
                    <a:cubicBezTo>
                      <a:pt x="467" y="1708"/>
                      <a:pt x="514" y="1684"/>
                      <a:pt x="530" y="1700"/>
                    </a:cubicBezTo>
                    <a:cubicBezTo>
                      <a:pt x="546" y="1724"/>
                      <a:pt x="593" y="1763"/>
                      <a:pt x="617" y="1755"/>
                    </a:cubicBezTo>
                    <a:cubicBezTo>
                      <a:pt x="641" y="1747"/>
                      <a:pt x="633" y="1700"/>
                      <a:pt x="664" y="1708"/>
                    </a:cubicBezTo>
                    <a:cubicBezTo>
                      <a:pt x="696" y="1716"/>
                      <a:pt x="704" y="1732"/>
                      <a:pt x="728" y="1732"/>
                    </a:cubicBezTo>
                    <a:cubicBezTo>
                      <a:pt x="743" y="1732"/>
                      <a:pt x="751" y="1724"/>
                      <a:pt x="759" y="1716"/>
                    </a:cubicBezTo>
                    <a:cubicBezTo>
                      <a:pt x="759" y="1700"/>
                      <a:pt x="775" y="1700"/>
                      <a:pt x="783" y="1708"/>
                    </a:cubicBezTo>
                    <a:cubicBezTo>
                      <a:pt x="791" y="1708"/>
                      <a:pt x="799" y="1692"/>
                      <a:pt x="807" y="1684"/>
                    </a:cubicBezTo>
                    <a:lnTo>
                      <a:pt x="830" y="1676"/>
                    </a:lnTo>
                    <a:cubicBezTo>
                      <a:pt x="854" y="1652"/>
                      <a:pt x="854" y="1652"/>
                      <a:pt x="854" y="1652"/>
                    </a:cubicBezTo>
                    <a:cubicBezTo>
                      <a:pt x="870" y="1668"/>
                      <a:pt x="870" y="1668"/>
                      <a:pt x="870" y="1668"/>
                    </a:cubicBezTo>
                    <a:cubicBezTo>
                      <a:pt x="870" y="1668"/>
                      <a:pt x="870" y="1668"/>
                      <a:pt x="870" y="1676"/>
                    </a:cubicBezTo>
                    <a:cubicBezTo>
                      <a:pt x="878" y="1692"/>
                      <a:pt x="886" y="1700"/>
                      <a:pt x="894" y="1700"/>
                    </a:cubicBezTo>
                    <a:cubicBezTo>
                      <a:pt x="910" y="1708"/>
                      <a:pt x="901" y="1708"/>
                      <a:pt x="910" y="1724"/>
                    </a:cubicBezTo>
                    <a:cubicBezTo>
                      <a:pt x="925" y="1732"/>
                      <a:pt x="949" y="1739"/>
                      <a:pt x="965" y="1747"/>
                    </a:cubicBezTo>
                    <a:cubicBezTo>
                      <a:pt x="981" y="1747"/>
                      <a:pt x="981" y="1763"/>
                      <a:pt x="981" y="1771"/>
                    </a:cubicBezTo>
                    <a:cubicBezTo>
                      <a:pt x="988" y="1779"/>
                      <a:pt x="1004" y="1795"/>
                      <a:pt x="1012" y="1803"/>
                    </a:cubicBezTo>
                    <a:cubicBezTo>
                      <a:pt x="1028" y="1795"/>
                      <a:pt x="1044" y="1795"/>
                      <a:pt x="1060" y="1787"/>
                    </a:cubicBezTo>
                    <a:cubicBezTo>
                      <a:pt x="1091" y="1787"/>
                      <a:pt x="1083" y="1779"/>
                      <a:pt x="1083" y="1739"/>
                    </a:cubicBezTo>
                    <a:cubicBezTo>
                      <a:pt x="1083" y="1708"/>
                      <a:pt x="1099" y="1716"/>
                      <a:pt x="1123" y="1708"/>
                    </a:cubicBezTo>
                    <a:cubicBezTo>
                      <a:pt x="1139" y="1700"/>
                      <a:pt x="1131" y="1660"/>
                      <a:pt x="1123" y="1637"/>
                    </a:cubicBezTo>
                    <a:cubicBezTo>
                      <a:pt x="1107" y="1613"/>
                      <a:pt x="1131" y="1581"/>
                      <a:pt x="1123" y="1550"/>
                    </a:cubicBezTo>
                    <a:cubicBezTo>
                      <a:pt x="1123" y="1526"/>
                      <a:pt x="1147" y="1487"/>
                      <a:pt x="1163" y="1479"/>
                    </a:cubicBezTo>
                    <a:cubicBezTo>
                      <a:pt x="1170" y="1463"/>
                      <a:pt x="1202" y="1494"/>
                      <a:pt x="1226" y="1510"/>
                    </a:cubicBezTo>
                    <a:cubicBezTo>
                      <a:pt x="1241" y="1526"/>
                      <a:pt x="1226" y="1415"/>
                      <a:pt x="1218" y="1376"/>
                    </a:cubicBezTo>
                    <a:cubicBezTo>
                      <a:pt x="1210" y="1344"/>
                      <a:pt x="1257" y="1336"/>
                      <a:pt x="1281" y="1328"/>
                    </a:cubicBezTo>
                    <a:cubicBezTo>
                      <a:pt x="1305" y="1321"/>
                      <a:pt x="1297" y="1289"/>
                      <a:pt x="1305" y="1257"/>
                    </a:cubicBezTo>
                    <a:cubicBezTo>
                      <a:pt x="1313" y="1226"/>
                      <a:pt x="1336" y="1249"/>
                      <a:pt x="1360" y="1265"/>
                    </a:cubicBezTo>
                    <a:cubicBezTo>
                      <a:pt x="1392" y="1281"/>
                      <a:pt x="1392" y="1265"/>
                      <a:pt x="1423" y="1257"/>
                    </a:cubicBezTo>
                    <a:cubicBezTo>
                      <a:pt x="1447" y="1257"/>
                      <a:pt x="1487" y="1186"/>
                      <a:pt x="1502" y="1154"/>
                    </a:cubicBezTo>
                    <a:cubicBezTo>
                      <a:pt x="1526" y="1131"/>
                      <a:pt x="1518" y="1068"/>
                      <a:pt x="1510" y="1012"/>
                    </a:cubicBezTo>
                    <a:cubicBezTo>
                      <a:pt x="1510" y="949"/>
                      <a:pt x="1542" y="973"/>
                      <a:pt x="1550" y="957"/>
                    </a:cubicBezTo>
                    <a:cubicBezTo>
                      <a:pt x="1565" y="949"/>
                      <a:pt x="1550" y="870"/>
                      <a:pt x="1550" y="830"/>
                    </a:cubicBezTo>
                    <a:cubicBezTo>
                      <a:pt x="1542" y="791"/>
                      <a:pt x="1550" y="807"/>
                      <a:pt x="1565" y="799"/>
                    </a:cubicBezTo>
                    <a:cubicBezTo>
                      <a:pt x="1581" y="791"/>
                      <a:pt x="1558" y="751"/>
                      <a:pt x="1550" y="720"/>
                    </a:cubicBezTo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8" name="Freeform 786"/>
              <p:cNvSpPr>
                <a:spLocks noChangeArrowheads="1"/>
              </p:cNvSpPr>
              <p:nvPr/>
            </p:nvSpPr>
            <p:spPr bwMode="auto">
              <a:xfrm>
                <a:off x="14428644" y="5166412"/>
                <a:ext cx="837269" cy="953235"/>
              </a:xfrm>
              <a:custGeom>
                <a:avLst/>
                <a:gdLst>
                  <a:gd name="T0" fmla="*/ 989 w 1590"/>
                  <a:gd name="T1" fmla="*/ 1787 h 1812"/>
                  <a:gd name="T2" fmla="*/ 909 w 1590"/>
                  <a:gd name="T3" fmla="*/ 1716 h 1812"/>
                  <a:gd name="T4" fmla="*/ 862 w 1590"/>
                  <a:gd name="T5" fmla="*/ 1668 h 1812"/>
                  <a:gd name="T6" fmla="*/ 783 w 1590"/>
                  <a:gd name="T7" fmla="*/ 1716 h 1812"/>
                  <a:gd name="T8" fmla="*/ 672 w 1590"/>
                  <a:gd name="T9" fmla="*/ 1716 h 1812"/>
                  <a:gd name="T10" fmla="*/ 617 w 1590"/>
                  <a:gd name="T11" fmla="*/ 1763 h 1812"/>
                  <a:gd name="T12" fmla="*/ 443 w 1590"/>
                  <a:gd name="T13" fmla="*/ 1716 h 1812"/>
                  <a:gd name="T14" fmla="*/ 340 w 1590"/>
                  <a:gd name="T15" fmla="*/ 1613 h 1812"/>
                  <a:gd name="T16" fmla="*/ 269 w 1590"/>
                  <a:gd name="T17" fmla="*/ 1582 h 1812"/>
                  <a:gd name="T18" fmla="*/ 159 w 1590"/>
                  <a:gd name="T19" fmla="*/ 1582 h 1812"/>
                  <a:gd name="T20" fmla="*/ 8 w 1590"/>
                  <a:gd name="T21" fmla="*/ 356 h 1812"/>
                  <a:gd name="T22" fmla="*/ 475 w 1590"/>
                  <a:gd name="T23" fmla="*/ 269 h 1812"/>
                  <a:gd name="T24" fmla="*/ 554 w 1590"/>
                  <a:gd name="T25" fmla="*/ 309 h 1812"/>
                  <a:gd name="T26" fmla="*/ 656 w 1590"/>
                  <a:gd name="T27" fmla="*/ 356 h 1812"/>
                  <a:gd name="T28" fmla="*/ 720 w 1590"/>
                  <a:gd name="T29" fmla="*/ 356 h 1812"/>
                  <a:gd name="T30" fmla="*/ 665 w 1590"/>
                  <a:gd name="T31" fmla="*/ 388 h 1812"/>
                  <a:gd name="T32" fmla="*/ 728 w 1590"/>
                  <a:gd name="T33" fmla="*/ 372 h 1812"/>
                  <a:gd name="T34" fmla="*/ 933 w 1590"/>
                  <a:gd name="T35" fmla="*/ 340 h 1812"/>
                  <a:gd name="T36" fmla="*/ 1463 w 1590"/>
                  <a:gd name="T37" fmla="*/ 0 h 1812"/>
                  <a:gd name="T38" fmla="*/ 1566 w 1590"/>
                  <a:gd name="T39" fmla="*/ 649 h 1812"/>
                  <a:gd name="T40" fmla="*/ 1566 w 1590"/>
                  <a:gd name="T41" fmla="*/ 728 h 1812"/>
                  <a:gd name="T42" fmla="*/ 1558 w 1590"/>
                  <a:gd name="T43" fmla="*/ 838 h 1812"/>
                  <a:gd name="T44" fmla="*/ 1526 w 1590"/>
                  <a:gd name="T45" fmla="*/ 1020 h 1812"/>
                  <a:gd name="T46" fmla="*/ 1408 w 1590"/>
                  <a:gd name="T47" fmla="*/ 1281 h 1812"/>
                  <a:gd name="T48" fmla="*/ 1329 w 1590"/>
                  <a:gd name="T49" fmla="*/ 1249 h 1812"/>
                  <a:gd name="T50" fmla="*/ 1273 w 1590"/>
                  <a:gd name="T51" fmla="*/ 1344 h 1812"/>
                  <a:gd name="T52" fmla="*/ 1234 w 1590"/>
                  <a:gd name="T53" fmla="*/ 1518 h 1812"/>
                  <a:gd name="T54" fmla="*/ 1131 w 1590"/>
                  <a:gd name="T55" fmla="*/ 1597 h 1812"/>
                  <a:gd name="T56" fmla="*/ 1115 w 1590"/>
                  <a:gd name="T57" fmla="*/ 1724 h 1812"/>
                  <a:gd name="T58" fmla="*/ 1020 w 1590"/>
                  <a:gd name="T59" fmla="*/ 1811 h 1812"/>
                  <a:gd name="T60" fmla="*/ 878 w 1590"/>
                  <a:gd name="T61" fmla="*/ 1676 h 1812"/>
                  <a:gd name="T62" fmla="*/ 925 w 1590"/>
                  <a:gd name="T63" fmla="*/ 1732 h 1812"/>
                  <a:gd name="T64" fmla="*/ 1020 w 1590"/>
                  <a:gd name="T65" fmla="*/ 1803 h 1812"/>
                  <a:gd name="T66" fmla="*/ 1115 w 1590"/>
                  <a:gd name="T67" fmla="*/ 1716 h 1812"/>
                  <a:gd name="T68" fmla="*/ 1123 w 1590"/>
                  <a:gd name="T69" fmla="*/ 1597 h 1812"/>
                  <a:gd name="T70" fmla="*/ 1210 w 1590"/>
                  <a:gd name="T71" fmla="*/ 1502 h 1812"/>
                  <a:gd name="T72" fmla="*/ 1273 w 1590"/>
                  <a:gd name="T73" fmla="*/ 1336 h 1812"/>
                  <a:gd name="T74" fmla="*/ 1329 w 1590"/>
                  <a:gd name="T75" fmla="*/ 1242 h 1812"/>
                  <a:gd name="T76" fmla="*/ 1408 w 1590"/>
                  <a:gd name="T77" fmla="*/ 1273 h 1812"/>
                  <a:gd name="T78" fmla="*/ 1518 w 1590"/>
                  <a:gd name="T79" fmla="*/ 1020 h 1812"/>
                  <a:gd name="T80" fmla="*/ 1550 w 1590"/>
                  <a:gd name="T81" fmla="*/ 838 h 1812"/>
                  <a:gd name="T82" fmla="*/ 1558 w 1590"/>
                  <a:gd name="T83" fmla="*/ 728 h 1812"/>
                  <a:gd name="T84" fmla="*/ 1566 w 1590"/>
                  <a:gd name="T85" fmla="*/ 641 h 1812"/>
                  <a:gd name="T86" fmla="*/ 1060 w 1590"/>
                  <a:gd name="T87" fmla="*/ 325 h 1812"/>
                  <a:gd name="T88" fmla="*/ 743 w 1590"/>
                  <a:gd name="T89" fmla="*/ 372 h 1812"/>
                  <a:gd name="T90" fmla="*/ 672 w 1590"/>
                  <a:gd name="T91" fmla="*/ 403 h 1812"/>
                  <a:gd name="T92" fmla="*/ 712 w 1590"/>
                  <a:gd name="T93" fmla="*/ 356 h 1812"/>
                  <a:gd name="T94" fmla="*/ 665 w 1590"/>
                  <a:gd name="T95" fmla="*/ 356 h 1812"/>
                  <a:gd name="T96" fmla="*/ 585 w 1590"/>
                  <a:gd name="T97" fmla="*/ 325 h 1812"/>
                  <a:gd name="T98" fmla="*/ 467 w 1590"/>
                  <a:gd name="T99" fmla="*/ 277 h 1812"/>
                  <a:gd name="T100" fmla="*/ 174 w 1590"/>
                  <a:gd name="T101" fmla="*/ 1558 h 1812"/>
                  <a:gd name="T102" fmla="*/ 285 w 1590"/>
                  <a:gd name="T103" fmla="*/ 1566 h 1812"/>
                  <a:gd name="T104" fmla="*/ 372 w 1590"/>
                  <a:gd name="T105" fmla="*/ 1653 h 1812"/>
                  <a:gd name="T106" fmla="*/ 483 w 1590"/>
                  <a:gd name="T107" fmla="*/ 1700 h 1812"/>
                  <a:gd name="T108" fmla="*/ 625 w 1590"/>
                  <a:gd name="T109" fmla="*/ 1755 h 1812"/>
                  <a:gd name="T110" fmla="*/ 712 w 1590"/>
                  <a:gd name="T111" fmla="*/ 1724 h 1812"/>
                  <a:gd name="T112" fmla="*/ 791 w 1590"/>
                  <a:gd name="T113" fmla="*/ 1708 h 18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590" h="1812">
                    <a:moveTo>
                      <a:pt x="1020" y="1811"/>
                    </a:moveTo>
                    <a:lnTo>
                      <a:pt x="1020" y="1811"/>
                    </a:lnTo>
                    <a:lnTo>
                      <a:pt x="1020" y="1811"/>
                    </a:lnTo>
                    <a:cubicBezTo>
                      <a:pt x="1004" y="1803"/>
                      <a:pt x="989" y="1787"/>
                      <a:pt x="989" y="1787"/>
                    </a:cubicBezTo>
                    <a:cubicBezTo>
                      <a:pt x="989" y="1779"/>
                      <a:pt x="989" y="1779"/>
                      <a:pt x="981" y="1771"/>
                    </a:cubicBezTo>
                    <a:cubicBezTo>
                      <a:pt x="981" y="1763"/>
                      <a:pt x="981" y="1755"/>
                      <a:pt x="973" y="1755"/>
                    </a:cubicBezTo>
                    <a:cubicBezTo>
                      <a:pt x="941" y="1747"/>
                      <a:pt x="925" y="1740"/>
                      <a:pt x="918" y="1732"/>
                    </a:cubicBezTo>
                    <a:cubicBezTo>
                      <a:pt x="909" y="1724"/>
                      <a:pt x="909" y="1724"/>
                      <a:pt x="909" y="1716"/>
                    </a:cubicBezTo>
                    <a:cubicBezTo>
                      <a:pt x="909" y="1716"/>
                      <a:pt x="909" y="1716"/>
                      <a:pt x="902" y="1716"/>
                    </a:cubicBezTo>
                    <a:cubicBezTo>
                      <a:pt x="894" y="1708"/>
                      <a:pt x="878" y="1700"/>
                      <a:pt x="878" y="1692"/>
                    </a:cubicBezTo>
                    <a:cubicBezTo>
                      <a:pt x="870" y="1684"/>
                      <a:pt x="870" y="1676"/>
                      <a:pt x="870" y="1676"/>
                    </a:cubicBezTo>
                    <a:cubicBezTo>
                      <a:pt x="862" y="1668"/>
                      <a:pt x="862" y="1668"/>
                      <a:pt x="862" y="1668"/>
                    </a:cubicBezTo>
                    <a:cubicBezTo>
                      <a:pt x="838" y="1684"/>
                      <a:pt x="838" y="1684"/>
                      <a:pt x="838" y="1684"/>
                    </a:cubicBezTo>
                    <a:cubicBezTo>
                      <a:pt x="831" y="1692"/>
                      <a:pt x="815" y="1692"/>
                      <a:pt x="815" y="1700"/>
                    </a:cubicBezTo>
                    <a:cubicBezTo>
                      <a:pt x="807" y="1716"/>
                      <a:pt x="799" y="1716"/>
                      <a:pt x="791" y="1716"/>
                    </a:cubicBezTo>
                    <a:lnTo>
                      <a:pt x="783" y="1716"/>
                    </a:lnTo>
                    <a:cubicBezTo>
                      <a:pt x="775" y="1716"/>
                      <a:pt x="767" y="1716"/>
                      <a:pt x="767" y="1724"/>
                    </a:cubicBezTo>
                    <a:cubicBezTo>
                      <a:pt x="767" y="1732"/>
                      <a:pt x="751" y="1740"/>
                      <a:pt x="736" y="1740"/>
                    </a:cubicBezTo>
                    <a:cubicBezTo>
                      <a:pt x="720" y="1740"/>
                      <a:pt x="712" y="1740"/>
                      <a:pt x="704" y="1732"/>
                    </a:cubicBezTo>
                    <a:cubicBezTo>
                      <a:pt x="696" y="1732"/>
                      <a:pt x="688" y="1724"/>
                      <a:pt x="672" y="1716"/>
                    </a:cubicBezTo>
                    <a:lnTo>
                      <a:pt x="665" y="1716"/>
                    </a:lnTo>
                    <a:cubicBezTo>
                      <a:pt x="656" y="1716"/>
                      <a:pt x="656" y="1724"/>
                      <a:pt x="649" y="1740"/>
                    </a:cubicBezTo>
                    <a:cubicBezTo>
                      <a:pt x="641" y="1747"/>
                      <a:pt x="641" y="1763"/>
                      <a:pt x="625" y="1763"/>
                    </a:cubicBezTo>
                    <a:cubicBezTo>
                      <a:pt x="625" y="1763"/>
                      <a:pt x="625" y="1763"/>
                      <a:pt x="617" y="1763"/>
                    </a:cubicBezTo>
                    <a:cubicBezTo>
                      <a:pt x="593" y="1763"/>
                      <a:pt x="546" y="1732"/>
                      <a:pt x="538" y="1708"/>
                    </a:cubicBezTo>
                    <a:cubicBezTo>
                      <a:pt x="530" y="1708"/>
                      <a:pt x="522" y="1708"/>
                      <a:pt x="514" y="1708"/>
                    </a:cubicBezTo>
                    <a:cubicBezTo>
                      <a:pt x="506" y="1708"/>
                      <a:pt x="498" y="1708"/>
                      <a:pt x="491" y="1708"/>
                    </a:cubicBezTo>
                    <a:cubicBezTo>
                      <a:pt x="475" y="1716"/>
                      <a:pt x="459" y="1716"/>
                      <a:pt x="443" y="1716"/>
                    </a:cubicBezTo>
                    <a:cubicBezTo>
                      <a:pt x="435" y="1716"/>
                      <a:pt x="427" y="1716"/>
                      <a:pt x="427" y="1716"/>
                    </a:cubicBezTo>
                    <a:cubicBezTo>
                      <a:pt x="396" y="1708"/>
                      <a:pt x="388" y="1692"/>
                      <a:pt x="380" y="1676"/>
                    </a:cubicBezTo>
                    <a:cubicBezTo>
                      <a:pt x="380" y="1668"/>
                      <a:pt x="380" y="1660"/>
                      <a:pt x="372" y="1653"/>
                    </a:cubicBezTo>
                    <a:cubicBezTo>
                      <a:pt x="356" y="1645"/>
                      <a:pt x="348" y="1637"/>
                      <a:pt x="340" y="1613"/>
                    </a:cubicBezTo>
                    <a:cubicBezTo>
                      <a:pt x="332" y="1605"/>
                      <a:pt x="325" y="1597"/>
                      <a:pt x="317" y="1582"/>
                    </a:cubicBezTo>
                    <a:cubicBezTo>
                      <a:pt x="309" y="1573"/>
                      <a:pt x="301" y="1573"/>
                      <a:pt x="301" y="1573"/>
                    </a:cubicBezTo>
                    <a:lnTo>
                      <a:pt x="293" y="1573"/>
                    </a:lnTo>
                    <a:cubicBezTo>
                      <a:pt x="285" y="1573"/>
                      <a:pt x="277" y="1582"/>
                      <a:pt x="269" y="1582"/>
                    </a:cubicBezTo>
                    <a:lnTo>
                      <a:pt x="261" y="1582"/>
                    </a:lnTo>
                    <a:cubicBezTo>
                      <a:pt x="230" y="1573"/>
                      <a:pt x="206" y="1566"/>
                      <a:pt x="174" y="1566"/>
                    </a:cubicBezTo>
                    <a:lnTo>
                      <a:pt x="174" y="1566"/>
                    </a:lnTo>
                    <a:cubicBezTo>
                      <a:pt x="166" y="1566"/>
                      <a:pt x="159" y="1573"/>
                      <a:pt x="159" y="1582"/>
                    </a:cubicBezTo>
                    <a:cubicBezTo>
                      <a:pt x="151" y="1589"/>
                      <a:pt x="151" y="1589"/>
                      <a:pt x="151" y="1589"/>
                    </a:cubicBezTo>
                    <a:cubicBezTo>
                      <a:pt x="0" y="348"/>
                      <a:pt x="0" y="348"/>
                      <a:pt x="0" y="348"/>
                    </a:cubicBezTo>
                    <a:cubicBezTo>
                      <a:pt x="8" y="356"/>
                      <a:pt x="8" y="356"/>
                      <a:pt x="8" y="356"/>
                    </a:cubicBezTo>
                    <a:lnTo>
                      <a:pt x="8" y="356"/>
                    </a:lnTo>
                    <a:cubicBezTo>
                      <a:pt x="8" y="364"/>
                      <a:pt x="8" y="364"/>
                      <a:pt x="8" y="364"/>
                    </a:cubicBezTo>
                    <a:cubicBezTo>
                      <a:pt x="8" y="364"/>
                      <a:pt x="16" y="364"/>
                      <a:pt x="24" y="364"/>
                    </a:cubicBezTo>
                    <a:cubicBezTo>
                      <a:pt x="103" y="364"/>
                      <a:pt x="356" y="301"/>
                      <a:pt x="467" y="269"/>
                    </a:cubicBezTo>
                    <a:cubicBezTo>
                      <a:pt x="475" y="269"/>
                      <a:pt x="475" y="269"/>
                      <a:pt x="475" y="269"/>
                    </a:cubicBezTo>
                    <a:cubicBezTo>
                      <a:pt x="475" y="277"/>
                      <a:pt x="475" y="277"/>
                      <a:pt x="475" y="277"/>
                    </a:cubicBezTo>
                    <a:cubicBezTo>
                      <a:pt x="467" y="277"/>
                      <a:pt x="475" y="277"/>
                      <a:pt x="491" y="285"/>
                    </a:cubicBezTo>
                    <a:cubicBezTo>
                      <a:pt x="498" y="285"/>
                      <a:pt x="506" y="285"/>
                      <a:pt x="522" y="293"/>
                    </a:cubicBezTo>
                    <a:cubicBezTo>
                      <a:pt x="538" y="301"/>
                      <a:pt x="546" y="301"/>
                      <a:pt x="554" y="309"/>
                    </a:cubicBezTo>
                    <a:cubicBezTo>
                      <a:pt x="562" y="309"/>
                      <a:pt x="570" y="309"/>
                      <a:pt x="585" y="317"/>
                    </a:cubicBezTo>
                    <a:cubicBezTo>
                      <a:pt x="601" y="325"/>
                      <a:pt x="609" y="325"/>
                      <a:pt x="617" y="325"/>
                    </a:cubicBezTo>
                    <a:cubicBezTo>
                      <a:pt x="633" y="332"/>
                      <a:pt x="641" y="332"/>
                      <a:pt x="649" y="348"/>
                    </a:cubicBezTo>
                    <a:cubicBezTo>
                      <a:pt x="656" y="356"/>
                      <a:pt x="656" y="356"/>
                      <a:pt x="656" y="356"/>
                    </a:cubicBezTo>
                    <a:cubicBezTo>
                      <a:pt x="656" y="356"/>
                      <a:pt x="656" y="356"/>
                      <a:pt x="665" y="348"/>
                    </a:cubicBezTo>
                    <a:cubicBezTo>
                      <a:pt x="665" y="348"/>
                      <a:pt x="672" y="340"/>
                      <a:pt x="680" y="340"/>
                    </a:cubicBezTo>
                    <a:cubicBezTo>
                      <a:pt x="688" y="332"/>
                      <a:pt x="688" y="332"/>
                      <a:pt x="696" y="332"/>
                    </a:cubicBezTo>
                    <a:cubicBezTo>
                      <a:pt x="712" y="332"/>
                      <a:pt x="712" y="340"/>
                      <a:pt x="720" y="356"/>
                    </a:cubicBezTo>
                    <a:lnTo>
                      <a:pt x="720" y="364"/>
                    </a:lnTo>
                    <a:cubicBezTo>
                      <a:pt x="712" y="372"/>
                      <a:pt x="704" y="372"/>
                      <a:pt x="688" y="372"/>
                    </a:cubicBezTo>
                    <a:cubicBezTo>
                      <a:pt x="680" y="372"/>
                      <a:pt x="672" y="372"/>
                      <a:pt x="672" y="380"/>
                    </a:cubicBezTo>
                    <a:cubicBezTo>
                      <a:pt x="665" y="380"/>
                      <a:pt x="665" y="380"/>
                      <a:pt x="665" y="388"/>
                    </a:cubicBezTo>
                    <a:lnTo>
                      <a:pt x="672" y="396"/>
                    </a:lnTo>
                    <a:cubicBezTo>
                      <a:pt x="680" y="396"/>
                      <a:pt x="680" y="396"/>
                      <a:pt x="680" y="396"/>
                    </a:cubicBezTo>
                    <a:cubicBezTo>
                      <a:pt x="688" y="388"/>
                      <a:pt x="696" y="388"/>
                      <a:pt x="704" y="380"/>
                    </a:cubicBezTo>
                    <a:cubicBezTo>
                      <a:pt x="712" y="380"/>
                      <a:pt x="728" y="372"/>
                      <a:pt x="728" y="372"/>
                    </a:cubicBezTo>
                    <a:cubicBezTo>
                      <a:pt x="728" y="372"/>
                      <a:pt x="736" y="364"/>
                      <a:pt x="743" y="364"/>
                    </a:cubicBezTo>
                    <a:cubicBezTo>
                      <a:pt x="759" y="364"/>
                      <a:pt x="783" y="372"/>
                      <a:pt x="799" y="388"/>
                    </a:cubicBezTo>
                    <a:lnTo>
                      <a:pt x="807" y="388"/>
                    </a:lnTo>
                    <a:cubicBezTo>
                      <a:pt x="846" y="388"/>
                      <a:pt x="918" y="356"/>
                      <a:pt x="933" y="340"/>
                    </a:cubicBezTo>
                    <a:cubicBezTo>
                      <a:pt x="957" y="317"/>
                      <a:pt x="1012" y="317"/>
                      <a:pt x="1060" y="317"/>
                    </a:cubicBezTo>
                    <a:cubicBezTo>
                      <a:pt x="1091" y="317"/>
                      <a:pt x="1155" y="245"/>
                      <a:pt x="1194" y="190"/>
                    </a:cubicBezTo>
                    <a:cubicBezTo>
                      <a:pt x="1218" y="159"/>
                      <a:pt x="1352" y="64"/>
                      <a:pt x="1455" y="8"/>
                    </a:cubicBezTo>
                    <a:cubicBezTo>
                      <a:pt x="1463" y="0"/>
                      <a:pt x="1463" y="0"/>
                      <a:pt x="1463" y="0"/>
                    </a:cubicBezTo>
                    <a:cubicBezTo>
                      <a:pt x="1463" y="8"/>
                      <a:pt x="1463" y="8"/>
                      <a:pt x="1463" y="8"/>
                    </a:cubicBezTo>
                    <a:cubicBezTo>
                      <a:pt x="1582" y="649"/>
                      <a:pt x="1582" y="649"/>
                      <a:pt x="1582" y="649"/>
                    </a:cubicBezTo>
                    <a:cubicBezTo>
                      <a:pt x="1573" y="649"/>
                      <a:pt x="1573" y="649"/>
                      <a:pt x="1573" y="649"/>
                    </a:cubicBezTo>
                    <a:cubicBezTo>
                      <a:pt x="1573" y="649"/>
                      <a:pt x="1573" y="649"/>
                      <a:pt x="1566" y="649"/>
                    </a:cubicBezTo>
                    <a:cubicBezTo>
                      <a:pt x="1558" y="649"/>
                      <a:pt x="1550" y="649"/>
                      <a:pt x="1550" y="656"/>
                    </a:cubicBezTo>
                    <a:lnTo>
                      <a:pt x="1550" y="656"/>
                    </a:lnTo>
                    <a:cubicBezTo>
                      <a:pt x="1550" y="665"/>
                      <a:pt x="1558" y="672"/>
                      <a:pt x="1558" y="688"/>
                    </a:cubicBezTo>
                    <a:cubicBezTo>
                      <a:pt x="1558" y="704"/>
                      <a:pt x="1566" y="712"/>
                      <a:pt x="1566" y="728"/>
                    </a:cubicBezTo>
                    <a:cubicBezTo>
                      <a:pt x="1566" y="736"/>
                      <a:pt x="1573" y="751"/>
                      <a:pt x="1573" y="759"/>
                    </a:cubicBezTo>
                    <a:cubicBezTo>
                      <a:pt x="1582" y="783"/>
                      <a:pt x="1589" y="799"/>
                      <a:pt x="1573" y="807"/>
                    </a:cubicBezTo>
                    <a:lnTo>
                      <a:pt x="1566" y="807"/>
                    </a:lnTo>
                    <a:cubicBezTo>
                      <a:pt x="1558" y="815"/>
                      <a:pt x="1558" y="815"/>
                      <a:pt x="1558" y="838"/>
                    </a:cubicBezTo>
                    <a:cubicBezTo>
                      <a:pt x="1558" y="846"/>
                      <a:pt x="1558" y="862"/>
                      <a:pt x="1566" y="878"/>
                    </a:cubicBezTo>
                    <a:cubicBezTo>
                      <a:pt x="1566" y="925"/>
                      <a:pt x="1573" y="957"/>
                      <a:pt x="1566" y="973"/>
                    </a:cubicBezTo>
                    <a:cubicBezTo>
                      <a:pt x="1558" y="973"/>
                      <a:pt x="1550" y="973"/>
                      <a:pt x="1542" y="981"/>
                    </a:cubicBezTo>
                    <a:cubicBezTo>
                      <a:pt x="1534" y="981"/>
                      <a:pt x="1518" y="981"/>
                      <a:pt x="1526" y="1020"/>
                    </a:cubicBezTo>
                    <a:cubicBezTo>
                      <a:pt x="1534" y="1083"/>
                      <a:pt x="1534" y="1139"/>
                      <a:pt x="1518" y="1170"/>
                    </a:cubicBezTo>
                    <a:cubicBezTo>
                      <a:pt x="1510" y="1178"/>
                      <a:pt x="1502" y="1186"/>
                      <a:pt x="1495" y="1202"/>
                    </a:cubicBezTo>
                    <a:cubicBezTo>
                      <a:pt x="1471" y="1234"/>
                      <a:pt x="1455" y="1265"/>
                      <a:pt x="1431" y="1273"/>
                    </a:cubicBezTo>
                    <a:cubicBezTo>
                      <a:pt x="1423" y="1273"/>
                      <a:pt x="1415" y="1273"/>
                      <a:pt x="1408" y="1281"/>
                    </a:cubicBezTo>
                    <a:cubicBezTo>
                      <a:pt x="1408" y="1281"/>
                      <a:pt x="1400" y="1281"/>
                      <a:pt x="1392" y="1281"/>
                    </a:cubicBezTo>
                    <a:cubicBezTo>
                      <a:pt x="1384" y="1281"/>
                      <a:pt x="1376" y="1281"/>
                      <a:pt x="1368" y="1273"/>
                    </a:cubicBezTo>
                    <a:cubicBezTo>
                      <a:pt x="1368" y="1273"/>
                      <a:pt x="1360" y="1273"/>
                      <a:pt x="1360" y="1265"/>
                    </a:cubicBezTo>
                    <a:cubicBezTo>
                      <a:pt x="1344" y="1257"/>
                      <a:pt x="1336" y="1249"/>
                      <a:pt x="1329" y="1249"/>
                    </a:cubicBezTo>
                    <a:cubicBezTo>
                      <a:pt x="1329" y="1249"/>
                      <a:pt x="1321" y="1249"/>
                      <a:pt x="1321" y="1265"/>
                    </a:cubicBezTo>
                    <a:cubicBezTo>
                      <a:pt x="1321" y="1273"/>
                      <a:pt x="1313" y="1281"/>
                      <a:pt x="1313" y="1289"/>
                    </a:cubicBezTo>
                    <a:cubicBezTo>
                      <a:pt x="1313" y="1313"/>
                      <a:pt x="1313" y="1329"/>
                      <a:pt x="1289" y="1336"/>
                    </a:cubicBezTo>
                    <a:cubicBezTo>
                      <a:pt x="1289" y="1344"/>
                      <a:pt x="1281" y="1344"/>
                      <a:pt x="1273" y="1344"/>
                    </a:cubicBezTo>
                    <a:cubicBezTo>
                      <a:pt x="1249" y="1360"/>
                      <a:pt x="1226" y="1368"/>
                      <a:pt x="1234" y="1384"/>
                    </a:cubicBezTo>
                    <a:cubicBezTo>
                      <a:pt x="1242" y="1415"/>
                      <a:pt x="1249" y="1502"/>
                      <a:pt x="1242" y="1518"/>
                    </a:cubicBezTo>
                    <a:cubicBezTo>
                      <a:pt x="1242" y="1526"/>
                      <a:pt x="1234" y="1526"/>
                      <a:pt x="1234" y="1526"/>
                    </a:cubicBezTo>
                    <a:cubicBezTo>
                      <a:pt x="1234" y="1526"/>
                      <a:pt x="1234" y="1526"/>
                      <a:pt x="1234" y="1518"/>
                    </a:cubicBezTo>
                    <a:cubicBezTo>
                      <a:pt x="1226" y="1518"/>
                      <a:pt x="1218" y="1510"/>
                      <a:pt x="1210" y="1502"/>
                    </a:cubicBezTo>
                    <a:cubicBezTo>
                      <a:pt x="1194" y="1495"/>
                      <a:pt x="1178" y="1479"/>
                      <a:pt x="1171" y="1487"/>
                    </a:cubicBezTo>
                    <a:cubicBezTo>
                      <a:pt x="1155" y="1495"/>
                      <a:pt x="1139" y="1534"/>
                      <a:pt x="1139" y="1558"/>
                    </a:cubicBezTo>
                    <a:cubicBezTo>
                      <a:pt x="1139" y="1573"/>
                      <a:pt x="1139" y="1589"/>
                      <a:pt x="1131" y="1597"/>
                    </a:cubicBezTo>
                    <a:cubicBezTo>
                      <a:pt x="1131" y="1613"/>
                      <a:pt x="1123" y="1629"/>
                      <a:pt x="1131" y="1645"/>
                    </a:cubicBezTo>
                    <a:cubicBezTo>
                      <a:pt x="1139" y="1653"/>
                      <a:pt x="1147" y="1684"/>
                      <a:pt x="1139" y="1708"/>
                    </a:cubicBezTo>
                    <a:cubicBezTo>
                      <a:pt x="1139" y="1716"/>
                      <a:pt x="1131" y="1716"/>
                      <a:pt x="1131" y="1716"/>
                    </a:cubicBezTo>
                    <a:cubicBezTo>
                      <a:pt x="1123" y="1724"/>
                      <a:pt x="1115" y="1724"/>
                      <a:pt x="1115" y="1724"/>
                    </a:cubicBezTo>
                    <a:cubicBezTo>
                      <a:pt x="1099" y="1724"/>
                      <a:pt x="1099" y="1724"/>
                      <a:pt x="1099" y="1747"/>
                    </a:cubicBezTo>
                    <a:cubicBezTo>
                      <a:pt x="1099" y="1755"/>
                      <a:pt x="1099" y="1755"/>
                      <a:pt x="1099" y="1755"/>
                    </a:cubicBezTo>
                    <a:cubicBezTo>
                      <a:pt x="1099" y="1787"/>
                      <a:pt x="1099" y="1795"/>
                      <a:pt x="1068" y="1803"/>
                    </a:cubicBezTo>
                    <a:cubicBezTo>
                      <a:pt x="1052" y="1803"/>
                      <a:pt x="1036" y="1811"/>
                      <a:pt x="1020" y="1811"/>
                    </a:cubicBezTo>
                    <a:close/>
                    <a:moveTo>
                      <a:pt x="862" y="1660"/>
                    </a:moveTo>
                    <a:lnTo>
                      <a:pt x="862" y="1660"/>
                    </a:lnTo>
                    <a:cubicBezTo>
                      <a:pt x="878" y="1668"/>
                      <a:pt x="878" y="1668"/>
                      <a:pt x="878" y="1668"/>
                    </a:cubicBezTo>
                    <a:cubicBezTo>
                      <a:pt x="878" y="1676"/>
                      <a:pt x="878" y="1676"/>
                      <a:pt x="878" y="1676"/>
                    </a:cubicBezTo>
                    <a:cubicBezTo>
                      <a:pt x="878" y="1676"/>
                      <a:pt x="878" y="1676"/>
                      <a:pt x="886" y="1684"/>
                    </a:cubicBezTo>
                    <a:cubicBezTo>
                      <a:pt x="886" y="1692"/>
                      <a:pt x="894" y="1700"/>
                      <a:pt x="902" y="1708"/>
                    </a:cubicBezTo>
                    <a:cubicBezTo>
                      <a:pt x="909" y="1708"/>
                      <a:pt x="918" y="1716"/>
                      <a:pt x="918" y="1716"/>
                    </a:cubicBezTo>
                    <a:cubicBezTo>
                      <a:pt x="918" y="1716"/>
                      <a:pt x="918" y="1724"/>
                      <a:pt x="925" y="1732"/>
                    </a:cubicBezTo>
                    <a:cubicBezTo>
                      <a:pt x="925" y="1740"/>
                      <a:pt x="949" y="1747"/>
                      <a:pt x="973" y="1747"/>
                    </a:cubicBezTo>
                    <a:cubicBezTo>
                      <a:pt x="989" y="1755"/>
                      <a:pt x="989" y="1763"/>
                      <a:pt x="989" y="1771"/>
                    </a:cubicBezTo>
                    <a:lnTo>
                      <a:pt x="996" y="1779"/>
                    </a:lnTo>
                    <a:cubicBezTo>
                      <a:pt x="996" y="1787"/>
                      <a:pt x="1004" y="1787"/>
                      <a:pt x="1020" y="1803"/>
                    </a:cubicBezTo>
                    <a:cubicBezTo>
                      <a:pt x="1036" y="1803"/>
                      <a:pt x="1052" y="1795"/>
                      <a:pt x="1068" y="1795"/>
                    </a:cubicBezTo>
                    <a:cubicBezTo>
                      <a:pt x="1091" y="1787"/>
                      <a:pt x="1091" y="1787"/>
                      <a:pt x="1091" y="1755"/>
                    </a:cubicBezTo>
                    <a:cubicBezTo>
                      <a:pt x="1091" y="1747"/>
                      <a:pt x="1091" y="1747"/>
                      <a:pt x="1091" y="1747"/>
                    </a:cubicBezTo>
                    <a:cubicBezTo>
                      <a:pt x="1091" y="1724"/>
                      <a:pt x="1099" y="1716"/>
                      <a:pt x="1115" y="1716"/>
                    </a:cubicBezTo>
                    <a:lnTo>
                      <a:pt x="1123" y="1716"/>
                    </a:lnTo>
                    <a:cubicBezTo>
                      <a:pt x="1131" y="1708"/>
                      <a:pt x="1131" y="1708"/>
                      <a:pt x="1131" y="1708"/>
                    </a:cubicBezTo>
                    <a:cubicBezTo>
                      <a:pt x="1139" y="1692"/>
                      <a:pt x="1131" y="1668"/>
                      <a:pt x="1123" y="1645"/>
                    </a:cubicBezTo>
                    <a:cubicBezTo>
                      <a:pt x="1115" y="1629"/>
                      <a:pt x="1123" y="1613"/>
                      <a:pt x="1123" y="1597"/>
                    </a:cubicBezTo>
                    <a:cubicBezTo>
                      <a:pt x="1131" y="1582"/>
                      <a:pt x="1131" y="1573"/>
                      <a:pt x="1131" y="1558"/>
                    </a:cubicBezTo>
                    <a:cubicBezTo>
                      <a:pt x="1131" y="1534"/>
                      <a:pt x="1155" y="1495"/>
                      <a:pt x="1162" y="1479"/>
                    </a:cubicBezTo>
                    <a:cubicBezTo>
                      <a:pt x="1171" y="1479"/>
                      <a:pt x="1171" y="1479"/>
                      <a:pt x="1178" y="1479"/>
                    </a:cubicBezTo>
                    <a:cubicBezTo>
                      <a:pt x="1186" y="1479"/>
                      <a:pt x="1202" y="1487"/>
                      <a:pt x="1210" y="1502"/>
                    </a:cubicBezTo>
                    <a:cubicBezTo>
                      <a:pt x="1218" y="1502"/>
                      <a:pt x="1226" y="1510"/>
                      <a:pt x="1234" y="1518"/>
                    </a:cubicBezTo>
                    <a:lnTo>
                      <a:pt x="1234" y="1518"/>
                    </a:lnTo>
                    <a:cubicBezTo>
                      <a:pt x="1242" y="1510"/>
                      <a:pt x="1234" y="1431"/>
                      <a:pt x="1226" y="1392"/>
                    </a:cubicBezTo>
                    <a:cubicBezTo>
                      <a:pt x="1218" y="1360"/>
                      <a:pt x="1249" y="1344"/>
                      <a:pt x="1273" y="1336"/>
                    </a:cubicBezTo>
                    <a:cubicBezTo>
                      <a:pt x="1273" y="1336"/>
                      <a:pt x="1281" y="1336"/>
                      <a:pt x="1289" y="1336"/>
                    </a:cubicBezTo>
                    <a:cubicBezTo>
                      <a:pt x="1305" y="1329"/>
                      <a:pt x="1305" y="1305"/>
                      <a:pt x="1305" y="1289"/>
                    </a:cubicBezTo>
                    <a:cubicBezTo>
                      <a:pt x="1305" y="1281"/>
                      <a:pt x="1313" y="1273"/>
                      <a:pt x="1313" y="1265"/>
                    </a:cubicBezTo>
                    <a:cubicBezTo>
                      <a:pt x="1313" y="1249"/>
                      <a:pt x="1321" y="1242"/>
                      <a:pt x="1329" y="1242"/>
                    </a:cubicBezTo>
                    <a:cubicBezTo>
                      <a:pt x="1336" y="1242"/>
                      <a:pt x="1344" y="1249"/>
                      <a:pt x="1360" y="1265"/>
                    </a:cubicBezTo>
                    <a:cubicBezTo>
                      <a:pt x="1368" y="1265"/>
                      <a:pt x="1368" y="1265"/>
                      <a:pt x="1376" y="1273"/>
                    </a:cubicBezTo>
                    <a:cubicBezTo>
                      <a:pt x="1376" y="1273"/>
                      <a:pt x="1384" y="1281"/>
                      <a:pt x="1392" y="1281"/>
                    </a:cubicBezTo>
                    <a:cubicBezTo>
                      <a:pt x="1400" y="1281"/>
                      <a:pt x="1400" y="1273"/>
                      <a:pt x="1408" y="1273"/>
                    </a:cubicBezTo>
                    <a:cubicBezTo>
                      <a:pt x="1415" y="1273"/>
                      <a:pt x="1423" y="1265"/>
                      <a:pt x="1431" y="1265"/>
                    </a:cubicBezTo>
                    <a:cubicBezTo>
                      <a:pt x="1447" y="1257"/>
                      <a:pt x="1471" y="1226"/>
                      <a:pt x="1487" y="1194"/>
                    </a:cubicBezTo>
                    <a:cubicBezTo>
                      <a:pt x="1495" y="1186"/>
                      <a:pt x="1502" y="1170"/>
                      <a:pt x="1510" y="1162"/>
                    </a:cubicBezTo>
                    <a:cubicBezTo>
                      <a:pt x="1534" y="1139"/>
                      <a:pt x="1526" y="1076"/>
                      <a:pt x="1518" y="1020"/>
                    </a:cubicBezTo>
                    <a:cubicBezTo>
                      <a:pt x="1510" y="981"/>
                      <a:pt x="1526" y="973"/>
                      <a:pt x="1542" y="973"/>
                    </a:cubicBezTo>
                    <a:cubicBezTo>
                      <a:pt x="1550" y="973"/>
                      <a:pt x="1558" y="965"/>
                      <a:pt x="1558" y="965"/>
                    </a:cubicBezTo>
                    <a:cubicBezTo>
                      <a:pt x="1566" y="957"/>
                      <a:pt x="1558" y="909"/>
                      <a:pt x="1558" y="878"/>
                    </a:cubicBezTo>
                    <a:cubicBezTo>
                      <a:pt x="1558" y="862"/>
                      <a:pt x="1550" y="846"/>
                      <a:pt x="1550" y="838"/>
                    </a:cubicBezTo>
                    <a:cubicBezTo>
                      <a:pt x="1550" y="807"/>
                      <a:pt x="1550" y="807"/>
                      <a:pt x="1566" y="807"/>
                    </a:cubicBezTo>
                    <a:lnTo>
                      <a:pt x="1573" y="799"/>
                    </a:lnTo>
                    <a:cubicBezTo>
                      <a:pt x="1582" y="799"/>
                      <a:pt x="1573" y="775"/>
                      <a:pt x="1566" y="759"/>
                    </a:cubicBezTo>
                    <a:cubicBezTo>
                      <a:pt x="1566" y="751"/>
                      <a:pt x="1558" y="743"/>
                      <a:pt x="1558" y="728"/>
                    </a:cubicBezTo>
                    <a:cubicBezTo>
                      <a:pt x="1558" y="720"/>
                      <a:pt x="1550" y="704"/>
                      <a:pt x="1550" y="688"/>
                    </a:cubicBezTo>
                    <a:cubicBezTo>
                      <a:pt x="1550" y="680"/>
                      <a:pt x="1542" y="665"/>
                      <a:pt x="1542" y="656"/>
                    </a:cubicBezTo>
                    <a:lnTo>
                      <a:pt x="1542" y="649"/>
                    </a:lnTo>
                    <a:cubicBezTo>
                      <a:pt x="1550" y="641"/>
                      <a:pt x="1558" y="641"/>
                      <a:pt x="1566" y="641"/>
                    </a:cubicBezTo>
                    <a:cubicBezTo>
                      <a:pt x="1573" y="641"/>
                      <a:pt x="1573" y="641"/>
                      <a:pt x="1573" y="641"/>
                    </a:cubicBezTo>
                    <a:cubicBezTo>
                      <a:pt x="1455" y="16"/>
                      <a:pt x="1455" y="16"/>
                      <a:pt x="1455" y="16"/>
                    </a:cubicBezTo>
                    <a:cubicBezTo>
                      <a:pt x="1352" y="72"/>
                      <a:pt x="1226" y="166"/>
                      <a:pt x="1194" y="198"/>
                    </a:cubicBezTo>
                    <a:cubicBezTo>
                      <a:pt x="1171" y="230"/>
                      <a:pt x="1099" y="325"/>
                      <a:pt x="1060" y="325"/>
                    </a:cubicBezTo>
                    <a:cubicBezTo>
                      <a:pt x="1036" y="325"/>
                      <a:pt x="957" y="325"/>
                      <a:pt x="941" y="340"/>
                    </a:cubicBezTo>
                    <a:cubicBezTo>
                      <a:pt x="918" y="364"/>
                      <a:pt x="846" y="396"/>
                      <a:pt x="807" y="396"/>
                    </a:cubicBezTo>
                    <a:cubicBezTo>
                      <a:pt x="799" y="396"/>
                      <a:pt x="799" y="396"/>
                      <a:pt x="791" y="388"/>
                    </a:cubicBezTo>
                    <a:cubicBezTo>
                      <a:pt x="783" y="380"/>
                      <a:pt x="759" y="372"/>
                      <a:pt x="743" y="372"/>
                    </a:cubicBezTo>
                    <a:cubicBezTo>
                      <a:pt x="736" y="372"/>
                      <a:pt x="736" y="372"/>
                      <a:pt x="736" y="372"/>
                    </a:cubicBezTo>
                    <a:cubicBezTo>
                      <a:pt x="736" y="380"/>
                      <a:pt x="728" y="388"/>
                      <a:pt x="704" y="388"/>
                    </a:cubicBezTo>
                    <a:cubicBezTo>
                      <a:pt x="696" y="396"/>
                      <a:pt x="688" y="396"/>
                      <a:pt x="680" y="396"/>
                    </a:cubicBezTo>
                    <a:cubicBezTo>
                      <a:pt x="680" y="403"/>
                      <a:pt x="680" y="403"/>
                      <a:pt x="672" y="403"/>
                    </a:cubicBezTo>
                    <a:cubicBezTo>
                      <a:pt x="665" y="403"/>
                      <a:pt x="656" y="396"/>
                      <a:pt x="656" y="388"/>
                    </a:cubicBezTo>
                    <a:cubicBezTo>
                      <a:pt x="656" y="380"/>
                      <a:pt x="656" y="372"/>
                      <a:pt x="665" y="372"/>
                    </a:cubicBezTo>
                    <a:cubicBezTo>
                      <a:pt x="672" y="364"/>
                      <a:pt x="680" y="364"/>
                      <a:pt x="688" y="364"/>
                    </a:cubicBezTo>
                    <a:cubicBezTo>
                      <a:pt x="696" y="364"/>
                      <a:pt x="712" y="364"/>
                      <a:pt x="712" y="356"/>
                    </a:cubicBezTo>
                    <a:lnTo>
                      <a:pt x="712" y="356"/>
                    </a:lnTo>
                    <a:cubicBezTo>
                      <a:pt x="712" y="348"/>
                      <a:pt x="704" y="340"/>
                      <a:pt x="696" y="340"/>
                    </a:cubicBezTo>
                    <a:cubicBezTo>
                      <a:pt x="696" y="340"/>
                      <a:pt x="688" y="340"/>
                      <a:pt x="680" y="348"/>
                    </a:cubicBezTo>
                    <a:cubicBezTo>
                      <a:pt x="672" y="348"/>
                      <a:pt x="672" y="356"/>
                      <a:pt x="665" y="356"/>
                    </a:cubicBezTo>
                    <a:cubicBezTo>
                      <a:pt x="665" y="356"/>
                      <a:pt x="665" y="364"/>
                      <a:pt x="656" y="364"/>
                    </a:cubicBezTo>
                    <a:cubicBezTo>
                      <a:pt x="656" y="364"/>
                      <a:pt x="649" y="356"/>
                      <a:pt x="641" y="356"/>
                    </a:cubicBezTo>
                    <a:cubicBezTo>
                      <a:pt x="633" y="340"/>
                      <a:pt x="633" y="340"/>
                      <a:pt x="617" y="332"/>
                    </a:cubicBezTo>
                    <a:cubicBezTo>
                      <a:pt x="609" y="332"/>
                      <a:pt x="601" y="332"/>
                      <a:pt x="585" y="325"/>
                    </a:cubicBezTo>
                    <a:cubicBezTo>
                      <a:pt x="570" y="317"/>
                      <a:pt x="562" y="317"/>
                      <a:pt x="554" y="317"/>
                    </a:cubicBezTo>
                    <a:cubicBezTo>
                      <a:pt x="538" y="309"/>
                      <a:pt x="530" y="309"/>
                      <a:pt x="514" y="301"/>
                    </a:cubicBezTo>
                    <a:cubicBezTo>
                      <a:pt x="506" y="293"/>
                      <a:pt x="498" y="293"/>
                      <a:pt x="483" y="293"/>
                    </a:cubicBezTo>
                    <a:cubicBezTo>
                      <a:pt x="475" y="285"/>
                      <a:pt x="467" y="285"/>
                      <a:pt x="467" y="277"/>
                    </a:cubicBezTo>
                    <a:cubicBezTo>
                      <a:pt x="356" y="309"/>
                      <a:pt x="103" y="372"/>
                      <a:pt x="24" y="372"/>
                    </a:cubicBezTo>
                    <a:cubicBezTo>
                      <a:pt x="16" y="372"/>
                      <a:pt x="16" y="372"/>
                      <a:pt x="8" y="372"/>
                    </a:cubicBezTo>
                    <a:cubicBezTo>
                      <a:pt x="159" y="1566"/>
                      <a:pt x="159" y="1566"/>
                      <a:pt x="159" y="1566"/>
                    </a:cubicBezTo>
                    <a:cubicBezTo>
                      <a:pt x="159" y="1566"/>
                      <a:pt x="166" y="1558"/>
                      <a:pt x="174" y="1558"/>
                    </a:cubicBezTo>
                    <a:lnTo>
                      <a:pt x="174" y="1558"/>
                    </a:lnTo>
                    <a:cubicBezTo>
                      <a:pt x="206" y="1558"/>
                      <a:pt x="230" y="1566"/>
                      <a:pt x="261" y="1573"/>
                    </a:cubicBezTo>
                    <a:lnTo>
                      <a:pt x="269" y="1573"/>
                    </a:lnTo>
                    <a:cubicBezTo>
                      <a:pt x="277" y="1573"/>
                      <a:pt x="285" y="1573"/>
                      <a:pt x="285" y="1566"/>
                    </a:cubicBezTo>
                    <a:cubicBezTo>
                      <a:pt x="293" y="1566"/>
                      <a:pt x="293" y="1566"/>
                      <a:pt x="301" y="1566"/>
                    </a:cubicBezTo>
                    <a:cubicBezTo>
                      <a:pt x="309" y="1566"/>
                      <a:pt x="317" y="1566"/>
                      <a:pt x="325" y="1582"/>
                    </a:cubicBezTo>
                    <a:cubicBezTo>
                      <a:pt x="332" y="1589"/>
                      <a:pt x="340" y="1605"/>
                      <a:pt x="340" y="1613"/>
                    </a:cubicBezTo>
                    <a:cubicBezTo>
                      <a:pt x="356" y="1629"/>
                      <a:pt x="356" y="1645"/>
                      <a:pt x="372" y="1653"/>
                    </a:cubicBezTo>
                    <a:cubicBezTo>
                      <a:pt x="380" y="1660"/>
                      <a:pt x="388" y="1668"/>
                      <a:pt x="388" y="1676"/>
                    </a:cubicBezTo>
                    <a:cubicBezTo>
                      <a:pt x="396" y="1692"/>
                      <a:pt x="396" y="1700"/>
                      <a:pt x="427" y="1708"/>
                    </a:cubicBezTo>
                    <a:cubicBezTo>
                      <a:pt x="435" y="1708"/>
                      <a:pt x="435" y="1708"/>
                      <a:pt x="443" y="1708"/>
                    </a:cubicBezTo>
                    <a:cubicBezTo>
                      <a:pt x="459" y="1708"/>
                      <a:pt x="475" y="1708"/>
                      <a:pt x="483" y="1700"/>
                    </a:cubicBezTo>
                    <a:cubicBezTo>
                      <a:pt x="498" y="1700"/>
                      <a:pt x="506" y="1700"/>
                      <a:pt x="514" y="1700"/>
                    </a:cubicBezTo>
                    <a:cubicBezTo>
                      <a:pt x="530" y="1700"/>
                      <a:pt x="538" y="1700"/>
                      <a:pt x="538" y="1708"/>
                    </a:cubicBezTo>
                    <a:cubicBezTo>
                      <a:pt x="554" y="1724"/>
                      <a:pt x="593" y="1755"/>
                      <a:pt x="617" y="1755"/>
                    </a:cubicBezTo>
                    <a:lnTo>
                      <a:pt x="625" y="1755"/>
                    </a:lnTo>
                    <a:cubicBezTo>
                      <a:pt x="633" y="1755"/>
                      <a:pt x="641" y="1747"/>
                      <a:pt x="641" y="1740"/>
                    </a:cubicBezTo>
                    <a:cubicBezTo>
                      <a:pt x="649" y="1724"/>
                      <a:pt x="649" y="1708"/>
                      <a:pt x="665" y="1708"/>
                    </a:cubicBezTo>
                    <a:cubicBezTo>
                      <a:pt x="672" y="1708"/>
                      <a:pt x="672" y="1708"/>
                      <a:pt x="672" y="1716"/>
                    </a:cubicBezTo>
                    <a:cubicBezTo>
                      <a:pt x="688" y="1716"/>
                      <a:pt x="704" y="1724"/>
                      <a:pt x="712" y="1724"/>
                    </a:cubicBezTo>
                    <a:cubicBezTo>
                      <a:pt x="720" y="1732"/>
                      <a:pt x="720" y="1740"/>
                      <a:pt x="728" y="1732"/>
                    </a:cubicBezTo>
                    <a:cubicBezTo>
                      <a:pt x="751" y="1732"/>
                      <a:pt x="759" y="1724"/>
                      <a:pt x="759" y="1716"/>
                    </a:cubicBezTo>
                    <a:cubicBezTo>
                      <a:pt x="767" y="1716"/>
                      <a:pt x="767" y="1708"/>
                      <a:pt x="783" y="1708"/>
                    </a:cubicBezTo>
                    <a:lnTo>
                      <a:pt x="791" y="1708"/>
                    </a:lnTo>
                    <a:cubicBezTo>
                      <a:pt x="799" y="1708"/>
                      <a:pt x="799" y="1708"/>
                      <a:pt x="807" y="1692"/>
                    </a:cubicBezTo>
                    <a:cubicBezTo>
                      <a:pt x="815" y="1692"/>
                      <a:pt x="823" y="1684"/>
                      <a:pt x="831" y="1676"/>
                    </a:cubicBezTo>
                    <a:lnTo>
                      <a:pt x="862" y="1660"/>
                    </a:lnTo>
                    <a:close/>
                  </a:path>
                </a:pathLst>
              </a:custGeom>
              <a:grpFill/>
              <a:ln>
                <a:solidFill>
                  <a:schemeClr val="bg2"/>
                </a:solidFill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49" name="Group 248"/>
              <p:cNvGrpSpPr/>
              <p:nvPr/>
            </p:nvGrpSpPr>
            <p:grpSpPr>
              <a:xfrm>
                <a:off x="8857671" y="5150178"/>
                <a:ext cx="1085435" cy="1370709"/>
                <a:chOff x="14001891" y="6008321"/>
                <a:chExt cx="1085435" cy="1370709"/>
              </a:xfrm>
              <a:grpFill/>
            </p:grpSpPr>
            <p:sp>
              <p:nvSpPr>
                <p:cNvPr id="250" name="Freeform 131"/>
                <p:cNvSpPr>
                  <a:spLocks noChangeArrowheads="1"/>
                </p:cNvSpPr>
                <p:nvPr/>
              </p:nvSpPr>
              <p:spPr bwMode="auto">
                <a:xfrm>
                  <a:off x="14001891" y="6008321"/>
                  <a:ext cx="1085435" cy="1370709"/>
                </a:xfrm>
                <a:custGeom>
                  <a:avLst/>
                  <a:gdLst>
                    <a:gd name="T0" fmla="*/ 2040 w 2064"/>
                    <a:gd name="T1" fmla="*/ 711 h 2608"/>
                    <a:gd name="T2" fmla="*/ 2040 w 2064"/>
                    <a:gd name="T3" fmla="*/ 711 h 2608"/>
                    <a:gd name="T4" fmla="*/ 1344 w 2064"/>
                    <a:gd name="T5" fmla="*/ 632 h 2608"/>
                    <a:gd name="T6" fmla="*/ 1415 w 2064"/>
                    <a:gd name="T7" fmla="*/ 174 h 2608"/>
                    <a:gd name="T8" fmla="*/ 403 w 2064"/>
                    <a:gd name="T9" fmla="*/ 0 h 2608"/>
                    <a:gd name="T10" fmla="*/ 0 w 2064"/>
                    <a:gd name="T11" fmla="*/ 2315 h 2608"/>
                    <a:gd name="T12" fmla="*/ 0 w 2064"/>
                    <a:gd name="T13" fmla="*/ 2315 h 2608"/>
                    <a:gd name="T14" fmla="*/ 24 w 2064"/>
                    <a:gd name="T15" fmla="*/ 2323 h 2608"/>
                    <a:gd name="T16" fmla="*/ 24 w 2064"/>
                    <a:gd name="T17" fmla="*/ 2323 h 2608"/>
                    <a:gd name="T18" fmla="*/ 40 w 2064"/>
                    <a:gd name="T19" fmla="*/ 2323 h 2608"/>
                    <a:gd name="T20" fmla="*/ 40 w 2064"/>
                    <a:gd name="T21" fmla="*/ 2323 h 2608"/>
                    <a:gd name="T22" fmla="*/ 1818 w 2064"/>
                    <a:gd name="T23" fmla="*/ 2607 h 2608"/>
                    <a:gd name="T24" fmla="*/ 2063 w 2064"/>
                    <a:gd name="T25" fmla="*/ 735 h 2608"/>
                    <a:gd name="T26" fmla="*/ 2040 w 2064"/>
                    <a:gd name="T27" fmla="*/ 711 h 2608"/>
                    <a:gd name="T28" fmla="*/ 941 w 2064"/>
                    <a:gd name="T29" fmla="*/ 569 h 2608"/>
                    <a:gd name="T30" fmla="*/ 941 w 2064"/>
                    <a:gd name="T31" fmla="*/ 569 h 2608"/>
                    <a:gd name="T32" fmla="*/ 917 w 2064"/>
                    <a:gd name="T33" fmla="*/ 521 h 2608"/>
                    <a:gd name="T34" fmla="*/ 886 w 2064"/>
                    <a:gd name="T35" fmla="*/ 490 h 2608"/>
                    <a:gd name="T36" fmla="*/ 893 w 2064"/>
                    <a:gd name="T37" fmla="*/ 577 h 2608"/>
                    <a:gd name="T38" fmla="*/ 886 w 2064"/>
                    <a:gd name="T39" fmla="*/ 632 h 2608"/>
                    <a:gd name="T40" fmla="*/ 830 w 2064"/>
                    <a:gd name="T41" fmla="*/ 664 h 2608"/>
                    <a:gd name="T42" fmla="*/ 814 w 2064"/>
                    <a:gd name="T43" fmla="*/ 616 h 2608"/>
                    <a:gd name="T44" fmla="*/ 798 w 2064"/>
                    <a:gd name="T45" fmla="*/ 577 h 2608"/>
                    <a:gd name="T46" fmla="*/ 791 w 2064"/>
                    <a:gd name="T47" fmla="*/ 537 h 2608"/>
                    <a:gd name="T48" fmla="*/ 775 w 2064"/>
                    <a:gd name="T49" fmla="*/ 466 h 2608"/>
                    <a:gd name="T50" fmla="*/ 743 w 2064"/>
                    <a:gd name="T51" fmla="*/ 490 h 2608"/>
                    <a:gd name="T52" fmla="*/ 711 w 2064"/>
                    <a:gd name="T53" fmla="*/ 466 h 2608"/>
                    <a:gd name="T54" fmla="*/ 719 w 2064"/>
                    <a:gd name="T55" fmla="*/ 371 h 2608"/>
                    <a:gd name="T56" fmla="*/ 688 w 2064"/>
                    <a:gd name="T57" fmla="*/ 316 h 2608"/>
                    <a:gd name="T58" fmla="*/ 680 w 2064"/>
                    <a:gd name="T59" fmla="*/ 221 h 2608"/>
                    <a:gd name="T60" fmla="*/ 719 w 2064"/>
                    <a:gd name="T61" fmla="*/ 158 h 2608"/>
                    <a:gd name="T62" fmla="*/ 775 w 2064"/>
                    <a:gd name="T63" fmla="*/ 166 h 2608"/>
                    <a:gd name="T64" fmla="*/ 767 w 2064"/>
                    <a:gd name="T65" fmla="*/ 190 h 2608"/>
                    <a:gd name="T66" fmla="*/ 759 w 2064"/>
                    <a:gd name="T67" fmla="*/ 205 h 2608"/>
                    <a:gd name="T68" fmla="*/ 822 w 2064"/>
                    <a:gd name="T69" fmla="*/ 316 h 2608"/>
                    <a:gd name="T70" fmla="*/ 830 w 2064"/>
                    <a:gd name="T71" fmla="*/ 379 h 2608"/>
                    <a:gd name="T72" fmla="*/ 854 w 2064"/>
                    <a:gd name="T73" fmla="*/ 395 h 2608"/>
                    <a:gd name="T74" fmla="*/ 893 w 2064"/>
                    <a:gd name="T75" fmla="*/ 411 h 2608"/>
                    <a:gd name="T76" fmla="*/ 933 w 2064"/>
                    <a:gd name="T77" fmla="*/ 498 h 2608"/>
                    <a:gd name="T78" fmla="*/ 941 w 2064"/>
                    <a:gd name="T79" fmla="*/ 569 h 2608"/>
                    <a:gd name="T80" fmla="*/ 2040 w 2064"/>
                    <a:gd name="T81" fmla="*/ 711 h 26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2064" h="2608">
                      <a:moveTo>
                        <a:pt x="2040" y="711"/>
                      </a:moveTo>
                      <a:lnTo>
                        <a:pt x="2040" y="711"/>
                      </a:lnTo>
                      <a:cubicBezTo>
                        <a:pt x="1344" y="632"/>
                        <a:pt x="1344" y="632"/>
                        <a:pt x="1344" y="632"/>
                      </a:cubicBezTo>
                      <a:cubicBezTo>
                        <a:pt x="1415" y="174"/>
                        <a:pt x="1415" y="174"/>
                        <a:pt x="1415" y="174"/>
                      </a:cubicBezTo>
                      <a:cubicBezTo>
                        <a:pt x="1075" y="118"/>
                        <a:pt x="735" y="63"/>
                        <a:pt x="403" y="0"/>
                      </a:cubicBezTo>
                      <a:cubicBezTo>
                        <a:pt x="0" y="2315"/>
                        <a:pt x="0" y="2315"/>
                        <a:pt x="0" y="2315"/>
                      </a:cubicBezTo>
                      <a:lnTo>
                        <a:pt x="0" y="2315"/>
                      </a:lnTo>
                      <a:cubicBezTo>
                        <a:pt x="8" y="2315"/>
                        <a:pt x="8" y="2323"/>
                        <a:pt x="24" y="2323"/>
                      </a:cubicBezTo>
                      <a:lnTo>
                        <a:pt x="24" y="2323"/>
                      </a:lnTo>
                      <a:cubicBezTo>
                        <a:pt x="24" y="2323"/>
                        <a:pt x="32" y="2323"/>
                        <a:pt x="40" y="2323"/>
                      </a:cubicBezTo>
                      <a:lnTo>
                        <a:pt x="40" y="2323"/>
                      </a:lnTo>
                      <a:cubicBezTo>
                        <a:pt x="206" y="2354"/>
                        <a:pt x="814" y="2481"/>
                        <a:pt x="1818" y="2607"/>
                      </a:cubicBezTo>
                      <a:cubicBezTo>
                        <a:pt x="2063" y="735"/>
                        <a:pt x="2063" y="735"/>
                        <a:pt x="2063" y="735"/>
                      </a:cubicBezTo>
                      <a:cubicBezTo>
                        <a:pt x="2040" y="711"/>
                        <a:pt x="2040" y="711"/>
                        <a:pt x="2040" y="711"/>
                      </a:cubicBezTo>
                      <a:lnTo>
                        <a:pt x="941" y="569"/>
                      </a:lnTo>
                      <a:lnTo>
                        <a:pt x="941" y="569"/>
                      </a:lnTo>
                      <a:cubicBezTo>
                        <a:pt x="933" y="585"/>
                        <a:pt x="925" y="561"/>
                        <a:pt x="917" y="521"/>
                      </a:cubicBezTo>
                      <a:cubicBezTo>
                        <a:pt x="901" y="482"/>
                        <a:pt x="901" y="498"/>
                        <a:pt x="886" y="490"/>
                      </a:cubicBezTo>
                      <a:cubicBezTo>
                        <a:pt x="862" y="482"/>
                        <a:pt x="886" y="529"/>
                        <a:pt x="893" y="577"/>
                      </a:cubicBezTo>
                      <a:cubicBezTo>
                        <a:pt x="893" y="616"/>
                        <a:pt x="893" y="601"/>
                        <a:pt x="886" y="632"/>
                      </a:cubicBezTo>
                      <a:cubicBezTo>
                        <a:pt x="877" y="664"/>
                        <a:pt x="854" y="648"/>
                        <a:pt x="830" y="664"/>
                      </a:cubicBezTo>
                      <a:cubicBezTo>
                        <a:pt x="806" y="672"/>
                        <a:pt x="814" y="632"/>
                        <a:pt x="814" y="616"/>
                      </a:cubicBezTo>
                      <a:cubicBezTo>
                        <a:pt x="806" y="601"/>
                        <a:pt x="798" y="601"/>
                        <a:pt x="798" y="577"/>
                      </a:cubicBezTo>
                      <a:cubicBezTo>
                        <a:pt x="798" y="545"/>
                        <a:pt x="798" y="537"/>
                        <a:pt x="791" y="537"/>
                      </a:cubicBezTo>
                      <a:cubicBezTo>
                        <a:pt x="783" y="529"/>
                        <a:pt x="775" y="482"/>
                        <a:pt x="775" y="466"/>
                      </a:cubicBezTo>
                      <a:cubicBezTo>
                        <a:pt x="767" y="450"/>
                        <a:pt x="759" y="458"/>
                        <a:pt x="743" y="490"/>
                      </a:cubicBezTo>
                      <a:cubicBezTo>
                        <a:pt x="719" y="514"/>
                        <a:pt x="719" y="498"/>
                        <a:pt x="711" y="466"/>
                      </a:cubicBezTo>
                      <a:cubicBezTo>
                        <a:pt x="711" y="443"/>
                        <a:pt x="719" y="403"/>
                        <a:pt x="719" y="371"/>
                      </a:cubicBezTo>
                      <a:cubicBezTo>
                        <a:pt x="719" y="340"/>
                        <a:pt x="704" y="348"/>
                        <a:pt x="688" y="316"/>
                      </a:cubicBezTo>
                      <a:cubicBezTo>
                        <a:pt x="664" y="292"/>
                        <a:pt x="680" y="245"/>
                        <a:pt x="680" y="221"/>
                      </a:cubicBezTo>
                      <a:cubicBezTo>
                        <a:pt x="680" y="205"/>
                        <a:pt x="711" y="166"/>
                        <a:pt x="719" y="158"/>
                      </a:cubicBezTo>
                      <a:cubicBezTo>
                        <a:pt x="735" y="142"/>
                        <a:pt x="759" y="150"/>
                        <a:pt x="775" y="166"/>
                      </a:cubicBezTo>
                      <a:cubicBezTo>
                        <a:pt x="791" y="174"/>
                        <a:pt x="775" y="181"/>
                        <a:pt x="767" y="190"/>
                      </a:cubicBezTo>
                      <a:cubicBezTo>
                        <a:pt x="751" y="197"/>
                        <a:pt x="759" y="205"/>
                        <a:pt x="759" y="205"/>
                      </a:cubicBezTo>
                      <a:cubicBezTo>
                        <a:pt x="751" y="237"/>
                        <a:pt x="791" y="292"/>
                        <a:pt x="822" y="316"/>
                      </a:cubicBezTo>
                      <a:cubicBezTo>
                        <a:pt x="846" y="332"/>
                        <a:pt x="830" y="348"/>
                        <a:pt x="830" y="379"/>
                      </a:cubicBezTo>
                      <a:cubicBezTo>
                        <a:pt x="830" y="411"/>
                        <a:pt x="846" y="403"/>
                        <a:pt x="854" y="395"/>
                      </a:cubicBezTo>
                      <a:cubicBezTo>
                        <a:pt x="870" y="395"/>
                        <a:pt x="886" y="395"/>
                        <a:pt x="893" y="411"/>
                      </a:cubicBezTo>
                      <a:cubicBezTo>
                        <a:pt x="893" y="427"/>
                        <a:pt x="917" y="466"/>
                        <a:pt x="933" y="498"/>
                      </a:cubicBezTo>
                      <a:cubicBezTo>
                        <a:pt x="957" y="529"/>
                        <a:pt x="941" y="545"/>
                        <a:pt x="941" y="569"/>
                      </a:cubicBezTo>
                      <a:lnTo>
                        <a:pt x="2040" y="711"/>
                      </a:lnTo>
                    </a:path>
                  </a:pathLst>
                </a:custGeom>
                <a:grpFill/>
                <a:ln>
                  <a:solidFill>
                    <a:schemeClr val="bg2"/>
                  </a:solidFill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51" name="Freeform 1061"/>
                <p:cNvSpPr>
                  <a:spLocks noChangeArrowheads="1"/>
                </p:cNvSpPr>
                <p:nvPr/>
              </p:nvSpPr>
              <p:spPr bwMode="auto">
                <a:xfrm>
                  <a:off x="14306109" y="6070942"/>
                  <a:ext cx="221161" cy="329230"/>
                </a:xfrm>
                <a:custGeom>
                  <a:avLst/>
                  <a:gdLst>
                    <a:gd name="T0" fmla="*/ 31 w 388"/>
                    <a:gd name="T1" fmla="*/ 143 h 579"/>
                    <a:gd name="T2" fmla="*/ 86 w 388"/>
                    <a:gd name="T3" fmla="*/ 32 h 579"/>
                    <a:gd name="T4" fmla="*/ 173 w 388"/>
                    <a:gd name="T5" fmla="*/ 0 h 579"/>
                    <a:gd name="T6" fmla="*/ 387 w 388"/>
                    <a:gd name="T7" fmla="*/ 435 h 579"/>
                    <a:gd name="T8" fmla="*/ 150 w 388"/>
                    <a:gd name="T9" fmla="*/ 578 h 579"/>
                    <a:gd name="T10" fmla="*/ 0 w 388"/>
                    <a:gd name="T11" fmla="*/ 111 h 579"/>
                    <a:gd name="T12" fmla="*/ 31 w 388"/>
                    <a:gd name="T13" fmla="*/ 143 h 5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88" h="579">
                      <a:moveTo>
                        <a:pt x="31" y="143"/>
                      </a:moveTo>
                      <a:lnTo>
                        <a:pt x="86" y="32"/>
                      </a:lnTo>
                      <a:lnTo>
                        <a:pt x="173" y="0"/>
                      </a:lnTo>
                      <a:lnTo>
                        <a:pt x="387" y="435"/>
                      </a:lnTo>
                      <a:lnTo>
                        <a:pt x="150" y="578"/>
                      </a:lnTo>
                      <a:lnTo>
                        <a:pt x="0" y="111"/>
                      </a:lnTo>
                      <a:lnTo>
                        <a:pt x="31" y="143"/>
                      </a:ln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254" name="Group 253"/>
            <p:cNvGrpSpPr/>
            <p:nvPr/>
          </p:nvGrpSpPr>
          <p:grpSpPr>
            <a:xfrm>
              <a:off x="1709113" y="1647573"/>
              <a:ext cx="2043472" cy="572838"/>
              <a:chOff x="4243028" y="1692133"/>
              <a:chExt cx="2043472" cy="572838"/>
            </a:xfrm>
          </p:grpSpPr>
          <p:sp>
            <p:nvSpPr>
              <p:cNvPr id="255" name="Title 1">
                <a:extLst>
                  <a:ext uri="{FF2B5EF4-FFF2-40B4-BE49-F238E27FC236}">
                    <a16:creationId xmlns:a16="http://schemas.microsoft.com/office/drawing/2014/main" xmlns="" id="{D3BBA8B4-AA63-4A5D-AEB0-3DA02CFAA4E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243028" y="1692133"/>
                <a:ext cx="1675992" cy="226838"/>
              </a:xfrm>
              <a:prstGeom prst="rect">
                <a:avLst/>
              </a:prstGeom>
            </p:spPr>
            <p:txBody>
              <a:bodyPr lIns="68580" tIns="34290" rIns="68580" bIns="34290"/>
              <a:lstStyle>
                <a:lvl1pPr algn="ctr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2500" b="1" kern="1200">
                    <a:solidFill>
                      <a:schemeClr val="tx1"/>
                    </a:solidFill>
                    <a:latin typeface="+mn-lt"/>
                    <a:ea typeface="+mj-ea"/>
                    <a:cs typeface="+mj-cs"/>
                  </a:defRPr>
                </a:lvl1pPr>
              </a:lstStyle>
              <a:p>
                <a:pPr algn="l"/>
                <a:r>
                  <a:rPr lang="en-US" sz="1100" dirty="0" smtClean="0">
                    <a:solidFill>
                      <a:schemeClr val="accent1"/>
                    </a:solidFill>
                    <a:latin typeface="Roboto" pitchFamily="2" charset="0"/>
                    <a:ea typeface="Roboto" pitchFamily="2" charset="0"/>
                  </a:rPr>
                  <a:t>SUBTITLE EXAMPLE</a:t>
                </a:r>
                <a:endParaRPr lang="en-US" sz="11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</a:endParaRPr>
              </a:p>
            </p:txBody>
          </p:sp>
          <p:sp>
            <p:nvSpPr>
              <p:cNvPr id="256" name="TextBox 255">
                <a:extLst>
                  <a:ext uri="{FF2B5EF4-FFF2-40B4-BE49-F238E27FC236}">
                    <a16:creationId xmlns="" xmlns:a16="http://schemas.microsoft.com/office/drawing/2014/main" id="{19311824-B19B-45AD-B07C-5F362B382A1C}"/>
                  </a:ext>
                </a:extLst>
              </p:cNvPr>
              <p:cNvSpPr txBox="1"/>
              <p:nvPr/>
            </p:nvSpPr>
            <p:spPr>
              <a:xfrm>
                <a:off x="4243028" y="1826389"/>
                <a:ext cx="2043472" cy="438582"/>
              </a:xfrm>
              <a:prstGeom prst="rect">
                <a:avLst/>
              </a:prstGeom>
              <a:noFill/>
            </p:spPr>
            <p:txBody>
              <a:bodyPr wrap="square" lIns="68580" tIns="34290" rIns="68580" bIns="3429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800" dirty="0" err="1">
                    <a:solidFill>
                      <a:schemeClr val="accent1"/>
                    </a:solidFill>
                    <a:latin typeface="Roboto" pitchFamily="2" charset="0"/>
                    <a:ea typeface="Roboto" pitchFamily="2" charset="0"/>
                    <a:cs typeface="Montserrat Light" charset="0"/>
                  </a:rPr>
                  <a:t>Lorem</a:t>
                </a:r>
                <a:r>
                  <a:rPr lang="en-US" sz="800" dirty="0">
                    <a:solidFill>
                      <a:schemeClr val="accent1"/>
                    </a:solidFill>
                    <a:latin typeface="Roboto" pitchFamily="2" charset="0"/>
                    <a:ea typeface="Roboto" pitchFamily="2" charset="0"/>
                    <a:cs typeface="Montserrat Light" charset="0"/>
                  </a:rPr>
                  <a:t> </a:t>
                </a:r>
                <a:r>
                  <a:rPr lang="en-US" sz="800" dirty="0" err="1">
                    <a:solidFill>
                      <a:schemeClr val="accent1"/>
                    </a:solidFill>
                    <a:latin typeface="Roboto" pitchFamily="2" charset="0"/>
                    <a:ea typeface="Roboto" pitchFamily="2" charset="0"/>
                    <a:cs typeface="Montserrat Light" charset="0"/>
                  </a:rPr>
                  <a:t>ipsum</a:t>
                </a:r>
                <a:r>
                  <a:rPr lang="en-US" sz="800" dirty="0">
                    <a:solidFill>
                      <a:schemeClr val="accent1"/>
                    </a:solidFill>
                    <a:latin typeface="Roboto" pitchFamily="2" charset="0"/>
                    <a:ea typeface="Roboto" pitchFamily="2" charset="0"/>
                    <a:cs typeface="Montserrat Light" charset="0"/>
                  </a:rPr>
                  <a:t> </a:t>
                </a:r>
                <a:r>
                  <a:rPr lang="en-US" sz="800" dirty="0" smtClean="0">
                    <a:solidFill>
                      <a:schemeClr val="accent1"/>
                    </a:solidFill>
                    <a:latin typeface="Roboto" pitchFamily="2" charset="0"/>
                    <a:ea typeface="Roboto" pitchFamily="2" charset="0"/>
                    <a:cs typeface="Montserrat Light" charset="0"/>
                  </a:rPr>
                  <a:t>dolor sit </a:t>
                </a:r>
                <a:r>
                  <a:rPr lang="en-US" sz="800" dirty="0" err="1">
                    <a:solidFill>
                      <a:schemeClr val="accent1"/>
                    </a:solidFill>
                    <a:latin typeface="Roboto" pitchFamily="2" charset="0"/>
                    <a:ea typeface="Roboto" pitchFamily="2" charset="0"/>
                    <a:cs typeface="Montserrat Light" charset="0"/>
                  </a:rPr>
                  <a:t>amet</a:t>
                </a:r>
                <a:r>
                  <a:rPr lang="en-US" sz="800" dirty="0">
                    <a:solidFill>
                      <a:schemeClr val="accent1"/>
                    </a:solidFill>
                    <a:latin typeface="Roboto" pitchFamily="2" charset="0"/>
                    <a:ea typeface="Roboto" pitchFamily="2" charset="0"/>
                    <a:cs typeface="Montserrat Light" charset="0"/>
                  </a:rPr>
                  <a:t> </a:t>
                </a:r>
                <a:r>
                  <a:rPr lang="en-US" sz="800" dirty="0" err="1" smtClean="0">
                    <a:solidFill>
                      <a:schemeClr val="accent1"/>
                    </a:solidFill>
                    <a:latin typeface="Roboto" pitchFamily="2" charset="0"/>
                    <a:ea typeface="Roboto" pitchFamily="2" charset="0"/>
                    <a:cs typeface="Montserrat Light" charset="0"/>
                  </a:rPr>
                  <a:t>consectetuer</a:t>
                </a:r>
                <a:r>
                  <a:rPr lang="en-US" sz="800" dirty="0" smtClean="0">
                    <a:solidFill>
                      <a:schemeClr val="accent1"/>
                    </a:solidFill>
                    <a:latin typeface="Roboto" pitchFamily="2" charset="0"/>
                    <a:ea typeface="Roboto" pitchFamily="2" charset="0"/>
                    <a:cs typeface="Montserrat Light" charset="0"/>
                  </a:rPr>
                  <a:t> </a:t>
                </a:r>
                <a:r>
                  <a:rPr lang="en-US" sz="800" dirty="0" err="1">
                    <a:solidFill>
                      <a:schemeClr val="accent1"/>
                    </a:solidFill>
                    <a:latin typeface="Roboto" pitchFamily="2" charset="0"/>
                    <a:ea typeface="Roboto" pitchFamily="2" charset="0"/>
                    <a:cs typeface="Montserrat Light" charset="0"/>
                  </a:rPr>
                  <a:t>odio</a:t>
                </a:r>
                <a:r>
                  <a:rPr lang="en-US" sz="800" dirty="0">
                    <a:solidFill>
                      <a:schemeClr val="accent1"/>
                    </a:solidFill>
                    <a:latin typeface="Roboto" pitchFamily="2" charset="0"/>
                    <a:ea typeface="Roboto" pitchFamily="2" charset="0"/>
                    <a:cs typeface="Montserrat Light" charset="0"/>
                  </a:rPr>
                  <a:t> non </a:t>
                </a:r>
                <a:r>
                  <a:rPr lang="en-US" sz="800" dirty="0" err="1">
                    <a:solidFill>
                      <a:schemeClr val="accent1"/>
                    </a:solidFill>
                    <a:latin typeface="Roboto" pitchFamily="2" charset="0"/>
                    <a:ea typeface="Roboto" pitchFamily="2" charset="0"/>
                    <a:cs typeface="Montserrat Light" charset="0"/>
                  </a:rPr>
                  <a:t>tellus</a:t>
                </a:r>
                <a:r>
                  <a:rPr lang="en-US" sz="800" dirty="0">
                    <a:solidFill>
                      <a:schemeClr val="accent1"/>
                    </a:solidFill>
                    <a:latin typeface="Roboto" pitchFamily="2" charset="0"/>
                    <a:ea typeface="Roboto" pitchFamily="2" charset="0"/>
                    <a:cs typeface="Montserrat Light" charset="0"/>
                  </a:rPr>
                  <a:t> </a:t>
                </a:r>
                <a:r>
                  <a:rPr lang="en-US" sz="800" dirty="0" err="1">
                    <a:solidFill>
                      <a:schemeClr val="accent1"/>
                    </a:solidFill>
                    <a:latin typeface="Roboto" pitchFamily="2" charset="0"/>
                    <a:ea typeface="Roboto" pitchFamily="2" charset="0"/>
                    <a:cs typeface="Montserrat Light" charset="0"/>
                  </a:rPr>
                  <a:t>natoque</a:t>
                </a:r>
                <a:r>
                  <a:rPr lang="en-US" sz="800" dirty="0">
                    <a:solidFill>
                      <a:schemeClr val="accent1"/>
                    </a:solidFill>
                    <a:latin typeface="Roboto" pitchFamily="2" charset="0"/>
                    <a:ea typeface="Roboto" pitchFamily="2" charset="0"/>
                    <a:cs typeface="Montserrat Light" charset="0"/>
                  </a:rPr>
                  <a:t> </a:t>
                </a:r>
                <a:r>
                  <a:rPr lang="en-US" sz="800" dirty="0" err="1" smtClean="0">
                    <a:solidFill>
                      <a:schemeClr val="accent1"/>
                    </a:solidFill>
                    <a:latin typeface="Roboto" pitchFamily="2" charset="0"/>
                    <a:ea typeface="Roboto" pitchFamily="2" charset="0"/>
                    <a:cs typeface="Montserrat Light" charset="0"/>
                  </a:rPr>
                  <a:t>accumsan</a:t>
                </a:r>
                <a:r>
                  <a:rPr lang="en-US" sz="800" dirty="0" smtClean="0">
                    <a:solidFill>
                      <a:schemeClr val="accent1"/>
                    </a:solidFill>
                    <a:latin typeface="Roboto" pitchFamily="2" charset="0"/>
                    <a:ea typeface="Roboto" pitchFamily="2" charset="0"/>
                    <a:cs typeface="Montserrat Light" charset="0"/>
                  </a:rPr>
                  <a:t> </a:t>
                </a:r>
                <a:r>
                  <a:rPr lang="en-US" sz="800" dirty="0" err="1" smtClean="0">
                    <a:solidFill>
                      <a:schemeClr val="accent1"/>
                    </a:solidFill>
                    <a:latin typeface="Roboto" pitchFamily="2" charset="0"/>
                    <a:ea typeface="Roboto" pitchFamily="2" charset="0"/>
                    <a:cs typeface="Montserrat Light" charset="0"/>
                  </a:rPr>
                  <a:t>Sed</a:t>
                </a:r>
                <a:endParaRPr lang="en-US" sz="800" b="1" i="1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endParaRPr>
              </a:p>
            </p:txBody>
          </p:sp>
        </p:grpSp>
        <p:grpSp>
          <p:nvGrpSpPr>
            <p:cNvPr id="259" name="Group 258"/>
            <p:cNvGrpSpPr/>
            <p:nvPr/>
          </p:nvGrpSpPr>
          <p:grpSpPr>
            <a:xfrm>
              <a:off x="1709113" y="2825498"/>
              <a:ext cx="2043472" cy="572838"/>
              <a:chOff x="4243028" y="1692133"/>
              <a:chExt cx="2043472" cy="572838"/>
            </a:xfrm>
          </p:grpSpPr>
          <p:sp>
            <p:nvSpPr>
              <p:cNvPr id="260" name="Title 1">
                <a:extLst>
                  <a:ext uri="{FF2B5EF4-FFF2-40B4-BE49-F238E27FC236}">
                    <a16:creationId xmlns:a16="http://schemas.microsoft.com/office/drawing/2014/main" xmlns="" id="{D3BBA8B4-AA63-4A5D-AEB0-3DA02CFAA4E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243028" y="1692133"/>
                <a:ext cx="1675992" cy="226838"/>
              </a:xfrm>
              <a:prstGeom prst="rect">
                <a:avLst/>
              </a:prstGeom>
            </p:spPr>
            <p:txBody>
              <a:bodyPr lIns="68580" tIns="34290" rIns="68580" bIns="34290"/>
              <a:lstStyle>
                <a:lvl1pPr algn="ctr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2500" b="1" kern="1200">
                    <a:solidFill>
                      <a:schemeClr val="tx1"/>
                    </a:solidFill>
                    <a:latin typeface="+mn-lt"/>
                    <a:ea typeface="+mj-ea"/>
                    <a:cs typeface="+mj-cs"/>
                  </a:defRPr>
                </a:lvl1pPr>
              </a:lstStyle>
              <a:p>
                <a:pPr algn="l"/>
                <a:r>
                  <a:rPr lang="en-US" sz="1100" dirty="0" smtClean="0">
                    <a:solidFill>
                      <a:schemeClr val="accent1"/>
                    </a:solidFill>
                    <a:latin typeface="Roboto" pitchFamily="2" charset="0"/>
                    <a:ea typeface="Roboto" pitchFamily="2" charset="0"/>
                  </a:rPr>
                  <a:t>SUBTITLE EXAMPLE</a:t>
                </a:r>
                <a:endParaRPr lang="en-US" sz="11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</a:endParaRPr>
              </a:p>
            </p:txBody>
          </p:sp>
          <p:sp>
            <p:nvSpPr>
              <p:cNvPr id="261" name="TextBox 260">
                <a:extLst>
                  <a:ext uri="{FF2B5EF4-FFF2-40B4-BE49-F238E27FC236}">
                    <a16:creationId xmlns="" xmlns:a16="http://schemas.microsoft.com/office/drawing/2014/main" id="{19311824-B19B-45AD-B07C-5F362B382A1C}"/>
                  </a:ext>
                </a:extLst>
              </p:cNvPr>
              <p:cNvSpPr txBox="1"/>
              <p:nvPr/>
            </p:nvSpPr>
            <p:spPr>
              <a:xfrm>
                <a:off x="4243028" y="1826389"/>
                <a:ext cx="2043472" cy="438582"/>
              </a:xfrm>
              <a:prstGeom prst="rect">
                <a:avLst/>
              </a:prstGeom>
              <a:noFill/>
            </p:spPr>
            <p:txBody>
              <a:bodyPr wrap="square" lIns="68580" tIns="34290" rIns="68580" bIns="3429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800" dirty="0" err="1">
                    <a:solidFill>
                      <a:schemeClr val="accent1"/>
                    </a:solidFill>
                    <a:latin typeface="Roboto" pitchFamily="2" charset="0"/>
                    <a:ea typeface="Roboto" pitchFamily="2" charset="0"/>
                    <a:cs typeface="Montserrat Light" charset="0"/>
                  </a:rPr>
                  <a:t>Lorem</a:t>
                </a:r>
                <a:r>
                  <a:rPr lang="en-US" sz="800" dirty="0">
                    <a:solidFill>
                      <a:schemeClr val="accent1"/>
                    </a:solidFill>
                    <a:latin typeface="Roboto" pitchFamily="2" charset="0"/>
                    <a:ea typeface="Roboto" pitchFamily="2" charset="0"/>
                    <a:cs typeface="Montserrat Light" charset="0"/>
                  </a:rPr>
                  <a:t> </a:t>
                </a:r>
                <a:r>
                  <a:rPr lang="en-US" sz="800" dirty="0" err="1">
                    <a:solidFill>
                      <a:schemeClr val="accent1"/>
                    </a:solidFill>
                    <a:latin typeface="Roboto" pitchFamily="2" charset="0"/>
                    <a:ea typeface="Roboto" pitchFamily="2" charset="0"/>
                    <a:cs typeface="Montserrat Light" charset="0"/>
                  </a:rPr>
                  <a:t>ipsum</a:t>
                </a:r>
                <a:r>
                  <a:rPr lang="en-US" sz="800" dirty="0">
                    <a:solidFill>
                      <a:schemeClr val="accent1"/>
                    </a:solidFill>
                    <a:latin typeface="Roboto" pitchFamily="2" charset="0"/>
                    <a:ea typeface="Roboto" pitchFamily="2" charset="0"/>
                    <a:cs typeface="Montserrat Light" charset="0"/>
                  </a:rPr>
                  <a:t> </a:t>
                </a:r>
                <a:r>
                  <a:rPr lang="en-US" sz="800" dirty="0" smtClean="0">
                    <a:solidFill>
                      <a:schemeClr val="accent1"/>
                    </a:solidFill>
                    <a:latin typeface="Roboto" pitchFamily="2" charset="0"/>
                    <a:ea typeface="Roboto" pitchFamily="2" charset="0"/>
                    <a:cs typeface="Montserrat Light" charset="0"/>
                  </a:rPr>
                  <a:t>dolor sit </a:t>
                </a:r>
                <a:r>
                  <a:rPr lang="en-US" sz="800" dirty="0" err="1">
                    <a:solidFill>
                      <a:schemeClr val="accent1"/>
                    </a:solidFill>
                    <a:latin typeface="Roboto" pitchFamily="2" charset="0"/>
                    <a:ea typeface="Roboto" pitchFamily="2" charset="0"/>
                    <a:cs typeface="Montserrat Light" charset="0"/>
                  </a:rPr>
                  <a:t>amet</a:t>
                </a:r>
                <a:r>
                  <a:rPr lang="en-US" sz="800" dirty="0">
                    <a:solidFill>
                      <a:schemeClr val="accent1"/>
                    </a:solidFill>
                    <a:latin typeface="Roboto" pitchFamily="2" charset="0"/>
                    <a:ea typeface="Roboto" pitchFamily="2" charset="0"/>
                    <a:cs typeface="Montserrat Light" charset="0"/>
                  </a:rPr>
                  <a:t> </a:t>
                </a:r>
                <a:r>
                  <a:rPr lang="en-US" sz="800" dirty="0" err="1" smtClean="0">
                    <a:solidFill>
                      <a:schemeClr val="accent1"/>
                    </a:solidFill>
                    <a:latin typeface="Roboto" pitchFamily="2" charset="0"/>
                    <a:ea typeface="Roboto" pitchFamily="2" charset="0"/>
                    <a:cs typeface="Montserrat Light" charset="0"/>
                  </a:rPr>
                  <a:t>consectetuer</a:t>
                </a:r>
                <a:r>
                  <a:rPr lang="en-US" sz="800" dirty="0" smtClean="0">
                    <a:solidFill>
                      <a:schemeClr val="accent1"/>
                    </a:solidFill>
                    <a:latin typeface="Roboto" pitchFamily="2" charset="0"/>
                    <a:ea typeface="Roboto" pitchFamily="2" charset="0"/>
                    <a:cs typeface="Montserrat Light" charset="0"/>
                  </a:rPr>
                  <a:t> </a:t>
                </a:r>
                <a:r>
                  <a:rPr lang="en-US" sz="800" dirty="0" err="1">
                    <a:solidFill>
                      <a:schemeClr val="accent1"/>
                    </a:solidFill>
                    <a:latin typeface="Roboto" pitchFamily="2" charset="0"/>
                    <a:ea typeface="Roboto" pitchFamily="2" charset="0"/>
                    <a:cs typeface="Montserrat Light" charset="0"/>
                  </a:rPr>
                  <a:t>odio</a:t>
                </a:r>
                <a:r>
                  <a:rPr lang="en-US" sz="800" dirty="0">
                    <a:solidFill>
                      <a:schemeClr val="accent1"/>
                    </a:solidFill>
                    <a:latin typeface="Roboto" pitchFamily="2" charset="0"/>
                    <a:ea typeface="Roboto" pitchFamily="2" charset="0"/>
                    <a:cs typeface="Montserrat Light" charset="0"/>
                  </a:rPr>
                  <a:t> non </a:t>
                </a:r>
                <a:r>
                  <a:rPr lang="en-US" sz="800" dirty="0" err="1">
                    <a:solidFill>
                      <a:schemeClr val="accent1"/>
                    </a:solidFill>
                    <a:latin typeface="Roboto" pitchFamily="2" charset="0"/>
                    <a:ea typeface="Roboto" pitchFamily="2" charset="0"/>
                    <a:cs typeface="Montserrat Light" charset="0"/>
                  </a:rPr>
                  <a:t>tellus</a:t>
                </a:r>
                <a:r>
                  <a:rPr lang="en-US" sz="800" dirty="0">
                    <a:solidFill>
                      <a:schemeClr val="accent1"/>
                    </a:solidFill>
                    <a:latin typeface="Roboto" pitchFamily="2" charset="0"/>
                    <a:ea typeface="Roboto" pitchFamily="2" charset="0"/>
                    <a:cs typeface="Montserrat Light" charset="0"/>
                  </a:rPr>
                  <a:t> </a:t>
                </a:r>
                <a:r>
                  <a:rPr lang="en-US" sz="800" dirty="0" err="1">
                    <a:solidFill>
                      <a:schemeClr val="accent1"/>
                    </a:solidFill>
                    <a:latin typeface="Roboto" pitchFamily="2" charset="0"/>
                    <a:ea typeface="Roboto" pitchFamily="2" charset="0"/>
                    <a:cs typeface="Montserrat Light" charset="0"/>
                  </a:rPr>
                  <a:t>natoque</a:t>
                </a:r>
                <a:r>
                  <a:rPr lang="en-US" sz="800" dirty="0">
                    <a:solidFill>
                      <a:schemeClr val="accent1"/>
                    </a:solidFill>
                    <a:latin typeface="Roboto" pitchFamily="2" charset="0"/>
                    <a:ea typeface="Roboto" pitchFamily="2" charset="0"/>
                    <a:cs typeface="Montserrat Light" charset="0"/>
                  </a:rPr>
                  <a:t> </a:t>
                </a:r>
                <a:r>
                  <a:rPr lang="en-US" sz="800" dirty="0" err="1" smtClean="0">
                    <a:solidFill>
                      <a:schemeClr val="accent1"/>
                    </a:solidFill>
                    <a:latin typeface="Roboto" pitchFamily="2" charset="0"/>
                    <a:ea typeface="Roboto" pitchFamily="2" charset="0"/>
                    <a:cs typeface="Montserrat Light" charset="0"/>
                  </a:rPr>
                  <a:t>accumsan</a:t>
                </a:r>
                <a:r>
                  <a:rPr lang="en-US" sz="800" dirty="0" smtClean="0">
                    <a:solidFill>
                      <a:schemeClr val="accent1"/>
                    </a:solidFill>
                    <a:latin typeface="Roboto" pitchFamily="2" charset="0"/>
                    <a:ea typeface="Roboto" pitchFamily="2" charset="0"/>
                    <a:cs typeface="Montserrat Light" charset="0"/>
                  </a:rPr>
                  <a:t> </a:t>
                </a:r>
                <a:r>
                  <a:rPr lang="en-US" sz="800" dirty="0" err="1" smtClean="0">
                    <a:solidFill>
                      <a:schemeClr val="accent1"/>
                    </a:solidFill>
                    <a:latin typeface="Roboto" pitchFamily="2" charset="0"/>
                    <a:ea typeface="Roboto" pitchFamily="2" charset="0"/>
                    <a:cs typeface="Montserrat Light" charset="0"/>
                  </a:rPr>
                  <a:t>Sed</a:t>
                </a:r>
                <a:endParaRPr lang="en-US" sz="800" b="1" i="1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endParaRPr>
              </a:p>
            </p:txBody>
          </p:sp>
        </p:grpSp>
        <p:grpSp>
          <p:nvGrpSpPr>
            <p:cNvPr id="264" name="Group 263"/>
            <p:cNvGrpSpPr/>
            <p:nvPr/>
          </p:nvGrpSpPr>
          <p:grpSpPr>
            <a:xfrm>
              <a:off x="1709113" y="3936748"/>
              <a:ext cx="2043472" cy="572838"/>
              <a:chOff x="4243028" y="1692133"/>
              <a:chExt cx="2043472" cy="572838"/>
            </a:xfrm>
          </p:grpSpPr>
          <p:sp>
            <p:nvSpPr>
              <p:cNvPr id="265" name="Title 1">
                <a:extLst>
                  <a:ext uri="{FF2B5EF4-FFF2-40B4-BE49-F238E27FC236}">
                    <a16:creationId xmlns:a16="http://schemas.microsoft.com/office/drawing/2014/main" xmlns="" id="{D3BBA8B4-AA63-4A5D-AEB0-3DA02CFAA4E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243028" y="1692133"/>
                <a:ext cx="1675992" cy="226838"/>
              </a:xfrm>
              <a:prstGeom prst="rect">
                <a:avLst/>
              </a:prstGeom>
            </p:spPr>
            <p:txBody>
              <a:bodyPr lIns="68580" tIns="34290" rIns="68580" bIns="34290"/>
              <a:lstStyle>
                <a:lvl1pPr algn="ctr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2500" b="1" kern="1200">
                    <a:solidFill>
                      <a:schemeClr val="tx1"/>
                    </a:solidFill>
                    <a:latin typeface="+mn-lt"/>
                    <a:ea typeface="+mj-ea"/>
                    <a:cs typeface="+mj-cs"/>
                  </a:defRPr>
                </a:lvl1pPr>
              </a:lstStyle>
              <a:p>
                <a:pPr algn="l"/>
                <a:r>
                  <a:rPr lang="en-US" sz="1100" dirty="0" smtClean="0">
                    <a:solidFill>
                      <a:schemeClr val="accent1"/>
                    </a:solidFill>
                    <a:latin typeface="Roboto" pitchFamily="2" charset="0"/>
                    <a:ea typeface="Roboto" pitchFamily="2" charset="0"/>
                  </a:rPr>
                  <a:t>SUBTITLE EXAMPLE</a:t>
                </a:r>
                <a:endParaRPr lang="en-US" sz="11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</a:endParaRPr>
              </a:p>
            </p:txBody>
          </p:sp>
          <p:sp>
            <p:nvSpPr>
              <p:cNvPr id="266" name="TextBox 265">
                <a:extLst>
                  <a:ext uri="{FF2B5EF4-FFF2-40B4-BE49-F238E27FC236}">
                    <a16:creationId xmlns="" xmlns:a16="http://schemas.microsoft.com/office/drawing/2014/main" id="{19311824-B19B-45AD-B07C-5F362B382A1C}"/>
                  </a:ext>
                </a:extLst>
              </p:cNvPr>
              <p:cNvSpPr txBox="1"/>
              <p:nvPr/>
            </p:nvSpPr>
            <p:spPr>
              <a:xfrm>
                <a:off x="4243028" y="1826389"/>
                <a:ext cx="2043472" cy="438582"/>
              </a:xfrm>
              <a:prstGeom prst="rect">
                <a:avLst/>
              </a:prstGeom>
              <a:noFill/>
            </p:spPr>
            <p:txBody>
              <a:bodyPr wrap="square" lIns="68580" tIns="34290" rIns="68580" bIns="3429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800" dirty="0" err="1">
                    <a:solidFill>
                      <a:schemeClr val="accent1"/>
                    </a:solidFill>
                    <a:latin typeface="Roboto" pitchFamily="2" charset="0"/>
                    <a:ea typeface="Roboto" pitchFamily="2" charset="0"/>
                    <a:cs typeface="Montserrat Light" charset="0"/>
                  </a:rPr>
                  <a:t>Lorem</a:t>
                </a:r>
                <a:r>
                  <a:rPr lang="en-US" sz="800" dirty="0">
                    <a:solidFill>
                      <a:schemeClr val="accent1"/>
                    </a:solidFill>
                    <a:latin typeface="Roboto" pitchFamily="2" charset="0"/>
                    <a:ea typeface="Roboto" pitchFamily="2" charset="0"/>
                    <a:cs typeface="Montserrat Light" charset="0"/>
                  </a:rPr>
                  <a:t> </a:t>
                </a:r>
                <a:r>
                  <a:rPr lang="en-US" sz="800" dirty="0" err="1">
                    <a:solidFill>
                      <a:schemeClr val="accent1"/>
                    </a:solidFill>
                    <a:latin typeface="Roboto" pitchFamily="2" charset="0"/>
                    <a:ea typeface="Roboto" pitchFamily="2" charset="0"/>
                    <a:cs typeface="Montserrat Light" charset="0"/>
                  </a:rPr>
                  <a:t>ipsum</a:t>
                </a:r>
                <a:r>
                  <a:rPr lang="en-US" sz="800" dirty="0">
                    <a:solidFill>
                      <a:schemeClr val="accent1"/>
                    </a:solidFill>
                    <a:latin typeface="Roboto" pitchFamily="2" charset="0"/>
                    <a:ea typeface="Roboto" pitchFamily="2" charset="0"/>
                    <a:cs typeface="Montserrat Light" charset="0"/>
                  </a:rPr>
                  <a:t> </a:t>
                </a:r>
                <a:r>
                  <a:rPr lang="en-US" sz="800" dirty="0" smtClean="0">
                    <a:solidFill>
                      <a:schemeClr val="accent1"/>
                    </a:solidFill>
                    <a:latin typeface="Roboto" pitchFamily="2" charset="0"/>
                    <a:ea typeface="Roboto" pitchFamily="2" charset="0"/>
                    <a:cs typeface="Montserrat Light" charset="0"/>
                  </a:rPr>
                  <a:t>dolor sit </a:t>
                </a:r>
                <a:r>
                  <a:rPr lang="en-US" sz="800" dirty="0" err="1">
                    <a:solidFill>
                      <a:schemeClr val="accent1"/>
                    </a:solidFill>
                    <a:latin typeface="Roboto" pitchFamily="2" charset="0"/>
                    <a:ea typeface="Roboto" pitchFamily="2" charset="0"/>
                    <a:cs typeface="Montserrat Light" charset="0"/>
                  </a:rPr>
                  <a:t>amet</a:t>
                </a:r>
                <a:r>
                  <a:rPr lang="en-US" sz="800" dirty="0">
                    <a:solidFill>
                      <a:schemeClr val="accent1"/>
                    </a:solidFill>
                    <a:latin typeface="Roboto" pitchFamily="2" charset="0"/>
                    <a:ea typeface="Roboto" pitchFamily="2" charset="0"/>
                    <a:cs typeface="Montserrat Light" charset="0"/>
                  </a:rPr>
                  <a:t> </a:t>
                </a:r>
                <a:r>
                  <a:rPr lang="en-US" sz="800" dirty="0" err="1" smtClean="0">
                    <a:solidFill>
                      <a:schemeClr val="accent1"/>
                    </a:solidFill>
                    <a:latin typeface="Roboto" pitchFamily="2" charset="0"/>
                    <a:ea typeface="Roboto" pitchFamily="2" charset="0"/>
                    <a:cs typeface="Montserrat Light" charset="0"/>
                  </a:rPr>
                  <a:t>consectetuer</a:t>
                </a:r>
                <a:r>
                  <a:rPr lang="en-US" sz="800" dirty="0" smtClean="0">
                    <a:solidFill>
                      <a:schemeClr val="accent1"/>
                    </a:solidFill>
                    <a:latin typeface="Roboto" pitchFamily="2" charset="0"/>
                    <a:ea typeface="Roboto" pitchFamily="2" charset="0"/>
                    <a:cs typeface="Montserrat Light" charset="0"/>
                  </a:rPr>
                  <a:t> </a:t>
                </a:r>
                <a:r>
                  <a:rPr lang="en-US" sz="800" dirty="0" err="1">
                    <a:solidFill>
                      <a:schemeClr val="accent1"/>
                    </a:solidFill>
                    <a:latin typeface="Roboto" pitchFamily="2" charset="0"/>
                    <a:ea typeface="Roboto" pitchFamily="2" charset="0"/>
                    <a:cs typeface="Montserrat Light" charset="0"/>
                  </a:rPr>
                  <a:t>odio</a:t>
                </a:r>
                <a:r>
                  <a:rPr lang="en-US" sz="800" dirty="0">
                    <a:solidFill>
                      <a:schemeClr val="accent1"/>
                    </a:solidFill>
                    <a:latin typeface="Roboto" pitchFamily="2" charset="0"/>
                    <a:ea typeface="Roboto" pitchFamily="2" charset="0"/>
                    <a:cs typeface="Montserrat Light" charset="0"/>
                  </a:rPr>
                  <a:t> non </a:t>
                </a:r>
                <a:r>
                  <a:rPr lang="en-US" sz="800" dirty="0" err="1">
                    <a:solidFill>
                      <a:schemeClr val="accent1"/>
                    </a:solidFill>
                    <a:latin typeface="Roboto" pitchFamily="2" charset="0"/>
                    <a:ea typeface="Roboto" pitchFamily="2" charset="0"/>
                    <a:cs typeface="Montserrat Light" charset="0"/>
                  </a:rPr>
                  <a:t>tellus</a:t>
                </a:r>
                <a:r>
                  <a:rPr lang="en-US" sz="800" dirty="0">
                    <a:solidFill>
                      <a:schemeClr val="accent1"/>
                    </a:solidFill>
                    <a:latin typeface="Roboto" pitchFamily="2" charset="0"/>
                    <a:ea typeface="Roboto" pitchFamily="2" charset="0"/>
                    <a:cs typeface="Montserrat Light" charset="0"/>
                  </a:rPr>
                  <a:t> </a:t>
                </a:r>
                <a:r>
                  <a:rPr lang="en-US" sz="800" dirty="0" err="1">
                    <a:solidFill>
                      <a:schemeClr val="accent1"/>
                    </a:solidFill>
                    <a:latin typeface="Roboto" pitchFamily="2" charset="0"/>
                    <a:ea typeface="Roboto" pitchFamily="2" charset="0"/>
                    <a:cs typeface="Montserrat Light" charset="0"/>
                  </a:rPr>
                  <a:t>natoque</a:t>
                </a:r>
                <a:r>
                  <a:rPr lang="en-US" sz="800" dirty="0">
                    <a:solidFill>
                      <a:schemeClr val="accent1"/>
                    </a:solidFill>
                    <a:latin typeface="Roboto" pitchFamily="2" charset="0"/>
                    <a:ea typeface="Roboto" pitchFamily="2" charset="0"/>
                    <a:cs typeface="Montserrat Light" charset="0"/>
                  </a:rPr>
                  <a:t> </a:t>
                </a:r>
                <a:r>
                  <a:rPr lang="en-US" sz="800" dirty="0" err="1" smtClean="0">
                    <a:solidFill>
                      <a:schemeClr val="accent1"/>
                    </a:solidFill>
                    <a:latin typeface="Roboto" pitchFamily="2" charset="0"/>
                    <a:ea typeface="Roboto" pitchFamily="2" charset="0"/>
                    <a:cs typeface="Montserrat Light" charset="0"/>
                  </a:rPr>
                  <a:t>accumsan</a:t>
                </a:r>
                <a:r>
                  <a:rPr lang="en-US" sz="800" dirty="0" smtClean="0">
                    <a:solidFill>
                      <a:schemeClr val="accent1"/>
                    </a:solidFill>
                    <a:latin typeface="Roboto" pitchFamily="2" charset="0"/>
                    <a:ea typeface="Roboto" pitchFamily="2" charset="0"/>
                    <a:cs typeface="Montserrat Light" charset="0"/>
                  </a:rPr>
                  <a:t> </a:t>
                </a:r>
                <a:r>
                  <a:rPr lang="en-US" sz="800" dirty="0" err="1" smtClean="0">
                    <a:solidFill>
                      <a:schemeClr val="accent1"/>
                    </a:solidFill>
                    <a:latin typeface="Roboto" pitchFamily="2" charset="0"/>
                    <a:ea typeface="Roboto" pitchFamily="2" charset="0"/>
                    <a:cs typeface="Montserrat Light" charset="0"/>
                  </a:rPr>
                  <a:t>Sed</a:t>
                </a:r>
                <a:endParaRPr lang="en-US" sz="800" b="1" i="1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endParaRPr>
              </a:p>
            </p:txBody>
          </p:sp>
        </p:grpSp>
        <p:grpSp>
          <p:nvGrpSpPr>
            <p:cNvPr id="4" name="Group 3"/>
            <p:cNvGrpSpPr/>
            <p:nvPr/>
          </p:nvGrpSpPr>
          <p:grpSpPr>
            <a:xfrm>
              <a:off x="995173" y="3910025"/>
              <a:ext cx="579562" cy="579562"/>
              <a:chOff x="5929393" y="4005275"/>
              <a:chExt cx="579562" cy="579562"/>
            </a:xfrm>
          </p:grpSpPr>
          <p:sp>
            <p:nvSpPr>
              <p:cNvPr id="271" name="Rounded Rectangle 270"/>
              <p:cNvSpPr/>
              <p:nvPr/>
            </p:nvSpPr>
            <p:spPr>
              <a:xfrm>
                <a:off x="5929393" y="4005275"/>
                <a:ext cx="579562" cy="579562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7" name="Freeform 33">
                <a:extLst>
                  <a:ext uri="{FF2B5EF4-FFF2-40B4-BE49-F238E27FC236}">
                    <a16:creationId xmlns="" xmlns:a16="http://schemas.microsoft.com/office/drawing/2014/main" id="{19141C1E-EB1A-47F2-8F53-943DD144B8C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16767" y="4127670"/>
                <a:ext cx="404815" cy="400545"/>
              </a:xfrm>
              <a:custGeom>
                <a:avLst/>
                <a:gdLst>
                  <a:gd name="T0" fmla="*/ 123 w 140"/>
                  <a:gd name="T1" fmla="*/ 45 h 139"/>
                  <a:gd name="T2" fmla="*/ 62 w 140"/>
                  <a:gd name="T3" fmla="*/ 38 h 139"/>
                  <a:gd name="T4" fmla="*/ 86 w 140"/>
                  <a:gd name="T5" fmla="*/ 20 h 139"/>
                  <a:gd name="T6" fmla="*/ 93 w 140"/>
                  <a:gd name="T7" fmla="*/ 3 h 139"/>
                  <a:gd name="T8" fmla="*/ 79 w 140"/>
                  <a:gd name="T9" fmla="*/ 3 h 139"/>
                  <a:gd name="T10" fmla="*/ 53 w 140"/>
                  <a:gd name="T11" fmla="*/ 40 h 139"/>
                  <a:gd name="T12" fmla="*/ 36 w 140"/>
                  <a:gd name="T13" fmla="*/ 48 h 139"/>
                  <a:gd name="T14" fmla="*/ 16 w 140"/>
                  <a:gd name="T15" fmla="*/ 77 h 139"/>
                  <a:gd name="T16" fmla="*/ 4 w 140"/>
                  <a:gd name="T17" fmla="*/ 78 h 139"/>
                  <a:gd name="T18" fmla="*/ 11 w 140"/>
                  <a:gd name="T19" fmla="*/ 95 h 139"/>
                  <a:gd name="T20" fmla="*/ 20 w 140"/>
                  <a:gd name="T21" fmla="*/ 80 h 139"/>
                  <a:gd name="T22" fmla="*/ 46 w 140"/>
                  <a:gd name="T23" fmla="*/ 122 h 139"/>
                  <a:gd name="T24" fmla="*/ 54 w 140"/>
                  <a:gd name="T25" fmla="*/ 139 h 139"/>
                  <a:gd name="T26" fmla="*/ 54 w 140"/>
                  <a:gd name="T27" fmla="*/ 114 h 139"/>
                  <a:gd name="T28" fmla="*/ 47 w 140"/>
                  <a:gd name="T29" fmla="*/ 58 h 139"/>
                  <a:gd name="T30" fmla="*/ 61 w 140"/>
                  <a:gd name="T31" fmla="*/ 48 h 139"/>
                  <a:gd name="T32" fmla="*/ 87 w 140"/>
                  <a:gd name="T33" fmla="*/ 37 h 139"/>
                  <a:gd name="T34" fmla="*/ 115 w 140"/>
                  <a:gd name="T35" fmla="*/ 53 h 139"/>
                  <a:gd name="T36" fmla="*/ 140 w 140"/>
                  <a:gd name="T37" fmla="*/ 53 h 139"/>
                  <a:gd name="T38" fmla="*/ 59 w 140"/>
                  <a:gd name="T39" fmla="*/ 126 h 139"/>
                  <a:gd name="T40" fmla="*/ 49 w 140"/>
                  <a:gd name="T41" fmla="*/ 126 h 139"/>
                  <a:gd name="T42" fmla="*/ 59 w 140"/>
                  <a:gd name="T43" fmla="*/ 126 h 139"/>
                  <a:gd name="T44" fmla="*/ 86 w 140"/>
                  <a:gd name="T45" fmla="*/ 5 h 139"/>
                  <a:gd name="T46" fmla="*/ 90 w 140"/>
                  <a:gd name="T47" fmla="*/ 14 h 139"/>
                  <a:gd name="T48" fmla="*/ 83 w 140"/>
                  <a:gd name="T49" fmla="*/ 14 h 139"/>
                  <a:gd name="T50" fmla="*/ 15 w 140"/>
                  <a:gd name="T51" fmla="*/ 89 h 139"/>
                  <a:gd name="T52" fmla="*/ 8 w 140"/>
                  <a:gd name="T53" fmla="*/ 89 h 139"/>
                  <a:gd name="T54" fmla="*/ 8 w 140"/>
                  <a:gd name="T55" fmla="*/ 82 h 139"/>
                  <a:gd name="T56" fmla="*/ 15 w 140"/>
                  <a:gd name="T57" fmla="*/ 82 h 139"/>
                  <a:gd name="T58" fmla="*/ 49 w 140"/>
                  <a:gd name="T59" fmla="*/ 53 h 139"/>
                  <a:gd name="T60" fmla="*/ 49 w 140"/>
                  <a:gd name="T61" fmla="*/ 42 h 139"/>
                  <a:gd name="T62" fmla="*/ 49 w 140"/>
                  <a:gd name="T63" fmla="*/ 53 h 139"/>
                  <a:gd name="T64" fmla="*/ 122 w 140"/>
                  <a:gd name="T65" fmla="*/ 53 h 139"/>
                  <a:gd name="T66" fmla="*/ 133 w 140"/>
                  <a:gd name="T67" fmla="*/ 53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40" h="139">
                    <a:moveTo>
                      <a:pt x="127" y="41"/>
                    </a:moveTo>
                    <a:cubicBezTo>
                      <a:pt x="123" y="45"/>
                      <a:pt x="123" y="45"/>
                      <a:pt x="123" y="45"/>
                    </a:cubicBezTo>
                    <a:cubicBezTo>
                      <a:pt x="113" y="37"/>
                      <a:pt x="100" y="32"/>
                      <a:pt x="87" y="32"/>
                    </a:cubicBezTo>
                    <a:cubicBezTo>
                      <a:pt x="78" y="32"/>
                      <a:pt x="70" y="34"/>
                      <a:pt x="62" y="38"/>
                    </a:cubicBezTo>
                    <a:cubicBezTo>
                      <a:pt x="81" y="19"/>
                      <a:pt x="81" y="19"/>
                      <a:pt x="81" y="19"/>
                    </a:cubicBezTo>
                    <a:cubicBezTo>
                      <a:pt x="83" y="20"/>
                      <a:pt x="84" y="20"/>
                      <a:pt x="86" y="20"/>
                    </a:cubicBezTo>
                    <a:cubicBezTo>
                      <a:pt x="89" y="20"/>
                      <a:pt x="91" y="19"/>
                      <a:pt x="93" y="17"/>
                    </a:cubicBezTo>
                    <a:cubicBezTo>
                      <a:pt x="97" y="13"/>
                      <a:pt x="97" y="7"/>
                      <a:pt x="93" y="3"/>
                    </a:cubicBezTo>
                    <a:cubicBezTo>
                      <a:pt x="91" y="1"/>
                      <a:pt x="89" y="0"/>
                      <a:pt x="86" y="0"/>
                    </a:cubicBezTo>
                    <a:cubicBezTo>
                      <a:pt x="84" y="0"/>
                      <a:pt x="81" y="1"/>
                      <a:pt x="79" y="3"/>
                    </a:cubicBezTo>
                    <a:cubicBezTo>
                      <a:pt x="76" y="6"/>
                      <a:pt x="75" y="12"/>
                      <a:pt x="78" y="15"/>
                    </a:cubicBezTo>
                    <a:cubicBezTo>
                      <a:pt x="53" y="40"/>
                      <a:pt x="53" y="40"/>
                      <a:pt x="53" y="40"/>
                    </a:cubicBezTo>
                    <a:cubicBezTo>
                      <a:pt x="49" y="35"/>
                      <a:pt x="49" y="35"/>
                      <a:pt x="49" y="35"/>
                    </a:cubicBezTo>
                    <a:cubicBezTo>
                      <a:pt x="36" y="48"/>
                      <a:pt x="36" y="48"/>
                      <a:pt x="36" y="48"/>
                    </a:cubicBezTo>
                    <a:cubicBezTo>
                      <a:pt x="41" y="52"/>
                      <a:pt x="41" y="52"/>
                      <a:pt x="41" y="52"/>
                    </a:cubicBezTo>
                    <a:cubicBezTo>
                      <a:pt x="16" y="77"/>
                      <a:pt x="16" y="77"/>
                      <a:pt x="16" y="77"/>
                    </a:cubicBezTo>
                    <a:cubicBezTo>
                      <a:pt x="15" y="76"/>
                      <a:pt x="13" y="75"/>
                      <a:pt x="11" y="75"/>
                    </a:cubicBezTo>
                    <a:cubicBezTo>
                      <a:pt x="9" y="75"/>
                      <a:pt x="6" y="76"/>
                      <a:pt x="4" y="78"/>
                    </a:cubicBezTo>
                    <a:cubicBezTo>
                      <a:pt x="0" y="82"/>
                      <a:pt x="0" y="88"/>
                      <a:pt x="4" y="92"/>
                    </a:cubicBezTo>
                    <a:cubicBezTo>
                      <a:pt x="6" y="94"/>
                      <a:pt x="9" y="95"/>
                      <a:pt x="11" y="95"/>
                    </a:cubicBezTo>
                    <a:cubicBezTo>
                      <a:pt x="14" y="95"/>
                      <a:pt x="16" y="94"/>
                      <a:pt x="18" y="92"/>
                    </a:cubicBezTo>
                    <a:cubicBezTo>
                      <a:pt x="22" y="89"/>
                      <a:pt x="22" y="84"/>
                      <a:pt x="20" y="80"/>
                    </a:cubicBezTo>
                    <a:cubicBezTo>
                      <a:pt x="39" y="61"/>
                      <a:pt x="39" y="61"/>
                      <a:pt x="39" y="61"/>
                    </a:cubicBezTo>
                    <a:cubicBezTo>
                      <a:pt x="29" y="80"/>
                      <a:pt x="31" y="105"/>
                      <a:pt x="46" y="122"/>
                    </a:cubicBezTo>
                    <a:cubicBezTo>
                      <a:pt x="42" y="126"/>
                      <a:pt x="42" y="126"/>
                      <a:pt x="42" y="126"/>
                    </a:cubicBezTo>
                    <a:cubicBezTo>
                      <a:pt x="54" y="139"/>
                      <a:pt x="54" y="139"/>
                      <a:pt x="54" y="139"/>
                    </a:cubicBezTo>
                    <a:cubicBezTo>
                      <a:pt x="66" y="126"/>
                      <a:pt x="66" y="126"/>
                      <a:pt x="66" y="126"/>
                    </a:cubicBezTo>
                    <a:cubicBezTo>
                      <a:pt x="54" y="114"/>
                      <a:pt x="54" y="114"/>
                      <a:pt x="54" y="114"/>
                    </a:cubicBezTo>
                    <a:cubicBezTo>
                      <a:pt x="50" y="118"/>
                      <a:pt x="50" y="118"/>
                      <a:pt x="50" y="118"/>
                    </a:cubicBezTo>
                    <a:cubicBezTo>
                      <a:pt x="35" y="101"/>
                      <a:pt x="34" y="76"/>
                      <a:pt x="47" y="58"/>
                    </a:cubicBezTo>
                    <a:cubicBezTo>
                      <a:pt x="49" y="60"/>
                      <a:pt x="49" y="60"/>
                      <a:pt x="49" y="60"/>
                    </a:cubicBezTo>
                    <a:cubicBezTo>
                      <a:pt x="61" y="48"/>
                      <a:pt x="61" y="48"/>
                      <a:pt x="61" y="48"/>
                    </a:cubicBezTo>
                    <a:cubicBezTo>
                      <a:pt x="59" y="46"/>
                      <a:pt x="59" y="46"/>
                      <a:pt x="59" y="46"/>
                    </a:cubicBezTo>
                    <a:cubicBezTo>
                      <a:pt x="67" y="40"/>
                      <a:pt x="77" y="37"/>
                      <a:pt x="87" y="37"/>
                    </a:cubicBezTo>
                    <a:cubicBezTo>
                      <a:pt x="99" y="37"/>
                      <a:pt x="110" y="41"/>
                      <a:pt x="119" y="49"/>
                    </a:cubicBezTo>
                    <a:cubicBezTo>
                      <a:pt x="115" y="53"/>
                      <a:pt x="115" y="53"/>
                      <a:pt x="115" y="53"/>
                    </a:cubicBezTo>
                    <a:cubicBezTo>
                      <a:pt x="127" y="66"/>
                      <a:pt x="127" y="66"/>
                      <a:pt x="127" y="66"/>
                    </a:cubicBezTo>
                    <a:cubicBezTo>
                      <a:pt x="140" y="53"/>
                      <a:pt x="140" y="53"/>
                      <a:pt x="140" y="53"/>
                    </a:cubicBezTo>
                    <a:lnTo>
                      <a:pt x="127" y="41"/>
                    </a:lnTo>
                    <a:close/>
                    <a:moveTo>
                      <a:pt x="59" y="126"/>
                    </a:moveTo>
                    <a:cubicBezTo>
                      <a:pt x="54" y="132"/>
                      <a:pt x="54" y="132"/>
                      <a:pt x="54" y="132"/>
                    </a:cubicBezTo>
                    <a:cubicBezTo>
                      <a:pt x="49" y="126"/>
                      <a:pt x="49" y="126"/>
                      <a:pt x="49" y="126"/>
                    </a:cubicBezTo>
                    <a:cubicBezTo>
                      <a:pt x="54" y="121"/>
                      <a:pt x="54" y="121"/>
                      <a:pt x="54" y="121"/>
                    </a:cubicBezTo>
                    <a:lnTo>
                      <a:pt x="59" y="126"/>
                    </a:lnTo>
                    <a:close/>
                    <a:moveTo>
                      <a:pt x="83" y="7"/>
                    </a:moveTo>
                    <a:cubicBezTo>
                      <a:pt x="84" y="6"/>
                      <a:pt x="85" y="5"/>
                      <a:pt x="86" y="5"/>
                    </a:cubicBezTo>
                    <a:cubicBezTo>
                      <a:pt x="88" y="5"/>
                      <a:pt x="89" y="6"/>
                      <a:pt x="90" y="7"/>
                    </a:cubicBezTo>
                    <a:cubicBezTo>
                      <a:pt x="92" y="9"/>
                      <a:pt x="92" y="12"/>
                      <a:pt x="90" y="14"/>
                    </a:cubicBezTo>
                    <a:cubicBezTo>
                      <a:pt x="89" y="15"/>
                      <a:pt x="88" y="15"/>
                      <a:pt x="86" y="15"/>
                    </a:cubicBezTo>
                    <a:cubicBezTo>
                      <a:pt x="85" y="15"/>
                      <a:pt x="84" y="15"/>
                      <a:pt x="83" y="14"/>
                    </a:cubicBezTo>
                    <a:cubicBezTo>
                      <a:pt x="81" y="12"/>
                      <a:pt x="81" y="9"/>
                      <a:pt x="83" y="7"/>
                    </a:cubicBezTo>
                    <a:close/>
                    <a:moveTo>
                      <a:pt x="15" y="89"/>
                    </a:moveTo>
                    <a:cubicBezTo>
                      <a:pt x="14" y="90"/>
                      <a:pt x="13" y="90"/>
                      <a:pt x="11" y="90"/>
                    </a:cubicBezTo>
                    <a:cubicBezTo>
                      <a:pt x="10" y="90"/>
                      <a:pt x="9" y="90"/>
                      <a:pt x="8" y="89"/>
                    </a:cubicBezTo>
                    <a:cubicBezTo>
                      <a:pt x="7" y="88"/>
                      <a:pt x="6" y="87"/>
                      <a:pt x="6" y="85"/>
                    </a:cubicBezTo>
                    <a:cubicBezTo>
                      <a:pt x="6" y="84"/>
                      <a:pt x="7" y="83"/>
                      <a:pt x="8" y="82"/>
                    </a:cubicBezTo>
                    <a:cubicBezTo>
                      <a:pt x="9" y="81"/>
                      <a:pt x="10" y="80"/>
                      <a:pt x="11" y="80"/>
                    </a:cubicBezTo>
                    <a:cubicBezTo>
                      <a:pt x="13" y="80"/>
                      <a:pt x="14" y="81"/>
                      <a:pt x="15" y="82"/>
                    </a:cubicBezTo>
                    <a:cubicBezTo>
                      <a:pt x="17" y="84"/>
                      <a:pt x="17" y="87"/>
                      <a:pt x="15" y="89"/>
                    </a:cubicBezTo>
                    <a:close/>
                    <a:moveTo>
                      <a:pt x="49" y="53"/>
                    </a:moveTo>
                    <a:cubicBezTo>
                      <a:pt x="43" y="48"/>
                      <a:pt x="43" y="48"/>
                      <a:pt x="43" y="48"/>
                    </a:cubicBezTo>
                    <a:cubicBezTo>
                      <a:pt x="49" y="42"/>
                      <a:pt x="49" y="42"/>
                      <a:pt x="49" y="42"/>
                    </a:cubicBezTo>
                    <a:cubicBezTo>
                      <a:pt x="54" y="48"/>
                      <a:pt x="54" y="48"/>
                      <a:pt x="54" y="48"/>
                    </a:cubicBezTo>
                    <a:lnTo>
                      <a:pt x="49" y="53"/>
                    </a:lnTo>
                    <a:close/>
                    <a:moveTo>
                      <a:pt x="127" y="58"/>
                    </a:moveTo>
                    <a:cubicBezTo>
                      <a:pt x="122" y="53"/>
                      <a:pt x="122" y="53"/>
                      <a:pt x="122" y="53"/>
                    </a:cubicBezTo>
                    <a:cubicBezTo>
                      <a:pt x="127" y="48"/>
                      <a:pt x="127" y="48"/>
                      <a:pt x="127" y="48"/>
                    </a:cubicBezTo>
                    <a:cubicBezTo>
                      <a:pt x="133" y="53"/>
                      <a:pt x="133" y="53"/>
                      <a:pt x="133" y="53"/>
                    </a:cubicBezTo>
                    <a:lnTo>
                      <a:pt x="127" y="5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" name="Group 1"/>
            <p:cNvGrpSpPr/>
            <p:nvPr/>
          </p:nvGrpSpPr>
          <p:grpSpPr>
            <a:xfrm>
              <a:off x="995173" y="1644211"/>
              <a:ext cx="579562" cy="579562"/>
              <a:chOff x="5929393" y="1739461"/>
              <a:chExt cx="579562" cy="579562"/>
            </a:xfrm>
            <a:solidFill>
              <a:schemeClr val="accent3">
                <a:lumMod val="75000"/>
              </a:schemeClr>
            </a:solidFill>
          </p:grpSpPr>
          <p:sp>
            <p:nvSpPr>
              <p:cNvPr id="252" name="Rounded Rectangle 251"/>
              <p:cNvSpPr/>
              <p:nvPr/>
            </p:nvSpPr>
            <p:spPr>
              <a:xfrm>
                <a:off x="5929393" y="1739461"/>
                <a:ext cx="579562" cy="579562"/>
              </a:xfrm>
              <a:prstGeom prst="roundRect">
                <a:avLst/>
              </a:prstGeom>
              <a:grpFill/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8" name="Freeform 34">
                <a:extLst>
                  <a:ext uri="{FF2B5EF4-FFF2-40B4-BE49-F238E27FC236}">
                    <a16:creationId xmlns="" xmlns:a16="http://schemas.microsoft.com/office/drawing/2014/main" id="{84C18302-9AF3-43BB-96F8-7FE66601A5C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50632" y="1877354"/>
                <a:ext cx="356135" cy="322827"/>
              </a:xfrm>
              <a:custGeom>
                <a:avLst/>
                <a:gdLst>
                  <a:gd name="T0" fmla="*/ 410 w 417"/>
                  <a:gd name="T1" fmla="*/ 108 h 378"/>
                  <a:gd name="T2" fmla="*/ 315 w 417"/>
                  <a:gd name="T3" fmla="*/ 0 h 378"/>
                  <a:gd name="T4" fmla="*/ 102 w 417"/>
                  <a:gd name="T5" fmla="*/ 0 h 378"/>
                  <a:gd name="T6" fmla="*/ 7 w 417"/>
                  <a:gd name="T7" fmla="*/ 108 h 378"/>
                  <a:gd name="T8" fmla="*/ 0 w 417"/>
                  <a:gd name="T9" fmla="*/ 118 h 378"/>
                  <a:gd name="T10" fmla="*/ 7 w 417"/>
                  <a:gd name="T11" fmla="*/ 125 h 378"/>
                  <a:gd name="T12" fmla="*/ 207 w 417"/>
                  <a:gd name="T13" fmla="*/ 378 h 378"/>
                  <a:gd name="T14" fmla="*/ 410 w 417"/>
                  <a:gd name="T15" fmla="*/ 125 h 378"/>
                  <a:gd name="T16" fmla="*/ 417 w 417"/>
                  <a:gd name="T17" fmla="*/ 118 h 378"/>
                  <a:gd name="T18" fmla="*/ 410 w 417"/>
                  <a:gd name="T19" fmla="*/ 108 h 378"/>
                  <a:gd name="T20" fmla="*/ 390 w 417"/>
                  <a:gd name="T21" fmla="*/ 108 h 378"/>
                  <a:gd name="T22" fmla="*/ 231 w 417"/>
                  <a:gd name="T23" fmla="*/ 108 h 378"/>
                  <a:gd name="T24" fmla="*/ 309 w 417"/>
                  <a:gd name="T25" fmla="*/ 17 h 378"/>
                  <a:gd name="T26" fmla="*/ 390 w 417"/>
                  <a:gd name="T27" fmla="*/ 108 h 378"/>
                  <a:gd name="T28" fmla="*/ 207 w 417"/>
                  <a:gd name="T29" fmla="*/ 108 h 378"/>
                  <a:gd name="T30" fmla="*/ 126 w 417"/>
                  <a:gd name="T31" fmla="*/ 14 h 378"/>
                  <a:gd name="T32" fmla="*/ 288 w 417"/>
                  <a:gd name="T33" fmla="*/ 14 h 378"/>
                  <a:gd name="T34" fmla="*/ 210 w 417"/>
                  <a:gd name="T35" fmla="*/ 108 h 378"/>
                  <a:gd name="T36" fmla="*/ 207 w 417"/>
                  <a:gd name="T37" fmla="*/ 108 h 378"/>
                  <a:gd name="T38" fmla="*/ 105 w 417"/>
                  <a:gd name="T39" fmla="*/ 17 h 378"/>
                  <a:gd name="T40" fmla="*/ 187 w 417"/>
                  <a:gd name="T41" fmla="*/ 108 h 378"/>
                  <a:gd name="T42" fmla="*/ 27 w 417"/>
                  <a:gd name="T43" fmla="*/ 108 h 378"/>
                  <a:gd name="T44" fmla="*/ 105 w 417"/>
                  <a:gd name="T45" fmla="*/ 17 h 378"/>
                  <a:gd name="T46" fmla="*/ 200 w 417"/>
                  <a:gd name="T47" fmla="*/ 125 h 378"/>
                  <a:gd name="T48" fmla="*/ 200 w 417"/>
                  <a:gd name="T49" fmla="*/ 344 h 378"/>
                  <a:gd name="T50" fmla="*/ 27 w 417"/>
                  <a:gd name="T51" fmla="*/ 125 h 378"/>
                  <a:gd name="T52" fmla="*/ 200 w 417"/>
                  <a:gd name="T53" fmla="*/ 125 h 378"/>
                  <a:gd name="T54" fmla="*/ 217 w 417"/>
                  <a:gd name="T55" fmla="*/ 344 h 378"/>
                  <a:gd name="T56" fmla="*/ 217 w 417"/>
                  <a:gd name="T57" fmla="*/ 125 h 378"/>
                  <a:gd name="T58" fmla="*/ 390 w 417"/>
                  <a:gd name="T59" fmla="*/ 125 h 378"/>
                  <a:gd name="T60" fmla="*/ 217 w 417"/>
                  <a:gd name="T61" fmla="*/ 344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17" h="378">
                    <a:moveTo>
                      <a:pt x="410" y="108"/>
                    </a:moveTo>
                    <a:lnTo>
                      <a:pt x="315" y="0"/>
                    </a:lnTo>
                    <a:lnTo>
                      <a:pt x="102" y="0"/>
                    </a:lnTo>
                    <a:lnTo>
                      <a:pt x="7" y="108"/>
                    </a:lnTo>
                    <a:lnTo>
                      <a:pt x="0" y="118"/>
                    </a:lnTo>
                    <a:lnTo>
                      <a:pt x="7" y="125"/>
                    </a:lnTo>
                    <a:lnTo>
                      <a:pt x="207" y="378"/>
                    </a:lnTo>
                    <a:lnTo>
                      <a:pt x="410" y="125"/>
                    </a:lnTo>
                    <a:lnTo>
                      <a:pt x="417" y="118"/>
                    </a:lnTo>
                    <a:lnTo>
                      <a:pt x="410" y="108"/>
                    </a:lnTo>
                    <a:close/>
                    <a:moveTo>
                      <a:pt x="390" y="108"/>
                    </a:moveTo>
                    <a:lnTo>
                      <a:pt x="231" y="108"/>
                    </a:lnTo>
                    <a:lnTo>
                      <a:pt x="309" y="17"/>
                    </a:lnTo>
                    <a:lnTo>
                      <a:pt x="390" y="108"/>
                    </a:lnTo>
                    <a:close/>
                    <a:moveTo>
                      <a:pt x="207" y="108"/>
                    </a:moveTo>
                    <a:lnTo>
                      <a:pt x="126" y="14"/>
                    </a:lnTo>
                    <a:lnTo>
                      <a:pt x="288" y="14"/>
                    </a:lnTo>
                    <a:lnTo>
                      <a:pt x="210" y="108"/>
                    </a:lnTo>
                    <a:lnTo>
                      <a:pt x="207" y="108"/>
                    </a:lnTo>
                    <a:close/>
                    <a:moveTo>
                      <a:pt x="105" y="17"/>
                    </a:moveTo>
                    <a:lnTo>
                      <a:pt x="187" y="108"/>
                    </a:lnTo>
                    <a:lnTo>
                      <a:pt x="27" y="108"/>
                    </a:lnTo>
                    <a:lnTo>
                      <a:pt x="105" y="17"/>
                    </a:lnTo>
                    <a:close/>
                    <a:moveTo>
                      <a:pt x="200" y="125"/>
                    </a:moveTo>
                    <a:lnTo>
                      <a:pt x="200" y="344"/>
                    </a:lnTo>
                    <a:lnTo>
                      <a:pt x="27" y="125"/>
                    </a:lnTo>
                    <a:lnTo>
                      <a:pt x="200" y="125"/>
                    </a:lnTo>
                    <a:close/>
                    <a:moveTo>
                      <a:pt x="217" y="344"/>
                    </a:moveTo>
                    <a:lnTo>
                      <a:pt x="217" y="125"/>
                    </a:lnTo>
                    <a:lnTo>
                      <a:pt x="390" y="125"/>
                    </a:lnTo>
                    <a:lnTo>
                      <a:pt x="217" y="34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" name="Group 2"/>
            <p:cNvGrpSpPr/>
            <p:nvPr/>
          </p:nvGrpSpPr>
          <p:grpSpPr>
            <a:xfrm>
              <a:off x="995173" y="2814779"/>
              <a:ext cx="579562" cy="579562"/>
              <a:chOff x="5929393" y="2910029"/>
              <a:chExt cx="579562" cy="579562"/>
            </a:xfrm>
          </p:grpSpPr>
          <p:sp>
            <p:nvSpPr>
              <p:cNvPr id="270" name="Rounded Rectangle 269"/>
              <p:cNvSpPr/>
              <p:nvPr/>
            </p:nvSpPr>
            <p:spPr>
              <a:xfrm>
                <a:off x="5929393" y="2910029"/>
                <a:ext cx="579562" cy="579562"/>
              </a:xfrm>
              <a:prstGeom prst="roundRect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9" name="Freeform 35">
                <a:extLst>
                  <a:ext uri="{FF2B5EF4-FFF2-40B4-BE49-F238E27FC236}">
                    <a16:creationId xmlns="" xmlns:a16="http://schemas.microsoft.com/office/drawing/2014/main" id="{44E707D2-30C2-4361-A189-AA6780A1B51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21037" y="3001246"/>
                <a:ext cx="396275" cy="397129"/>
              </a:xfrm>
              <a:custGeom>
                <a:avLst/>
                <a:gdLst>
                  <a:gd name="T0" fmla="*/ 137 w 137"/>
                  <a:gd name="T1" fmla="*/ 78 h 138"/>
                  <a:gd name="T2" fmla="*/ 118 w 137"/>
                  <a:gd name="T3" fmla="*/ 58 h 138"/>
                  <a:gd name="T4" fmla="*/ 122 w 137"/>
                  <a:gd name="T5" fmla="*/ 27 h 138"/>
                  <a:gd name="T6" fmla="*/ 96 w 137"/>
                  <a:gd name="T7" fmla="*/ 26 h 138"/>
                  <a:gd name="T8" fmla="*/ 78 w 137"/>
                  <a:gd name="T9" fmla="*/ 0 h 138"/>
                  <a:gd name="T10" fmla="*/ 57 w 137"/>
                  <a:gd name="T11" fmla="*/ 20 h 138"/>
                  <a:gd name="T12" fmla="*/ 26 w 137"/>
                  <a:gd name="T13" fmla="*/ 15 h 138"/>
                  <a:gd name="T14" fmla="*/ 26 w 137"/>
                  <a:gd name="T15" fmla="*/ 42 h 138"/>
                  <a:gd name="T16" fmla="*/ 0 w 137"/>
                  <a:gd name="T17" fmla="*/ 60 h 138"/>
                  <a:gd name="T18" fmla="*/ 19 w 137"/>
                  <a:gd name="T19" fmla="*/ 80 h 138"/>
                  <a:gd name="T20" fmla="*/ 15 w 137"/>
                  <a:gd name="T21" fmla="*/ 111 h 138"/>
                  <a:gd name="T22" fmla="*/ 41 w 137"/>
                  <a:gd name="T23" fmla="*/ 111 h 138"/>
                  <a:gd name="T24" fmla="*/ 59 w 137"/>
                  <a:gd name="T25" fmla="*/ 138 h 138"/>
                  <a:gd name="T26" fmla="*/ 80 w 137"/>
                  <a:gd name="T27" fmla="*/ 118 h 138"/>
                  <a:gd name="T28" fmla="*/ 111 w 137"/>
                  <a:gd name="T29" fmla="*/ 122 h 138"/>
                  <a:gd name="T30" fmla="*/ 111 w 137"/>
                  <a:gd name="T31" fmla="*/ 96 h 138"/>
                  <a:gd name="T32" fmla="*/ 132 w 137"/>
                  <a:gd name="T33" fmla="*/ 64 h 138"/>
                  <a:gd name="T34" fmla="*/ 117 w 137"/>
                  <a:gd name="T35" fmla="*/ 75 h 138"/>
                  <a:gd name="T36" fmla="*/ 117 w 137"/>
                  <a:gd name="T37" fmla="*/ 63 h 138"/>
                  <a:gd name="T38" fmla="*/ 110 w 137"/>
                  <a:gd name="T39" fmla="*/ 22 h 138"/>
                  <a:gd name="T40" fmla="*/ 107 w 137"/>
                  <a:gd name="T41" fmla="*/ 38 h 138"/>
                  <a:gd name="T42" fmla="*/ 110 w 137"/>
                  <a:gd name="T43" fmla="*/ 22 h 138"/>
                  <a:gd name="T44" fmla="*/ 73 w 137"/>
                  <a:gd name="T45" fmla="*/ 5 h 138"/>
                  <a:gd name="T46" fmla="*/ 68 w 137"/>
                  <a:gd name="T47" fmla="*/ 19 h 138"/>
                  <a:gd name="T48" fmla="*/ 64 w 137"/>
                  <a:gd name="T49" fmla="*/ 5 h 138"/>
                  <a:gd name="T50" fmla="*/ 27 w 137"/>
                  <a:gd name="T51" fmla="*/ 22 h 138"/>
                  <a:gd name="T52" fmla="*/ 34 w 137"/>
                  <a:gd name="T53" fmla="*/ 34 h 138"/>
                  <a:gd name="T54" fmla="*/ 21 w 137"/>
                  <a:gd name="T55" fmla="*/ 27 h 138"/>
                  <a:gd name="T56" fmla="*/ 5 w 137"/>
                  <a:gd name="T57" fmla="*/ 64 h 138"/>
                  <a:gd name="T58" fmla="*/ 19 w 137"/>
                  <a:gd name="T59" fmla="*/ 69 h 138"/>
                  <a:gd name="T60" fmla="*/ 5 w 137"/>
                  <a:gd name="T61" fmla="*/ 74 h 138"/>
                  <a:gd name="T62" fmla="*/ 22 w 137"/>
                  <a:gd name="T63" fmla="*/ 110 h 138"/>
                  <a:gd name="T64" fmla="*/ 38 w 137"/>
                  <a:gd name="T65" fmla="*/ 108 h 138"/>
                  <a:gd name="T66" fmla="*/ 73 w 137"/>
                  <a:gd name="T67" fmla="*/ 133 h 138"/>
                  <a:gd name="T68" fmla="*/ 62 w 137"/>
                  <a:gd name="T69" fmla="*/ 118 h 138"/>
                  <a:gd name="T70" fmla="*/ 68 w 137"/>
                  <a:gd name="T71" fmla="*/ 118 h 138"/>
                  <a:gd name="T72" fmla="*/ 75 w 137"/>
                  <a:gd name="T73" fmla="*/ 118 h 138"/>
                  <a:gd name="T74" fmla="*/ 68 w 137"/>
                  <a:gd name="T75" fmla="*/ 113 h 138"/>
                  <a:gd name="T76" fmla="*/ 37 w 137"/>
                  <a:gd name="T77" fmla="*/ 37 h 138"/>
                  <a:gd name="T78" fmla="*/ 68 w 137"/>
                  <a:gd name="T79" fmla="*/ 24 h 138"/>
                  <a:gd name="T80" fmla="*/ 100 w 137"/>
                  <a:gd name="T81" fmla="*/ 100 h 138"/>
                  <a:gd name="T82" fmla="*/ 116 w 137"/>
                  <a:gd name="T83" fmla="*/ 110 h 138"/>
                  <a:gd name="T84" fmla="*/ 99 w 137"/>
                  <a:gd name="T85" fmla="*/ 108 h 138"/>
                  <a:gd name="T86" fmla="*/ 108 w 137"/>
                  <a:gd name="T87" fmla="*/ 99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37" h="138">
                    <a:moveTo>
                      <a:pt x="118" y="80"/>
                    </a:moveTo>
                    <a:cubicBezTo>
                      <a:pt x="137" y="78"/>
                      <a:pt x="137" y="78"/>
                      <a:pt x="137" y="78"/>
                    </a:cubicBezTo>
                    <a:cubicBezTo>
                      <a:pt x="137" y="60"/>
                      <a:pt x="137" y="60"/>
                      <a:pt x="137" y="60"/>
                    </a:cubicBezTo>
                    <a:cubicBezTo>
                      <a:pt x="118" y="58"/>
                      <a:pt x="118" y="58"/>
                      <a:pt x="118" y="58"/>
                    </a:cubicBezTo>
                    <a:cubicBezTo>
                      <a:pt x="116" y="52"/>
                      <a:pt x="114" y="46"/>
                      <a:pt x="111" y="42"/>
                    </a:cubicBezTo>
                    <a:cubicBezTo>
                      <a:pt x="122" y="27"/>
                      <a:pt x="122" y="27"/>
                      <a:pt x="122" y="27"/>
                    </a:cubicBezTo>
                    <a:cubicBezTo>
                      <a:pt x="110" y="15"/>
                      <a:pt x="110" y="15"/>
                      <a:pt x="110" y="15"/>
                    </a:cubicBezTo>
                    <a:cubicBezTo>
                      <a:pt x="96" y="26"/>
                      <a:pt x="96" y="26"/>
                      <a:pt x="96" y="26"/>
                    </a:cubicBezTo>
                    <a:cubicBezTo>
                      <a:pt x="91" y="23"/>
                      <a:pt x="86" y="21"/>
                      <a:pt x="80" y="20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7" y="20"/>
                      <a:pt x="57" y="20"/>
                      <a:pt x="57" y="20"/>
                    </a:cubicBezTo>
                    <a:cubicBezTo>
                      <a:pt x="51" y="21"/>
                      <a:pt x="46" y="23"/>
                      <a:pt x="42" y="26"/>
                    </a:cubicBezTo>
                    <a:cubicBezTo>
                      <a:pt x="26" y="15"/>
                      <a:pt x="26" y="15"/>
                      <a:pt x="26" y="15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26" y="42"/>
                      <a:pt x="26" y="42"/>
                      <a:pt x="26" y="42"/>
                    </a:cubicBezTo>
                    <a:cubicBezTo>
                      <a:pt x="23" y="47"/>
                      <a:pt x="21" y="52"/>
                      <a:pt x="19" y="57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9" y="80"/>
                      <a:pt x="19" y="80"/>
                      <a:pt x="19" y="80"/>
                    </a:cubicBezTo>
                    <a:cubicBezTo>
                      <a:pt x="21" y="86"/>
                      <a:pt x="23" y="91"/>
                      <a:pt x="26" y="96"/>
                    </a:cubicBezTo>
                    <a:cubicBezTo>
                      <a:pt x="15" y="111"/>
                      <a:pt x="15" y="111"/>
                      <a:pt x="15" y="111"/>
                    </a:cubicBezTo>
                    <a:cubicBezTo>
                      <a:pt x="26" y="122"/>
                      <a:pt x="26" y="122"/>
                      <a:pt x="26" y="122"/>
                    </a:cubicBezTo>
                    <a:cubicBezTo>
                      <a:pt x="41" y="111"/>
                      <a:pt x="41" y="111"/>
                      <a:pt x="41" y="111"/>
                    </a:cubicBezTo>
                    <a:cubicBezTo>
                      <a:pt x="46" y="114"/>
                      <a:pt x="51" y="117"/>
                      <a:pt x="57" y="118"/>
                    </a:cubicBezTo>
                    <a:cubicBezTo>
                      <a:pt x="59" y="138"/>
                      <a:pt x="59" y="138"/>
                      <a:pt x="59" y="138"/>
                    </a:cubicBezTo>
                    <a:cubicBezTo>
                      <a:pt x="78" y="138"/>
                      <a:pt x="78" y="138"/>
                      <a:pt x="78" y="138"/>
                    </a:cubicBezTo>
                    <a:cubicBezTo>
                      <a:pt x="80" y="118"/>
                      <a:pt x="80" y="118"/>
                      <a:pt x="80" y="118"/>
                    </a:cubicBezTo>
                    <a:cubicBezTo>
                      <a:pt x="86" y="117"/>
                      <a:pt x="91" y="114"/>
                      <a:pt x="95" y="111"/>
                    </a:cubicBezTo>
                    <a:cubicBezTo>
                      <a:pt x="111" y="122"/>
                      <a:pt x="111" y="122"/>
                      <a:pt x="111" y="122"/>
                    </a:cubicBezTo>
                    <a:cubicBezTo>
                      <a:pt x="122" y="111"/>
                      <a:pt x="122" y="111"/>
                      <a:pt x="122" y="111"/>
                    </a:cubicBezTo>
                    <a:cubicBezTo>
                      <a:pt x="111" y="96"/>
                      <a:pt x="111" y="96"/>
                      <a:pt x="111" y="96"/>
                    </a:cubicBezTo>
                    <a:cubicBezTo>
                      <a:pt x="114" y="91"/>
                      <a:pt x="116" y="86"/>
                      <a:pt x="118" y="80"/>
                    </a:cubicBezTo>
                    <a:close/>
                    <a:moveTo>
                      <a:pt x="132" y="64"/>
                    </a:moveTo>
                    <a:cubicBezTo>
                      <a:pt x="132" y="74"/>
                      <a:pt x="132" y="74"/>
                      <a:pt x="132" y="74"/>
                    </a:cubicBezTo>
                    <a:cubicBezTo>
                      <a:pt x="117" y="75"/>
                      <a:pt x="117" y="75"/>
                      <a:pt x="117" y="75"/>
                    </a:cubicBezTo>
                    <a:cubicBezTo>
                      <a:pt x="118" y="73"/>
                      <a:pt x="118" y="71"/>
                      <a:pt x="118" y="69"/>
                    </a:cubicBezTo>
                    <a:cubicBezTo>
                      <a:pt x="118" y="67"/>
                      <a:pt x="118" y="65"/>
                      <a:pt x="117" y="63"/>
                    </a:cubicBezTo>
                    <a:lnTo>
                      <a:pt x="132" y="64"/>
                    </a:lnTo>
                    <a:close/>
                    <a:moveTo>
                      <a:pt x="110" y="22"/>
                    </a:moveTo>
                    <a:cubicBezTo>
                      <a:pt x="115" y="27"/>
                      <a:pt x="115" y="27"/>
                      <a:pt x="115" y="27"/>
                    </a:cubicBezTo>
                    <a:cubicBezTo>
                      <a:pt x="107" y="38"/>
                      <a:pt x="107" y="38"/>
                      <a:pt x="107" y="38"/>
                    </a:cubicBezTo>
                    <a:cubicBezTo>
                      <a:pt x="105" y="35"/>
                      <a:pt x="102" y="32"/>
                      <a:pt x="99" y="30"/>
                    </a:cubicBezTo>
                    <a:lnTo>
                      <a:pt x="110" y="22"/>
                    </a:lnTo>
                    <a:close/>
                    <a:moveTo>
                      <a:pt x="64" y="5"/>
                    </a:moveTo>
                    <a:cubicBezTo>
                      <a:pt x="73" y="5"/>
                      <a:pt x="73" y="5"/>
                      <a:pt x="73" y="5"/>
                    </a:cubicBezTo>
                    <a:cubicBezTo>
                      <a:pt x="75" y="20"/>
                      <a:pt x="75" y="20"/>
                      <a:pt x="75" y="20"/>
                    </a:cubicBezTo>
                    <a:cubicBezTo>
                      <a:pt x="73" y="20"/>
                      <a:pt x="71" y="19"/>
                      <a:pt x="68" y="19"/>
                    </a:cubicBezTo>
                    <a:cubicBezTo>
                      <a:pt x="66" y="19"/>
                      <a:pt x="64" y="20"/>
                      <a:pt x="62" y="20"/>
                    </a:cubicBezTo>
                    <a:lnTo>
                      <a:pt x="64" y="5"/>
                    </a:lnTo>
                    <a:close/>
                    <a:moveTo>
                      <a:pt x="21" y="27"/>
                    </a:moveTo>
                    <a:cubicBezTo>
                      <a:pt x="27" y="22"/>
                      <a:pt x="27" y="22"/>
                      <a:pt x="27" y="22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7" y="31"/>
                      <a:pt x="35" y="32"/>
                      <a:pt x="34" y="34"/>
                    </a:cubicBezTo>
                    <a:cubicBezTo>
                      <a:pt x="32" y="35"/>
                      <a:pt x="31" y="37"/>
                      <a:pt x="29" y="39"/>
                    </a:cubicBezTo>
                    <a:lnTo>
                      <a:pt x="21" y="27"/>
                    </a:lnTo>
                    <a:close/>
                    <a:moveTo>
                      <a:pt x="5" y="74"/>
                    </a:moveTo>
                    <a:cubicBezTo>
                      <a:pt x="5" y="64"/>
                      <a:pt x="5" y="64"/>
                      <a:pt x="5" y="64"/>
                    </a:cubicBezTo>
                    <a:cubicBezTo>
                      <a:pt x="19" y="62"/>
                      <a:pt x="19" y="62"/>
                      <a:pt x="19" y="62"/>
                    </a:cubicBezTo>
                    <a:cubicBezTo>
                      <a:pt x="19" y="65"/>
                      <a:pt x="19" y="67"/>
                      <a:pt x="19" y="69"/>
                    </a:cubicBezTo>
                    <a:cubicBezTo>
                      <a:pt x="19" y="71"/>
                      <a:pt x="19" y="73"/>
                      <a:pt x="19" y="75"/>
                    </a:cubicBezTo>
                    <a:lnTo>
                      <a:pt x="5" y="74"/>
                    </a:lnTo>
                    <a:close/>
                    <a:moveTo>
                      <a:pt x="27" y="116"/>
                    </a:moveTo>
                    <a:cubicBezTo>
                      <a:pt x="22" y="110"/>
                      <a:pt x="22" y="110"/>
                      <a:pt x="22" y="110"/>
                    </a:cubicBezTo>
                    <a:cubicBezTo>
                      <a:pt x="30" y="99"/>
                      <a:pt x="30" y="99"/>
                      <a:pt x="30" y="99"/>
                    </a:cubicBezTo>
                    <a:cubicBezTo>
                      <a:pt x="32" y="103"/>
                      <a:pt x="35" y="105"/>
                      <a:pt x="38" y="108"/>
                    </a:cubicBezTo>
                    <a:lnTo>
                      <a:pt x="27" y="116"/>
                    </a:lnTo>
                    <a:close/>
                    <a:moveTo>
                      <a:pt x="73" y="133"/>
                    </a:moveTo>
                    <a:cubicBezTo>
                      <a:pt x="64" y="133"/>
                      <a:pt x="64" y="133"/>
                      <a:pt x="64" y="133"/>
                    </a:cubicBezTo>
                    <a:cubicBezTo>
                      <a:pt x="62" y="118"/>
                      <a:pt x="62" y="118"/>
                      <a:pt x="62" y="118"/>
                    </a:cubicBezTo>
                    <a:cubicBezTo>
                      <a:pt x="64" y="118"/>
                      <a:pt x="66" y="118"/>
                      <a:pt x="68" y="118"/>
                    </a:cubicBezTo>
                    <a:cubicBezTo>
                      <a:pt x="68" y="118"/>
                      <a:pt x="68" y="118"/>
                      <a:pt x="68" y="118"/>
                    </a:cubicBezTo>
                    <a:cubicBezTo>
                      <a:pt x="68" y="118"/>
                      <a:pt x="68" y="118"/>
                      <a:pt x="68" y="118"/>
                    </a:cubicBezTo>
                    <a:cubicBezTo>
                      <a:pt x="71" y="118"/>
                      <a:pt x="73" y="118"/>
                      <a:pt x="75" y="118"/>
                    </a:cubicBezTo>
                    <a:lnTo>
                      <a:pt x="73" y="133"/>
                    </a:lnTo>
                    <a:close/>
                    <a:moveTo>
                      <a:pt x="68" y="113"/>
                    </a:moveTo>
                    <a:cubicBezTo>
                      <a:pt x="44" y="113"/>
                      <a:pt x="24" y="93"/>
                      <a:pt x="24" y="69"/>
                    </a:cubicBezTo>
                    <a:cubicBezTo>
                      <a:pt x="24" y="57"/>
                      <a:pt x="29" y="46"/>
                      <a:pt x="37" y="37"/>
                    </a:cubicBezTo>
                    <a:cubicBezTo>
                      <a:pt x="45" y="29"/>
                      <a:pt x="57" y="24"/>
                      <a:pt x="68" y="24"/>
                    </a:cubicBezTo>
                    <a:cubicBezTo>
                      <a:pt x="68" y="24"/>
                      <a:pt x="68" y="24"/>
                      <a:pt x="68" y="24"/>
                    </a:cubicBezTo>
                    <a:cubicBezTo>
                      <a:pt x="93" y="24"/>
                      <a:pt x="113" y="44"/>
                      <a:pt x="113" y="69"/>
                    </a:cubicBezTo>
                    <a:cubicBezTo>
                      <a:pt x="113" y="81"/>
                      <a:pt x="108" y="92"/>
                      <a:pt x="100" y="100"/>
                    </a:cubicBezTo>
                    <a:cubicBezTo>
                      <a:pt x="92" y="109"/>
                      <a:pt x="80" y="113"/>
                      <a:pt x="68" y="113"/>
                    </a:cubicBezTo>
                    <a:close/>
                    <a:moveTo>
                      <a:pt x="116" y="110"/>
                    </a:moveTo>
                    <a:cubicBezTo>
                      <a:pt x="110" y="116"/>
                      <a:pt x="110" y="116"/>
                      <a:pt x="110" y="116"/>
                    </a:cubicBezTo>
                    <a:cubicBezTo>
                      <a:pt x="99" y="108"/>
                      <a:pt x="99" y="108"/>
                      <a:pt x="99" y="108"/>
                    </a:cubicBezTo>
                    <a:cubicBezTo>
                      <a:pt x="100" y="107"/>
                      <a:pt x="102" y="105"/>
                      <a:pt x="103" y="104"/>
                    </a:cubicBezTo>
                    <a:cubicBezTo>
                      <a:pt x="105" y="102"/>
                      <a:pt x="106" y="101"/>
                      <a:pt x="108" y="99"/>
                    </a:cubicBezTo>
                    <a:lnTo>
                      <a:pt x="116" y="11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272" name="Title 1">
            <a:extLst>
              <a:ext uri="{FF2B5EF4-FFF2-40B4-BE49-F238E27FC236}">
                <a16:creationId xmlns:a16="http://schemas.microsoft.com/office/drawing/2014/main" xmlns="" id="{D3BBA8B4-AA63-4A5D-AEB0-3DA02CFAA4EC}"/>
              </a:ext>
            </a:extLst>
          </p:cNvPr>
          <p:cNvSpPr txBox="1">
            <a:spLocks/>
          </p:cNvSpPr>
          <p:nvPr/>
        </p:nvSpPr>
        <p:spPr>
          <a:xfrm>
            <a:off x="2593024" y="434997"/>
            <a:ext cx="3957953" cy="624115"/>
          </a:xfrm>
          <a:prstGeom prst="rect">
            <a:avLst/>
          </a:prstGeom>
        </p:spPr>
        <p:txBody>
          <a:bodyPr lIns="68580" tIns="34290" rIns="68580" bIns="34290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000" dirty="0" smtClean="0">
                <a:latin typeface="Montserrat" pitchFamily="50" charset="0"/>
              </a:rPr>
              <a:t>COUNTRY MAP</a:t>
            </a:r>
          </a:p>
          <a:p>
            <a:r>
              <a:rPr lang="en-US" dirty="0" smtClean="0">
                <a:solidFill>
                  <a:schemeClr val="accent3"/>
                </a:solidFill>
                <a:latin typeface="Montserrat" pitchFamily="50" charset="0"/>
              </a:rPr>
              <a:t>UNITED STATES</a:t>
            </a:r>
            <a:endParaRPr lang="en-US" dirty="0">
              <a:solidFill>
                <a:schemeClr val="accent3"/>
              </a:solidFill>
              <a:latin typeface="Montserrat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225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980747" y="3981384"/>
            <a:ext cx="91440" cy="9144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44" tIns="121869" rIns="243744" bIns="121869" rtlCol="0" anchor="ctr"/>
          <a:lstStyle/>
          <a:p>
            <a:pPr algn="ctr"/>
            <a:endParaRPr lang="en-US" dirty="0"/>
          </a:p>
        </p:txBody>
      </p:sp>
      <p:sp>
        <p:nvSpPr>
          <p:cNvPr id="14" name="Subtitle 2"/>
          <p:cNvSpPr txBox="1">
            <a:spLocks/>
          </p:cNvSpPr>
          <p:nvPr/>
        </p:nvSpPr>
        <p:spPr>
          <a:xfrm>
            <a:off x="1050039" y="3896031"/>
            <a:ext cx="1577625" cy="674350"/>
          </a:xfrm>
          <a:prstGeom prst="rect">
            <a:avLst/>
          </a:prstGeom>
        </p:spPr>
        <p:txBody>
          <a:bodyPr vert="horz" lIns="243744" tIns="121869" rIns="243744" bIns="121869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100" b="1" dirty="0">
                <a:solidFill>
                  <a:schemeClr val="tx2"/>
                </a:solidFill>
                <a:latin typeface="Lato Regular"/>
                <a:cs typeface="Lato Regular"/>
              </a:rPr>
              <a:t>Web Design</a:t>
            </a:r>
            <a:endParaRPr lang="en-US" sz="900" b="1" dirty="0">
              <a:solidFill>
                <a:schemeClr val="tx2"/>
              </a:solidFill>
              <a:latin typeface="Lato Regular"/>
              <a:cs typeface="Lato Regular"/>
            </a:endParaRPr>
          </a:p>
          <a:p>
            <a:pPr marL="0" indent="0">
              <a:buNone/>
            </a:pPr>
            <a:r>
              <a:rPr lang="en-US" sz="900" dirty="0">
                <a:latin typeface="Roboto" pitchFamily="2" charset="0"/>
                <a:ea typeface="Roboto" pitchFamily="2" charset="0"/>
                <a:cs typeface="Lato Light"/>
              </a:rPr>
              <a:t>Lorem ipsum dolor sit amet, consectetur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413808" y="3981384"/>
            <a:ext cx="102501" cy="9144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44" tIns="121869" rIns="243744" bIns="121869" rtlCol="0" anchor="ctr"/>
          <a:lstStyle/>
          <a:p>
            <a:pPr algn="ctr"/>
            <a:endParaRPr lang="en-US" dirty="0"/>
          </a:p>
        </p:txBody>
      </p:sp>
      <p:sp>
        <p:nvSpPr>
          <p:cNvPr id="17" name="Subtitle 2"/>
          <p:cNvSpPr txBox="1">
            <a:spLocks/>
          </p:cNvSpPr>
          <p:nvPr/>
        </p:nvSpPr>
        <p:spPr>
          <a:xfrm>
            <a:off x="2491487" y="3896031"/>
            <a:ext cx="1593806" cy="674350"/>
          </a:xfrm>
          <a:prstGeom prst="rect">
            <a:avLst/>
          </a:prstGeom>
        </p:spPr>
        <p:txBody>
          <a:bodyPr vert="horz" lIns="243744" tIns="121869" rIns="243744" bIns="121869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100" b="1" dirty="0">
                <a:solidFill>
                  <a:schemeClr val="tx2"/>
                </a:solidFill>
                <a:latin typeface="Lato Regular"/>
                <a:cs typeface="Lato Regular"/>
              </a:rPr>
              <a:t>Multimedia</a:t>
            </a:r>
            <a:endParaRPr lang="en-US" sz="900" b="1" dirty="0">
              <a:solidFill>
                <a:schemeClr val="tx2"/>
              </a:solidFill>
              <a:latin typeface="Lato Regular"/>
              <a:cs typeface="Lato Regular"/>
            </a:endParaRPr>
          </a:p>
          <a:p>
            <a:pPr marL="0" indent="0">
              <a:buNone/>
            </a:pPr>
            <a:r>
              <a:rPr lang="en-US" sz="900" dirty="0">
                <a:latin typeface="Roboto" pitchFamily="2" charset="0"/>
                <a:ea typeface="Roboto" pitchFamily="2" charset="0"/>
                <a:cs typeface="Lato Light"/>
              </a:rPr>
              <a:t>Lorem ipsum dolor sit amet, consectetur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853440" y="3981384"/>
            <a:ext cx="91440" cy="9144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44" tIns="121869" rIns="243744" bIns="121869" rtlCol="0" anchor="ctr"/>
          <a:lstStyle/>
          <a:p>
            <a:pPr algn="ctr"/>
            <a:endParaRPr lang="en-US" dirty="0"/>
          </a:p>
        </p:txBody>
      </p:sp>
      <p:sp>
        <p:nvSpPr>
          <p:cNvPr id="20" name="Subtitle 2"/>
          <p:cNvSpPr txBox="1">
            <a:spLocks/>
          </p:cNvSpPr>
          <p:nvPr/>
        </p:nvSpPr>
        <p:spPr>
          <a:xfrm>
            <a:off x="3922736" y="3896031"/>
            <a:ext cx="1607107" cy="674350"/>
          </a:xfrm>
          <a:prstGeom prst="rect">
            <a:avLst/>
          </a:prstGeom>
        </p:spPr>
        <p:txBody>
          <a:bodyPr vert="horz" lIns="243744" tIns="121869" rIns="243744" bIns="121869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100" b="1" dirty="0">
                <a:solidFill>
                  <a:schemeClr val="tx2"/>
                </a:solidFill>
                <a:latin typeface="Lato Regular"/>
                <a:cs typeface="Lato Regular"/>
              </a:rPr>
              <a:t>Graphic Design</a:t>
            </a:r>
            <a:endParaRPr lang="en-US" sz="900" b="1" dirty="0">
              <a:solidFill>
                <a:schemeClr val="tx2"/>
              </a:solidFill>
              <a:latin typeface="Lato Regular"/>
              <a:cs typeface="Lato Regular"/>
            </a:endParaRPr>
          </a:p>
          <a:p>
            <a:pPr marL="0" indent="0">
              <a:buNone/>
            </a:pPr>
            <a:r>
              <a:rPr lang="en-US" sz="900" dirty="0">
                <a:latin typeface="Roboto" pitchFamily="2" charset="0"/>
                <a:ea typeface="Roboto" pitchFamily="2" charset="0"/>
                <a:cs typeface="Lato Light"/>
              </a:rPr>
              <a:t>Lorem ipsum dolor sit amet, consectetur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5303819" y="3896031"/>
            <a:ext cx="1744008" cy="674350"/>
            <a:chOff x="14139831" y="10074792"/>
            <a:chExt cx="4649478" cy="1798267"/>
          </a:xfrm>
        </p:grpSpPr>
        <p:sp>
          <p:nvSpPr>
            <p:cNvPr id="22" name="Rectangle 21"/>
            <p:cNvSpPr/>
            <p:nvPr/>
          </p:nvSpPr>
          <p:spPr>
            <a:xfrm>
              <a:off x="14139831" y="10302401"/>
              <a:ext cx="243777" cy="24384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744" tIns="121869" rIns="243744" bIns="121869"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Subtitle 2"/>
            <p:cNvSpPr txBox="1">
              <a:spLocks/>
            </p:cNvSpPr>
            <p:nvPr/>
          </p:nvSpPr>
          <p:spPr>
            <a:xfrm>
              <a:off x="14324572" y="10074792"/>
              <a:ext cx="4464737" cy="1798267"/>
            </a:xfrm>
            <a:prstGeom prst="rect">
              <a:avLst/>
            </a:prstGeom>
          </p:spPr>
          <p:txBody>
            <a:bodyPr vert="horz" lIns="243744" tIns="121869" rIns="243744" bIns="121869" rtlCol="0">
              <a:no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100" b="1" dirty="0">
                  <a:solidFill>
                    <a:schemeClr val="tx2"/>
                  </a:solidFill>
                  <a:latin typeface="Lato Regular"/>
                  <a:cs typeface="Lato Regular"/>
                </a:rPr>
                <a:t>Photography</a:t>
              </a:r>
              <a:endParaRPr lang="en-US" sz="900" b="1" dirty="0">
                <a:solidFill>
                  <a:schemeClr val="tx2"/>
                </a:solidFill>
                <a:latin typeface="Lato Regular"/>
                <a:cs typeface="Lato Regular"/>
              </a:endParaRPr>
            </a:p>
            <a:p>
              <a:pPr marL="0" indent="0">
                <a:buNone/>
              </a:pPr>
              <a:r>
                <a:rPr lang="en-US" sz="900" dirty="0">
                  <a:latin typeface="Roboto" pitchFamily="2" charset="0"/>
                  <a:ea typeface="Roboto" pitchFamily="2" charset="0"/>
                  <a:cs typeface="Lato Light"/>
                </a:rPr>
                <a:t>Lorem ipsum dolor sit amet, consectetur</a:t>
              </a:r>
            </a:p>
          </p:txBody>
        </p:sp>
      </p:grpSp>
      <p:sp>
        <p:nvSpPr>
          <p:cNvPr id="25" name="Rectangle 24"/>
          <p:cNvSpPr/>
          <p:nvPr/>
        </p:nvSpPr>
        <p:spPr>
          <a:xfrm>
            <a:off x="6747085" y="3981384"/>
            <a:ext cx="91440" cy="9144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44" tIns="121869" rIns="243744" bIns="121869" rtlCol="0" anchor="ctr"/>
          <a:lstStyle/>
          <a:p>
            <a:pPr algn="ctr"/>
            <a:endParaRPr lang="en-US" dirty="0"/>
          </a:p>
        </p:txBody>
      </p:sp>
      <p:sp>
        <p:nvSpPr>
          <p:cNvPr id="26" name="Subtitle 2"/>
          <p:cNvSpPr txBox="1">
            <a:spLocks/>
          </p:cNvSpPr>
          <p:nvPr/>
        </p:nvSpPr>
        <p:spPr>
          <a:xfrm>
            <a:off x="6816381" y="3896031"/>
            <a:ext cx="1580367" cy="674350"/>
          </a:xfrm>
          <a:prstGeom prst="rect">
            <a:avLst/>
          </a:prstGeom>
        </p:spPr>
        <p:txBody>
          <a:bodyPr vert="horz" lIns="243744" tIns="121869" rIns="243744" bIns="121869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100" b="1" dirty="0">
                <a:solidFill>
                  <a:schemeClr val="tx2"/>
                </a:solidFill>
                <a:latin typeface="Lato Regular"/>
                <a:cs typeface="Lato Regular"/>
              </a:rPr>
              <a:t>Investments</a:t>
            </a:r>
            <a:endParaRPr lang="en-US" sz="900" b="1" dirty="0">
              <a:solidFill>
                <a:schemeClr val="tx2"/>
              </a:solidFill>
              <a:latin typeface="Lato Regular"/>
              <a:cs typeface="Lato Regular"/>
            </a:endParaRPr>
          </a:p>
          <a:p>
            <a:pPr marL="0" indent="0">
              <a:buNone/>
            </a:pPr>
            <a:r>
              <a:rPr lang="en-US" sz="900" dirty="0">
                <a:latin typeface="Roboto" pitchFamily="2" charset="0"/>
                <a:ea typeface="Roboto" pitchFamily="2" charset="0"/>
                <a:cs typeface="Lato Light"/>
              </a:rPr>
              <a:t>Lorem ipsum dolor sit amet, consectetur</a:t>
            </a:r>
          </a:p>
        </p:txBody>
      </p:sp>
      <p:sp>
        <p:nvSpPr>
          <p:cNvPr id="28" name="Freeform 1"/>
          <p:cNvSpPr>
            <a:spLocks noChangeArrowheads="1"/>
          </p:cNvSpPr>
          <p:nvPr/>
        </p:nvSpPr>
        <p:spPr bwMode="auto">
          <a:xfrm>
            <a:off x="4047885" y="3517399"/>
            <a:ext cx="6089" cy="9567"/>
          </a:xfrm>
          <a:custGeom>
            <a:avLst/>
            <a:gdLst>
              <a:gd name="T0" fmla="*/ 15 w 32"/>
              <a:gd name="T1" fmla="*/ 0 h 49"/>
              <a:gd name="T2" fmla="*/ 15 w 32"/>
              <a:gd name="T3" fmla="*/ 0 h 49"/>
              <a:gd name="T4" fmla="*/ 0 w 32"/>
              <a:gd name="T5" fmla="*/ 16 h 49"/>
              <a:gd name="T6" fmla="*/ 15 w 32"/>
              <a:gd name="T7" fmla="*/ 32 h 49"/>
              <a:gd name="T8" fmla="*/ 15 w 32"/>
              <a:gd name="T9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49">
                <a:moveTo>
                  <a:pt x="15" y="0"/>
                </a:moveTo>
                <a:lnTo>
                  <a:pt x="15" y="0"/>
                </a:lnTo>
                <a:cubicBezTo>
                  <a:pt x="15" y="0"/>
                  <a:pt x="0" y="8"/>
                  <a:pt x="0" y="16"/>
                </a:cubicBezTo>
                <a:cubicBezTo>
                  <a:pt x="0" y="32"/>
                  <a:pt x="7" y="48"/>
                  <a:pt x="15" y="32"/>
                </a:cubicBezTo>
                <a:cubicBezTo>
                  <a:pt x="23" y="24"/>
                  <a:pt x="31" y="0"/>
                  <a:pt x="15" y="0"/>
                </a:cubicBezTo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Freeform 2"/>
          <p:cNvSpPr>
            <a:spLocks noChangeArrowheads="1"/>
          </p:cNvSpPr>
          <p:nvPr/>
        </p:nvSpPr>
        <p:spPr bwMode="auto">
          <a:xfrm>
            <a:off x="4047885" y="3517399"/>
            <a:ext cx="6089" cy="7828"/>
          </a:xfrm>
          <a:custGeom>
            <a:avLst/>
            <a:gdLst>
              <a:gd name="T0" fmla="*/ 7 w 32"/>
              <a:gd name="T1" fmla="*/ 40 h 41"/>
              <a:gd name="T2" fmla="*/ 7 w 32"/>
              <a:gd name="T3" fmla="*/ 40 h 41"/>
              <a:gd name="T4" fmla="*/ 7 w 32"/>
              <a:gd name="T5" fmla="*/ 40 h 41"/>
              <a:gd name="T6" fmla="*/ 0 w 32"/>
              <a:gd name="T7" fmla="*/ 16 h 41"/>
              <a:gd name="T8" fmla="*/ 15 w 32"/>
              <a:gd name="T9" fmla="*/ 0 h 41"/>
              <a:gd name="T10" fmla="*/ 15 w 32"/>
              <a:gd name="T11" fmla="*/ 0 h 41"/>
              <a:gd name="T12" fmla="*/ 23 w 32"/>
              <a:gd name="T13" fmla="*/ 0 h 41"/>
              <a:gd name="T14" fmla="*/ 15 w 32"/>
              <a:gd name="T15" fmla="*/ 32 h 41"/>
              <a:gd name="T16" fmla="*/ 7 w 32"/>
              <a:gd name="T17" fmla="*/ 40 h 41"/>
              <a:gd name="T18" fmla="*/ 15 w 32"/>
              <a:gd name="T19" fmla="*/ 8 h 41"/>
              <a:gd name="T20" fmla="*/ 15 w 32"/>
              <a:gd name="T21" fmla="*/ 8 h 41"/>
              <a:gd name="T22" fmla="*/ 7 w 32"/>
              <a:gd name="T23" fmla="*/ 16 h 41"/>
              <a:gd name="T24" fmla="*/ 7 w 32"/>
              <a:gd name="T25" fmla="*/ 32 h 41"/>
              <a:gd name="T26" fmla="*/ 15 w 32"/>
              <a:gd name="T27" fmla="*/ 32 h 41"/>
              <a:gd name="T28" fmla="*/ 15 w 32"/>
              <a:gd name="T29" fmla="*/ 8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2" h="41">
                <a:moveTo>
                  <a:pt x="7" y="40"/>
                </a:moveTo>
                <a:lnTo>
                  <a:pt x="7" y="40"/>
                </a:lnTo>
                <a:lnTo>
                  <a:pt x="7" y="40"/>
                </a:lnTo>
                <a:cubicBezTo>
                  <a:pt x="0" y="40"/>
                  <a:pt x="0" y="24"/>
                  <a:pt x="0" y="16"/>
                </a:cubicBezTo>
                <a:cubicBezTo>
                  <a:pt x="0" y="0"/>
                  <a:pt x="15" y="0"/>
                  <a:pt x="15" y="0"/>
                </a:cubicBezTo>
                <a:lnTo>
                  <a:pt x="15" y="0"/>
                </a:lnTo>
                <a:cubicBezTo>
                  <a:pt x="23" y="0"/>
                  <a:pt x="23" y="0"/>
                  <a:pt x="23" y="0"/>
                </a:cubicBezTo>
                <a:cubicBezTo>
                  <a:pt x="31" y="8"/>
                  <a:pt x="23" y="24"/>
                  <a:pt x="15" y="32"/>
                </a:cubicBezTo>
                <a:cubicBezTo>
                  <a:pt x="15" y="40"/>
                  <a:pt x="15" y="40"/>
                  <a:pt x="7" y="40"/>
                </a:cubicBezTo>
                <a:close/>
                <a:moveTo>
                  <a:pt x="15" y="8"/>
                </a:moveTo>
                <a:lnTo>
                  <a:pt x="15" y="8"/>
                </a:lnTo>
                <a:cubicBezTo>
                  <a:pt x="15" y="8"/>
                  <a:pt x="7" y="8"/>
                  <a:pt x="7" y="16"/>
                </a:cubicBezTo>
                <a:cubicBezTo>
                  <a:pt x="7" y="24"/>
                  <a:pt x="7" y="32"/>
                  <a:pt x="7" y="32"/>
                </a:cubicBezTo>
                <a:lnTo>
                  <a:pt x="15" y="32"/>
                </a:lnTo>
                <a:cubicBezTo>
                  <a:pt x="15" y="16"/>
                  <a:pt x="15" y="8"/>
                  <a:pt x="15" y="8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Freeform 3"/>
          <p:cNvSpPr>
            <a:spLocks noChangeArrowheads="1"/>
          </p:cNvSpPr>
          <p:nvPr/>
        </p:nvSpPr>
        <p:spPr bwMode="auto">
          <a:xfrm>
            <a:off x="4040055" y="3522617"/>
            <a:ext cx="6090" cy="5218"/>
          </a:xfrm>
          <a:custGeom>
            <a:avLst/>
            <a:gdLst>
              <a:gd name="T0" fmla="*/ 8 w 33"/>
              <a:gd name="T1" fmla="*/ 0 h 25"/>
              <a:gd name="T2" fmla="*/ 8 w 33"/>
              <a:gd name="T3" fmla="*/ 0 h 25"/>
              <a:gd name="T4" fmla="*/ 8 w 33"/>
              <a:gd name="T5" fmla="*/ 16 h 25"/>
              <a:gd name="T6" fmla="*/ 24 w 33"/>
              <a:gd name="T7" fmla="*/ 8 h 25"/>
              <a:gd name="T8" fmla="*/ 8 w 33"/>
              <a:gd name="T9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25">
                <a:moveTo>
                  <a:pt x="8" y="0"/>
                </a:moveTo>
                <a:lnTo>
                  <a:pt x="8" y="0"/>
                </a:lnTo>
                <a:cubicBezTo>
                  <a:pt x="8" y="0"/>
                  <a:pt x="0" y="16"/>
                  <a:pt x="8" y="16"/>
                </a:cubicBezTo>
                <a:cubicBezTo>
                  <a:pt x="24" y="16"/>
                  <a:pt x="32" y="24"/>
                  <a:pt x="24" y="8"/>
                </a:cubicBezTo>
                <a:cubicBezTo>
                  <a:pt x="16" y="0"/>
                  <a:pt x="16" y="0"/>
                  <a:pt x="8" y="0"/>
                </a:cubicBezTo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Freeform 4"/>
          <p:cNvSpPr>
            <a:spLocks noChangeArrowheads="1"/>
          </p:cNvSpPr>
          <p:nvPr/>
        </p:nvSpPr>
        <p:spPr bwMode="auto">
          <a:xfrm>
            <a:off x="4040055" y="3520878"/>
            <a:ext cx="6090" cy="6088"/>
          </a:xfrm>
          <a:custGeom>
            <a:avLst/>
            <a:gdLst>
              <a:gd name="T0" fmla="*/ 24 w 33"/>
              <a:gd name="T1" fmla="*/ 32 h 33"/>
              <a:gd name="T2" fmla="*/ 24 w 33"/>
              <a:gd name="T3" fmla="*/ 32 h 33"/>
              <a:gd name="T4" fmla="*/ 24 w 33"/>
              <a:gd name="T5" fmla="*/ 32 h 33"/>
              <a:gd name="T6" fmla="*/ 8 w 33"/>
              <a:gd name="T7" fmla="*/ 24 h 33"/>
              <a:gd name="T8" fmla="*/ 0 w 33"/>
              <a:gd name="T9" fmla="*/ 24 h 33"/>
              <a:gd name="T10" fmla="*/ 0 w 33"/>
              <a:gd name="T11" fmla="*/ 8 h 33"/>
              <a:gd name="T12" fmla="*/ 0 w 33"/>
              <a:gd name="T13" fmla="*/ 0 h 33"/>
              <a:gd name="T14" fmla="*/ 8 w 33"/>
              <a:gd name="T15" fmla="*/ 0 h 33"/>
              <a:gd name="T16" fmla="*/ 32 w 33"/>
              <a:gd name="T17" fmla="*/ 16 h 33"/>
              <a:gd name="T18" fmla="*/ 32 w 33"/>
              <a:gd name="T19" fmla="*/ 16 h 33"/>
              <a:gd name="T20" fmla="*/ 32 w 33"/>
              <a:gd name="T21" fmla="*/ 24 h 33"/>
              <a:gd name="T22" fmla="*/ 24 w 33"/>
              <a:gd name="T23" fmla="*/ 32 h 33"/>
              <a:gd name="T24" fmla="*/ 8 w 33"/>
              <a:gd name="T25" fmla="*/ 8 h 33"/>
              <a:gd name="T26" fmla="*/ 8 w 33"/>
              <a:gd name="T27" fmla="*/ 8 h 33"/>
              <a:gd name="T28" fmla="*/ 8 w 33"/>
              <a:gd name="T29" fmla="*/ 16 h 33"/>
              <a:gd name="T30" fmla="*/ 8 w 33"/>
              <a:gd name="T31" fmla="*/ 24 h 33"/>
              <a:gd name="T32" fmla="*/ 24 w 33"/>
              <a:gd name="T33" fmla="*/ 24 h 33"/>
              <a:gd name="T34" fmla="*/ 24 w 33"/>
              <a:gd name="T35" fmla="*/ 24 h 33"/>
              <a:gd name="T36" fmla="*/ 24 w 33"/>
              <a:gd name="T37" fmla="*/ 24 h 33"/>
              <a:gd name="T38" fmla="*/ 8 w 33"/>
              <a:gd name="T39" fmla="*/ 8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3" h="33">
                <a:moveTo>
                  <a:pt x="24" y="32"/>
                </a:moveTo>
                <a:lnTo>
                  <a:pt x="24" y="32"/>
                </a:lnTo>
                <a:lnTo>
                  <a:pt x="24" y="32"/>
                </a:lnTo>
                <a:cubicBezTo>
                  <a:pt x="24" y="32"/>
                  <a:pt x="16" y="32"/>
                  <a:pt x="8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16"/>
                  <a:pt x="0" y="8"/>
                  <a:pt x="0" y="8"/>
                </a:cubicBezTo>
                <a:cubicBezTo>
                  <a:pt x="0" y="0"/>
                  <a:pt x="0" y="0"/>
                  <a:pt x="0" y="0"/>
                </a:cubicBezTo>
                <a:cubicBezTo>
                  <a:pt x="8" y="0"/>
                  <a:pt x="8" y="0"/>
                  <a:pt x="8" y="0"/>
                </a:cubicBezTo>
                <a:cubicBezTo>
                  <a:pt x="16" y="0"/>
                  <a:pt x="24" y="8"/>
                  <a:pt x="32" y="16"/>
                </a:cubicBezTo>
                <a:lnTo>
                  <a:pt x="32" y="16"/>
                </a:lnTo>
                <a:lnTo>
                  <a:pt x="32" y="24"/>
                </a:lnTo>
                <a:cubicBezTo>
                  <a:pt x="32" y="32"/>
                  <a:pt x="24" y="32"/>
                  <a:pt x="24" y="32"/>
                </a:cubicBezTo>
                <a:close/>
                <a:moveTo>
                  <a:pt x="8" y="8"/>
                </a:moveTo>
                <a:lnTo>
                  <a:pt x="8" y="8"/>
                </a:ln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24"/>
                </a:cubicBezTo>
                <a:cubicBezTo>
                  <a:pt x="16" y="24"/>
                  <a:pt x="24" y="24"/>
                  <a:pt x="24" y="24"/>
                </a:cubicBezTo>
                <a:lnTo>
                  <a:pt x="24" y="24"/>
                </a:lnTo>
                <a:lnTo>
                  <a:pt x="24" y="24"/>
                </a:lnTo>
                <a:cubicBezTo>
                  <a:pt x="16" y="16"/>
                  <a:pt x="16" y="8"/>
                  <a:pt x="8" y="8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Freeform 5"/>
          <p:cNvSpPr>
            <a:spLocks noChangeArrowheads="1"/>
          </p:cNvSpPr>
          <p:nvPr/>
        </p:nvSpPr>
        <p:spPr bwMode="auto">
          <a:xfrm>
            <a:off x="4018306" y="3532184"/>
            <a:ext cx="17399" cy="6088"/>
          </a:xfrm>
          <a:custGeom>
            <a:avLst/>
            <a:gdLst>
              <a:gd name="T0" fmla="*/ 71 w 88"/>
              <a:gd name="T1" fmla="*/ 0 h 32"/>
              <a:gd name="T2" fmla="*/ 71 w 88"/>
              <a:gd name="T3" fmla="*/ 0 h 32"/>
              <a:gd name="T4" fmla="*/ 56 w 88"/>
              <a:gd name="T5" fmla="*/ 7 h 32"/>
              <a:gd name="T6" fmla="*/ 24 w 88"/>
              <a:gd name="T7" fmla="*/ 31 h 32"/>
              <a:gd name="T8" fmla="*/ 71 w 88"/>
              <a:gd name="T9" fmla="*/ 15 h 32"/>
              <a:gd name="T10" fmla="*/ 71 w 88"/>
              <a:gd name="T11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8" h="32">
                <a:moveTo>
                  <a:pt x="71" y="0"/>
                </a:moveTo>
                <a:lnTo>
                  <a:pt x="71" y="0"/>
                </a:lnTo>
                <a:cubicBezTo>
                  <a:pt x="71" y="0"/>
                  <a:pt x="64" y="15"/>
                  <a:pt x="56" y="7"/>
                </a:cubicBezTo>
                <a:cubicBezTo>
                  <a:pt x="40" y="0"/>
                  <a:pt x="0" y="23"/>
                  <a:pt x="24" y="31"/>
                </a:cubicBezTo>
                <a:cubicBezTo>
                  <a:pt x="56" y="31"/>
                  <a:pt x="71" y="15"/>
                  <a:pt x="71" y="15"/>
                </a:cubicBezTo>
                <a:cubicBezTo>
                  <a:pt x="71" y="15"/>
                  <a:pt x="87" y="7"/>
                  <a:pt x="71" y="0"/>
                </a:cubicBezTo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Freeform 6"/>
          <p:cNvSpPr>
            <a:spLocks noChangeArrowheads="1"/>
          </p:cNvSpPr>
          <p:nvPr/>
        </p:nvSpPr>
        <p:spPr bwMode="auto">
          <a:xfrm>
            <a:off x="4021786" y="3530445"/>
            <a:ext cx="13920" cy="7827"/>
          </a:xfrm>
          <a:custGeom>
            <a:avLst/>
            <a:gdLst>
              <a:gd name="T0" fmla="*/ 24 w 72"/>
              <a:gd name="T1" fmla="*/ 39 h 40"/>
              <a:gd name="T2" fmla="*/ 24 w 72"/>
              <a:gd name="T3" fmla="*/ 39 h 40"/>
              <a:gd name="T4" fmla="*/ 24 w 72"/>
              <a:gd name="T5" fmla="*/ 39 h 40"/>
              <a:gd name="T6" fmla="*/ 8 w 72"/>
              <a:gd name="T7" fmla="*/ 39 h 40"/>
              <a:gd name="T8" fmla="*/ 0 w 72"/>
              <a:gd name="T9" fmla="*/ 31 h 40"/>
              <a:gd name="T10" fmla="*/ 32 w 72"/>
              <a:gd name="T11" fmla="*/ 8 h 40"/>
              <a:gd name="T12" fmla="*/ 40 w 72"/>
              <a:gd name="T13" fmla="*/ 15 h 40"/>
              <a:gd name="T14" fmla="*/ 55 w 72"/>
              <a:gd name="T15" fmla="*/ 8 h 40"/>
              <a:gd name="T16" fmla="*/ 55 w 72"/>
              <a:gd name="T17" fmla="*/ 0 h 40"/>
              <a:gd name="T18" fmla="*/ 55 w 72"/>
              <a:gd name="T19" fmla="*/ 0 h 40"/>
              <a:gd name="T20" fmla="*/ 71 w 72"/>
              <a:gd name="T21" fmla="*/ 15 h 40"/>
              <a:gd name="T22" fmla="*/ 55 w 72"/>
              <a:gd name="T23" fmla="*/ 23 h 40"/>
              <a:gd name="T24" fmla="*/ 24 w 72"/>
              <a:gd name="T25" fmla="*/ 39 h 40"/>
              <a:gd name="T26" fmla="*/ 8 w 72"/>
              <a:gd name="T27" fmla="*/ 31 h 40"/>
              <a:gd name="T28" fmla="*/ 8 w 72"/>
              <a:gd name="T29" fmla="*/ 31 h 40"/>
              <a:gd name="T30" fmla="*/ 8 w 72"/>
              <a:gd name="T31" fmla="*/ 31 h 40"/>
              <a:gd name="T32" fmla="*/ 24 w 72"/>
              <a:gd name="T33" fmla="*/ 31 h 40"/>
              <a:gd name="T34" fmla="*/ 55 w 72"/>
              <a:gd name="T35" fmla="*/ 23 h 40"/>
              <a:gd name="T36" fmla="*/ 55 w 72"/>
              <a:gd name="T37" fmla="*/ 15 h 40"/>
              <a:gd name="T38" fmla="*/ 63 w 72"/>
              <a:gd name="T39" fmla="*/ 15 h 40"/>
              <a:gd name="T40" fmla="*/ 55 w 72"/>
              <a:gd name="T41" fmla="*/ 8 h 40"/>
              <a:gd name="T42" fmla="*/ 40 w 72"/>
              <a:gd name="T43" fmla="*/ 23 h 40"/>
              <a:gd name="T44" fmla="*/ 32 w 72"/>
              <a:gd name="T45" fmla="*/ 23 h 40"/>
              <a:gd name="T46" fmla="*/ 32 w 72"/>
              <a:gd name="T47" fmla="*/ 15 h 40"/>
              <a:gd name="T48" fmla="*/ 8 w 72"/>
              <a:gd name="T49" fmla="*/ 31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72" h="40">
                <a:moveTo>
                  <a:pt x="24" y="39"/>
                </a:moveTo>
                <a:lnTo>
                  <a:pt x="24" y="39"/>
                </a:lnTo>
                <a:lnTo>
                  <a:pt x="24" y="39"/>
                </a:lnTo>
                <a:cubicBezTo>
                  <a:pt x="16" y="39"/>
                  <a:pt x="16" y="39"/>
                  <a:pt x="8" y="39"/>
                </a:cubicBezTo>
                <a:cubicBezTo>
                  <a:pt x="0" y="39"/>
                  <a:pt x="0" y="31"/>
                  <a:pt x="0" y="31"/>
                </a:cubicBezTo>
                <a:cubicBezTo>
                  <a:pt x="0" y="23"/>
                  <a:pt x="24" y="8"/>
                  <a:pt x="32" y="8"/>
                </a:cubicBezTo>
                <a:lnTo>
                  <a:pt x="40" y="15"/>
                </a:lnTo>
                <a:cubicBezTo>
                  <a:pt x="48" y="15"/>
                  <a:pt x="48" y="8"/>
                  <a:pt x="55" y="8"/>
                </a:cubicBezTo>
                <a:cubicBezTo>
                  <a:pt x="55" y="0"/>
                  <a:pt x="55" y="0"/>
                  <a:pt x="55" y="0"/>
                </a:cubicBezTo>
                <a:lnTo>
                  <a:pt x="55" y="0"/>
                </a:lnTo>
                <a:cubicBezTo>
                  <a:pt x="63" y="8"/>
                  <a:pt x="63" y="8"/>
                  <a:pt x="71" y="15"/>
                </a:cubicBezTo>
                <a:cubicBezTo>
                  <a:pt x="71" y="15"/>
                  <a:pt x="63" y="23"/>
                  <a:pt x="55" y="23"/>
                </a:cubicBezTo>
                <a:cubicBezTo>
                  <a:pt x="55" y="31"/>
                  <a:pt x="40" y="39"/>
                  <a:pt x="24" y="39"/>
                </a:cubicBezTo>
                <a:close/>
                <a:moveTo>
                  <a:pt x="8" y="31"/>
                </a:moveTo>
                <a:lnTo>
                  <a:pt x="8" y="31"/>
                </a:lnTo>
                <a:lnTo>
                  <a:pt x="8" y="31"/>
                </a:lnTo>
                <a:cubicBezTo>
                  <a:pt x="16" y="31"/>
                  <a:pt x="16" y="31"/>
                  <a:pt x="24" y="31"/>
                </a:cubicBezTo>
                <a:cubicBezTo>
                  <a:pt x="40" y="31"/>
                  <a:pt x="55" y="23"/>
                  <a:pt x="55" y="23"/>
                </a:cubicBezTo>
                <a:cubicBezTo>
                  <a:pt x="55" y="15"/>
                  <a:pt x="55" y="15"/>
                  <a:pt x="55" y="15"/>
                </a:cubicBezTo>
                <a:lnTo>
                  <a:pt x="63" y="15"/>
                </a:lnTo>
                <a:lnTo>
                  <a:pt x="55" y="8"/>
                </a:lnTo>
                <a:cubicBezTo>
                  <a:pt x="55" y="15"/>
                  <a:pt x="48" y="23"/>
                  <a:pt x="40" y="23"/>
                </a:cubicBezTo>
                <a:cubicBezTo>
                  <a:pt x="40" y="23"/>
                  <a:pt x="40" y="23"/>
                  <a:pt x="32" y="23"/>
                </a:cubicBezTo>
                <a:lnTo>
                  <a:pt x="32" y="15"/>
                </a:lnTo>
                <a:cubicBezTo>
                  <a:pt x="24" y="15"/>
                  <a:pt x="8" y="23"/>
                  <a:pt x="8" y="31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" name="Freeform 7"/>
          <p:cNvSpPr>
            <a:spLocks noChangeArrowheads="1"/>
          </p:cNvSpPr>
          <p:nvPr/>
        </p:nvSpPr>
        <p:spPr bwMode="auto">
          <a:xfrm>
            <a:off x="3988727" y="3540012"/>
            <a:ext cx="9569" cy="13916"/>
          </a:xfrm>
          <a:custGeom>
            <a:avLst/>
            <a:gdLst>
              <a:gd name="T0" fmla="*/ 16 w 49"/>
              <a:gd name="T1" fmla="*/ 8 h 72"/>
              <a:gd name="T2" fmla="*/ 16 w 49"/>
              <a:gd name="T3" fmla="*/ 8 h 72"/>
              <a:gd name="T4" fmla="*/ 8 w 49"/>
              <a:gd name="T5" fmla="*/ 16 h 72"/>
              <a:gd name="T6" fmla="*/ 32 w 49"/>
              <a:gd name="T7" fmla="*/ 47 h 72"/>
              <a:gd name="T8" fmla="*/ 48 w 49"/>
              <a:gd name="T9" fmla="*/ 55 h 72"/>
              <a:gd name="T10" fmla="*/ 32 w 49"/>
              <a:gd name="T11" fmla="*/ 24 h 72"/>
              <a:gd name="T12" fmla="*/ 16 w 49"/>
              <a:gd name="T13" fmla="*/ 8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" h="72">
                <a:moveTo>
                  <a:pt x="16" y="8"/>
                </a:moveTo>
                <a:lnTo>
                  <a:pt x="16" y="8"/>
                </a:lnTo>
                <a:cubicBezTo>
                  <a:pt x="16" y="8"/>
                  <a:pt x="0" y="8"/>
                  <a:pt x="8" y="16"/>
                </a:cubicBezTo>
                <a:cubicBezTo>
                  <a:pt x="8" y="24"/>
                  <a:pt x="24" y="32"/>
                  <a:pt x="32" y="47"/>
                </a:cubicBezTo>
                <a:cubicBezTo>
                  <a:pt x="32" y="63"/>
                  <a:pt x="48" y="71"/>
                  <a:pt x="48" y="55"/>
                </a:cubicBezTo>
                <a:cubicBezTo>
                  <a:pt x="48" y="40"/>
                  <a:pt x="40" y="32"/>
                  <a:pt x="32" y="24"/>
                </a:cubicBezTo>
                <a:cubicBezTo>
                  <a:pt x="32" y="8"/>
                  <a:pt x="32" y="0"/>
                  <a:pt x="16" y="8"/>
                </a:cubicBezTo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" name="Freeform 8"/>
          <p:cNvSpPr>
            <a:spLocks noChangeArrowheads="1"/>
          </p:cNvSpPr>
          <p:nvPr/>
        </p:nvSpPr>
        <p:spPr bwMode="auto">
          <a:xfrm>
            <a:off x="3988727" y="3540012"/>
            <a:ext cx="11309" cy="13916"/>
          </a:xfrm>
          <a:custGeom>
            <a:avLst/>
            <a:gdLst>
              <a:gd name="T0" fmla="*/ 48 w 56"/>
              <a:gd name="T1" fmla="*/ 71 h 72"/>
              <a:gd name="T2" fmla="*/ 48 w 56"/>
              <a:gd name="T3" fmla="*/ 71 h 72"/>
              <a:gd name="T4" fmla="*/ 48 w 56"/>
              <a:gd name="T5" fmla="*/ 71 h 72"/>
              <a:gd name="T6" fmla="*/ 24 w 56"/>
              <a:gd name="T7" fmla="*/ 47 h 72"/>
              <a:gd name="T8" fmla="*/ 8 w 56"/>
              <a:gd name="T9" fmla="*/ 32 h 72"/>
              <a:gd name="T10" fmla="*/ 0 w 56"/>
              <a:gd name="T11" fmla="*/ 16 h 72"/>
              <a:gd name="T12" fmla="*/ 0 w 56"/>
              <a:gd name="T13" fmla="*/ 8 h 72"/>
              <a:gd name="T14" fmla="*/ 16 w 56"/>
              <a:gd name="T15" fmla="*/ 0 h 72"/>
              <a:gd name="T16" fmla="*/ 32 w 56"/>
              <a:gd name="T17" fmla="*/ 16 h 72"/>
              <a:gd name="T18" fmla="*/ 40 w 56"/>
              <a:gd name="T19" fmla="*/ 24 h 72"/>
              <a:gd name="T20" fmla="*/ 48 w 56"/>
              <a:gd name="T21" fmla="*/ 32 h 72"/>
              <a:gd name="T22" fmla="*/ 55 w 56"/>
              <a:gd name="T23" fmla="*/ 55 h 72"/>
              <a:gd name="T24" fmla="*/ 55 w 56"/>
              <a:gd name="T25" fmla="*/ 63 h 72"/>
              <a:gd name="T26" fmla="*/ 48 w 56"/>
              <a:gd name="T27" fmla="*/ 71 h 72"/>
              <a:gd name="T28" fmla="*/ 24 w 56"/>
              <a:gd name="T29" fmla="*/ 8 h 72"/>
              <a:gd name="T30" fmla="*/ 24 w 56"/>
              <a:gd name="T31" fmla="*/ 8 h 72"/>
              <a:gd name="T32" fmla="*/ 16 w 56"/>
              <a:gd name="T33" fmla="*/ 8 h 72"/>
              <a:gd name="T34" fmla="*/ 16 w 56"/>
              <a:gd name="T35" fmla="*/ 8 h 72"/>
              <a:gd name="T36" fmla="*/ 8 w 56"/>
              <a:gd name="T37" fmla="*/ 16 h 72"/>
              <a:gd name="T38" fmla="*/ 8 w 56"/>
              <a:gd name="T39" fmla="*/ 16 h 72"/>
              <a:gd name="T40" fmla="*/ 16 w 56"/>
              <a:gd name="T41" fmla="*/ 24 h 72"/>
              <a:gd name="T42" fmla="*/ 32 w 56"/>
              <a:gd name="T43" fmla="*/ 47 h 72"/>
              <a:gd name="T44" fmla="*/ 48 w 56"/>
              <a:gd name="T45" fmla="*/ 63 h 72"/>
              <a:gd name="T46" fmla="*/ 48 w 56"/>
              <a:gd name="T47" fmla="*/ 63 h 72"/>
              <a:gd name="T48" fmla="*/ 48 w 56"/>
              <a:gd name="T49" fmla="*/ 55 h 72"/>
              <a:gd name="T50" fmla="*/ 40 w 56"/>
              <a:gd name="T51" fmla="*/ 40 h 72"/>
              <a:gd name="T52" fmla="*/ 32 w 56"/>
              <a:gd name="T53" fmla="*/ 24 h 72"/>
              <a:gd name="T54" fmla="*/ 24 w 56"/>
              <a:gd name="T55" fmla="*/ 16 h 72"/>
              <a:gd name="T56" fmla="*/ 24 w 56"/>
              <a:gd name="T57" fmla="*/ 8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6" h="72">
                <a:moveTo>
                  <a:pt x="48" y="71"/>
                </a:moveTo>
                <a:lnTo>
                  <a:pt x="48" y="71"/>
                </a:lnTo>
                <a:lnTo>
                  <a:pt x="48" y="71"/>
                </a:lnTo>
                <a:cubicBezTo>
                  <a:pt x="40" y="71"/>
                  <a:pt x="32" y="63"/>
                  <a:pt x="24" y="47"/>
                </a:cubicBezTo>
                <a:cubicBezTo>
                  <a:pt x="24" y="40"/>
                  <a:pt x="16" y="32"/>
                  <a:pt x="8" y="32"/>
                </a:cubicBezTo>
                <a:cubicBezTo>
                  <a:pt x="8" y="24"/>
                  <a:pt x="0" y="24"/>
                  <a:pt x="0" y="16"/>
                </a:cubicBezTo>
                <a:lnTo>
                  <a:pt x="0" y="8"/>
                </a:lnTo>
                <a:cubicBezTo>
                  <a:pt x="0" y="0"/>
                  <a:pt x="16" y="0"/>
                  <a:pt x="16" y="0"/>
                </a:cubicBezTo>
                <a:cubicBezTo>
                  <a:pt x="32" y="0"/>
                  <a:pt x="32" y="8"/>
                  <a:pt x="32" y="16"/>
                </a:cubicBezTo>
                <a:cubicBezTo>
                  <a:pt x="32" y="16"/>
                  <a:pt x="40" y="16"/>
                  <a:pt x="40" y="24"/>
                </a:cubicBezTo>
                <a:cubicBezTo>
                  <a:pt x="40" y="24"/>
                  <a:pt x="40" y="24"/>
                  <a:pt x="48" y="32"/>
                </a:cubicBezTo>
                <a:cubicBezTo>
                  <a:pt x="48" y="32"/>
                  <a:pt x="55" y="40"/>
                  <a:pt x="55" y="55"/>
                </a:cubicBezTo>
                <a:lnTo>
                  <a:pt x="55" y="63"/>
                </a:lnTo>
                <a:cubicBezTo>
                  <a:pt x="48" y="63"/>
                  <a:pt x="48" y="71"/>
                  <a:pt x="48" y="71"/>
                </a:cubicBezTo>
                <a:close/>
                <a:moveTo>
                  <a:pt x="24" y="8"/>
                </a:moveTo>
                <a:lnTo>
                  <a:pt x="24" y="8"/>
                </a:lnTo>
                <a:cubicBezTo>
                  <a:pt x="24" y="8"/>
                  <a:pt x="24" y="8"/>
                  <a:pt x="16" y="8"/>
                </a:cubicBezTo>
                <a:lnTo>
                  <a:pt x="16" y="8"/>
                </a:lnTo>
                <a:cubicBezTo>
                  <a:pt x="16" y="8"/>
                  <a:pt x="8" y="8"/>
                  <a:pt x="8" y="16"/>
                </a:cubicBezTo>
                <a:lnTo>
                  <a:pt x="8" y="16"/>
                </a:lnTo>
                <a:lnTo>
                  <a:pt x="16" y="24"/>
                </a:lnTo>
                <a:cubicBezTo>
                  <a:pt x="24" y="32"/>
                  <a:pt x="32" y="40"/>
                  <a:pt x="32" y="47"/>
                </a:cubicBezTo>
                <a:cubicBezTo>
                  <a:pt x="32" y="55"/>
                  <a:pt x="40" y="63"/>
                  <a:pt x="48" y="63"/>
                </a:cubicBezTo>
                <a:lnTo>
                  <a:pt x="48" y="63"/>
                </a:lnTo>
                <a:cubicBezTo>
                  <a:pt x="48" y="55"/>
                  <a:pt x="48" y="55"/>
                  <a:pt x="48" y="55"/>
                </a:cubicBezTo>
                <a:cubicBezTo>
                  <a:pt x="48" y="47"/>
                  <a:pt x="40" y="40"/>
                  <a:pt x="40" y="40"/>
                </a:cubicBezTo>
                <a:cubicBezTo>
                  <a:pt x="32" y="32"/>
                  <a:pt x="32" y="32"/>
                  <a:pt x="32" y="24"/>
                </a:cubicBezTo>
                <a:cubicBezTo>
                  <a:pt x="32" y="24"/>
                  <a:pt x="32" y="16"/>
                  <a:pt x="24" y="16"/>
                </a:cubicBezTo>
                <a:cubicBezTo>
                  <a:pt x="24" y="8"/>
                  <a:pt x="24" y="8"/>
                  <a:pt x="24" y="8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4" name="Freeform 9"/>
          <p:cNvSpPr>
            <a:spLocks noChangeArrowheads="1"/>
          </p:cNvSpPr>
          <p:nvPr/>
        </p:nvSpPr>
        <p:spPr bwMode="auto">
          <a:xfrm>
            <a:off x="3953929" y="3548709"/>
            <a:ext cx="29579" cy="20874"/>
          </a:xfrm>
          <a:custGeom>
            <a:avLst/>
            <a:gdLst>
              <a:gd name="T0" fmla="*/ 135 w 151"/>
              <a:gd name="T1" fmla="*/ 16 h 104"/>
              <a:gd name="T2" fmla="*/ 135 w 151"/>
              <a:gd name="T3" fmla="*/ 16 h 104"/>
              <a:gd name="T4" fmla="*/ 135 w 151"/>
              <a:gd name="T5" fmla="*/ 32 h 104"/>
              <a:gd name="T6" fmla="*/ 111 w 151"/>
              <a:gd name="T7" fmla="*/ 40 h 104"/>
              <a:gd name="T8" fmla="*/ 63 w 151"/>
              <a:gd name="T9" fmla="*/ 56 h 104"/>
              <a:gd name="T10" fmla="*/ 8 w 151"/>
              <a:gd name="T11" fmla="*/ 80 h 104"/>
              <a:gd name="T12" fmla="*/ 32 w 151"/>
              <a:gd name="T13" fmla="*/ 95 h 104"/>
              <a:gd name="T14" fmla="*/ 79 w 151"/>
              <a:gd name="T15" fmla="*/ 72 h 104"/>
              <a:gd name="T16" fmla="*/ 119 w 151"/>
              <a:gd name="T17" fmla="*/ 56 h 104"/>
              <a:gd name="T18" fmla="*/ 127 w 151"/>
              <a:gd name="T19" fmla="*/ 48 h 104"/>
              <a:gd name="T20" fmla="*/ 142 w 151"/>
              <a:gd name="T21" fmla="*/ 32 h 104"/>
              <a:gd name="T22" fmla="*/ 150 w 151"/>
              <a:gd name="T23" fmla="*/ 24 h 104"/>
              <a:gd name="T24" fmla="*/ 135 w 151"/>
              <a:gd name="T25" fmla="*/ 16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1" h="104">
                <a:moveTo>
                  <a:pt x="135" y="16"/>
                </a:moveTo>
                <a:lnTo>
                  <a:pt x="135" y="16"/>
                </a:lnTo>
                <a:cubicBezTo>
                  <a:pt x="135" y="16"/>
                  <a:pt x="135" y="24"/>
                  <a:pt x="135" y="32"/>
                </a:cubicBezTo>
                <a:cubicBezTo>
                  <a:pt x="135" y="40"/>
                  <a:pt x="127" y="40"/>
                  <a:pt x="111" y="40"/>
                </a:cubicBezTo>
                <a:cubicBezTo>
                  <a:pt x="95" y="40"/>
                  <a:pt x="71" y="48"/>
                  <a:pt x="63" y="56"/>
                </a:cubicBezTo>
                <a:cubicBezTo>
                  <a:pt x="47" y="72"/>
                  <a:pt x="8" y="72"/>
                  <a:pt x="8" y="80"/>
                </a:cubicBezTo>
                <a:cubicBezTo>
                  <a:pt x="16" y="87"/>
                  <a:pt x="0" y="95"/>
                  <a:pt x="32" y="95"/>
                </a:cubicBezTo>
                <a:cubicBezTo>
                  <a:pt x="63" y="103"/>
                  <a:pt x="63" y="72"/>
                  <a:pt x="79" y="72"/>
                </a:cubicBezTo>
                <a:cubicBezTo>
                  <a:pt x="103" y="72"/>
                  <a:pt x="119" y="64"/>
                  <a:pt x="119" y="56"/>
                </a:cubicBezTo>
                <a:cubicBezTo>
                  <a:pt x="119" y="48"/>
                  <a:pt x="119" y="48"/>
                  <a:pt x="127" y="48"/>
                </a:cubicBezTo>
                <a:cubicBezTo>
                  <a:pt x="135" y="48"/>
                  <a:pt x="142" y="32"/>
                  <a:pt x="142" y="32"/>
                </a:cubicBezTo>
                <a:cubicBezTo>
                  <a:pt x="150" y="32"/>
                  <a:pt x="150" y="32"/>
                  <a:pt x="150" y="24"/>
                </a:cubicBezTo>
                <a:cubicBezTo>
                  <a:pt x="150" y="16"/>
                  <a:pt x="142" y="0"/>
                  <a:pt x="135" y="16"/>
                </a:cubicBezTo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" name="Freeform 10"/>
          <p:cNvSpPr>
            <a:spLocks noChangeArrowheads="1"/>
          </p:cNvSpPr>
          <p:nvPr/>
        </p:nvSpPr>
        <p:spPr bwMode="auto">
          <a:xfrm>
            <a:off x="3955669" y="3550449"/>
            <a:ext cx="29579" cy="19134"/>
          </a:xfrm>
          <a:custGeom>
            <a:avLst/>
            <a:gdLst>
              <a:gd name="T0" fmla="*/ 24 w 151"/>
              <a:gd name="T1" fmla="*/ 95 h 96"/>
              <a:gd name="T2" fmla="*/ 24 w 151"/>
              <a:gd name="T3" fmla="*/ 95 h 96"/>
              <a:gd name="T4" fmla="*/ 24 w 151"/>
              <a:gd name="T5" fmla="*/ 95 h 96"/>
              <a:gd name="T6" fmla="*/ 24 w 151"/>
              <a:gd name="T7" fmla="*/ 95 h 96"/>
              <a:gd name="T8" fmla="*/ 0 w 151"/>
              <a:gd name="T9" fmla="*/ 87 h 96"/>
              <a:gd name="T10" fmla="*/ 0 w 151"/>
              <a:gd name="T11" fmla="*/ 79 h 96"/>
              <a:gd name="T12" fmla="*/ 0 w 151"/>
              <a:gd name="T13" fmla="*/ 72 h 96"/>
              <a:gd name="T14" fmla="*/ 24 w 151"/>
              <a:gd name="T15" fmla="*/ 56 h 96"/>
              <a:gd name="T16" fmla="*/ 48 w 151"/>
              <a:gd name="T17" fmla="*/ 48 h 96"/>
              <a:gd name="T18" fmla="*/ 103 w 151"/>
              <a:gd name="T19" fmla="*/ 32 h 96"/>
              <a:gd name="T20" fmla="*/ 127 w 151"/>
              <a:gd name="T21" fmla="*/ 24 h 96"/>
              <a:gd name="T22" fmla="*/ 127 w 151"/>
              <a:gd name="T23" fmla="*/ 8 h 96"/>
              <a:gd name="T24" fmla="*/ 127 w 151"/>
              <a:gd name="T25" fmla="*/ 0 h 96"/>
              <a:gd name="T26" fmla="*/ 134 w 151"/>
              <a:gd name="T27" fmla="*/ 0 h 96"/>
              <a:gd name="T28" fmla="*/ 142 w 151"/>
              <a:gd name="T29" fmla="*/ 16 h 96"/>
              <a:gd name="T30" fmla="*/ 142 w 151"/>
              <a:gd name="T31" fmla="*/ 24 h 96"/>
              <a:gd name="T32" fmla="*/ 134 w 151"/>
              <a:gd name="T33" fmla="*/ 32 h 96"/>
              <a:gd name="T34" fmla="*/ 134 w 151"/>
              <a:gd name="T35" fmla="*/ 32 h 96"/>
              <a:gd name="T36" fmla="*/ 119 w 151"/>
              <a:gd name="T37" fmla="*/ 40 h 96"/>
              <a:gd name="T38" fmla="*/ 111 w 151"/>
              <a:gd name="T39" fmla="*/ 40 h 96"/>
              <a:gd name="T40" fmla="*/ 111 w 151"/>
              <a:gd name="T41" fmla="*/ 48 h 96"/>
              <a:gd name="T42" fmla="*/ 71 w 151"/>
              <a:gd name="T43" fmla="*/ 72 h 96"/>
              <a:gd name="T44" fmla="*/ 55 w 151"/>
              <a:gd name="T45" fmla="*/ 79 h 96"/>
              <a:gd name="T46" fmla="*/ 24 w 151"/>
              <a:gd name="T47" fmla="*/ 95 h 96"/>
              <a:gd name="T48" fmla="*/ 8 w 151"/>
              <a:gd name="T49" fmla="*/ 72 h 96"/>
              <a:gd name="T50" fmla="*/ 8 w 151"/>
              <a:gd name="T51" fmla="*/ 72 h 96"/>
              <a:gd name="T52" fmla="*/ 8 w 151"/>
              <a:gd name="T53" fmla="*/ 79 h 96"/>
              <a:gd name="T54" fmla="*/ 8 w 151"/>
              <a:gd name="T55" fmla="*/ 87 h 96"/>
              <a:gd name="T56" fmla="*/ 24 w 151"/>
              <a:gd name="T57" fmla="*/ 87 h 96"/>
              <a:gd name="T58" fmla="*/ 24 w 151"/>
              <a:gd name="T59" fmla="*/ 87 h 96"/>
              <a:gd name="T60" fmla="*/ 48 w 151"/>
              <a:gd name="T61" fmla="*/ 72 h 96"/>
              <a:gd name="T62" fmla="*/ 71 w 151"/>
              <a:gd name="T63" fmla="*/ 64 h 96"/>
              <a:gd name="T64" fmla="*/ 103 w 151"/>
              <a:gd name="T65" fmla="*/ 48 h 96"/>
              <a:gd name="T66" fmla="*/ 111 w 151"/>
              <a:gd name="T67" fmla="*/ 32 h 96"/>
              <a:gd name="T68" fmla="*/ 103 w 151"/>
              <a:gd name="T69" fmla="*/ 32 h 96"/>
              <a:gd name="T70" fmla="*/ 55 w 151"/>
              <a:gd name="T71" fmla="*/ 48 h 96"/>
              <a:gd name="T72" fmla="*/ 24 w 151"/>
              <a:gd name="T73" fmla="*/ 64 h 96"/>
              <a:gd name="T74" fmla="*/ 8 w 151"/>
              <a:gd name="T75" fmla="*/ 72 h 96"/>
              <a:gd name="T76" fmla="*/ 134 w 151"/>
              <a:gd name="T77" fmla="*/ 8 h 96"/>
              <a:gd name="T78" fmla="*/ 134 w 151"/>
              <a:gd name="T79" fmla="*/ 8 h 96"/>
              <a:gd name="T80" fmla="*/ 134 w 151"/>
              <a:gd name="T81" fmla="*/ 24 h 96"/>
              <a:gd name="T82" fmla="*/ 134 w 151"/>
              <a:gd name="T83" fmla="*/ 24 h 96"/>
              <a:gd name="T84" fmla="*/ 134 w 151"/>
              <a:gd name="T85" fmla="*/ 24 h 96"/>
              <a:gd name="T86" fmla="*/ 134 w 151"/>
              <a:gd name="T87" fmla="*/ 16 h 96"/>
              <a:gd name="T88" fmla="*/ 134 w 151"/>
              <a:gd name="T89" fmla="*/ 8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51" h="96">
                <a:moveTo>
                  <a:pt x="24" y="95"/>
                </a:moveTo>
                <a:lnTo>
                  <a:pt x="24" y="95"/>
                </a:lnTo>
                <a:lnTo>
                  <a:pt x="24" y="95"/>
                </a:lnTo>
                <a:lnTo>
                  <a:pt x="24" y="95"/>
                </a:lnTo>
                <a:cubicBezTo>
                  <a:pt x="8" y="95"/>
                  <a:pt x="8" y="95"/>
                  <a:pt x="0" y="87"/>
                </a:cubicBezTo>
                <a:lnTo>
                  <a:pt x="0" y="79"/>
                </a:lnTo>
                <a:cubicBezTo>
                  <a:pt x="0" y="79"/>
                  <a:pt x="0" y="79"/>
                  <a:pt x="0" y="72"/>
                </a:cubicBezTo>
                <a:cubicBezTo>
                  <a:pt x="0" y="72"/>
                  <a:pt x="8" y="64"/>
                  <a:pt x="24" y="56"/>
                </a:cubicBezTo>
                <a:cubicBezTo>
                  <a:pt x="32" y="56"/>
                  <a:pt x="48" y="48"/>
                  <a:pt x="48" y="48"/>
                </a:cubicBezTo>
                <a:cubicBezTo>
                  <a:pt x="63" y="32"/>
                  <a:pt x="79" y="32"/>
                  <a:pt x="103" y="32"/>
                </a:cubicBezTo>
                <a:cubicBezTo>
                  <a:pt x="111" y="24"/>
                  <a:pt x="127" y="24"/>
                  <a:pt x="127" y="24"/>
                </a:cubicBezTo>
                <a:lnTo>
                  <a:pt x="127" y="8"/>
                </a:lnTo>
                <a:cubicBezTo>
                  <a:pt x="127" y="0"/>
                  <a:pt x="127" y="0"/>
                  <a:pt x="127" y="0"/>
                </a:cubicBezTo>
                <a:cubicBezTo>
                  <a:pt x="127" y="0"/>
                  <a:pt x="127" y="0"/>
                  <a:pt x="134" y="0"/>
                </a:cubicBezTo>
                <a:cubicBezTo>
                  <a:pt x="142" y="0"/>
                  <a:pt x="142" y="8"/>
                  <a:pt x="142" y="16"/>
                </a:cubicBezTo>
                <a:cubicBezTo>
                  <a:pt x="150" y="24"/>
                  <a:pt x="142" y="24"/>
                  <a:pt x="142" y="24"/>
                </a:cubicBezTo>
                <a:cubicBezTo>
                  <a:pt x="142" y="32"/>
                  <a:pt x="134" y="32"/>
                  <a:pt x="134" y="32"/>
                </a:cubicBezTo>
                <a:lnTo>
                  <a:pt x="134" y="32"/>
                </a:lnTo>
                <a:cubicBezTo>
                  <a:pt x="127" y="40"/>
                  <a:pt x="119" y="40"/>
                  <a:pt x="119" y="40"/>
                </a:cubicBezTo>
                <a:lnTo>
                  <a:pt x="111" y="40"/>
                </a:lnTo>
                <a:lnTo>
                  <a:pt x="111" y="48"/>
                </a:lnTo>
                <a:cubicBezTo>
                  <a:pt x="111" y="56"/>
                  <a:pt x="95" y="72"/>
                  <a:pt x="71" y="72"/>
                </a:cubicBezTo>
                <a:cubicBezTo>
                  <a:pt x="63" y="72"/>
                  <a:pt x="63" y="72"/>
                  <a:pt x="55" y="79"/>
                </a:cubicBezTo>
                <a:cubicBezTo>
                  <a:pt x="48" y="87"/>
                  <a:pt x="39" y="95"/>
                  <a:pt x="24" y="95"/>
                </a:cubicBezTo>
                <a:close/>
                <a:moveTo>
                  <a:pt x="8" y="72"/>
                </a:moveTo>
                <a:lnTo>
                  <a:pt x="8" y="72"/>
                </a:lnTo>
                <a:cubicBezTo>
                  <a:pt x="8" y="79"/>
                  <a:pt x="8" y="79"/>
                  <a:pt x="8" y="79"/>
                </a:cubicBezTo>
                <a:cubicBezTo>
                  <a:pt x="8" y="79"/>
                  <a:pt x="8" y="79"/>
                  <a:pt x="8" y="87"/>
                </a:cubicBezTo>
                <a:cubicBezTo>
                  <a:pt x="8" y="87"/>
                  <a:pt x="8" y="87"/>
                  <a:pt x="24" y="87"/>
                </a:cubicBezTo>
                <a:lnTo>
                  <a:pt x="24" y="87"/>
                </a:lnTo>
                <a:cubicBezTo>
                  <a:pt x="39" y="87"/>
                  <a:pt x="48" y="79"/>
                  <a:pt x="48" y="72"/>
                </a:cubicBezTo>
                <a:cubicBezTo>
                  <a:pt x="55" y="64"/>
                  <a:pt x="63" y="64"/>
                  <a:pt x="71" y="64"/>
                </a:cubicBezTo>
                <a:cubicBezTo>
                  <a:pt x="95" y="64"/>
                  <a:pt x="103" y="48"/>
                  <a:pt x="103" y="48"/>
                </a:cubicBezTo>
                <a:cubicBezTo>
                  <a:pt x="103" y="40"/>
                  <a:pt x="103" y="40"/>
                  <a:pt x="111" y="32"/>
                </a:cubicBezTo>
                <a:cubicBezTo>
                  <a:pt x="103" y="32"/>
                  <a:pt x="103" y="32"/>
                  <a:pt x="103" y="32"/>
                </a:cubicBezTo>
                <a:cubicBezTo>
                  <a:pt x="87" y="40"/>
                  <a:pt x="63" y="40"/>
                  <a:pt x="55" y="48"/>
                </a:cubicBezTo>
                <a:cubicBezTo>
                  <a:pt x="48" y="56"/>
                  <a:pt x="39" y="64"/>
                  <a:pt x="24" y="64"/>
                </a:cubicBezTo>
                <a:cubicBezTo>
                  <a:pt x="16" y="72"/>
                  <a:pt x="8" y="72"/>
                  <a:pt x="8" y="72"/>
                </a:cubicBezTo>
                <a:close/>
                <a:moveTo>
                  <a:pt x="134" y="8"/>
                </a:moveTo>
                <a:lnTo>
                  <a:pt x="134" y="8"/>
                </a:lnTo>
                <a:cubicBezTo>
                  <a:pt x="134" y="8"/>
                  <a:pt x="134" y="16"/>
                  <a:pt x="134" y="24"/>
                </a:cubicBezTo>
                <a:lnTo>
                  <a:pt x="134" y="24"/>
                </a:lnTo>
                <a:lnTo>
                  <a:pt x="134" y="24"/>
                </a:lnTo>
                <a:cubicBezTo>
                  <a:pt x="134" y="24"/>
                  <a:pt x="142" y="16"/>
                  <a:pt x="134" y="16"/>
                </a:cubicBezTo>
                <a:cubicBezTo>
                  <a:pt x="134" y="8"/>
                  <a:pt x="134" y="8"/>
                  <a:pt x="134" y="8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7" name="Freeform 11"/>
          <p:cNvSpPr>
            <a:spLocks noChangeArrowheads="1"/>
          </p:cNvSpPr>
          <p:nvPr/>
        </p:nvSpPr>
        <p:spPr bwMode="auto">
          <a:xfrm>
            <a:off x="2044353" y="2600693"/>
            <a:ext cx="1044830" cy="1008898"/>
          </a:xfrm>
          <a:custGeom>
            <a:avLst/>
            <a:gdLst>
              <a:gd name="T0" fmla="*/ 5193 w 5297"/>
              <a:gd name="T1" fmla="*/ 3170 h 5116"/>
              <a:gd name="T2" fmla="*/ 5217 w 5297"/>
              <a:gd name="T3" fmla="*/ 2965 h 5116"/>
              <a:gd name="T4" fmla="*/ 5272 w 5297"/>
              <a:gd name="T5" fmla="*/ 2799 h 5116"/>
              <a:gd name="T6" fmla="*/ 5232 w 5297"/>
              <a:gd name="T7" fmla="*/ 2498 h 5116"/>
              <a:gd name="T8" fmla="*/ 5114 w 5297"/>
              <a:gd name="T9" fmla="*/ 2237 h 5116"/>
              <a:gd name="T10" fmla="*/ 4956 w 5297"/>
              <a:gd name="T11" fmla="*/ 1431 h 5116"/>
              <a:gd name="T12" fmla="*/ 4766 w 5297"/>
              <a:gd name="T13" fmla="*/ 1376 h 5116"/>
              <a:gd name="T14" fmla="*/ 4497 w 5297"/>
              <a:gd name="T15" fmla="*/ 1320 h 5116"/>
              <a:gd name="T16" fmla="*/ 4292 w 5297"/>
              <a:gd name="T17" fmla="*/ 1312 h 5116"/>
              <a:gd name="T18" fmla="*/ 4008 w 5297"/>
              <a:gd name="T19" fmla="*/ 1305 h 5116"/>
              <a:gd name="T20" fmla="*/ 3881 w 5297"/>
              <a:gd name="T21" fmla="*/ 1336 h 5116"/>
              <a:gd name="T22" fmla="*/ 3739 w 5297"/>
              <a:gd name="T23" fmla="*/ 1312 h 5116"/>
              <a:gd name="T24" fmla="*/ 3518 w 5297"/>
              <a:gd name="T25" fmla="*/ 1320 h 5116"/>
              <a:gd name="T26" fmla="*/ 3399 w 5297"/>
              <a:gd name="T27" fmla="*/ 1194 h 5116"/>
              <a:gd name="T28" fmla="*/ 3202 w 5297"/>
              <a:gd name="T29" fmla="*/ 1194 h 5116"/>
              <a:gd name="T30" fmla="*/ 2980 w 5297"/>
              <a:gd name="T31" fmla="*/ 1028 h 5116"/>
              <a:gd name="T32" fmla="*/ 2759 w 5297"/>
              <a:gd name="T33" fmla="*/ 55 h 5116"/>
              <a:gd name="T34" fmla="*/ 39 w 5297"/>
              <a:gd name="T35" fmla="*/ 2024 h 5116"/>
              <a:gd name="T36" fmla="*/ 253 w 5297"/>
              <a:gd name="T37" fmla="*/ 2316 h 5116"/>
              <a:gd name="T38" fmla="*/ 672 w 5297"/>
              <a:gd name="T39" fmla="*/ 2719 h 5116"/>
              <a:gd name="T40" fmla="*/ 798 w 5297"/>
              <a:gd name="T41" fmla="*/ 3178 h 5116"/>
              <a:gd name="T42" fmla="*/ 1154 w 5297"/>
              <a:gd name="T43" fmla="*/ 3431 h 5116"/>
              <a:gd name="T44" fmla="*/ 1541 w 5297"/>
              <a:gd name="T45" fmla="*/ 3265 h 5116"/>
              <a:gd name="T46" fmla="*/ 1889 w 5297"/>
              <a:gd name="T47" fmla="*/ 3178 h 5116"/>
              <a:gd name="T48" fmla="*/ 2324 w 5297"/>
              <a:gd name="T49" fmla="*/ 3463 h 5116"/>
              <a:gd name="T50" fmla="*/ 2704 w 5297"/>
              <a:gd name="T51" fmla="*/ 4134 h 5116"/>
              <a:gd name="T52" fmla="*/ 2870 w 5297"/>
              <a:gd name="T53" fmla="*/ 4411 h 5116"/>
              <a:gd name="T54" fmla="*/ 3012 w 5297"/>
              <a:gd name="T55" fmla="*/ 4806 h 5116"/>
              <a:gd name="T56" fmla="*/ 3423 w 5297"/>
              <a:gd name="T57" fmla="*/ 4988 h 5116"/>
              <a:gd name="T58" fmla="*/ 3747 w 5297"/>
              <a:gd name="T59" fmla="*/ 5107 h 5116"/>
              <a:gd name="T60" fmla="*/ 3826 w 5297"/>
              <a:gd name="T61" fmla="*/ 5036 h 5116"/>
              <a:gd name="T62" fmla="*/ 3747 w 5297"/>
              <a:gd name="T63" fmla="*/ 4901 h 5116"/>
              <a:gd name="T64" fmla="*/ 3660 w 5297"/>
              <a:gd name="T65" fmla="*/ 4593 h 5116"/>
              <a:gd name="T66" fmla="*/ 3755 w 5297"/>
              <a:gd name="T67" fmla="*/ 4743 h 5116"/>
              <a:gd name="T68" fmla="*/ 3779 w 5297"/>
              <a:gd name="T69" fmla="*/ 4712 h 5116"/>
              <a:gd name="T70" fmla="*/ 3668 w 5297"/>
              <a:gd name="T71" fmla="*/ 4435 h 5116"/>
              <a:gd name="T72" fmla="*/ 3715 w 5297"/>
              <a:gd name="T73" fmla="*/ 4403 h 5116"/>
              <a:gd name="T74" fmla="*/ 3834 w 5297"/>
              <a:gd name="T75" fmla="*/ 4222 h 5116"/>
              <a:gd name="T76" fmla="*/ 3771 w 5297"/>
              <a:gd name="T77" fmla="*/ 4253 h 5116"/>
              <a:gd name="T78" fmla="*/ 3771 w 5297"/>
              <a:gd name="T79" fmla="*/ 4142 h 5116"/>
              <a:gd name="T80" fmla="*/ 3826 w 5297"/>
              <a:gd name="T81" fmla="*/ 4056 h 5116"/>
              <a:gd name="T82" fmla="*/ 3992 w 5297"/>
              <a:gd name="T83" fmla="*/ 3937 h 5116"/>
              <a:gd name="T84" fmla="*/ 4094 w 5297"/>
              <a:gd name="T85" fmla="*/ 3921 h 5116"/>
              <a:gd name="T86" fmla="*/ 4110 w 5297"/>
              <a:gd name="T87" fmla="*/ 3858 h 5116"/>
              <a:gd name="T88" fmla="*/ 4157 w 5297"/>
              <a:gd name="T89" fmla="*/ 3803 h 5116"/>
              <a:gd name="T90" fmla="*/ 4220 w 5297"/>
              <a:gd name="T91" fmla="*/ 3874 h 5116"/>
              <a:gd name="T92" fmla="*/ 4473 w 5297"/>
              <a:gd name="T93" fmla="*/ 3723 h 5116"/>
              <a:gd name="T94" fmla="*/ 4750 w 5297"/>
              <a:gd name="T95" fmla="*/ 3407 h 5116"/>
              <a:gd name="T96" fmla="*/ 4766 w 5297"/>
              <a:gd name="T97" fmla="*/ 3305 h 5116"/>
              <a:gd name="T98" fmla="*/ 4813 w 5297"/>
              <a:gd name="T99" fmla="*/ 3328 h 5116"/>
              <a:gd name="T100" fmla="*/ 4790 w 5297"/>
              <a:gd name="T101" fmla="*/ 3447 h 5116"/>
              <a:gd name="T102" fmla="*/ 4797 w 5297"/>
              <a:gd name="T103" fmla="*/ 3478 h 5116"/>
              <a:gd name="T104" fmla="*/ 5185 w 5297"/>
              <a:gd name="T105" fmla="*/ 3265 h 5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297" h="5116">
                <a:moveTo>
                  <a:pt x="5169" y="3249"/>
                </a:moveTo>
                <a:lnTo>
                  <a:pt x="5169" y="3249"/>
                </a:lnTo>
                <a:cubicBezTo>
                  <a:pt x="5161" y="3241"/>
                  <a:pt x="5145" y="3233"/>
                  <a:pt x="5153" y="3217"/>
                </a:cubicBezTo>
                <a:cubicBezTo>
                  <a:pt x="5161" y="3202"/>
                  <a:pt x="5177" y="3186"/>
                  <a:pt x="5193" y="3170"/>
                </a:cubicBezTo>
                <a:cubicBezTo>
                  <a:pt x="5217" y="3146"/>
                  <a:pt x="5209" y="3123"/>
                  <a:pt x="5217" y="3107"/>
                </a:cubicBezTo>
                <a:cubicBezTo>
                  <a:pt x="5232" y="3091"/>
                  <a:pt x="5240" y="3099"/>
                  <a:pt x="5240" y="3083"/>
                </a:cubicBezTo>
                <a:cubicBezTo>
                  <a:pt x="5240" y="3059"/>
                  <a:pt x="5248" y="3043"/>
                  <a:pt x="5232" y="3020"/>
                </a:cubicBezTo>
                <a:cubicBezTo>
                  <a:pt x="5224" y="2996"/>
                  <a:pt x="5209" y="2980"/>
                  <a:pt x="5217" y="2965"/>
                </a:cubicBezTo>
                <a:cubicBezTo>
                  <a:pt x="5217" y="2957"/>
                  <a:pt x="5224" y="2925"/>
                  <a:pt x="5232" y="2925"/>
                </a:cubicBezTo>
                <a:cubicBezTo>
                  <a:pt x="5248" y="2925"/>
                  <a:pt x="5248" y="2901"/>
                  <a:pt x="5240" y="2886"/>
                </a:cubicBezTo>
                <a:cubicBezTo>
                  <a:pt x="5232" y="2870"/>
                  <a:pt x="5193" y="2878"/>
                  <a:pt x="5217" y="2854"/>
                </a:cubicBezTo>
                <a:cubicBezTo>
                  <a:pt x="5248" y="2822"/>
                  <a:pt x="5248" y="2838"/>
                  <a:pt x="5272" y="2799"/>
                </a:cubicBezTo>
                <a:cubicBezTo>
                  <a:pt x="5288" y="2759"/>
                  <a:pt x="5288" y="2727"/>
                  <a:pt x="5288" y="2712"/>
                </a:cubicBezTo>
                <a:cubicBezTo>
                  <a:pt x="5288" y="2688"/>
                  <a:pt x="5280" y="2672"/>
                  <a:pt x="5288" y="2648"/>
                </a:cubicBezTo>
                <a:cubicBezTo>
                  <a:pt x="5296" y="2617"/>
                  <a:pt x="5288" y="2585"/>
                  <a:pt x="5272" y="2553"/>
                </a:cubicBezTo>
                <a:cubicBezTo>
                  <a:pt x="5256" y="2522"/>
                  <a:pt x="5232" y="2546"/>
                  <a:pt x="5232" y="2498"/>
                </a:cubicBezTo>
                <a:cubicBezTo>
                  <a:pt x="5232" y="2459"/>
                  <a:pt x="5217" y="2435"/>
                  <a:pt x="5201" y="2419"/>
                </a:cubicBezTo>
                <a:cubicBezTo>
                  <a:pt x="5185" y="2403"/>
                  <a:pt x="5161" y="2403"/>
                  <a:pt x="5169" y="2380"/>
                </a:cubicBezTo>
                <a:cubicBezTo>
                  <a:pt x="5177" y="2356"/>
                  <a:pt x="5185" y="2348"/>
                  <a:pt x="5177" y="2316"/>
                </a:cubicBezTo>
                <a:cubicBezTo>
                  <a:pt x="5161" y="2277"/>
                  <a:pt x="5130" y="2261"/>
                  <a:pt x="5114" y="2237"/>
                </a:cubicBezTo>
                <a:cubicBezTo>
                  <a:pt x="5098" y="2213"/>
                  <a:pt x="5066" y="2198"/>
                  <a:pt x="5066" y="2198"/>
                </a:cubicBezTo>
                <a:cubicBezTo>
                  <a:pt x="5059" y="1455"/>
                  <a:pt x="5059" y="1455"/>
                  <a:pt x="5059" y="1455"/>
                </a:cubicBezTo>
                <a:cubicBezTo>
                  <a:pt x="5059" y="1455"/>
                  <a:pt x="5043" y="1431"/>
                  <a:pt x="5019" y="1431"/>
                </a:cubicBezTo>
                <a:cubicBezTo>
                  <a:pt x="4987" y="1431"/>
                  <a:pt x="4964" y="1423"/>
                  <a:pt x="4956" y="1431"/>
                </a:cubicBezTo>
                <a:cubicBezTo>
                  <a:pt x="4940" y="1431"/>
                  <a:pt x="4948" y="1478"/>
                  <a:pt x="4924" y="1463"/>
                </a:cubicBezTo>
                <a:cubicBezTo>
                  <a:pt x="4900" y="1439"/>
                  <a:pt x="4916" y="1399"/>
                  <a:pt x="4884" y="1399"/>
                </a:cubicBezTo>
                <a:cubicBezTo>
                  <a:pt x="4853" y="1391"/>
                  <a:pt x="4869" y="1407"/>
                  <a:pt x="4829" y="1407"/>
                </a:cubicBezTo>
                <a:cubicBezTo>
                  <a:pt x="4797" y="1407"/>
                  <a:pt x="4774" y="1391"/>
                  <a:pt x="4766" y="1376"/>
                </a:cubicBezTo>
                <a:cubicBezTo>
                  <a:pt x="4758" y="1368"/>
                  <a:pt x="4726" y="1376"/>
                  <a:pt x="4687" y="1328"/>
                </a:cubicBezTo>
                <a:cubicBezTo>
                  <a:pt x="4647" y="1281"/>
                  <a:pt x="4624" y="1265"/>
                  <a:pt x="4600" y="1265"/>
                </a:cubicBezTo>
                <a:cubicBezTo>
                  <a:pt x="4576" y="1265"/>
                  <a:pt x="4568" y="1289"/>
                  <a:pt x="4553" y="1305"/>
                </a:cubicBezTo>
                <a:cubicBezTo>
                  <a:pt x="4544" y="1320"/>
                  <a:pt x="4529" y="1344"/>
                  <a:pt x="4497" y="1320"/>
                </a:cubicBezTo>
                <a:cubicBezTo>
                  <a:pt x="4466" y="1296"/>
                  <a:pt x="4473" y="1281"/>
                  <a:pt x="4450" y="1281"/>
                </a:cubicBezTo>
                <a:cubicBezTo>
                  <a:pt x="4434" y="1281"/>
                  <a:pt x="4386" y="1281"/>
                  <a:pt x="4386" y="1305"/>
                </a:cubicBezTo>
                <a:cubicBezTo>
                  <a:pt x="4379" y="1336"/>
                  <a:pt x="4363" y="1360"/>
                  <a:pt x="4331" y="1344"/>
                </a:cubicBezTo>
                <a:cubicBezTo>
                  <a:pt x="4307" y="1320"/>
                  <a:pt x="4323" y="1305"/>
                  <a:pt x="4292" y="1312"/>
                </a:cubicBezTo>
                <a:cubicBezTo>
                  <a:pt x="4252" y="1320"/>
                  <a:pt x="4220" y="1344"/>
                  <a:pt x="4204" y="1368"/>
                </a:cubicBezTo>
                <a:cubicBezTo>
                  <a:pt x="4181" y="1391"/>
                  <a:pt x="4165" y="1423"/>
                  <a:pt x="4141" y="1399"/>
                </a:cubicBezTo>
                <a:cubicBezTo>
                  <a:pt x="4110" y="1383"/>
                  <a:pt x="4094" y="1368"/>
                  <a:pt x="4062" y="1336"/>
                </a:cubicBezTo>
                <a:cubicBezTo>
                  <a:pt x="4039" y="1312"/>
                  <a:pt x="4016" y="1281"/>
                  <a:pt x="4008" y="1305"/>
                </a:cubicBezTo>
                <a:cubicBezTo>
                  <a:pt x="4000" y="1328"/>
                  <a:pt x="3992" y="1352"/>
                  <a:pt x="3976" y="1336"/>
                </a:cubicBezTo>
                <a:cubicBezTo>
                  <a:pt x="3953" y="1312"/>
                  <a:pt x="3945" y="1296"/>
                  <a:pt x="3929" y="1281"/>
                </a:cubicBezTo>
                <a:cubicBezTo>
                  <a:pt x="3913" y="1273"/>
                  <a:pt x="3913" y="1241"/>
                  <a:pt x="3897" y="1273"/>
                </a:cubicBezTo>
                <a:cubicBezTo>
                  <a:pt x="3881" y="1312"/>
                  <a:pt x="3881" y="1305"/>
                  <a:pt x="3881" y="1336"/>
                </a:cubicBezTo>
                <a:cubicBezTo>
                  <a:pt x="3881" y="1360"/>
                  <a:pt x="3874" y="1399"/>
                  <a:pt x="3858" y="1391"/>
                </a:cubicBezTo>
                <a:cubicBezTo>
                  <a:pt x="3842" y="1383"/>
                  <a:pt x="3818" y="1383"/>
                  <a:pt x="3826" y="1352"/>
                </a:cubicBezTo>
                <a:cubicBezTo>
                  <a:pt x="3834" y="1320"/>
                  <a:pt x="3842" y="1305"/>
                  <a:pt x="3826" y="1305"/>
                </a:cubicBezTo>
                <a:cubicBezTo>
                  <a:pt x="3810" y="1305"/>
                  <a:pt x="3739" y="1296"/>
                  <a:pt x="3739" y="1312"/>
                </a:cubicBezTo>
                <a:cubicBezTo>
                  <a:pt x="3739" y="1336"/>
                  <a:pt x="3708" y="1336"/>
                  <a:pt x="3692" y="1320"/>
                </a:cubicBezTo>
                <a:cubicBezTo>
                  <a:pt x="3684" y="1305"/>
                  <a:pt x="3676" y="1289"/>
                  <a:pt x="3644" y="1281"/>
                </a:cubicBezTo>
                <a:cubicBezTo>
                  <a:pt x="3613" y="1273"/>
                  <a:pt x="3589" y="1273"/>
                  <a:pt x="3581" y="1296"/>
                </a:cubicBezTo>
                <a:cubicBezTo>
                  <a:pt x="3565" y="1312"/>
                  <a:pt x="3534" y="1352"/>
                  <a:pt x="3518" y="1320"/>
                </a:cubicBezTo>
                <a:cubicBezTo>
                  <a:pt x="3510" y="1296"/>
                  <a:pt x="3526" y="1265"/>
                  <a:pt x="3510" y="1249"/>
                </a:cubicBezTo>
                <a:cubicBezTo>
                  <a:pt x="3486" y="1241"/>
                  <a:pt x="3478" y="1249"/>
                  <a:pt x="3478" y="1225"/>
                </a:cubicBezTo>
                <a:cubicBezTo>
                  <a:pt x="3478" y="1202"/>
                  <a:pt x="3486" y="1186"/>
                  <a:pt x="3462" y="1186"/>
                </a:cubicBezTo>
                <a:cubicBezTo>
                  <a:pt x="3431" y="1186"/>
                  <a:pt x="3407" y="1178"/>
                  <a:pt x="3399" y="1194"/>
                </a:cubicBezTo>
                <a:cubicBezTo>
                  <a:pt x="3399" y="1202"/>
                  <a:pt x="3375" y="1178"/>
                  <a:pt x="3368" y="1210"/>
                </a:cubicBezTo>
                <a:cubicBezTo>
                  <a:pt x="3360" y="1241"/>
                  <a:pt x="3328" y="1249"/>
                  <a:pt x="3320" y="1225"/>
                </a:cubicBezTo>
                <a:cubicBezTo>
                  <a:pt x="3320" y="1202"/>
                  <a:pt x="3320" y="1194"/>
                  <a:pt x="3289" y="1186"/>
                </a:cubicBezTo>
                <a:cubicBezTo>
                  <a:pt x="3257" y="1186"/>
                  <a:pt x="3225" y="1210"/>
                  <a:pt x="3202" y="1194"/>
                </a:cubicBezTo>
                <a:cubicBezTo>
                  <a:pt x="3202" y="1194"/>
                  <a:pt x="3186" y="1162"/>
                  <a:pt x="3146" y="1162"/>
                </a:cubicBezTo>
                <a:cubicBezTo>
                  <a:pt x="3099" y="1170"/>
                  <a:pt x="3091" y="1154"/>
                  <a:pt x="3059" y="1146"/>
                </a:cubicBezTo>
                <a:cubicBezTo>
                  <a:pt x="3028" y="1138"/>
                  <a:pt x="3036" y="1099"/>
                  <a:pt x="3028" y="1075"/>
                </a:cubicBezTo>
                <a:cubicBezTo>
                  <a:pt x="3012" y="1052"/>
                  <a:pt x="2996" y="1020"/>
                  <a:pt x="2980" y="1028"/>
                </a:cubicBezTo>
                <a:cubicBezTo>
                  <a:pt x="2957" y="1036"/>
                  <a:pt x="2972" y="1075"/>
                  <a:pt x="2933" y="1059"/>
                </a:cubicBezTo>
                <a:cubicBezTo>
                  <a:pt x="2885" y="1052"/>
                  <a:pt x="2885" y="1083"/>
                  <a:pt x="2854" y="1052"/>
                </a:cubicBezTo>
                <a:cubicBezTo>
                  <a:pt x="2814" y="1020"/>
                  <a:pt x="2806" y="988"/>
                  <a:pt x="2775" y="965"/>
                </a:cubicBezTo>
                <a:cubicBezTo>
                  <a:pt x="2743" y="941"/>
                  <a:pt x="2759" y="55"/>
                  <a:pt x="2759" y="55"/>
                </a:cubicBezTo>
                <a:cubicBezTo>
                  <a:pt x="1613" y="0"/>
                  <a:pt x="1613" y="0"/>
                  <a:pt x="1613" y="0"/>
                </a:cubicBezTo>
                <a:cubicBezTo>
                  <a:pt x="1470" y="2095"/>
                  <a:pt x="1470" y="2095"/>
                  <a:pt x="1470" y="2095"/>
                </a:cubicBezTo>
                <a:cubicBezTo>
                  <a:pt x="1470" y="2095"/>
                  <a:pt x="1470" y="2142"/>
                  <a:pt x="1439" y="2142"/>
                </a:cubicBezTo>
                <a:cubicBezTo>
                  <a:pt x="1415" y="2142"/>
                  <a:pt x="39" y="2024"/>
                  <a:pt x="39" y="2024"/>
                </a:cubicBezTo>
                <a:cubicBezTo>
                  <a:pt x="39" y="2024"/>
                  <a:pt x="0" y="1984"/>
                  <a:pt x="71" y="2127"/>
                </a:cubicBezTo>
                <a:cubicBezTo>
                  <a:pt x="87" y="2127"/>
                  <a:pt x="103" y="2135"/>
                  <a:pt x="103" y="2135"/>
                </a:cubicBezTo>
                <a:cubicBezTo>
                  <a:pt x="111" y="2135"/>
                  <a:pt x="182" y="2182"/>
                  <a:pt x="182" y="2253"/>
                </a:cubicBezTo>
                <a:cubicBezTo>
                  <a:pt x="182" y="2316"/>
                  <a:pt x="190" y="2277"/>
                  <a:pt x="253" y="2316"/>
                </a:cubicBezTo>
                <a:cubicBezTo>
                  <a:pt x="308" y="2348"/>
                  <a:pt x="332" y="2372"/>
                  <a:pt x="371" y="2419"/>
                </a:cubicBezTo>
                <a:cubicBezTo>
                  <a:pt x="411" y="2459"/>
                  <a:pt x="427" y="2466"/>
                  <a:pt x="443" y="2530"/>
                </a:cubicBezTo>
                <a:cubicBezTo>
                  <a:pt x="458" y="2593"/>
                  <a:pt x="506" y="2569"/>
                  <a:pt x="545" y="2609"/>
                </a:cubicBezTo>
                <a:cubicBezTo>
                  <a:pt x="593" y="2648"/>
                  <a:pt x="609" y="2672"/>
                  <a:pt x="672" y="2719"/>
                </a:cubicBezTo>
                <a:cubicBezTo>
                  <a:pt x="735" y="2767"/>
                  <a:pt x="719" y="2767"/>
                  <a:pt x="719" y="2806"/>
                </a:cubicBezTo>
                <a:cubicBezTo>
                  <a:pt x="719" y="2846"/>
                  <a:pt x="696" y="2830"/>
                  <a:pt x="767" y="2909"/>
                </a:cubicBezTo>
                <a:cubicBezTo>
                  <a:pt x="830" y="2988"/>
                  <a:pt x="759" y="2957"/>
                  <a:pt x="743" y="3012"/>
                </a:cubicBezTo>
                <a:cubicBezTo>
                  <a:pt x="719" y="3059"/>
                  <a:pt x="782" y="3123"/>
                  <a:pt x="798" y="3178"/>
                </a:cubicBezTo>
                <a:cubicBezTo>
                  <a:pt x="814" y="3225"/>
                  <a:pt x="838" y="3225"/>
                  <a:pt x="885" y="3241"/>
                </a:cubicBezTo>
                <a:cubicBezTo>
                  <a:pt x="925" y="3257"/>
                  <a:pt x="909" y="3265"/>
                  <a:pt x="925" y="3296"/>
                </a:cubicBezTo>
                <a:cubicBezTo>
                  <a:pt x="949" y="3336"/>
                  <a:pt x="1012" y="3360"/>
                  <a:pt x="1044" y="3360"/>
                </a:cubicBezTo>
                <a:cubicBezTo>
                  <a:pt x="1083" y="3360"/>
                  <a:pt x="1138" y="3439"/>
                  <a:pt x="1154" y="3431"/>
                </a:cubicBezTo>
                <a:cubicBezTo>
                  <a:pt x="1178" y="3423"/>
                  <a:pt x="1288" y="3502"/>
                  <a:pt x="1344" y="3542"/>
                </a:cubicBezTo>
                <a:cubicBezTo>
                  <a:pt x="1407" y="3581"/>
                  <a:pt x="1383" y="3510"/>
                  <a:pt x="1431" y="3486"/>
                </a:cubicBezTo>
                <a:cubicBezTo>
                  <a:pt x="1478" y="3463"/>
                  <a:pt x="1478" y="3399"/>
                  <a:pt x="1486" y="3360"/>
                </a:cubicBezTo>
                <a:cubicBezTo>
                  <a:pt x="1502" y="3320"/>
                  <a:pt x="1526" y="3289"/>
                  <a:pt x="1541" y="3265"/>
                </a:cubicBezTo>
                <a:cubicBezTo>
                  <a:pt x="1549" y="3241"/>
                  <a:pt x="1534" y="3194"/>
                  <a:pt x="1613" y="3186"/>
                </a:cubicBezTo>
                <a:cubicBezTo>
                  <a:pt x="1692" y="3178"/>
                  <a:pt x="1692" y="3139"/>
                  <a:pt x="1739" y="3139"/>
                </a:cubicBezTo>
                <a:cubicBezTo>
                  <a:pt x="1794" y="3146"/>
                  <a:pt x="1794" y="3186"/>
                  <a:pt x="1826" y="3186"/>
                </a:cubicBezTo>
                <a:cubicBezTo>
                  <a:pt x="1850" y="3194"/>
                  <a:pt x="1850" y="3186"/>
                  <a:pt x="1889" y="3178"/>
                </a:cubicBezTo>
                <a:cubicBezTo>
                  <a:pt x="1929" y="3162"/>
                  <a:pt x="1929" y="3178"/>
                  <a:pt x="1952" y="3202"/>
                </a:cubicBezTo>
                <a:cubicBezTo>
                  <a:pt x="1968" y="3217"/>
                  <a:pt x="2008" y="3210"/>
                  <a:pt x="2024" y="3194"/>
                </a:cubicBezTo>
                <a:cubicBezTo>
                  <a:pt x="2047" y="3178"/>
                  <a:pt x="2127" y="3296"/>
                  <a:pt x="2166" y="3328"/>
                </a:cubicBezTo>
                <a:cubicBezTo>
                  <a:pt x="2205" y="3368"/>
                  <a:pt x="2277" y="3431"/>
                  <a:pt x="2324" y="3463"/>
                </a:cubicBezTo>
                <a:cubicBezTo>
                  <a:pt x="2372" y="3494"/>
                  <a:pt x="2316" y="3510"/>
                  <a:pt x="2419" y="3660"/>
                </a:cubicBezTo>
                <a:cubicBezTo>
                  <a:pt x="2522" y="3810"/>
                  <a:pt x="2482" y="3834"/>
                  <a:pt x="2514" y="3874"/>
                </a:cubicBezTo>
                <a:cubicBezTo>
                  <a:pt x="2545" y="3905"/>
                  <a:pt x="2498" y="3921"/>
                  <a:pt x="2538" y="3945"/>
                </a:cubicBezTo>
                <a:cubicBezTo>
                  <a:pt x="2585" y="3969"/>
                  <a:pt x="2688" y="4095"/>
                  <a:pt x="2704" y="4134"/>
                </a:cubicBezTo>
                <a:cubicBezTo>
                  <a:pt x="2727" y="4174"/>
                  <a:pt x="2727" y="4206"/>
                  <a:pt x="2767" y="4214"/>
                </a:cubicBezTo>
                <a:cubicBezTo>
                  <a:pt x="2806" y="4222"/>
                  <a:pt x="2814" y="4253"/>
                  <a:pt x="2838" y="4269"/>
                </a:cubicBezTo>
                <a:cubicBezTo>
                  <a:pt x="2862" y="4293"/>
                  <a:pt x="2838" y="4293"/>
                  <a:pt x="2838" y="4324"/>
                </a:cubicBezTo>
                <a:cubicBezTo>
                  <a:pt x="2830" y="4356"/>
                  <a:pt x="2814" y="4380"/>
                  <a:pt x="2870" y="4411"/>
                </a:cubicBezTo>
                <a:cubicBezTo>
                  <a:pt x="2917" y="4443"/>
                  <a:pt x="2830" y="4474"/>
                  <a:pt x="2862" y="4514"/>
                </a:cubicBezTo>
                <a:cubicBezTo>
                  <a:pt x="2893" y="4553"/>
                  <a:pt x="2941" y="4648"/>
                  <a:pt x="2964" y="4672"/>
                </a:cubicBezTo>
                <a:cubicBezTo>
                  <a:pt x="2988" y="4696"/>
                  <a:pt x="2949" y="4743"/>
                  <a:pt x="2972" y="4759"/>
                </a:cubicBezTo>
                <a:cubicBezTo>
                  <a:pt x="3004" y="4775"/>
                  <a:pt x="2988" y="4806"/>
                  <a:pt x="3012" y="4806"/>
                </a:cubicBezTo>
                <a:cubicBezTo>
                  <a:pt x="3028" y="4814"/>
                  <a:pt x="3067" y="4822"/>
                  <a:pt x="3115" y="4854"/>
                </a:cubicBezTo>
                <a:cubicBezTo>
                  <a:pt x="3170" y="4878"/>
                  <a:pt x="3154" y="4893"/>
                  <a:pt x="3202" y="4886"/>
                </a:cubicBezTo>
                <a:cubicBezTo>
                  <a:pt x="3241" y="4886"/>
                  <a:pt x="3257" y="4901"/>
                  <a:pt x="3312" y="4941"/>
                </a:cubicBezTo>
                <a:cubicBezTo>
                  <a:pt x="3360" y="4973"/>
                  <a:pt x="3375" y="4988"/>
                  <a:pt x="3423" y="4988"/>
                </a:cubicBezTo>
                <a:cubicBezTo>
                  <a:pt x="3470" y="4996"/>
                  <a:pt x="3478" y="4996"/>
                  <a:pt x="3510" y="4973"/>
                </a:cubicBezTo>
                <a:cubicBezTo>
                  <a:pt x="3542" y="4949"/>
                  <a:pt x="3597" y="5004"/>
                  <a:pt x="3637" y="5020"/>
                </a:cubicBezTo>
                <a:cubicBezTo>
                  <a:pt x="3668" y="5036"/>
                  <a:pt x="3684" y="5067"/>
                  <a:pt x="3708" y="5083"/>
                </a:cubicBezTo>
                <a:cubicBezTo>
                  <a:pt x="3723" y="5107"/>
                  <a:pt x="3715" y="5115"/>
                  <a:pt x="3747" y="5107"/>
                </a:cubicBezTo>
                <a:cubicBezTo>
                  <a:pt x="3779" y="5099"/>
                  <a:pt x="3763" y="5075"/>
                  <a:pt x="3763" y="5075"/>
                </a:cubicBezTo>
                <a:cubicBezTo>
                  <a:pt x="3763" y="5075"/>
                  <a:pt x="3794" y="5052"/>
                  <a:pt x="3802" y="5044"/>
                </a:cubicBezTo>
                <a:cubicBezTo>
                  <a:pt x="3810" y="5028"/>
                  <a:pt x="3826" y="5044"/>
                  <a:pt x="3834" y="5044"/>
                </a:cubicBezTo>
                <a:cubicBezTo>
                  <a:pt x="3834" y="5036"/>
                  <a:pt x="3826" y="5036"/>
                  <a:pt x="3826" y="5036"/>
                </a:cubicBezTo>
                <a:cubicBezTo>
                  <a:pt x="3818" y="4980"/>
                  <a:pt x="3810" y="4996"/>
                  <a:pt x="3802" y="5012"/>
                </a:cubicBezTo>
                <a:cubicBezTo>
                  <a:pt x="3794" y="5020"/>
                  <a:pt x="3794" y="5044"/>
                  <a:pt x="3779" y="5028"/>
                </a:cubicBezTo>
                <a:cubicBezTo>
                  <a:pt x="3771" y="5012"/>
                  <a:pt x="3802" y="5012"/>
                  <a:pt x="3779" y="4973"/>
                </a:cubicBezTo>
                <a:cubicBezTo>
                  <a:pt x="3763" y="4941"/>
                  <a:pt x="3755" y="4949"/>
                  <a:pt x="3747" y="4901"/>
                </a:cubicBezTo>
                <a:cubicBezTo>
                  <a:pt x="3739" y="4854"/>
                  <a:pt x="3708" y="4870"/>
                  <a:pt x="3708" y="4814"/>
                </a:cubicBezTo>
                <a:cubicBezTo>
                  <a:pt x="3708" y="4759"/>
                  <a:pt x="3731" y="4727"/>
                  <a:pt x="3708" y="4696"/>
                </a:cubicBezTo>
                <a:cubicBezTo>
                  <a:pt x="3684" y="4664"/>
                  <a:pt x="3668" y="4656"/>
                  <a:pt x="3676" y="4633"/>
                </a:cubicBezTo>
                <a:cubicBezTo>
                  <a:pt x="3684" y="4609"/>
                  <a:pt x="3660" y="4617"/>
                  <a:pt x="3660" y="4593"/>
                </a:cubicBezTo>
                <a:cubicBezTo>
                  <a:pt x="3652" y="4569"/>
                  <a:pt x="3652" y="4562"/>
                  <a:pt x="3676" y="4553"/>
                </a:cubicBezTo>
                <a:cubicBezTo>
                  <a:pt x="3700" y="4538"/>
                  <a:pt x="3708" y="4522"/>
                  <a:pt x="3708" y="4506"/>
                </a:cubicBezTo>
                <a:cubicBezTo>
                  <a:pt x="3700" y="4490"/>
                  <a:pt x="3723" y="4514"/>
                  <a:pt x="3723" y="4553"/>
                </a:cubicBezTo>
                <a:cubicBezTo>
                  <a:pt x="3723" y="4593"/>
                  <a:pt x="3739" y="4727"/>
                  <a:pt x="3755" y="4743"/>
                </a:cubicBezTo>
                <a:cubicBezTo>
                  <a:pt x="3771" y="4767"/>
                  <a:pt x="3802" y="4862"/>
                  <a:pt x="3802" y="4878"/>
                </a:cubicBezTo>
                <a:cubicBezTo>
                  <a:pt x="3794" y="4901"/>
                  <a:pt x="3802" y="4957"/>
                  <a:pt x="3818" y="4941"/>
                </a:cubicBezTo>
                <a:cubicBezTo>
                  <a:pt x="3826" y="4925"/>
                  <a:pt x="3826" y="4925"/>
                  <a:pt x="3818" y="4886"/>
                </a:cubicBezTo>
                <a:cubicBezTo>
                  <a:pt x="3802" y="4838"/>
                  <a:pt x="3794" y="4775"/>
                  <a:pt x="3779" y="4712"/>
                </a:cubicBezTo>
                <a:cubicBezTo>
                  <a:pt x="3755" y="4640"/>
                  <a:pt x="3747" y="4617"/>
                  <a:pt x="3747" y="4577"/>
                </a:cubicBezTo>
                <a:cubicBezTo>
                  <a:pt x="3747" y="4546"/>
                  <a:pt x="3739" y="4522"/>
                  <a:pt x="3731" y="4498"/>
                </a:cubicBezTo>
                <a:cubicBezTo>
                  <a:pt x="3723" y="4474"/>
                  <a:pt x="3723" y="4467"/>
                  <a:pt x="3715" y="4451"/>
                </a:cubicBezTo>
                <a:cubicBezTo>
                  <a:pt x="3700" y="4435"/>
                  <a:pt x="3692" y="4435"/>
                  <a:pt x="3668" y="4435"/>
                </a:cubicBezTo>
                <a:cubicBezTo>
                  <a:pt x="3652" y="4435"/>
                  <a:pt x="3637" y="4451"/>
                  <a:pt x="3621" y="4435"/>
                </a:cubicBezTo>
                <a:cubicBezTo>
                  <a:pt x="3597" y="4411"/>
                  <a:pt x="3581" y="4411"/>
                  <a:pt x="3597" y="4395"/>
                </a:cubicBezTo>
                <a:cubicBezTo>
                  <a:pt x="3613" y="4387"/>
                  <a:pt x="3652" y="4395"/>
                  <a:pt x="3676" y="4403"/>
                </a:cubicBezTo>
                <a:cubicBezTo>
                  <a:pt x="3692" y="4411"/>
                  <a:pt x="3700" y="4419"/>
                  <a:pt x="3715" y="4403"/>
                </a:cubicBezTo>
                <a:cubicBezTo>
                  <a:pt x="3731" y="4395"/>
                  <a:pt x="3731" y="4364"/>
                  <a:pt x="3739" y="4380"/>
                </a:cubicBezTo>
                <a:cubicBezTo>
                  <a:pt x="3739" y="4403"/>
                  <a:pt x="3723" y="4427"/>
                  <a:pt x="3739" y="4427"/>
                </a:cubicBezTo>
                <a:cubicBezTo>
                  <a:pt x="3763" y="4427"/>
                  <a:pt x="3755" y="4411"/>
                  <a:pt x="3763" y="4387"/>
                </a:cubicBezTo>
                <a:cubicBezTo>
                  <a:pt x="3763" y="4364"/>
                  <a:pt x="3826" y="4245"/>
                  <a:pt x="3834" y="4222"/>
                </a:cubicBezTo>
                <a:cubicBezTo>
                  <a:pt x="3850" y="4190"/>
                  <a:pt x="3850" y="4166"/>
                  <a:pt x="3834" y="4182"/>
                </a:cubicBezTo>
                <a:cubicBezTo>
                  <a:pt x="3818" y="4198"/>
                  <a:pt x="3802" y="4206"/>
                  <a:pt x="3802" y="4229"/>
                </a:cubicBezTo>
                <a:cubicBezTo>
                  <a:pt x="3802" y="4253"/>
                  <a:pt x="3794" y="4277"/>
                  <a:pt x="3779" y="4285"/>
                </a:cubicBezTo>
                <a:cubicBezTo>
                  <a:pt x="3771" y="4285"/>
                  <a:pt x="3771" y="4293"/>
                  <a:pt x="3771" y="4253"/>
                </a:cubicBezTo>
                <a:cubicBezTo>
                  <a:pt x="3771" y="4222"/>
                  <a:pt x="3771" y="4229"/>
                  <a:pt x="3747" y="4206"/>
                </a:cubicBezTo>
                <a:cubicBezTo>
                  <a:pt x="3723" y="4190"/>
                  <a:pt x="3700" y="4198"/>
                  <a:pt x="3700" y="4174"/>
                </a:cubicBezTo>
                <a:cubicBezTo>
                  <a:pt x="3700" y="4150"/>
                  <a:pt x="3684" y="4142"/>
                  <a:pt x="3708" y="4142"/>
                </a:cubicBezTo>
                <a:cubicBezTo>
                  <a:pt x="3731" y="4142"/>
                  <a:pt x="3755" y="4134"/>
                  <a:pt x="3771" y="4142"/>
                </a:cubicBezTo>
                <a:cubicBezTo>
                  <a:pt x="3779" y="4150"/>
                  <a:pt x="3779" y="4174"/>
                  <a:pt x="3794" y="4174"/>
                </a:cubicBezTo>
                <a:cubicBezTo>
                  <a:pt x="3810" y="4174"/>
                  <a:pt x="3802" y="4174"/>
                  <a:pt x="3826" y="4142"/>
                </a:cubicBezTo>
                <a:cubicBezTo>
                  <a:pt x="3842" y="4119"/>
                  <a:pt x="3897" y="4040"/>
                  <a:pt x="3874" y="4047"/>
                </a:cubicBezTo>
                <a:cubicBezTo>
                  <a:pt x="3850" y="4047"/>
                  <a:pt x="3826" y="4079"/>
                  <a:pt x="3826" y="4056"/>
                </a:cubicBezTo>
                <a:cubicBezTo>
                  <a:pt x="3818" y="4040"/>
                  <a:pt x="3818" y="4016"/>
                  <a:pt x="3842" y="4016"/>
                </a:cubicBezTo>
                <a:cubicBezTo>
                  <a:pt x="3858" y="4016"/>
                  <a:pt x="3881" y="3992"/>
                  <a:pt x="3905" y="4008"/>
                </a:cubicBezTo>
                <a:cubicBezTo>
                  <a:pt x="3929" y="4024"/>
                  <a:pt x="3929" y="4032"/>
                  <a:pt x="3937" y="4016"/>
                </a:cubicBezTo>
                <a:cubicBezTo>
                  <a:pt x="3953" y="4008"/>
                  <a:pt x="4016" y="3945"/>
                  <a:pt x="3992" y="3937"/>
                </a:cubicBezTo>
                <a:cubicBezTo>
                  <a:pt x="3961" y="3937"/>
                  <a:pt x="3961" y="3929"/>
                  <a:pt x="3961" y="3913"/>
                </a:cubicBezTo>
                <a:cubicBezTo>
                  <a:pt x="3961" y="3897"/>
                  <a:pt x="3961" y="3866"/>
                  <a:pt x="3992" y="3897"/>
                </a:cubicBezTo>
                <a:cubicBezTo>
                  <a:pt x="4023" y="3929"/>
                  <a:pt x="4000" y="3937"/>
                  <a:pt x="4039" y="3937"/>
                </a:cubicBezTo>
                <a:cubicBezTo>
                  <a:pt x="4070" y="3937"/>
                  <a:pt x="4094" y="3897"/>
                  <a:pt x="4094" y="3921"/>
                </a:cubicBezTo>
                <a:cubicBezTo>
                  <a:pt x="4086" y="3937"/>
                  <a:pt x="3984" y="4000"/>
                  <a:pt x="3992" y="4016"/>
                </a:cubicBezTo>
                <a:cubicBezTo>
                  <a:pt x="4000" y="4032"/>
                  <a:pt x="4016" y="4016"/>
                  <a:pt x="4039" y="4000"/>
                </a:cubicBezTo>
                <a:cubicBezTo>
                  <a:pt x="4054" y="3984"/>
                  <a:pt x="4165" y="3921"/>
                  <a:pt x="4141" y="3905"/>
                </a:cubicBezTo>
                <a:cubicBezTo>
                  <a:pt x="4118" y="3897"/>
                  <a:pt x="4149" y="3874"/>
                  <a:pt x="4110" y="3858"/>
                </a:cubicBezTo>
                <a:cubicBezTo>
                  <a:pt x="4070" y="3842"/>
                  <a:pt x="4094" y="3834"/>
                  <a:pt x="4070" y="3818"/>
                </a:cubicBezTo>
                <a:cubicBezTo>
                  <a:pt x="4054" y="3795"/>
                  <a:pt x="4039" y="3771"/>
                  <a:pt x="4054" y="3763"/>
                </a:cubicBezTo>
                <a:cubicBezTo>
                  <a:pt x="4078" y="3755"/>
                  <a:pt x="4062" y="3787"/>
                  <a:pt x="4094" y="3795"/>
                </a:cubicBezTo>
                <a:cubicBezTo>
                  <a:pt x="4126" y="3810"/>
                  <a:pt x="4141" y="3826"/>
                  <a:pt x="4157" y="3803"/>
                </a:cubicBezTo>
                <a:cubicBezTo>
                  <a:pt x="4173" y="3779"/>
                  <a:pt x="4181" y="3779"/>
                  <a:pt x="4204" y="3787"/>
                </a:cubicBezTo>
                <a:cubicBezTo>
                  <a:pt x="4220" y="3795"/>
                  <a:pt x="4244" y="3818"/>
                  <a:pt x="4268" y="3810"/>
                </a:cubicBezTo>
                <a:cubicBezTo>
                  <a:pt x="4292" y="3810"/>
                  <a:pt x="4276" y="3826"/>
                  <a:pt x="4252" y="3834"/>
                </a:cubicBezTo>
                <a:cubicBezTo>
                  <a:pt x="4228" y="3842"/>
                  <a:pt x="4213" y="3874"/>
                  <a:pt x="4220" y="3874"/>
                </a:cubicBezTo>
                <a:cubicBezTo>
                  <a:pt x="4236" y="3874"/>
                  <a:pt x="4276" y="3842"/>
                  <a:pt x="4323" y="3818"/>
                </a:cubicBezTo>
                <a:cubicBezTo>
                  <a:pt x="4371" y="3795"/>
                  <a:pt x="4402" y="3779"/>
                  <a:pt x="4386" y="3771"/>
                </a:cubicBezTo>
                <a:cubicBezTo>
                  <a:pt x="4371" y="3755"/>
                  <a:pt x="4379" y="3755"/>
                  <a:pt x="4402" y="3747"/>
                </a:cubicBezTo>
                <a:cubicBezTo>
                  <a:pt x="4426" y="3747"/>
                  <a:pt x="4450" y="3739"/>
                  <a:pt x="4473" y="3723"/>
                </a:cubicBezTo>
                <a:cubicBezTo>
                  <a:pt x="4489" y="3708"/>
                  <a:pt x="4616" y="3644"/>
                  <a:pt x="4639" y="3597"/>
                </a:cubicBezTo>
                <a:cubicBezTo>
                  <a:pt x="4663" y="3549"/>
                  <a:pt x="4647" y="3534"/>
                  <a:pt x="4679" y="3518"/>
                </a:cubicBezTo>
                <a:cubicBezTo>
                  <a:pt x="4703" y="3502"/>
                  <a:pt x="4734" y="3478"/>
                  <a:pt x="4742" y="3470"/>
                </a:cubicBezTo>
                <a:cubicBezTo>
                  <a:pt x="4758" y="3463"/>
                  <a:pt x="4766" y="3423"/>
                  <a:pt x="4750" y="3407"/>
                </a:cubicBezTo>
                <a:cubicBezTo>
                  <a:pt x="4734" y="3383"/>
                  <a:pt x="4734" y="3383"/>
                  <a:pt x="4726" y="3360"/>
                </a:cubicBezTo>
                <a:cubicBezTo>
                  <a:pt x="4711" y="3336"/>
                  <a:pt x="4703" y="3344"/>
                  <a:pt x="4703" y="3320"/>
                </a:cubicBezTo>
                <a:cubicBezTo>
                  <a:pt x="4703" y="3296"/>
                  <a:pt x="4695" y="3281"/>
                  <a:pt x="4711" y="3289"/>
                </a:cubicBezTo>
                <a:cubicBezTo>
                  <a:pt x="4726" y="3296"/>
                  <a:pt x="4750" y="3320"/>
                  <a:pt x="4766" y="3305"/>
                </a:cubicBezTo>
                <a:cubicBezTo>
                  <a:pt x="4774" y="3281"/>
                  <a:pt x="4774" y="3281"/>
                  <a:pt x="4790" y="3265"/>
                </a:cubicBezTo>
                <a:cubicBezTo>
                  <a:pt x="4797" y="3249"/>
                  <a:pt x="4813" y="3241"/>
                  <a:pt x="4821" y="3257"/>
                </a:cubicBezTo>
                <a:cubicBezTo>
                  <a:pt x="4821" y="3265"/>
                  <a:pt x="4853" y="3281"/>
                  <a:pt x="4829" y="3289"/>
                </a:cubicBezTo>
                <a:cubicBezTo>
                  <a:pt x="4813" y="3305"/>
                  <a:pt x="4813" y="3320"/>
                  <a:pt x="4813" y="3328"/>
                </a:cubicBezTo>
                <a:cubicBezTo>
                  <a:pt x="4821" y="3336"/>
                  <a:pt x="4790" y="3336"/>
                  <a:pt x="4806" y="3352"/>
                </a:cubicBezTo>
                <a:cubicBezTo>
                  <a:pt x="4813" y="3368"/>
                  <a:pt x="4797" y="3376"/>
                  <a:pt x="4829" y="3368"/>
                </a:cubicBezTo>
                <a:cubicBezTo>
                  <a:pt x="4853" y="3368"/>
                  <a:pt x="4869" y="3368"/>
                  <a:pt x="4853" y="3376"/>
                </a:cubicBezTo>
                <a:cubicBezTo>
                  <a:pt x="4837" y="3383"/>
                  <a:pt x="4797" y="3431"/>
                  <a:pt x="4790" y="3447"/>
                </a:cubicBezTo>
                <a:cubicBezTo>
                  <a:pt x="4782" y="3463"/>
                  <a:pt x="4766" y="3478"/>
                  <a:pt x="4750" y="3486"/>
                </a:cubicBezTo>
                <a:cubicBezTo>
                  <a:pt x="4734" y="3502"/>
                  <a:pt x="4703" y="3518"/>
                  <a:pt x="4703" y="3526"/>
                </a:cubicBezTo>
                <a:cubicBezTo>
                  <a:pt x="4695" y="3542"/>
                  <a:pt x="4679" y="3557"/>
                  <a:pt x="4719" y="3542"/>
                </a:cubicBezTo>
                <a:cubicBezTo>
                  <a:pt x="4758" y="3518"/>
                  <a:pt x="4790" y="3494"/>
                  <a:pt x="4797" y="3478"/>
                </a:cubicBezTo>
                <a:cubicBezTo>
                  <a:pt x="4806" y="3455"/>
                  <a:pt x="4829" y="3415"/>
                  <a:pt x="4877" y="3392"/>
                </a:cubicBezTo>
                <a:cubicBezTo>
                  <a:pt x="4932" y="3368"/>
                  <a:pt x="4964" y="3336"/>
                  <a:pt x="4995" y="3336"/>
                </a:cubicBezTo>
                <a:cubicBezTo>
                  <a:pt x="5035" y="3328"/>
                  <a:pt x="5145" y="3273"/>
                  <a:pt x="5177" y="3273"/>
                </a:cubicBezTo>
                <a:lnTo>
                  <a:pt x="5185" y="3265"/>
                </a:lnTo>
                <a:lnTo>
                  <a:pt x="5185" y="3265"/>
                </a:lnTo>
                <a:cubicBezTo>
                  <a:pt x="5185" y="3265"/>
                  <a:pt x="5185" y="3257"/>
                  <a:pt x="5169" y="3249"/>
                </a:cubicBezTo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" name="Freeform 12"/>
          <p:cNvSpPr>
            <a:spLocks noChangeArrowheads="1"/>
          </p:cNvSpPr>
          <p:nvPr/>
        </p:nvSpPr>
        <p:spPr bwMode="auto">
          <a:xfrm>
            <a:off x="2046963" y="2599824"/>
            <a:ext cx="1042220" cy="1010637"/>
          </a:xfrm>
          <a:custGeom>
            <a:avLst/>
            <a:gdLst>
              <a:gd name="T0" fmla="*/ 3170 w 5281"/>
              <a:gd name="T1" fmla="*/ 4901 h 5124"/>
              <a:gd name="T2" fmla="*/ 2822 w 5281"/>
              <a:gd name="T3" fmla="*/ 4301 h 5124"/>
              <a:gd name="T4" fmla="*/ 2016 w 5281"/>
              <a:gd name="T5" fmla="*/ 3202 h 5124"/>
              <a:gd name="T6" fmla="*/ 1525 w 5281"/>
              <a:gd name="T7" fmla="*/ 3273 h 5124"/>
              <a:gd name="T8" fmla="*/ 893 w 5281"/>
              <a:gd name="T9" fmla="*/ 3281 h 5124"/>
              <a:gd name="T10" fmla="*/ 482 w 5281"/>
              <a:gd name="T11" fmla="*/ 2593 h 5124"/>
              <a:gd name="T12" fmla="*/ 1454 w 5281"/>
              <a:gd name="T13" fmla="*/ 2103 h 5124"/>
              <a:gd name="T14" fmla="*/ 2972 w 5281"/>
              <a:gd name="T15" fmla="*/ 1028 h 5124"/>
              <a:gd name="T16" fmla="*/ 3320 w 5281"/>
              <a:gd name="T17" fmla="*/ 1241 h 5124"/>
              <a:gd name="T18" fmla="*/ 3510 w 5281"/>
              <a:gd name="T19" fmla="*/ 1328 h 5124"/>
              <a:gd name="T20" fmla="*/ 3842 w 5281"/>
              <a:gd name="T21" fmla="*/ 1399 h 5124"/>
              <a:gd name="T22" fmla="*/ 4125 w 5281"/>
              <a:gd name="T23" fmla="*/ 1407 h 5124"/>
              <a:gd name="T24" fmla="*/ 4537 w 5281"/>
              <a:gd name="T25" fmla="*/ 1313 h 5124"/>
              <a:gd name="T26" fmla="*/ 5003 w 5281"/>
              <a:gd name="T27" fmla="*/ 1439 h 5124"/>
              <a:gd name="T28" fmla="*/ 5280 w 5281"/>
              <a:gd name="T29" fmla="*/ 2656 h 5124"/>
              <a:gd name="T30" fmla="*/ 5232 w 5281"/>
              <a:gd name="T31" fmla="*/ 3075 h 5124"/>
              <a:gd name="T32" fmla="*/ 4924 w 5281"/>
              <a:gd name="T33" fmla="*/ 3368 h 5124"/>
              <a:gd name="T34" fmla="*/ 4813 w 5281"/>
              <a:gd name="T35" fmla="*/ 3384 h 5124"/>
              <a:gd name="T36" fmla="*/ 4734 w 5281"/>
              <a:gd name="T37" fmla="*/ 3320 h 5124"/>
              <a:gd name="T38" fmla="*/ 4457 w 5281"/>
              <a:gd name="T39" fmla="*/ 3739 h 5124"/>
              <a:gd name="T40" fmla="*/ 4204 w 5281"/>
              <a:gd name="T41" fmla="*/ 3811 h 5124"/>
              <a:gd name="T42" fmla="*/ 4125 w 5281"/>
              <a:gd name="T43" fmla="*/ 3913 h 5124"/>
              <a:gd name="T44" fmla="*/ 3960 w 5281"/>
              <a:gd name="T45" fmla="*/ 3897 h 5124"/>
              <a:gd name="T46" fmla="*/ 3826 w 5281"/>
              <a:gd name="T47" fmla="*/ 4064 h 5124"/>
              <a:gd name="T48" fmla="*/ 3684 w 5281"/>
              <a:gd name="T49" fmla="*/ 4158 h 5124"/>
              <a:gd name="T50" fmla="*/ 3826 w 5281"/>
              <a:gd name="T51" fmla="*/ 4230 h 5124"/>
              <a:gd name="T52" fmla="*/ 3581 w 5281"/>
              <a:gd name="T53" fmla="*/ 4411 h 5124"/>
              <a:gd name="T54" fmla="*/ 3802 w 5281"/>
              <a:gd name="T55" fmla="*/ 4949 h 5124"/>
              <a:gd name="T56" fmla="*/ 3699 w 5281"/>
              <a:gd name="T57" fmla="*/ 4822 h 5124"/>
              <a:gd name="T58" fmla="*/ 3810 w 5281"/>
              <a:gd name="T59" fmla="*/ 5052 h 5124"/>
              <a:gd name="T60" fmla="*/ 3723 w 5281"/>
              <a:gd name="T61" fmla="*/ 5115 h 5124"/>
              <a:gd name="T62" fmla="*/ 3763 w 5281"/>
              <a:gd name="T63" fmla="*/ 4981 h 5124"/>
              <a:gd name="T64" fmla="*/ 3707 w 5281"/>
              <a:gd name="T65" fmla="*/ 4561 h 5124"/>
              <a:gd name="T66" fmla="*/ 3652 w 5281"/>
              <a:gd name="T67" fmla="*/ 4443 h 5124"/>
              <a:gd name="T68" fmla="*/ 3723 w 5281"/>
              <a:gd name="T69" fmla="*/ 4435 h 5124"/>
              <a:gd name="T70" fmla="*/ 3731 w 5281"/>
              <a:gd name="T71" fmla="*/ 4222 h 5124"/>
              <a:gd name="T72" fmla="*/ 3802 w 5281"/>
              <a:gd name="T73" fmla="*/ 4150 h 5124"/>
              <a:gd name="T74" fmla="*/ 3976 w 5281"/>
              <a:gd name="T75" fmla="*/ 3953 h 5124"/>
              <a:gd name="T76" fmla="*/ 3984 w 5281"/>
              <a:gd name="T77" fmla="*/ 4024 h 5124"/>
              <a:gd name="T78" fmla="*/ 4117 w 5281"/>
              <a:gd name="T79" fmla="*/ 3818 h 5124"/>
              <a:gd name="T80" fmla="*/ 4363 w 5281"/>
              <a:gd name="T81" fmla="*/ 3763 h 5124"/>
              <a:gd name="T82" fmla="*/ 4687 w 5281"/>
              <a:gd name="T83" fmla="*/ 3289 h 5124"/>
              <a:gd name="T84" fmla="*/ 4790 w 5281"/>
              <a:gd name="T85" fmla="*/ 3360 h 5124"/>
              <a:gd name="T86" fmla="*/ 4781 w 5281"/>
              <a:gd name="T87" fmla="*/ 3478 h 5124"/>
              <a:gd name="T88" fmla="*/ 5224 w 5281"/>
              <a:gd name="T89" fmla="*/ 3075 h 5124"/>
              <a:gd name="T90" fmla="*/ 5272 w 5281"/>
              <a:gd name="T91" fmla="*/ 2656 h 5124"/>
              <a:gd name="T92" fmla="*/ 5003 w 5281"/>
              <a:gd name="T93" fmla="*/ 1447 h 5124"/>
              <a:gd name="T94" fmla="*/ 4544 w 5281"/>
              <a:gd name="T95" fmla="*/ 1313 h 5124"/>
              <a:gd name="T96" fmla="*/ 4117 w 5281"/>
              <a:gd name="T97" fmla="*/ 1415 h 5124"/>
              <a:gd name="T98" fmla="*/ 3842 w 5281"/>
              <a:gd name="T99" fmla="*/ 1399 h 5124"/>
              <a:gd name="T100" fmla="*/ 3502 w 5281"/>
              <a:gd name="T101" fmla="*/ 1336 h 5124"/>
              <a:gd name="T102" fmla="*/ 3320 w 5281"/>
              <a:gd name="T103" fmla="*/ 1249 h 5124"/>
              <a:gd name="T104" fmla="*/ 3004 w 5281"/>
              <a:gd name="T105" fmla="*/ 1083 h 5124"/>
              <a:gd name="T106" fmla="*/ 1423 w 5281"/>
              <a:gd name="T107" fmla="*/ 2150 h 5124"/>
              <a:gd name="T108" fmla="*/ 569 w 5281"/>
              <a:gd name="T109" fmla="*/ 2648 h 5124"/>
              <a:gd name="T110" fmla="*/ 1028 w 5281"/>
              <a:gd name="T111" fmla="*/ 3368 h 5124"/>
              <a:gd name="T112" fmla="*/ 1597 w 5281"/>
              <a:gd name="T113" fmla="*/ 3186 h 5124"/>
              <a:gd name="T114" fmla="*/ 2150 w 5281"/>
              <a:gd name="T115" fmla="*/ 3336 h 5124"/>
              <a:gd name="T116" fmla="*/ 2822 w 5281"/>
              <a:gd name="T117" fmla="*/ 4348 h 5124"/>
              <a:gd name="T118" fmla="*/ 3265 w 5281"/>
              <a:gd name="T119" fmla="*/ 4917 h 5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281" h="5124">
                <a:moveTo>
                  <a:pt x="3715" y="5123"/>
                </a:moveTo>
                <a:lnTo>
                  <a:pt x="3715" y="5123"/>
                </a:lnTo>
                <a:cubicBezTo>
                  <a:pt x="3699" y="5123"/>
                  <a:pt x="3699" y="5115"/>
                  <a:pt x="3699" y="5115"/>
                </a:cubicBezTo>
                <a:cubicBezTo>
                  <a:pt x="3699" y="5107"/>
                  <a:pt x="3692" y="5107"/>
                  <a:pt x="3684" y="5099"/>
                </a:cubicBezTo>
                <a:cubicBezTo>
                  <a:pt x="3684" y="5091"/>
                  <a:pt x="3676" y="5083"/>
                  <a:pt x="3668" y="5075"/>
                </a:cubicBezTo>
                <a:cubicBezTo>
                  <a:pt x="3660" y="5060"/>
                  <a:pt x="3644" y="5044"/>
                  <a:pt x="3621" y="5028"/>
                </a:cubicBezTo>
                <a:cubicBezTo>
                  <a:pt x="3605" y="5028"/>
                  <a:pt x="3597" y="5020"/>
                  <a:pt x="3589" y="5012"/>
                </a:cubicBezTo>
                <a:cubicBezTo>
                  <a:pt x="3565" y="4996"/>
                  <a:pt x="3534" y="4981"/>
                  <a:pt x="3518" y="4981"/>
                </a:cubicBezTo>
                <a:cubicBezTo>
                  <a:pt x="3510" y="4981"/>
                  <a:pt x="3502" y="4981"/>
                  <a:pt x="3494" y="4988"/>
                </a:cubicBezTo>
                <a:cubicBezTo>
                  <a:pt x="3462" y="5012"/>
                  <a:pt x="3454" y="5012"/>
                  <a:pt x="3407" y="5004"/>
                </a:cubicBezTo>
                <a:cubicBezTo>
                  <a:pt x="3367" y="4996"/>
                  <a:pt x="3352" y="4988"/>
                  <a:pt x="3312" y="4965"/>
                </a:cubicBezTo>
                <a:cubicBezTo>
                  <a:pt x="3304" y="4957"/>
                  <a:pt x="3296" y="4957"/>
                  <a:pt x="3288" y="4949"/>
                </a:cubicBezTo>
                <a:cubicBezTo>
                  <a:pt x="3281" y="4941"/>
                  <a:pt x="3265" y="4933"/>
                  <a:pt x="3257" y="4925"/>
                </a:cubicBezTo>
                <a:cubicBezTo>
                  <a:pt x="3233" y="4909"/>
                  <a:pt x="3217" y="4894"/>
                  <a:pt x="3186" y="4901"/>
                </a:cubicBezTo>
                <a:cubicBezTo>
                  <a:pt x="3178" y="4901"/>
                  <a:pt x="3170" y="4901"/>
                  <a:pt x="3170" y="4901"/>
                </a:cubicBezTo>
                <a:cubicBezTo>
                  <a:pt x="3154" y="4901"/>
                  <a:pt x="3146" y="4894"/>
                  <a:pt x="3138" y="4886"/>
                </a:cubicBezTo>
                <a:cubicBezTo>
                  <a:pt x="3130" y="4886"/>
                  <a:pt x="3122" y="4878"/>
                  <a:pt x="3099" y="4862"/>
                </a:cubicBezTo>
                <a:cubicBezTo>
                  <a:pt x="3035" y="4830"/>
                  <a:pt x="3004" y="4822"/>
                  <a:pt x="2988" y="4822"/>
                </a:cubicBezTo>
                <a:cubicBezTo>
                  <a:pt x="2980" y="4822"/>
                  <a:pt x="2980" y="4807"/>
                  <a:pt x="2972" y="4799"/>
                </a:cubicBezTo>
                <a:cubicBezTo>
                  <a:pt x="2972" y="4791"/>
                  <a:pt x="2972" y="4775"/>
                  <a:pt x="2956" y="4767"/>
                </a:cubicBezTo>
                <a:cubicBezTo>
                  <a:pt x="2941" y="4759"/>
                  <a:pt x="2948" y="4743"/>
                  <a:pt x="2948" y="4728"/>
                </a:cubicBezTo>
                <a:cubicBezTo>
                  <a:pt x="2956" y="4712"/>
                  <a:pt x="2956" y="4696"/>
                  <a:pt x="2948" y="4688"/>
                </a:cubicBezTo>
                <a:cubicBezTo>
                  <a:pt x="2933" y="4672"/>
                  <a:pt x="2917" y="4641"/>
                  <a:pt x="2901" y="4617"/>
                </a:cubicBezTo>
                <a:cubicBezTo>
                  <a:pt x="2877" y="4577"/>
                  <a:pt x="2862" y="4546"/>
                  <a:pt x="2846" y="4530"/>
                </a:cubicBezTo>
                <a:cubicBezTo>
                  <a:pt x="2830" y="4506"/>
                  <a:pt x="2838" y="4482"/>
                  <a:pt x="2854" y="4467"/>
                </a:cubicBezTo>
                <a:cubicBezTo>
                  <a:pt x="2862" y="4459"/>
                  <a:pt x="2862" y="4443"/>
                  <a:pt x="2862" y="4435"/>
                </a:cubicBezTo>
                <a:cubicBezTo>
                  <a:pt x="2862" y="4435"/>
                  <a:pt x="2854" y="4427"/>
                  <a:pt x="2846" y="4419"/>
                </a:cubicBezTo>
                <a:cubicBezTo>
                  <a:pt x="2798" y="4395"/>
                  <a:pt x="2806" y="4372"/>
                  <a:pt x="2814" y="4348"/>
                </a:cubicBezTo>
                <a:cubicBezTo>
                  <a:pt x="2814" y="4340"/>
                  <a:pt x="2814" y="4332"/>
                  <a:pt x="2814" y="4332"/>
                </a:cubicBezTo>
                <a:cubicBezTo>
                  <a:pt x="2814" y="4317"/>
                  <a:pt x="2822" y="4308"/>
                  <a:pt x="2822" y="4301"/>
                </a:cubicBezTo>
                <a:cubicBezTo>
                  <a:pt x="2830" y="4293"/>
                  <a:pt x="2830" y="4293"/>
                  <a:pt x="2822" y="4285"/>
                </a:cubicBezTo>
                <a:cubicBezTo>
                  <a:pt x="2814" y="4277"/>
                  <a:pt x="2806" y="4269"/>
                  <a:pt x="2798" y="4261"/>
                </a:cubicBezTo>
                <a:cubicBezTo>
                  <a:pt x="2790" y="4245"/>
                  <a:pt x="2775" y="4230"/>
                  <a:pt x="2751" y="4222"/>
                </a:cubicBezTo>
                <a:cubicBezTo>
                  <a:pt x="2719" y="4222"/>
                  <a:pt x="2711" y="4206"/>
                  <a:pt x="2703" y="4182"/>
                </a:cubicBezTo>
                <a:cubicBezTo>
                  <a:pt x="2703" y="4166"/>
                  <a:pt x="2695" y="4158"/>
                  <a:pt x="2688" y="4142"/>
                </a:cubicBezTo>
                <a:cubicBezTo>
                  <a:pt x="2664" y="4111"/>
                  <a:pt x="2569" y="3977"/>
                  <a:pt x="2522" y="3953"/>
                </a:cubicBezTo>
                <a:cubicBezTo>
                  <a:pt x="2498" y="3945"/>
                  <a:pt x="2498" y="3929"/>
                  <a:pt x="2506" y="3921"/>
                </a:cubicBezTo>
                <a:cubicBezTo>
                  <a:pt x="2506" y="3905"/>
                  <a:pt x="2514" y="3897"/>
                  <a:pt x="2498" y="3882"/>
                </a:cubicBezTo>
                <a:cubicBezTo>
                  <a:pt x="2490" y="3866"/>
                  <a:pt x="2482" y="3858"/>
                  <a:pt x="2482" y="3842"/>
                </a:cubicBezTo>
                <a:cubicBezTo>
                  <a:pt x="2474" y="3811"/>
                  <a:pt x="2466" y="3763"/>
                  <a:pt x="2395" y="3668"/>
                </a:cubicBezTo>
                <a:cubicBezTo>
                  <a:pt x="2340" y="3581"/>
                  <a:pt x="2332" y="3534"/>
                  <a:pt x="2332" y="3510"/>
                </a:cubicBezTo>
                <a:cubicBezTo>
                  <a:pt x="2332" y="3494"/>
                  <a:pt x="2324" y="3486"/>
                  <a:pt x="2308" y="3471"/>
                </a:cubicBezTo>
                <a:cubicBezTo>
                  <a:pt x="2261" y="3439"/>
                  <a:pt x="2182" y="3376"/>
                  <a:pt x="2150" y="3336"/>
                </a:cubicBezTo>
                <a:cubicBezTo>
                  <a:pt x="2134" y="3328"/>
                  <a:pt x="2118" y="3313"/>
                  <a:pt x="2103" y="3289"/>
                </a:cubicBezTo>
                <a:cubicBezTo>
                  <a:pt x="2071" y="3249"/>
                  <a:pt x="2031" y="3202"/>
                  <a:pt x="2016" y="3202"/>
                </a:cubicBezTo>
                <a:lnTo>
                  <a:pt x="2016" y="3202"/>
                </a:lnTo>
                <a:cubicBezTo>
                  <a:pt x="2000" y="3218"/>
                  <a:pt x="1976" y="3225"/>
                  <a:pt x="1960" y="3225"/>
                </a:cubicBezTo>
                <a:cubicBezTo>
                  <a:pt x="1952" y="3225"/>
                  <a:pt x="1945" y="3218"/>
                  <a:pt x="1936" y="3210"/>
                </a:cubicBezTo>
                <a:cubicBezTo>
                  <a:pt x="1929" y="3210"/>
                  <a:pt x="1929" y="3202"/>
                  <a:pt x="1921" y="3202"/>
                </a:cubicBezTo>
                <a:cubicBezTo>
                  <a:pt x="1913" y="3186"/>
                  <a:pt x="1905" y="3186"/>
                  <a:pt x="1897" y="3186"/>
                </a:cubicBezTo>
                <a:cubicBezTo>
                  <a:pt x="1889" y="3186"/>
                  <a:pt x="1881" y="3186"/>
                  <a:pt x="1873" y="3186"/>
                </a:cubicBezTo>
                <a:cubicBezTo>
                  <a:pt x="1865" y="3186"/>
                  <a:pt x="1858" y="3194"/>
                  <a:pt x="1850" y="3194"/>
                </a:cubicBezTo>
                <a:cubicBezTo>
                  <a:pt x="1834" y="3202"/>
                  <a:pt x="1826" y="3202"/>
                  <a:pt x="1810" y="3202"/>
                </a:cubicBezTo>
                <a:cubicBezTo>
                  <a:pt x="1794" y="3202"/>
                  <a:pt x="1786" y="3186"/>
                  <a:pt x="1778" y="3178"/>
                </a:cubicBezTo>
                <a:cubicBezTo>
                  <a:pt x="1763" y="3170"/>
                  <a:pt x="1755" y="3154"/>
                  <a:pt x="1723" y="3154"/>
                </a:cubicBezTo>
                <a:cubicBezTo>
                  <a:pt x="1723" y="3154"/>
                  <a:pt x="1723" y="3154"/>
                  <a:pt x="1715" y="3154"/>
                </a:cubicBezTo>
                <a:cubicBezTo>
                  <a:pt x="1699" y="3154"/>
                  <a:pt x="1692" y="3154"/>
                  <a:pt x="1676" y="3162"/>
                </a:cubicBezTo>
                <a:cubicBezTo>
                  <a:pt x="1660" y="3178"/>
                  <a:pt x="1644" y="3186"/>
                  <a:pt x="1597" y="3194"/>
                </a:cubicBezTo>
                <a:cubicBezTo>
                  <a:pt x="1533" y="3202"/>
                  <a:pt x="1533" y="3225"/>
                  <a:pt x="1533" y="3249"/>
                </a:cubicBezTo>
                <a:cubicBezTo>
                  <a:pt x="1533" y="3257"/>
                  <a:pt x="1525" y="3265"/>
                  <a:pt x="1525" y="3273"/>
                </a:cubicBezTo>
                <a:cubicBezTo>
                  <a:pt x="1525" y="3281"/>
                  <a:pt x="1518" y="3289"/>
                  <a:pt x="1510" y="3297"/>
                </a:cubicBezTo>
                <a:cubicBezTo>
                  <a:pt x="1502" y="3320"/>
                  <a:pt x="1486" y="3344"/>
                  <a:pt x="1478" y="3376"/>
                </a:cubicBezTo>
                <a:cubicBezTo>
                  <a:pt x="1470" y="3384"/>
                  <a:pt x="1470" y="3391"/>
                  <a:pt x="1470" y="3400"/>
                </a:cubicBezTo>
                <a:cubicBezTo>
                  <a:pt x="1462" y="3439"/>
                  <a:pt x="1454" y="3478"/>
                  <a:pt x="1415" y="3494"/>
                </a:cubicBezTo>
                <a:cubicBezTo>
                  <a:pt x="1399" y="3502"/>
                  <a:pt x="1391" y="3526"/>
                  <a:pt x="1383" y="3542"/>
                </a:cubicBezTo>
                <a:cubicBezTo>
                  <a:pt x="1375" y="3550"/>
                  <a:pt x="1375" y="3565"/>
                  <a:pt x="1359" y="3565"/>
                </a:cubicBezTo>
                <a:cubicBezTo>
                  <a:pt x="1352" y="3565"/>
                  <a:pt x="1336" y="3565"/>
                  <a:pt x="1328" y="3557"/>
                </a:cubicBezTo>
                <a:cubicBezTo>
                  <a:pt x="1312" y="3550"/>
                  <a:pt x="1304" y="3534"/>
                  <a:pt x="1288" y="3526"/>
                </a:cubicBezTo>
                <a:cubicBezTo>
                  <a:pt x="1233" y="3494"/>
                  <a:pt x="1162" y="3439"/>
                  <a:pt x="1146" y="3439"/>
                </a:cubicBezTo>
                <a:cubicBezTo>
                  <a:pt x="1138" y="3439"/>
                  <a:pt x="1138" y="3439"/>
                  <a:pt x="1138" y="3439"/>
                </a:cubicBezTo>
                <a:cubicBezTo>
                  <a:pt x="1138" y="3447"/>
                  <a:pt x="1138" y="3447"/>
                  <a:pt x="1138" y="3447"/>
                </a:cubicBezTo>
                <a:cubicBezTo>
                  <a:pt x="1122" y="3447"/>
                  <a:pt x="1106" y="3431"/>
                  <a:pt x="1091" y="3415"/>
                </a:cubicBezTo>
                <a:cubicBezTo>
                  <a:pt x="1067" y="3391"/>
                  <a:pt x="1051" y="3376"/>
                  <a:pt x="1028" y="3376"/>
                </a:cubicBezTo>
                <a:cubicBezTo>
                  <a:pt x="996" y="3376"/>
                  <a:pt x="933" y="3344"/>
                  <a:pt x="909" y="3304"/>
                </a:cubicBezTo>
                <a:cubicBezTo>
                  <a:pt x="901" y="3297"/>
                  <a:pt x="901" y="3289"/>
                  <a:pt x="893" y="3281"/>
                </a:cubicBezTo>
                <a:cubicBezTo>
                  <a:pt x="893" y="3265"/>
                  <a:pt x="893" y="3265"/>
                  <a:pt x="869" y="3257"/>
                </a:cubicBezTo>
                <a:cubicBezTo>
                  <a:pt x="861" y="3249"/>
                  <a:pt x="861" y="3249"/>
                  <a:pt x="861" y="3249"/>
                </a:cubicBezTo>
                <a:cubicBezTo>
                  <a:pt x="822" y="3241"/>
                  <a:pt x="798" y="3233"/>
                  <a:pt x="782" y="3186"/>
                </a:cubicBezTo>
                <a:cubicBezTo>
                  <a:pt x="775" y="3170"/>
                  <a:pt x="766" y="3147"/>
                  <a:pt x="751" y="3131"/>
                </a:cubicBezTo>
                <a:cubicBezTo>
                  <a:pt x="735" y="3091"/>
                  <a:pt x="711" y="3051"/>
                  <a:pt x="719" y="3020"/>
                </a:cubicBezTo>
                <a:cubicBezTo>
                  <a:pt x="727" y="2996"/>
                  <a:pt x="743" y="2988"/>
                  <a:pt x="759" y="2980"/>
                </a:cubicBezTo>
                <a:cubicBezTo>
                  <a:pt x="766" y="2980"/>
                  <a:pt x="766" y="2973"/>
                  <a:pt x="775" y="2965"/>
                </a:cubicBezTo>
                <a:cubicBezTo>
                  <a:pt x="775" y="2957"/>
                  <a:pt x="766" y="2941"/>
                  <a:pt x="743" y="2917"/>
                </a:cubicBezTo>
                <a:cubicBezTo>
                  <a:pt x="695" y="2854"/>
                  <a:pt x="695" y="2854"/>
                  <a:pt x="695" y="2830"/>
                </a:cubicBezTo>
                <a:cubicBezTo>
                  <a:pt x="695" y="2830"/>
                  <a:pt x="695" y="2822"/>
                  <a:pt x="695" y="2814"/>
                </a:cubicBezTo>
                <a:cubicBezTo>
                  <a:pt x="695" y="2807"/>
                  <a:pt x="695" y="2799"/>
                  <a:pt x="695" y="2791"/>
                </a:cubicBezTo>
                <a:cubicBezTo>
                  <a:pt x="703" y="2775"/>
                  <a:pt x="703" y="2767"/>
                  <a:pt x="656" y="2727"/>
                </a:cubicBezTo>
                <a:cubicBezTo>
                  <a:pt x="608" y="2696"/>
                  <a:pt x="585" y="2672"/>
                  <a:pt x="561" y="2648"/>
                </a:cubicBezTo>
                <a:cubicBezTo>
                  <a:pt x="553" y="2641"/>
                  <a:pt x="545" y="2633"/>
                  <a:pt x="529" y="2617"/>
                </a:cubicBezTo>
                <a:cubicBezTo>
                  <a:pt x="513" y="2601"/>
                  <a:pt x="498" y="2593"/>
                  <a:pt x="482" y="2593"/>
                </a:cubicBezTo>
                <a:cubicBezTo>
                  <a:pt x="458" y="2585"/>
                  <a:pt x="435" y="2577"/>
                  <a:pt x="427" y="2538"/>
                </a:cubicBezTo>
                <a:cubicBezTo>
                  <a:pt x="411" y="2490"/>
                  <a:pt x="403" y="2474"/>
                  <a:pt x="371" y="2451"/>
                </a:cubicBezTo>
                <a:cubicBezTo>
                  <a:pt x="371" y="2443"/>
                  <a:pt x="363" y="2435"/>
                  <a:pt x="355" y="2427"/>
                </a:cubicBezTo>
                <a:cubicBezTo>
                  <a:pt x="308" y="2380"/>
                  <a:pt x="292" y="2364"/>
                  <a:pt x="229" y="2324"/>
                </a:cubicBezTo>
                <a:cubicBezTo>
                  <a:pt x="213" y="2308"/>
                  <a:pt x="197" y="2308"/>
                  <a:pt x="189" y="2308"/>
                </a:cubicBezTo>
                <a:cubicBezTo>
                  <a:pt x="166" y="2301"/>
                  <a:pt x="166" y="2301"/>
                  <a:pt x="166" y="2261"/>
                </a:cubicBezTo>
                <a:cubicBezTo>
                  <a:pt x="166" y="2190"/>
                  <a:pt x="95" y="2143"/>
                  <a:pt x="87" y="2143"/>
                </a:cubicBezTo>
                <a:cubicBezTo>
                  <a:pt x="87" y="2143"/>
                  <a:pt x="87" y="2143"/>
                  <a:pt x="55" y="2143"/>
                </a:cubicBezTo>
                <a:cubicBezTo>
                  <a:pt x="47" y="2143"/>
                  <a:pt x="47" y="2143"/>
                  <a:pt x="47" y="2143"/>
                </a:cubicBezTo>
                <a:cubicBezTo>
                  <a:pt x="47" y="2135"/>
                  <a:pt x="47" y="2135"/>
                  <a:pt x="47" y="2135"/>
                </a:cubicBezTo>
                <a:cubicBezTo>
                  <a:pt x="0" y="2040"/>
                  <a:pt x="8" y="2032"/>
                  <a:pt x="8" y="2024"/>
                </a:cubicBezTo>
                <a:lnTo>
                  <a:pt x="16" y="2024"/>
                </a:lnTo>
                <a:lnTo>
                  <a:pt x="23" y="2024"/>
                </a:lnTo>
                <a:cubicBezTo>
                  <a:pt x="71" y="2032"/>
                  <a:pt x="1399" y="2143"/>
                  <a:pt x="1423" y="2143"/>
                </a:cubicBezTo>
                <a:cubicBezTo>
                  <a:pt x="1454" y="2143"/>
                  <a:pt x="1454" y="2103"/>
                  <a:pt x="1454" y="2103"/>
                </a:cubicBezTo>
                <a:cubicBezTo>
                  <a:pt x="1597" y="0"/>
                  <a:pt x="1597" y="0"/>
                  <a:pt x="1597" y="0"/>
                </a:cubicBezTo>
                <a:lnTo>
                  <a:pt x="1597" y="0"/>
                </a:lnTo>
                <a:cubicBezTo>
                  <a:pt x="2743" y="63"/>
                  <a:pt x="2743" y="63"/>
                  <a:pt x="2743" y="63"/>
                </a:cubicBezTo>
                <a:lnTo>
                  <a:pt x="2743" y="63"/>
                </a:lnTo>
                <a:cubicBezTo>
                  <a:pt x="2735" y="419"/>
                  <a:pt x="2735" y="949"/>
                  <a:pt x="2759" y="965"/>
                </a:cubicBezTo>
                <a:cubicBezTo>
                  <a:pt x="2775" y="980"/>
                  <a:pt x="2790" y="996"/>
                  <a:pt x="2798" y="1012"/>
                </a:cubicBezTo>
                <a:cubicBezTo>
                  <a:pt x="2806" y="1028"/>
                  <a:pt x="2822" y="1044"/>
                  <a:pt x="2838" y="1060"/>
                </a:cubicBezTo>
                <a:cubicBezTo>
                  <a:pt x="2846" y="1067"/>
                  <a:pt x="2854" y="1067"/>
                  <a:pt x="2862" y="1067"/>
                </a:cubicBezTo>
                <a:cubicBezTo>
                  <a:pt x="2869" y="1067"/>
                  <a:pt x="2869" y="1067"/>
                  <a:pt x="2877" y="1067"/>
                </a:cubicBezTo>
                <a:cubicBezTo>
                  <a:pt x="2885" y="1067"/>
                  <a:pt x="2885" y="1060"/>
                  <a:pt x="2893" y="1060"/>
                </a:cubicBezTo>
                <a:cubicBezTo>
                  <a:pt x="2901" y="1060"/>
                  <a:pt x="2909" y="1060"/>
                  <a:pt x="2917" y="1067"/>
                </a:cubicBezTo>
                <a:cubicBezTo>
                  <a:pt x="2925" y="1067"/>
                  <a:pt x="2925" y="1067"/>
                  <a:pt x="2933" y="1067"/>
                </a:cubicBezTo>
                <a:cubicBezTo>
                  <a:pt x="2941" y="1067"/>
                  <a:pt x="2941" y="1060"/>
                  <a:pt x="2948" y="1051"/>
                </a:cubicBezTo>
                <a:cubicBezTo>
                  <a:pt x="2948" y="1044"/>
                  <a:pt x="2948" y="1036"/>
                  <a:pt x="2964" y="1028"/>
                </a:cubicBezTo>
                <a:cubicBezTo>
                  <a:pt x="2964" y="1028"/>
                  <a:pt x="2964" y="1028"/>
                  <a:pt x="2972" y="1028"/>
                </a:cubicBezTo>
                <a:cubicBezTo>
                  <a:pt x="2988" y="1028"/>
                  <a:pt x="2996" y="1051"/>
                  <a:pt x="3012" y="1075"/>
                </a:cubicBezTo>
                <a:cubicBezTo>
                  <a:pt x="3012" y="1083"/>
                  <a:pt x="3012" y="1083"/>
                  <a:pt x="3012" y="1083"/>
                </a:cubicBezTo>
                <a:cubicBezTo>
                  <a:pt x="3020" y="1091"/>
                  <a:pt x="3020" y="1099"/>
                  <a:pt x="3020" y="1107"/>
                </a:cubicBezTo>
                <a:cubicBezTo>
                  <a:pt x="3020" y="1131"/>
                  <a:pt x="3028" y="1146"/>
                  <a:pt x="3043" y="1146"/>
                </a:cubicBezTo>
                <a:cubicBezTo>
                  <a:pt x="3051" y="1154"/>
                  <a:pt x="3067" y="1154"/>
                  <a:pt x="3067" y="1162"/>
                </a:cubicBezTo>
                <a:cubicBezTo>
                  <a:pt x="3083" y="1162"/>
                  <a:pt x="3091" y="1170"/>
                  <a:pt x="3115" y="1170"/>
                </a:cubicBezTo>
                <a:cubicBezTo>
                  <a:pt x="3115" y="1170"/>
                  <a:pt x="3122" y="1170"/>
                  <a:pt x="3130" y="1170"/>
                </a:cubicBezTo>
                <a:cubicBezTo>
                  <a:pt x="3170" y="1162"/>
                  <a:pt x="3186" y="1194"/>
                  <a:pt x="3186" y="1194"/>
                </a:cubicBezTo>
                <a:cubicBezTo>
                  <a:pt x="3194" y="1202"/>
                  <a:pt x="3201" y="1202"/>
                  <a:pt x="3209" y="1202"/>
                </a:cubicBezTo>
                <a:cubicBezTo>
                  <a:pt x="3217" y="1202"/>
                  <a:pt x="3225" y="1202"/>
                  <a:pt x="3233" y="1202"/>
                </a:cubicBezTo>
                <a:cubicBezTo>
                  <a:pt x="3241" y="1194"/>
                  <a:pt x="3249" y="1194"/>
                  <a:pt x="3265" y="1194"/>
                </a:cubicBezTo>
                <a:lnTo>
                  <a:pt x="3273" y="1194"/>
                </a:lnTo>
                <a:cubicBezTo>
                  <a:pt x="3304" y="1194"/>
                  <a:pt x="3304" y="1210"/>
                  <a:pt x="3312" y="1226"/>
                </a:cubicBezTo>
                <a:cubicBezTo>
                  <a:pt x="3312" y="1233"/>
                  <a:pt x="3312" y="1233"/>
                  <a:pt x="3312" y="1233"/>
                </a:cubicBezTo>
                <a:cubicBezTo>
                  <a:pt x="3312" y="1241"/>
                  <a:pt x="3312" y="1241"/>
                  <a:pt x="3320" y="1241"/>
                </a:cubicBezTo>
                <a:cubicBezTo>
                  <a:pt x="3328" y="1241"/>
                  <a:pt x="3344" y="1233"/>
                  <a:pt x="3352" y="1218"/>
                </a:cubicBezTo>
                <a:cubicBezTo>
                  <a:pt x="3352" y="1202"/>
                  <a:pt x="3359" y="1194"/>
                  <a:pt x="3367" y="1194"/>
                </a:cubicBezTo>
                <a:cubicBezTo>
                  <a:pt x="3367" y="1194"/>
                  <a:pt x="3375" y="1194"/>
                  <a:pt x="3375" y="1202"/>
                </a:cubicBezTo>
                <a:lnTo>
                  <a:pt x="3383" y="1202"/>
                </a:lnTo>
                <a:lnTo>
                  <a:pt x="3383" y="1202"/>
                </a:lnTo>
                <a:cubicBezTo>
                  <a:pt x="3383" y="1186"/>
                  <a:pt x="3399" y="1186"/>
                  <a:pt x="3399" y="1186"/>
                </a:cubicBezTo>
                <a:cubicBezTo>
                  <a:pt x="3407" y="1186"/>
                  <a:pt x="3415" y="1186"/>
                  <a:pt x="3423" y="1186"/>
                </a:cubicBezTo>
                <a:cubicBezTo>
                  <a:pt x="3423" y="1186"/>
                  <a:pt x="3439" y="1186"/>
                  <a:pt x="3446" y="1186"/>
                </a:cubicBezTo>
                <a:cubicBezTo>
                  <a:pt x="3454" y="1186"/>
                  <a:pt x="3462" y="1194"/>
                  <a:pt x="3462" y="1194"/>
                </a:cubicBezTo>
                <a:cubicBezTo>
                  <a:pt x="3470" y="1202"/>
                  <a:pt x="3470" y="1210"/>
                  <a:pt x="3470" y="1226"/>
                </a:cubicBezTo>
                <a:lnTo>
                  <a:pt x="3470" y="1233"/>
                </a:lnTo>
                <a:cubicBezTo>
                  <a:pt x="3470" y="1249"/>
                  <a:pt x="3470" y="1249"/>
                  <a:pt x="3478" y="1249"/>
                </a:cubicBezTo>
                <a:cubicBezTo>
                  <a:pt x="3486" y="1257"/>
                  <a:pt x="3486" y="1257"/>
                  <a:pt x="3494" y="1257"/>
                </a:cubicBezTo>
                <a:cubicBezTo>
                  <a:pt x="3510" y="1265"/>
                  <a:pt x="3510" y="1281"/>
                  <a:pt x="3510" y="1297"/>
                </a:cubicBezTo>
                <a:cubicBezTo>
                  <a:pt x="3510" y="1304"/>
                  <a:pt x="3502" y="1320"/>
                  <a:pt x="3510" y="1328"/>
                </a:cubicBezTo>
                <a:cubicBezTo>
                  <a:pt x="3510" y="1336"/>
                  <a:pt x="3518" y="1336"/>
                  <a:pt x="3518" y="1336"/>
                </a:cubicBezTo>
                <a:cubicBezTo>
                  <a:pt x="3526" y="1336"/>
                  <a:pt x="3549" y="1320"/>
                  <a:pt x="3557" y="1304"/>
                </a:cubicBezTo>
                <a:cubicBezTo>
                  <a:pt x="3573" y="1281"/>
                  <a:pt x="3597" y="1273"/>
                  <a:pt x="3628" y="1281"/>
                </a:cubicBezTo>
                <a:cubicBezTo>
                  <a:pt x="3660" y="1289"/>
                  <a:pt x="3668" y="1304"/>
                  <a:pt x="3676" y="1320"/>
                </a:cubicBezTo>
                <a:cubicBezTo>
                  <a:pt x="3684" y="1328"/>
                  <a:pt x="3684" y="1328"/>
                  <a:pt x="3684" y="1328"/>
                </a:cubicBezTo>
                <a:cubicBezTo>
                  <a:pt x="3684" y="1336"/>
                  <a:pt x="3692" y="1336"/>
                  <a:pt x="3699" y="1336"/>
                </a:cubicBezTo>
                <a:cubicBezTo>
                  <a:pt x="3707" y="1336"/>
                  <a:pt x="3715" y="1336"/>
                  <a:pt x="3715" y="1320"/>
                </a:cubicBezTo>
                <a:cubicBezTo>
                  <a:pt x="3715" y="1313"/>
                  <a:pt x="3739" y="1304"/>
                  <a:pt x="3778" y="1304"/>
                </a:cubicBezTo>
                <a:cubicBezTo>
                  <a:pt x="3786" y="1304"/>
                  <a:pt x="3794" y="1304"/>
                  <a:pt x="3802" y="1304"/>
                </a:cubicBezTo>
                <a:cubicBezTo>
                  <a:pt x="3810" y="1304"/>
                  <a:pt x="3810" y="1304"/>
                  <a:pt x="3810" y="1304"/>
                </a:cubicBezTo>
                <a:cubicBezTo>
                  <a:pt x="3818" y="1304"/>
                  <a:pt x="3818" y="1304"/>
                  <a:pt x="3818" y="1313"/>
                </a:cubicBezTo>
                <a:cubicBezTo>
                  <a:pt x="3826" y="1313"/>
                  <a:pt x="3818" y="1320"/>
                  <a:pt x="3818" y="1336"/>
                </a:cubicBezTo>
                <a:cubicBezTo>
                  <a:pt x="3818" y="1344"/>
                  <a:pt x="3818" y="1352"/>
                  <a:pt x="3810" y="1360"/>
                </a:cubicBezTo>
                <a:cubicBezTo>
                  <a:pt x="3810" y="1384"/>
                  <a:pt x="3818" y="1391"/>
                  <a:pt x="3834" y="1391"/>
                </a:cubicBezTo>
                <a:cubicBezTo>
                  <a:pt x="3834" y="1391"/>
                  <a:pt x="3842" y="1391"/>
                  <a:pt x="3842" y="1399"/>
                </a:cubicBezTo>
                <a:lnTo>
                  <a:pt x="3842" y="1399"/>
                </a:lnTo>
                <a:cubicBezTo>
                  <a:pt x="3850" y="1399"/>
                  <a:pt x="3858" y="1368"/>
                  <a:pt x="3858" y="1344"/>
                </a:cubicBezTo>
                <a:cubicBezTo>
                  <a:pt x="3858" y="1320"/>
                  <a:pt x="3865" y="1320"/>
                  <a:pt x="3865" y="1304"/>
                </a:cubicBezTo>
                <a:cubicBezTo>
                  <a:pt x="3874" y="1297"/>
                  <a:pt x="3874" y="1297"/>
                  <a:pt x="3881" y="1281"/>
                </a:cubicBezTo>
                <a:cubicBezTo>
                  <a:pt x="3881" y="1273"/>
                  <a:pt x="3889" y="1265"/>
                  <a:pt x="3897" y="1265"/>
                </a:cubicBezTo>
                <a:lnTo>
                  <a:pt x="3905" y="1273"/>
                </a:lnTo>
                <a:cubicBezTo>
                  <a:pt x="3913" y="1281"/>
                  <a:pt x="3913" y="1289"/>
                  <a:pt x="3913" y="1289"/>
                </a:cubicBezTo>
                <a:cubicBezTo>
                  <a:pt x="3929" y="1304"/>
                  <a:pt x="3945" y="1313"/>
                  <a:pt x="3960" y="1336"/>
                </a:cubicBezTo>
                <a:cubicBezTo>
                  <a:pt x="3960" y="1344"/>
                  <a:pt x="3968" y="1344"/>
                  <a:pt x="3968" y="1344"/>
                </a:cubicBezTo>
                <a:cubicBezTo>
                  <a:pt x="3976" y="1344"/>
                  <a:pt x="3984" y="1328"/>
                  <a:pt x="3984" y="1313"/>
                </a:cubicBezTo>
                <a:lnTo>
                  <a:pt x="3984" y="1313"/>
                </a:lnTo>
                <a:cubicBezTo>
                  <a:pt x="3992" y="1304"/>
                  <a:pt x="3992" y="1297"/>
                  <a:pt x="4000" y="1297"/>
                </a:cubicBezTo>
                <a:cubicBezTo>
                  <a:pt x="4007" y="1297"/>
                  <a:pt x="4023" y="1313"/>
                  <a:pt x="4038" y="1328"/>
                </a:cubicBezTo>
                <a:cubicBezTo>
                  <a:pt x="4046" y="1336"/>
                  <a:pt x="4046" y="1336"/>
                  <a:pt x="4054" y="1344"/>
                </a:cubicBezTo>
                <a:cubicBezTo>
                  <a:pt x="4078" y="1368"/>
                  <a:pt x="4094" y="1391"/>
                  <a:pt x="4125" y="1407"/>
                </a:cubicBezTo>
                <a:cubicBezTo>
                  <a:pt x="4133" y="1415"/>
                  <a:pt x="4133" y="1415"/>
                  <a:pt x="4141" y="1415"/>
                </a:cubicBezTo>
                <a:cubicBezTo>
                  <a:pt x="4157" y="1415"/>
                  <a:pt x="4165" y="1399"/>
                  <a:pt x="4181" y="1384"/>
                </a:cubicBezTo>
                <a:cubicBezTo>
                  <a:pt x="4181" y="1376"/>
                  <a:pt x="4181" y="1376"/>
                  <a:pt x="4188" y="1376"/>
                </a:cubicBezTo>
                <a:cubicBezTo>
                  <a:pt x="4204" y="1352"/>
                  <a:pt x="4236" y="1328"/>
                  <a:pt x="4276" y="1320"/>
                </a:cubicBezTo>
                <a:cubicBezTo>
                  <a:pt x="4276" y="1313"/>
                  <a:pt x="4284" y="1313"/>
                  <a:pt x="4291" y="1313"/>
                </a:cubicBezTo>
                <a:cubicBezTo>
                  <a:pt x="4299" y="1313"/>
                  <a:pt x="4299" y="1320"/>
                  <a:pt x="4307" y="1328"/>
                </a:cubicBezTo>
                <a:cubicBezTo>
                  <a:pt x="4307" y="1328"/>
                  <a:pt x="4315" y="1336"/>
                  <a:pt x="4323" y="1344"/>
                </a:cubicBezTo>
                <a:cubicBezTo>
                  <a:pt x="4323" y="1352"/>
                  <a:pt x="4331" y="1352"/>
                  <a:pt x="4339" y="1352"/>
                </a:cubicBezTo>
                <a:cubicBezTo>
                  <a:pt x="4347" y="1352"/>
                  <a:pt x="4363" y="1328"/>
                  <a:pt x="4363" y="1313"/>
                </a:cubicBezTo>
                <a:cubicBezTo>
                  <a:pt x="4370" y="1281"/>
                  <a:pt x="4410" y="1281"/>
                  <a:pt x="4434" y="1281"/>
                </a:cubicBezTo>
                <a:cubicBezTo>
                  <a:pt x="4450" y="1281"/>
                  <a:pt x="4450" y="1289"/>
                  <a:pt x="4457" y="1297"/>
                </a:cubicBezTo>
                <a:cubicBezTo>
                  <a:pt x="4465" y="1304"/>
                  <a:pt x="4465" y="1313"/>
                  <a:pt x="4481" y="1328"/>
                </a:cubicBezTo>
                <a:cubicBezTo>
                  <a:pt x="4489" y="1336"/>
                  <a:pt x="4497" y="1336"/>
                  <a:pt x="4505" y="1336"/>
                </a:cubicBezTo>
                <a:cubicBezTo>
                  <a:pt x="4521" y="1336"/>
                  <a:pt x="4528" y="1320"/>
                  <a:pt x="4537" y="1313"/>
                </a:cubicBezTo>
                <a:lnTo>
                  <a:pt x="4537" y="1313"/>
                </a:lnTo>
                <a:cubicBezTo>
                  <a:pt x="4537" y="1304"/>
                  <a:pt x="4544" y="1304"/>
                  <a:pt x="4544" y="1304"/>
                </a:cubicBezTo>
                <a:cubicBezTo>
                  <a:pt x="4552" y="1289"/>
                  <a:pt x="4568" y="1273"/>
                  <a:pt x="4584" y="1265"/>
                </a:cubicBezTo>
                <a:cubicBezTo>
                  <a:pt x="4608" y="1265"/>
                  <a:pt x="4631" y="1281"/>
                  <a:pt x="4671" y="1328"/>
                </a:cubicBezTo>
                <a:cubicBezTo>
                  <a:pt x="4703" y="1368"/>
                  <a:pt x="4718" y="1368"/>
                  <a:pt x="4734" y="1376"/>
                </a:cubicBezTo>
                <a:cubicBezTo>
                  <a:pt x="4742" y="1376"/>
                  <a:pt x="4750" y="1376"/>
                  <a:pt x="4750" y="1384"/>
                </a:cubicBezTo>
                <a:cubicBezTo>
                  <a:pt x="4766" y="1391"/>
                  <a:pt x="4781" y="1415"/>
                  <a:pt x="4813" y="1415"/>
                </a:cubicBezTo>
                <a:cubicBezTo>
                  <a:pt x="4829" y="1415"/>
                  <a:pt x="4837" y="1407"/>
                  <a:pt x="4845" y="1407"/>
                </a:cubicBezTo>
                <a:cubicBezTo>
                  <a:pt x="4845" y="1399"/>
                  <a:pt x="4853" y="1399"/>
                  <a:pt x="4868" y="1399"/>
                </a:cubicBezTo>
                <a:cubicBezTo>
                  <a:pt x="4884" y="1399"/>
                  <a:pt x="4892" y="1415"/>
                  <a:pt x="4892" y="1431"/>
                </a:cubicBezTo>
                <a:cubicBezTo>
                  <a:pt x="4900" y="1447"/>
                  <a:pt x="4900" y="1455"/>
                  <a:pt x="4908" y="1463"/>
                </a:cubicBezTo>
                <a:cubicBezTo>
                  <a:pt x="4916" y="1471"/>
                  <a:pt x="4916" y="1471"/>
                  <a:pt x="4916" y="1471"/>
                </a:cubicBezTo>
                <a:cubicBezTo>
                  <a:pt x="4916" y="1471"/>
                  <a:pt x="4924" y="1463"/>
                  <a:pt x="4924" y="1455"/>
                </a:cubicBezTo>
                <a:cubicBezTo>
                  <a:pt x="4924" y="1439"/>
                  <a:pt x="4932" y="1431"/>
                  <a:pt x="4940" y="1431"/>
                </a:cubicBezTo>
                <a:cubicBezTo>
                  <a:pt x="4940" y="1431"/>
                  <a:pt x="4956" y="1431"/>
                  <a:pt x="4963" y="1431"/>
                </a:cubicBezTo>
                <a:cubicBezTo>
                  <a:pt x="4971" y="1439"/>
                  <a:pt x="4987" y="1439"/>
                  <a:pt x="5003" y="1439"/>
                </a:cubicBezTo>
                <a:cubicBezTo>
                  <a:pt x="5027" y="1439"/>
                  <a:pt x="5043" y="1463"/>
                  <a:pt x="5043" y="1463"/>
                </a:cubicBezTo>
                <a:lnTo>
                  <a:pt x="5043" y="1463"/>
                </a:lnTo>
                <a:lnTo>
                  <a:pt x="5043" y="1463"/>
                </a:lnTo>
                <a:cubicBezTo>
                  <a:pt x="5058" y="2206"/>
                  <a:pt x="5058" y="2206"/>
                  <a:pt x="5058" y="2206"/>
                </a:cubicBezTo>
                <a:cubicBezTo>
                  <a:pt x="5066" y="2206"/>
                  <a:pt x="5090" y="2221"/>
                  <a:pt x="5106" y="2245"/>
                </a:cubicBezTo>
                <a:cubicBezTo>
                  <a:pt x="5106" y="2253"/>
                  <a:pt x="5114" y="2261"/>
                  <a:pt x="5121" y="2269"/>
                </a:cubicBezTo>
                <a:cubicBezTo>
                  <a:pt x="5137" y="2277"/>
                  <a:pt x="5153" y="2293"/>
                  <a:pt x="5161" y="2316"/>
                </a:cubicBezTo>
                <a:cubicBezTo>
                  <a:pt x="5169" y="2348"/>
                  <a:pt x="5169" y="2356"/>
                  <a:pt x="5161" y="2372"/>
                </a:cubicBezTo>
                <a:cubicBezTo>
                  <a:pt x="5161" y="2372"/>
                  <a:pt x="5161" y="2380"/>
                  <a:pt x="5153" y="2388"/>
                </a:cubicBezTo>
                <a:cubicBezTo>
                  <a:pt x="5153" y="2403"/>
                  <a:pt x="5161" y="2403"/>
                  <a:pt x="5169" y="2411"/>
                </a:cubicBezTo>
                <a:cubicBezTo>
                  <a:pt x="5177" y="2411"/>
                  <a:pt x="5177" y="2419"/>
                  <a:pt x="5185" y="2419"/>
                </a:cubicBezTo>
                <a:cubicBezTo>
                  <a:pt x="5201" y="2435"/>
                  <a:pt x="5224" y="2459"/>
                  <a:pt x="5216" y="2506"/>
                </a:cubicBezTo>
                <a:cubicBezTo>
                  <a:pt x="5216" y="2530"/>
                  <a:pt x="5224" y="2530"/>
                  <a:pt x="5232" y="2538"/>
                </a:cubicBezTo>
                <a:cubicBezTo>
                  <a:pt x="5240" y="2538"/>
                  <a:pt x="5256" y="2546"/>
                  <a:pt x="5264" y="2561"/>
                </a:cubicBezTo>
                <a:cubicBezTo>
                  <a:pt x="5280" y="2593"/>
                  <a:pt x="5280" y="2625"/>
                  <a:pt x="5280" y="2656"/>
                </a:cubicBezTo>
                <a:cubicBezTo>
                  <a:pt x="5272" y="2672"/>
                  <a:pt x="5272" y="2696"/>
                  <a:pt x="5272" y="2712"/>
                </a:cubicBezTo>
                <a:cubicBezTo>
                  <a:pt x="5272" y="2712"/>
                  <a:pt x="5272" y="2712"/>
                  <a:pt x="5280" y="2720"/>
                </a:cubicBezTo>
                <a:cubicBezTo>
                  <a:pt x="5280" y="2727"/>
                  <a:pt x="5280" y="2759"/>
                  <a:pt x="5256" y="2807"/>
                </a:cubicBezTo>
                <a:cubicBezTo>
                  <a:pt x="5248" y="2830"/>
                  <a:pt x="5240" y="2838"/>
                  <a:pt x="5224" y="2846"/>
                </a:cubicBezTo>
                <a:cubicBezTo>
                  <a:pt x="5224" y="2846"/>
                  <a:pt x="5216" y="2854"/>
                  <a:pt x="5208" y="2862"/>
                </a:cubicBezTo>
                <a:cubicBezTo>
                  <a:pt x="5201" y="2870"/>
                  <a:pt x="5201" y="2878"/>
                  <a:pt x="5201" y="2878"/>
                </a:cubicBezTo>
                <a:cubicBezTo>
                  <a:pt x="5201" y="2878"/>
                  <a:pt x="5201" y="2878"/>
                  <a:pt x="5208" y="2878"/>
                </a:cubicBezTo>
                <a:cubicBezTo>
                  <a:pt x="5216" y="2886"/>
                  <a:pt x="5224" y="2886"/>
                  <a:pt x="5224" y="2894"/>
                </a:cubicBezTo>
                <a:cubicBezTo>
                  <a:pt x="5232" y="2909"/>
                  <a:pt x="5232" y="2925"/>
                  <a:pt x="5232" y="2933"/>
                </a:cubicBezTo>
                <a:cubicBezTo>
                  <a:pt x="5224" y="2933"/>
                  <a:pt x="5224" y="2933"/>
                  <a:pt x="5216" y="2933"/>
                </a:cubicBezTo>
                <a:cubicBezTo>
                  <a:pt x="5216" y="2933"/>
                  <a:pt x="5208" y="2957"/>
                  <a:pt x="5201" y="2973"/>
                </a:cubicBezTo>
                <a:cubicBezTo>
                  <a:pt x="5201" y="2973"/>
                  <a:pt x="5201" y="2973"/>
                  <a:pt x="5201" y="2980"/>
                </a:cubicBezTo>
                <a:cubicBezTo>
                  <a:pt x="5201" y="2988"/>
                  <a:pt x="5208" y="2996"/>
                  <a:pt x="5216" y="3012"/>
                </a:cubicBezTo>
                <a:cubicBezTo>
                  <a:pt x="5216" y="3020"/>
                  <a:pt x="5216" y="3020"/>
                  <a:pt x="5224" y="3028"/>
                </a:cubicBezTo>
                <a:cubicBezTo>
                  <a:pt x="5232" y="3044"/>
                  <a:pt x="5232" y="3060"/>
                  <a:pt x="5232" y="3075"/>
                </a:cubicBezTo>
                <a:cubicBezTo>
                  <a:pt x="5232" y="3083"/>
                  <a:pt x="5232" y="3083"/>
                  <a:pt x="5232" y="3091"/>
                </a:cubicBezTo>
                <a:cubicBezTo>
                  <a:pt x="5232" y="3099"/>
                  <a:pt x="5224" y="3107"/>
                  <a:pt x="5216" y="3107"/>
                </a:cubicBezTo>
                <a:lnTo>
                  <a:pt x="5208" y="3115"/>
                </a:lnTo>
                <a:cubicBezTo>
                  <a:pt x="5201" y="3123"/>
                  <a:pt x="5201" y="3131"/>
                  <a:pt x="5201" y="3138"/>
                </a:cubicBezTo>
                <a:cubicBezTo>
                  <a:pt x="5201" y="3154"/>
                  <a:pt x="5193" y="3170"/>
                  <a:pt x="5185" y="3178"/>
                </a:cubicBezTo>
                <a:cubicBezTo>
                  <a:pt x="5161" y="3202"/>
                  <a:pt x="5153" y="3210"/>
                  <a:pt x="5145" y="3225"/>
                </a:cubicBezTo>
                <a:cubicBezTo>
                  <a:pt x="5137" y="3241"/>
                  <a:pt x="5145" y="3241"/>
                  <a:pt x="5153" y="3249"/>
                </a:cubicBezTo>
                <a:lnTo>
                  <a:pt x="5153" y="3249"/>
                </a:lnTo>
                <a:cubicBezTo>
                  <a:pt x="5169" y="3257"/>
                  <a:pt x="5177" y="3273"/>
                  <a:pt x="5177" y="3273"/>
                </a:cubicBezTo>
                <a:cubicBezTo>
                  <a:pt x="5177" y="3281"/>
                  <a:pt x="5177" y="3281"/>
                  <a:pt x="5177" y="3281"/>
                </a:cubicBezTo>
                <a:cubicBezTo>
                  <a:pt x="5169" y="3281"/>
                  <a:pt x="5169" y="3281"/>
                  <a:pt x="5169" y="3281"/>
                </a:cubicBezTo>
                <a:cubicBezTo>
                  <a:pt x="5169" y="3281"/>
                  <a:pt x="5169" y="3281"/>
                  <a:pt x="5161" y="3281"/>
                </a:cubicBezTo>
                <a:cubicBezTo>
                  <a:pt x="5145" y="3281"/>
                  <a:pt x="5114" y="3297"/>
                  <a:pt x="5074" y="3313"/>
                </a:cubicBezTo>
                <a:cubicBezTo>
                  <a:pt x="5034" y="3328"/>
                  <a:pt x="5003" y="3336"/>
                  <a:pt x="4979" y="3344"/>
                </a:cubicBezTo>
                <a:cubicBezTo>
                  <a:pt x="4963" y="3344"/>
                  <a:pt x="4948" y="3360"/>
                  <a:pt x="4924" y="3368"/>
                </a:cubicBezTo>
                <a:cubicBezTo>
                  <a:pt x="4908" y="3384"/>
                  <a:pt x="4892" y="3391"/>
                  <a:pt x="4868" y="3407"/>
                </a:cubicBezTo>
                <a:cubicBezTo>
                  <a:pt x="4813" y="3431"/>
                  <a:pt x="4797" y="3463"/>
                  <a:pt x="4790" y="3486"/>
                </a:cubicBezTo>
                <a:lnTo>
                  <a:pt x="4790" y="3486"/>
                </a:lnTo>
                <a:cubicBezTo>
                  <a:pt x="4781" y="3502"/>
                  <a:pt x="4742" y="3534"/>
                  <a:pt x="4703" y="3550"/>
                </a:cubicBezTo>
                <a:cubicBezTo>
                  <a:pt x="4695" y="3557"/>
                  <a:pt x="4687" y="3557"/>
                  <a:pt x="4679" y="3557"/>
                </a:cubicBezTo>
                <a:lnTo>
                  <a:pt x="4679" y="3557"/>
                </a:lnTo>
                <a:cubicBezTo>
                  <a:pt x="4671" y="3550"/>
                  <a:pt x="4671" y="3550"/>
                  <a:pt x="4679" y="3542"/>
                </a:cubicBezTo>
                <a:lnTo>
                  <a:pt x="4679" y="3534"/>
                </a:lnTo>
                <a:cubicBezTo>
                  <a:pt x="4679" y="3526"/>
                  <a:pt x="4695" y="3518"/>
                  <a:pt x="4710" y="3510"/>
                </a:cubicBezTo>
                <a:cubicBezTo>
                  <a:pt x="4718" y="3502"/>
                  <a:pt x="4726" y="3494"/>
                  <a:pt x="4734" y="3494"/>
                </a:cubicBezTo>
                <a:cubicBezTo>
                  <a:pt x="4758" y="3478"/>
                  <a:pt x="4766" y="3463"/>
                  <a:pt x="4774" y="3455"/>
                </a:cubicBezTo>
                <a:cubicBezTo>
                  <a:pt x="4781" y="3439"/>
                  <a:pt x="4813" y="3391"/>
                  <a:pt x="4837" y="3384"/>
                </a:cubicBezTo>
                <a:lnTo>
                  <a:pt x="4837" y="3384"/>
                </a:lnTo>
                <a:lnTo>
                  <a:pt x="4829" y="3384"/>
                </a:lnTo>
                <a:cubicBezTo>
                  <a:pt x="4821" y="3384"/>
                  <a:pt x="4821" y="3384"/>
                  <a:pt x="4813" y="3384"/>
                </a:cubicBezTo>
                <a:cubicBezTo>
                  <a:pt x="4805" y="3384"/>
                  <a:pt x="4805" y="3384"/>
                  <a:pt x="4797" y="3384"/>
                </a:cubicBezTo>
                <a:cubicBezTo>
                  <a:pt x="4790" y="3384"/>
                  <a:pt x="4790" y="3384"/>
                  <a:pt x="4790" y="3376"/>
                </a:cubicBezTo>
                <a:cubicBezTo>
                  <a:pt x="4790" y="3368"/>
                  <a:pt x="4781" y="3368"/>
                  <a:pt x="4781" y="3360"/>
                </a:cubicBezTo>
                <a:cubicBezTo>
                  <a:pt x="4774" y="3352"/>
                  <a:pt x="4790" y="3344"/>
                  <a:pt x="4790" y="3344"/>
                </a:cubicBezTo>
                <a:cubicBezTo>
                  <a:pt x="4790" y="3336"/>
                  <a:pt x="4797" y="3336"/>
                  <a:pt x="4797" y="3336"/>
                </a:cubicBezTo>
                <a:cubicBezTo>
                  <a:pt x="4790" y="3336"/>
                  <a:pt x="4790" y="3328"/>
                  <a:pt x="4797" y="3320"/>
                </a:cubicBezTo>
                <a:cubicBezTo>
                  <a:pt x="4797" y="3313"/>
                  <a:pt x="4805" y="3304"/>
                  <a:pt x="4813" y="3297"/>
                </a:cubicBezTo>
                <a:cubicBezTo>
                  <a:pt x="4821" y="3297"/>
                  <a:pt x="4821" y="3297"/>
                  <a:pt x="4821" y="3289"/>
                </a:cubicBezTo>
                <a:cubicBezTo>
                  <a:pt x="4821" y="3289"/>
                  <a:pt x="4813" y="3281"/>
                  <a:pt x="4805" y="3273"/>
                </a:cubicBezTo>
                <a:lnTo>
                  <a:pt x="4797" y="3265"/>
                </a:lnTo>
                <a:lnTo>
                  <a:pt x="4797" y="3265"/>
                </a:lnTo>
                <a:cubicBezTo>
                  <a:pt x="4790" y="3265"/>
                  <a:pt x="4781" y="3265"/>
                  <a:pt x="4774" y="3273"/>
                </a:cubicBezTo>
                <a:cubicBezTo>
                  <a:pt x="4766" y="3281"/>
                  <a:pt x="4766" y="3289"/>
                  <a:pt x="4766" y="3297"/>
                </a:cubicBezTo>
                <a:cubicBezTo>
                  <a:pt x="4758" y="3297"/>
                  <a:pt x="4758" y="3304"/>
                  <a:pt x="4750" y="3313"/>
                </a:cubicBezTo>
                <a:cubicBezTo>
                  <a:pt x="4742" y="3320"/>
                  <a:pt x="4742" y="3320"/>
                  <a:pt x="4734" y="3320"/>
                </a:cubicBezTo>
                <a:cubicBezTo>
                  <a:pt x="4726" y="3320"/>
                  <a:pt x="4718" y="3313"/>
                  <a:pt x="4710" y="3304"/>
                </a:cubicBezTo>
                <a:cubicBezTo>
                  <a:pt x="4703" y="3304"/>
                  <a:pt x="4695" y="3297"/>
                  <a:pt x="4695" y="3297"/>
                </a:cubicBezTo>
                <a:lnTo>
                  <a:pt x="4687" y="3297"/>
                </a:lnTo>
                <a:lnTo>
                  <a:pt x="4687" y="3304"/>
                </a:lnTo>
                <a:cubicBezTo>
                  <a:pt x="4687" y="3313"/>
                  <a:pt x="4695" y="3320"/>
                  <a:pt x="4687" y="3328"/>
                </a:cubicBezTo>
                <a:cubicBezTo>
                  <a:pt x="4687" y="3336"/>
                  <a:pt x="4695" y="3344"/>
                  <a:pt x="4695" y="3344"/>
                </a:cubicBezTo>
                <a:cubicBezTo>
                  <a:pt x="4703" y="3352"/>
                  <a:pt x="4703" y="3352"/>
                  <a:pt x="4710" y="3368"/>
                </a:cubicBezTo>
                <a:cubicBezTo>
                  <a:pt x="4718" y="3376"/>
                  <a:pt x="4718" y="3384"/>
                  <a:pt x="4718" y="3384"/>
                </a:cubicBezTo>
                <a:cubicBezTo>
                  <a:pt x="4726" y="3391"/>
                  <a:pt x="4726" y="3400"/>
                  <a:pt x="4734" y="3407"/>
                </a:cubicBezTo>
                <a:cubicBezTo>
                  <a:pt x="4758" y="3431"/>
                  <a:pt x="4742" y="3471"/>
                  <a:pt x="4734" y="3478"/>
                </a:cubicBezTo>
                <a:cubicBezTo>
                  <a:pt x="4726" y="3486"/>
                  <a:pt x="4695" y="3518"/>
                  <a:pt x="4663" y="3534"/>
                </a:cubicBezTo>
                <a:cubicBezTo>
                  <a:pt x="4647" y="3534"/>
                  <a:pt x="4647" y="3542"/>
                  <a:pt x="4647" y="3557"/>
                </a:cubicBezTo>
                <a:cubicBezTo>
                  <a:pt x="4639" y="3565"/>
                  <a:pt x="4639" y="3581"/>
                  <a:pt x="4631" y="3605"/>
                </a:cubicBezTo>
                <a:cubicBezTo>
                  <a:pt x="4608" y="3637"/>
                  <a:pt x="4537" y="3684"/>
                  <a:pt x="4489" y="3716"/>
                </a:cubicBezTo>
                <a:cubicBezTo>
                  <a:pt x="4473" y="3724"/>
                  <a:pt x="4465" y="3731"/>
                  <a:pt x="4457" y="3739"/>
                </a:cubicBezTo>
                <a:cubicBezTo>
                  <a:pt x="4442" y="3755"/>
                  <a:pt x="4410" y="3755"/>
                  <a:pt x="4386" y="3763"/>
                </a:cubicBezTo>
                <a:lnTo>
                  <a:pt x="4386" y="3763"/>
                </a:lnTo>
                <a:cubicBezTo>
                  <a:pt x="4370" y="3763"/>
                  <a:pt x="4370" y="3763"/>
                  <a:pt x="4370" y="3763"/>
                </a:cubicBezTo>
                <a:cubicBezTo>
                  <a:pt x="4370" y="3771"/>
                  <a:pt x="4370" y="3771"/>
                  <a:pt x="4378" y="3779"/>
                </a:cubicBezTo>
                <a:cubicBezTo>
                  <a:pt x="4378" y="3779"/>
                  <a:pt x="4378" y="3779"/>
                  <a:pt x="4378" y="3787"/>
                </a:cubicBezTo>
                <a:cubicBezTo>
                  <a:pt x="4378" y="3803"/>
                  <a:pt x="4355" y="3811"/>
                  <a:pt x="4315" y="3834"/>
                </a:cubicBezTo>
                <a:cubicBezTo>
                  <a:pt x="4291" y="3842"/>
                  <a:pt x="4268" y="3858"/>
                  <a:pt x="4252" y="3866"/>
                </a:cubicBezTo>
                <a:cubicBezTo>
                  <a:pt x="4228" y="3882"/>
                  <a:pt x="4212" y="3890"/>
                  <a:pt x="4204" y="3890"/>
                </a:cubicBezTo>
                <a:lnTo>
                  <a:pt x="4204" y="3882"/>
                </a:lnTo>
                <a:cubicBezTo>
                  <a:pt x="4204" y="3874"/>
                  <a:pt x="4212" y="3842"/>
                  <a:pt x="4236" y="3834"/>
                </a:cubicBezTo>
                <a:cubicBezTo>
                  <a:pt x="4252" y="3834"/>
                  <a:pt x="4260" y="3826"/>
                  <a:pt x="4260" y="3818"/>
                </a:cubicBezTo>
                <a:cubicBezTo>
                  <a:pt x="4260" y="3826"/>
                  <a:pt x="4260" y="3818"/>
                  <a:pt x="4252" y="3818"/>
                </a:cubicBezTo>
                <a:lnTo>
                  <a:pt x="4252" y="3826"/>
                </a:lnTo>
                <a:cubicBezTo>
                  <a:pt x="4244" y="3826"/>
                  <a:pt x="4244" y="3826"/>
                  <a:pt x="4244" y="3826"/>
                </a:cubicBezTo>
                <a:cubicBezTo>
                  <a:pt x="4228" y="3826"/>
                  <a:pt x="4220" y="3818"/>
                  <a:pt x="4204" y="3811"/>
                </a:cubicBezTo>
                <a:cubicBezTo>
                  <a:pt x="4197" y="3803"/>
                  <a:pt x="4188" y="3803"/>
                  <a:pt x="4188" y="3795"/>
                </a:cubicBezTo>
                <a:cubicBezTo>
                  <a:pt x="4181" y="3795"/>
                  <a:pt x="4173" y="3795"/>
                  <a:pt x="4165" y="3795"/>
                </a:cubicBezTo>
                <a:cubicBezTo>
                  <a:pt x="4157" y="3795"/>
                  <a:pt x="4149" y="3795"/>
                  <a:pt x="4141" y="3811"/>
                </a:cubicBezTo>
                <a:cubicBezTo>
                  <a:pt x="4133" y="3818"/>
                  <a:pt x="4133" y="3826"/>
                  <a:pt x="4117" y="3826"/>
                </a:cubicBezTo>
                <a:cubicBezTo>
                  <a:pt x="4110" y="3826"/>
                  <a:pt x="4102" y="3818"/>
                  <a:pt x="4086" y="3811"/>
                </a:cubicBezTo>
                <a:lnTo>
                  <a:pt x="4078" y="3811"/>
                </a:lnTo>
                <a:cubicBezTo>
                  <a:pt x="4054" y="3803"/>
                  <a:pt x="4054" y="3787"/>
                  <a:pt x="4054" y="3779"/>
                </a:cubicBezTo>
                <a:cubicBezTo>
                  <a:pt x="4054" y="3771"/>
                  <a:pt x="4046" y="3771"/>
                  <a:pt x="4046" y="3771"/>
                </a:cubicBezTo>
                <a:lnTo>
                  <a:pt x="4046" y="3771"/>
                </a:lnTo>
                <a:cubicBezTo>
                  <a:pt x="4038" y="3779"/>
                  <a:pt x="4038" y="3779"/>
                  <a:pt x="4038" y="3779"/>
                </a:cubicBezTo>
                <a:cubicBezTo>
                  <a:pt x="4031" y="3787"/>
                  <a:pt x="4046" y="3811"/>
                  <a:pt x="4062" y="3826"/>
                </a:cubicBezTo>
                <a:cubicBezTo>
                  <a:pt x="4070" y="3834"/>
                  <a:pt x="4070" y="3834"/>
                  <a:pt x="4070" y="3842"/>
                </a:cubicBezTo>
                <a:cubicBezTo>
                  <a:pt x="4070" y="3850"/>
                  <a:pt x="4078" y="3858"/>
                  <a:pt x="4094" y="3866"/>
                </a:cubicBezTo>
                <a:cubicBezTo>
                  <a:pt x="4117" y="3874"/>
                  <a:pt x="4117" y="3890"/>
                  <a:pt x="4117" y="3897"/>
                </a:cubicBezTo>
                <a:cubicBezTo>
                  <a:pt x="4117" y="3905"/>
                  <a:pt x="4117" y="3913"/>
                  <a:pt x="4125" y="3913"/>
                </a:cubicBezTo>
                <a:cubicBezTo>
                  <a:pt x="4133" y="3913"/>
                  <a:pt x="4133" y="3921"/>
                  <a:pt x="4133" y="3921"/>
                </a:cubicBezTo>
                <a:cubicBezTo>
                  <a:pt x="4133" y="3937"/>
                  <a:pt x="4094" y="3961"/>
                  <a:pt x="4046" y="3992"/>
                </a:cubicBezTo>
                <a:cubicBezTo>
                  <a:pt x="4038" y="4000"/>
                  <a:pt x="4023" y="4008"/>
                  <a:pt x="4023" y="4008"/>
                </a:cubicBezTo>
                <a:cubicBezTo>
                  <a:pt x="4015" y="4016"/>
                  <a:pt x="4015" y="4016"/>
                  <a:pt x="4015" y="4016"/>
                </a:cubicBezTo>
                <a:cubicBezTo>
                  <a:pt x="4007" y="4024"/>
                  <a:pt x="3992" y="4032"/>
                  <a:pt x="3984" y="4032"/>
                </a:cubicBezTo>
                <a:cubicBezTo>
                  <a:pt x="3976" y="4032"/>
                  <a:pt x="3976" y="4032"/>
                  <a:pt x="3968" y="4024"/>
                </a:cubicBezTo>
                <a:cubicBezTo>
                  <a:pt x="3968" y="4016"/>
                  <a:pt x="3992" y="4000"/>
                  <a:pt x="4023" y="3969"/>
                </a:cubicBezTo>
                <a:cubicBezTo>
                  <a:pt x="4046" y="3953"/>
                  <a:pt x="4070" y="3937"/>
                  <a:pt x="4070" y="3929"/>
                </a:cubicBezTo>
                <a:cubicBezTo>
                  <a:pt x="4070" y="3921"/>
                  <a:pt x="4070" y="3921"/>
                  <a:pt x="4070" y="3921"/>
                </a:cubicBezTo>
                <a:cubicBezTo>
                  <a:pt x="4070" y="3929"/>
                  <a:pt x="4070" y="3929"/>
                  <a:pt x="4062" y="3929"/>
                </a:cubicBezTo>
                <a:cubicBezTo>
                  <a:pt x="4054" y="3937"/>
                  <a:pt x="4038" y="3953"/>
                  <a:pt x="4023" y="3953"/>
                </a:cubicBezTo>
                <a:cubicBezTo>
                  <a:pt x="4015" y="3953"/>
                  <a:pt x="4015" y="3953"/>
                  <a:pt x="4015" y="3953"/>
                </a:cubicBezTo>
                <a:cubicBezTo>
                  <a:pt x="4000" y="3953"/>
                  <a:pt x="4000" y="3945"/>
                  <a:pt x="3992" y="3937"/>
                </a:cubicBezTo>
                <a:cubicBezTo>
                  <a:pt x="3992" y="3929"/>
                  <a:pt x="3992" y="3921"/>
                  <a:pt x="3976" y="3905"/>
                </a:cubicBezTo>
                <a:cubicBezTo>
                  <a:pt x="3968" y="3897"/>
                  <a:pt x="3960" y="3897"/>
                  <a:pt x="3960" y="3897"/>
                </a:cubicBezTo>
                <a:cubicBezTo>
                  <a:pt x="3952" y="3897"/>
                  <a:pt x="3952" y="3905"/>
                  <a:pt x="3952" y="3913"/>
                </a:cubicBezTo>
                <a:cubicBezTo>
                  <a:pt x="3952" y="3921"/>
                  <a:pt x="3952" y="3921"/>
                  <a:pt x="3952" y="3921"/>
                </a:cubicBezTo>
                <a:cubicBezTo>
                  <a:pt x="3945" y="3937"/>
                  <a:pt x="3945" y="3937"/>
                  <a:pt x="3976" y="3945"/>
                </a:cubicBezTo>
                <a:lnTo>
                  <a:pt x="3984" y="3953"/>
                </a:lnTo>
                <a:cubicBezTo>
                  <a:pt x="3992" y="3977"/>
                  <a:pt x="3929" y="4032"/>
                  <a:pt x="3929" y="4032"/>
                </a:cubicBezTo>
                <a:cubicBezTo>
                  <a:pt x="3921" y="4032"/>
                  <a:pt x="3913" y="4040"/>
                  <a:pt x="3913" y="4040"/>
                </a:cubicBezTo>
                <a:cubicBezTo>
                  <a:pt x="3905" y="4040"/>
                  <a:pt x="3905" y="4032"/>
                  <a:pt x="3897" y="4024"/>
                </a:cubicBezTo>
                <a:cubicBezTo>
                  <a:pt x="3889" y="4024"/>
                  <a:pt x="3889" y="4024"/>
                  <a:pt x="3889" y="4016"/>
                </a:cubicBezTo>
                <a:cubicBezTo>
                  <a:pt x="3881" y="4016"/>
                  <a:pt x="3874" y="4016"/>
                  <a:pt x="3874" y="4016"/>
                </a:cubicBezTo>
                <a:cubicBezTo>
                  <a:pt x="3865" y="4016"/>
                  <a:pt x="3858" y="4016"/>
                  <a:pt x="3850" y="4016"/>
                </a:cubicBezTo>
                <a:cubicBezTo>
                  <a:pt x="3842" y="4024"/>
                  <a:pt x="3834" y="4024"/>
                  <a:pt x="3826" y="4024"/>
                </a:cubicBezTo>
                <a:cubicBezTo>
                  <a:pt x="3818" y="4024"/>
                  <a:pt x="3818" y="4024"/>
                  <a:pt x="3810" y="4032"/>
                </a:cubicBezTo>
                <a:cubicBezTo>
                  <a:pt x="3810" y="4040"/>
                  <a:pt x="3810" y="4048"/>
                  <a:pt x="3810" y="4064"/>
                </a:cubicBezTo>
                <a:cubicBezTo>
                  <a:pt x="3810" y="4071"/>
                  <a:pt x="3810" y="4071"/>
                  <a:pt x="3810" y="4071"/>
                </a:cubicBezTo>
                <a:cubicBezTo>
                  <a:pt x="3818" y="4071"/>
                  <a:pt x="3818" y="4064"/>
                  <a:pt x="3826" y="4064"/>
                </a:cubicBezTo>
                <a:cubicBezTo>
                  <a:pt x="3834" y="4055"/>
                  <a:pt x="3842" y="4048"/>
                  <a:pt x="3858" y="4048"/>
                </a:cubicBezTo>
                <a:cubicBezTo>
                  <a:pt x="3858" y="4048"/>
                  <a:pt x="3865" y="4048"/>
                  <a:pt x="3865" y="4055"/>
                </a:cubicBezTo>
                <a:cubicBezTo>
                  <a:pt x="3874" y="4064"/>
                  <a:pt x="3850" y="4087"/>
                  <a:pt x="3826" y="4127"/>
                </a:cubicBezTo>
                <a:cubicBezTo>
                  <a:pt x="3818" y="4142"/>
                  <a:pt x="3818" y="4150"/>
                  <a:pt x="3810" y="4158"/>
                </a:cubicBezTo>
                <a:lnTo>
                  <a:pt x="3802" y="4166"/>
                </a:lnTo>
                <a:cubicBezTo>
                  <a:pt x="3794" y="4182"/>
                  <a:pt x="3794" y="4182"/>
                  <a:pt x="3786" y="4182"/>
                </a:cubicBezTo>
                <a:lnTo>
                  <a:pt x="3778" y="4182"/>
                </a:lnTo>
                <a:lnTo>
                  <a:pt x="3778" y="4182"/>
                </a:lnTo>
                <a:cubicBezTo>
                  <a:pt x="3763" y="4182"/>
                  <a:pt x="3763" y="4174"/>
                  <a:pt x="3755" y="4166"/>
                </a:cubicBezTo>
                <a:cubicBezTo>
                  <a:pt x="3755" y="4158"/>
                  <a:pt x="3755" y="4158"/>
                  <a:pt x="3747" y="4150"/>
                </a:cubicBezTo>
                <a:lnTo>
                  <a:pt x="3739" y="4150"/>
                </a:lnTo>
                <a:cubicBezTo>
                  <a:pt x="3731" y="4150"/>
                  <a:pt x="3723" y="4150"/>
                  <a:pt x="3715" y="4150"/>
                </a:cubicBezTo>
                <a:cubicBezTo>
                  <a:pt x="3707" y="4150"/>
                  <a:pt x="3699" y="4150"/>
                  <a:pt x="3692" y="4150"/>
                </a:cubicBezTo>
                <a:cubicBezTo>
                  <a:pt x="3684" y="4150"/>
                  <a:pt x="3684" y="4158"/>
                  <a:pt x="3684" y="4158"/>
                </a:cubicBezTo>
                <a:lnTo>
                  <a:pt x="3684" y="4158"/>
                </a:lnTo>
                <a:cubicBezTo>
                  <a:pt x="3684" y="4166"/>
                  <a:pt x="3684" y="4174"/>
                  <a:pt x="3684" y="4182"/>
                </a:cubicBezTo>
                <a:cubicBezTo>
                  <a:pt x="3684" y="4190"/>
                  <a:pt x="3692" y="4190"/>
                  <a:pt x="3699" y="4198"/>
                </a:cubicBezTo>
                <a:cubicBezTo>
                  <a:pt x="3715" y="4198"/>
                  <a:pt x="3723" y="4206"/>
                  <a:pt x="3731" y="4214"/>
                </a:cubicBezTo>
                <a:cubicBezTo>
                  <a:pt x="3739" y="4214"/>
                  <a:pt x="3739" y="4214"/>
                  <a:pt x="3739" y="4214"/>
                </a:cubicBezTo>
                <a:cubicBezTo>
                  <a:pt x="3755" y="4230"/>
                  <a:pt x="3755" y="4230"/>
                  <a:pt x="3755" y="4245"/>
                </a:cubicBezTo>
                <a:cubicBezTo>
                  <a:pt x="3755" y="4253"/>
                  <a:pt x="3755" y="4261"/>
                  <a:pt x="3755" y="4261"/>
                </a:cubicBezTo>
                <a:cubicBezTo>
                  <a:pt x="3755" y="4277"/>
                  <a:pt x="3755" y="4285"/>
                  <a:pt x="3755" y="4285"/>
                </a:cubicBezTo>
                <a:cubicBezTo>
                  <a:pt x="3755" y="4293"/>
                  <a:pt x="3755" y="4293"/>
                  <a:pt x="3763" y="4293"/>
                </a:cubicBezTo>
                <a:lnTo>
                  <a:pt x="3763" y="4285"/>
                </a:lnTo>
                <a:cubicBezTo>
                  <a:pt x="3771" y="4285"/>
                  <a:pt x="3778" y="4261"/>
                  <a:pt x="3778" y="4237"/>
                </a:cubicBezTo>
                <a:cubicBezTo>
                  <a:pt x="3778" y="4222"/>
                  <a:pt x="3786" y="4214"/>
                  <a:pt x="3802" y="4198"/>
                </a:cubicBezTo>
                <a:lnTo>
                  <a:pt x="3810" y="4190"/>
                </a:lnTo>
                <a:cubicBezTo>
                  <a:pt x="3818" y="4182"/>
                  <a:pt x="3818" y="4182"/>
                  <a:pt x="3826" y="4182"/>
                </a:cubicBezTo>
                <a:lnTo>
                  <a:pt x="3834" y="4182"/>
                </a:lnTo>
                <a:cubicBezTo>
                  <a:pt x="3834" y="4190"/>
                  <a:pt x="3834" y="4214"/>
                  <a:pt x="3826" y="4230"/>
                </a:cubicBezTo>
                <a:cubicBezTo>
                  <a:pt x="3810" y="4253"/>
                  <a:pt x="3747" y="4372"/>
                  <a:pt x="3747" y="4395"/>
                </a:cubicBezTo>
                <a:cubicBezTo>
                  <a:pt x="3747" y="4403"/>
                  <a:pt x="3747" y="4411"/>
                  <a:pt x="3747" y="4411"/>
                </a:cubicBezTo>
                <a:cubicBezTo>
                  <a:pt x="3747" y="4427"/>
                  <a:pt x="3739" y="4435"/>
                  <a:pt x="3723" y="4443"/>
                </a:cubicBezTo>
                <a:lnTo>
                  <a:pt x="3715" y="4435"/>
                </a:lnTo>
                <a:cubicBezTo>
                  <a:pt x="3715" y="4435"/>
                  <a:pt x="3715" y="4427"/>
                  <a:pt x="3715" y="4411"/>
                </a:cubicBezTo>
                <a:cubicBezTo>
                  <a:pt x="3715" y="4403"/>
                  <a:pt x="3723" y="4395"/>
                  <a:pt x="3715" y="4395"/>
                </a:cubicBezTo>
                <a:lnTo>
                  <a:pt x="3715" y="4395"/>
                </a:lnTo>
                <a:lnTo>
                  <a:pt x="3715" y="4395"/>
                </a:lnTo>
                <a:cubicBezTo>
                  <a:pt x="3715" y="4403"/>
                  <a:pt x="3707" y="4411"/>
                  <a:pt x="3699" y="4419"/>
                </a:cubicBezTo>
                <a:cubicBezTo>
                  <a:pt x="3692" y="4419"/>
                  <a:pt x="3692" y="4427"/>
                  <a:pt x="3684" y="4427"/>
                </a:cubicBezTo>
                <a:cubicBezTo>
                  <a:pt x="3676" y="4427"/>
                  <a:pt x="3676" y="4419"/>
                  <a:pt x="3668" y="4419"/>
                </a:cubicBezTo>
                <a:cubicBezTo>
                  <a:pt x="3660" y="4419"/>
                  <a:pt x="3660" y="4419"/>
                  <a:pt x="3660" y="4411"/>
                </a:cubicBezTo>
                <a:cubicBezTo>
                  <a:pt x="3644" y="4411"/>
                  <a:pt x="3628" y="4403"/>
                  <a:pt x="3605" y="4403"/>
                </a:cubicBezTo>
                <a:cubicBezTo>
                  <a:pt x="3597" y="4403"/>
                  <a:pt x="3589" y="4403"/>
                  <a:pt x="3581" y="4411"/>
                </a:cubicBezTo>
                <a:lnTo>
                  <a:pt x="3581" y="4411"/>
                </a:lnTo>
                <a:cubicBezTo>
                  <a:pt x="3581" y="4419"/>
                  <a:pt x="3581" y="4419"/>
                  <a:pt x="3589" y="4427"/>
                </a:cubicBezTo>
                <a:cubicBezTo>
                  <a:pt x="3597" y="4427"/>
                  <a:pt x="3597" y="4435"/>
                  <a:pt x="3605" y="4435"/>
                </a:cubicBezTo>
                <a:cubicBezTo>
                  <a:pt x="3612" y="4443"/>
                  <a:pt x="3612" y="4443"/>
                  <a:pt x="3621" y="4443"/>
                </a:cubicBezTo>
                <a:cubicBezTo>
                  <a:pt x="3621" y="4443"/>
                  <a:pt x="3628" y="4443"/>
                  <a:pt x="3636" y="4443"/>
                </a:cubicBezTo>
                <a:cubicBezTo>
                  <a:pt x="3636" y="4443"/>
                  <a:pt x="3644" y="4435"/>
                  <a:pt x="3652" y="4435"/>
                </a:cubicBezTo>
                <a:cubicBezTo>
                  <a:pt x="3684" y="4435"/>
                  <a:pt x="3692" y="4443"/>
                  <a:pt x="3699" y="4459"/>
                </a:cubicBezTo>
                <a:cubicBezTo>
                  <a:pt x="3707" y="4475"/>
                  <a:pt x="3715" y="4475"/>
                  <a:pt x="3715" y="4490"/>
                </a:cubicBezTo>
                <a:cubicBezTo>
                  <a:pt x="3715" y="4490"/>
                  <a:pt x="3715" y="4498"/>
                  <a:pt x="3715" y="4506"/>
                </a:cubicBezTo>
                <a:cubicBezTo>
                  <a:pt x="3715" y="4514"/>
                  <a:pt x="3723" y="4514"/>
                  <a:pt x="3723" y="4522"/>
                </a:cubicBezTo>
                <a:cubicBezTo>
                  <a:pt x="3723" y="4538"/>
                  <a:pt x="3731" y="4554"/>
                  <a:pt x="3731" y="4585"/>
                </a:cubicBezTo>
                <a:cubicBezTo>
                  <a:pt x="3731" y="4617"/>
                  <a:pt x="3739" y="4633"/>
                  <a:pt x="3747" y="4672"/>
                </a:cubicBezTo>
                <a:cubicBezTo>
                  <a:pt x="3755" y="4680"/>
                  <a:pt x="3755" y="4696"/>
                  <a:pt x="3763" y="4720"/>
                </a:cubicBezTo>
                <a:cubicBezTo>
                  <a:pt x="3778" y="4759"/>
                  <a:pt x="3786" y="4807"/>
                  <a:pt x="3794" y="4838"/>
                </a:cubicBezTo>
                <a:cubicBezTo>
                  <a:pt x="3794" y="4862"/>
                  <a:pt x="3802" y="4878"/>
                  <a:pt x="3802" y="4894"/>
                </a:cubicBezTo>
                <a:cubicBezTo>
                  <a:pt x="3810" y="4925"/>
                  <a:pt x="3810" y="4933"/>
                  <a:pt x="3802" y="4949"/>
                </a:cubicBezTo>
                <a:lnTo>
                  <a:pt x="3802" y="4949"/>
                </a:lnTo>
                <a:cubicBezTo>
                  <a:pt x="3802" y="4957"/>
                  <a:pt x="3794" y="4957"/>
                  <a:pt x="3794" y="4957"/>
                </a:cubicBezTo>
                <a:lnTo>
                  <a:pt x="3794" y="4957"/>
                </a:lnTo>
                <a:cubicBezTo>
                  <a:pt x="3786" y="4949"/>
                  <a:pt x="3778" y="4909"/>
                  <a:pt x="3778" y="4886"/>
                </a:cubicBezTo>
                <a:cubicBezTo>
                  <a:pt x="3778" y="4870"/>
                  <a:pt x="3747" y="4775"/>
                  <a:pt x="3731" y="4759"/>
                </a:cubicBezTo>
                <a:cubicBezTo>
                  <a:pt x="3715" y="4735"/>
                  <a:pt x="3699" y="4601"/>
                  <a:pt x="3699" y="4561"/>
                </a:cubicBezTo>
                <a:cubicBezTo>
                  <a:pt x="3699" y="4538"/>
                  <a:pt x="3699" y="4522"/>
                  <a:pt x="3692" y="4514"/>
                </a:cubicBezTo>
                <a:cubicBezTo>
                  <a:pt x="3692" y="4530"/>
                  <a:pt x="3684" y="4554"/>
                  <a:pt x="3660" y="4561"/>
                </a:cubicBezTo>
                <a:cubicBezTo>
                  <a:pt x="3636" y="4570"/>
                  <a:pt x="3636" y="4577"/>
                  <a:pt x="3644" y="4601"/>
                </a:cubicBezTo>
                <a:cubicBezTo>
                  <a:pt x="3644" y="4609"/>
                  <a:pt x="3652" y="4609"/>
                  <a:pt x="3652" y="4617"/>
                </a:cubicBezTo>
                <a:cubicBezTo>
                  <a:pt x="3660" y="4625"/>
                  <a:pt x="3668" y="4625"/>
                  <a:pt x="3660" y="4641"/>
                </a:cubicBezTo>
                <a:cubicBezTo>
                  <a:pt x="3660" y="4656"/>
                  <a:pt x="3668" y="4664"/>
                  <a:pt x="3684" y="4680"/>
                </a:cubicBezTo>
                <a:cubicBezTo>
                  <a:pt x="3684" y="4688"/>
                  <a:pt x="3692" y="4696"/>
                  <a:pt x="3692" y="4704"/>
                </a:cubicBezTo>
                <a:cubicBezTo>
                  <a:pt x="3707" y="4720"/>
                  <a:pt x="3707" y="4743"/>
                  <a:pt x="3699" y="4767"/>
                </a:cubicBezTo>
                <a:cubicBezTo>
                  <a:pt x="3699" y="4783"/>
                  <a:pt x="3699" y="4799"/>
                  <a:pt x="3699" y="4822"/>
                </a:cubicBezTo>
                <a:cubicBezTo>
                  <a:pt x="3699" y="4846"/>
                  <a:pt x="3707" y="4854"/>
                  <a:pt x="3715" y="4862"/>
                </a:cubicBezTo>
                <a:cubicBezTo>
                  <a:pt x="3723" y="4878"/>
                  <a:pt x="3731" y="4886"/>
                  <a:pt x="3739" y="4909"/>
                </a:cubicBezTo>
                <a:cubicBezTo>
                  <a:pt x="3739" y="4941"/>
                  <a:pt x="3747" y="4949"/>
                  <a:pt x="3755" y="4957"/>
                </a:cubicBezTo>
                <a:cubicBezTo>
                  <a:pt x="3755" y="4965"/>
                  <a:pt x="3763" y="4972"/>
                  <a:pt x="3771" y="4981"/>
                </a:cubicBezTo>
                <a:cubicBezTo>
                  <a:pt x="3778" y="5004"/>
                  <a:pt x="3778" y="5012"/>
                  <a:pt x="3771" y="5020"/>
                </a:cubicBezTo>
                <a:cubicBezTo>
                  <a:pt x="3771" y="5028"/>
                  <a:pt x="3763" y="5028"/>
                  <a:pt x="3771" y="5036"/>
                </a:cubicBezTo>
                <a:lnTo>
                  <a:pt x="3771" y="5036"/>
                </a:lnTo>
                <a:cubicBezTo>
                  <a:pt x="3771" y="5036"/>
                  <a:pt x="3771" y="5036"/>
                  <a:pt x="3778" y="5028"/>
                </a:cubicBezTo>
                <a:cubicBezTo>
                  <a:pt x="3778" y="5028"/>
                  <a:pt x="3778" y="5020"/>
                  <a:pt x="3786" y="5012"/>
                </a:cubicBezTo>
                <a:lnTo>
                  <a:pt x="3786" y="5012"/>
                </a:lnTo>
                <a:cubicBezTo>
                  <a:pt x="3786" y="5004"/>
                  <a:pt x="3794" y="5004"/>
                  <a:pt x="3794" y="5004"/>
                </a:cubicBezTo>
                <a:cubicBezTo>
                  <a:pt x="3802" y="5004"/>
                  <a:pt x="3810" y="5012"/>
                  <a:pt x="3818" y="5044"/>
                </a:cubicBezTo>
                <a:cubicBezTo>
                  <a:pt x="3818" y="5044"/>
                  <a:pt x="3818" y="5044"/>
                  <a:pt x="3818" y="5052"/>
                </a:cubicBezTo>
                <a:cubicBezTo>
                  <a:pt x="3818" y="5060"/>
                  <a:pt x="3818" y="5060"/>
                  <a:pt x="3818" y="5060"/>
                </a:cubicBezTo>
                <a:cubicBezTo>
                  <a:pt x="3810" y="5052"/>
                  <a:pt x="3810" y="5052"/>
                  <a:pt x="3810" y="5052"/>
                </a:cubicBezTo>
                <a:cubicBezTo>
                  <a:pt x="3810" y="5052"/>
                  <a:pt x="3802" y="5052"/>
                  <a:pt x="3794" y="5052"/>
                </a:cubicBezTo>
                <a:lnTo>
                  <a:pt x="3794" y="5052"/>
                </a:lnTo>
                <a:cubicBezTo>
                  <a:pt x="3786" y="5060"/>
                  <a:pt x="3763" y="5075"/>
                  <a:pt x="3755" y="5083"/>
                </a:cubicBezTo>
                <a:cubicBezTo>
                  <a:pt x="3755" y="5083"/>
                  <a:pt x="3755" y="5091"/>
                  <a:pt x="3755" y="5099"/>
                </a:cubicBezTo>
                <a:cubicBezTo>
                  <a:pt x="3747" y="5107"/>
                  <a:pt x="3739" y="5115"/>
                  <a:pt x="3731" y="5123"/>
                </a:cubicBezTo>
                <a:cubicBezTo>
                  <a:pt x="3723" y="5123"/>
                  <a:pt x="3715" y="5123"/>
                  <a:pt x="3715" y="5123"/>
                </a:cubicBezTo>
                <a:close/>
                <a:moveTo>
                  <a:pt x="3518" y="4972"/>
                </a:moveTo>
                <a:lnTo>
                  <a:pt x="3518" y="4972"/>
                </a:lnTo>
                <a:cubicBezTo>
                  <a:pt x="3541" y="4972"/>
                  <a:pt x="3565" y="4988"/>
                  <a:pt x="3589" y="5004"/>
                </a:cubicBezTo>
                <a:cubicBezTo>
                  <a:pt x="3597" y="5012"/>
                  <a:pt x="3612" y="5020"/>
                  <a:pt x="3621" y="5020"/>
                </a:cubicBezTo>
                <a:cubicBezTo>
                  <a:pt x="3644" y="5036"/>
                  <a:pt x="3660" y="5060"/>
                  <a:pt x="3676" y="5075"/>
                </a:cubicBezTo>
                <a:cubicBezTo>
                  <a:pt x="3684" y="5083"/>
                  <a:pt x="3684" y="5083"/>
                  <a:pt x="3692" y="5091"/>
                </a:cubicBezTo>
                <a:cubicBezTo>
                  <a:pt x="3699" y="5099"/>
                  <a:pt x="3699" y="5107"/>
                  <a:pt x="3707" y="5107"/>
                </a:cubicBezTo>
                <a:cubicBezTo>
                  <a:pt x="3707" y="5115"/>
                  <a:pt x="3707" y="5115"/>
                  <a:pt x="3715" y="5115"/>
                </a:cubicBezTo>
                <a:lnTo>
                  <a:pt x="3723" y="5115"/>
                </a:lnTo>
                <a:cubicBezTo>
                  <a:pt x="3739" y="5107"/>
                  <a:pt x="3739" y="5107"/>
                  <a:pt x="3747" y="5099"/>
                </a:cubicBezTo>
                <a:cubicBezTo>
                  <a:pt x="3747" y="5091"/>
                  <a:pt x="3747" y="5083"/>
                  <a:pt x="3747" y="5083"/>
                </a:cubicBezTo>
                <a:cubicBezTo>
                  <a:pt x="3747" y="5075"/>
                  <a:pt x="3747" y="5075"/>
                  <a:pt x="3747" y="5075"/>
                </a:cubicBezTo>
                <a:lnTo>
                  <a:pt x="3747" y="5075"/>
                </a:lnTo>
                <a:cubicBezTo>
                  <a:pt x="3755" y="5075"/>
                  <a:pt x="3778" y="5060"/>
                  <a:pt x="3786" y="5052"/>
                </a:cubicBezTo>
                <a:cubicBezTo>
                  <a:pt x="3786" y="5044"/>
                  <a:pt x="3794" y="5044"/>
                  <a:pt x="3794" y="5044"/>
                </a:cubicBezTo>
                <a:cubicBezTo>
                  <a:pt x="3802" y="5044"/>
                  <a:pt x="3802" y="5044"/>
                  <a:pt x="3810" y="5044"/>
                </a:cubicBezTo>
                <a:cubicBezTo>
                  <a:pt x="3802" y="5012"/>
                  <a:pt x="3794" y="5012"/>
                  <a:pt x="3794" y="5012"/>
                </a:cubicBezTo>
                <a:lnTo>
                  <a:pt x="3794" y="5012"/>
                </a:lnTo>
                <a:cubicBezTo>
                  <a:pt x="3786" y="5020"/>
                  <a:pt x="3786" y="5020"/>
                  <a:pt x="3786" y="5020"/>
                </a:cubicBezTo>
                <a:cubicBezTo>
                  <a:pt x="3786" y="5020"/>
                  <a:pt x="3786" y="5028"/>
                  <a:pt x="3778" y="5036"/>
                </a:cubicBezTo>
                <a:cubicBezTo>
                  <a:pt x="3778" y="5044"/>
                  <a:pt x="3778" y="5044"/>
                  <a:pt x="3771" y="5044"/>
                </a:cubicBezTo>
                <a:cubicBezTo>
                  <a:pt x="3771" y="5044"/>
                  <a:pt x="3763" y="5044"/>
                  <a:pt x="3763" y="5036"/>
                </a:cubicBezTo>
                <a:cubicBezTo>
                  <a:pt x="3755" y="5028"/>
                  <a:pt x="3763" y="5028"/>
                  <a:pt x="3763" y="5020"/>
                </a:cubicBezTo>
                <a:cubicBezTo>
                  <a:pt x="3771" y="5012"/>
                  <a:pt x="3771" y="5004"/>
                  <a:pt x="3763" y="4981"/>
                </a:cubicBezTo>
                <a:cubicBezTo>
                  <a:pt x="3755" y="4972"/>
                  <a:pt x="3755" y="4972"/>
                  <a:pt x="3747" y="4965"/>
                </a:cubicBezTo>
                <a:cubicBezTo>
                  <a:pt x="3739" y="4949"/>
                  <a:pt x="3731" y="4949"/>
                  <a:pt x="3731" y="4909"/>
                </a:cubicBezTo>
                <a:cubicBezTo>
                  <a:pt x="3723" y="4886"/>
                  <a:pt x="3715" y="4878"/>
                  <a:pt x="3707" y="4870"/>
                </a:cubicBezTo>
                <a:cubicBezTo>
                  <a:pt x="3699" y="4862"/>
                  <a:pt x="3692" y="4854"/>
                  <a:pt x="3692" y="4822"/>
                </a:cubicBezTo>
                <a:cubicBezTo>
                  <a:pt x="3692" y="4799"/>
                  <a:pt x="3692" y="4783"/>
                  <a:pt x="3692" y="4767"/>
                </a:cubicBezTo>
                <a:cubicBezTo>
                  <a:pt x="3699" y="4743"/>
                  <a:pt x="3699" y="4728"/>
                  <a:pt x="3692" y="4704"/>
                </a:cubicBezTo>
                <a:cubicBezTo>
                  <a:pt x="3684" y="4704"/>
                  <a:pt x="3676" y="4696"/>
                  <a:pt x="3676" y="4688"/>
                </a:cubicBezTo>
                <a:cubicBezTo>
                  <a:pt x="3660" y="4672"/>
                  <a:pt x="3652" y="4656"/>
                  <a:pt x="3652" y="4641"/>
                </a:cubicBezTo>
                <a:cubicBezTo>
                  <a:pt x="3660" y="4625"/>
                  <a:pt x="3652" y="4625"/>
                  <a:pt x="3652" y="4617"/>
                </a:cubicBezTo>
                <a:cubicBezTo>
                  <a:pt x="3644" y="4617"/>
                  <a:pt x="3644" y="4609"/>
                  <a:pt x="3636" y="4601"/>
                </a:cubicBezTo>
                <a:cubicBezTo>
                  <a:pt x="3628" y="4577"/>
                  <a:pt x="3628" y="4570"/>
                  <a:pt x="3660" y="4554"/>
                </a:cubicBezTo>
                <a:cubicBezTo>
                  <a:pt x="3684" y="4546"/>
                  <a:pt x="3684" y="4530"/>
                  <a:pt x="3684" y="4514"/>
                </a:cubicBezTo>
                <a:lnTo>
                  <a:pt x="3684" y="4506"/>
                </a:lnTo>
                <a:cubicBezTo>
                  <a:pt x="3684" y="4506"/>
                  <a:pt x="3684" y="4506"/>
                  <a:pt x="3692" y="4506"/>
                </a:cubicBezTo>
                <a:cubicBezTo>
                  <a:pt x="3699" y="4506"/>
                  <a:pt x="3707" y="4530"/>
                  <a:pt x="3707" y="4561"/>
                </a:cubicBezTo>
                <a:cubicBezTo>
                  <a:pt x="3707" y="4601"/>
                  <a:pt x="3723" y="4735"/>
                  <a:pt x="3739" y="4751"/>
                </a:cubicBezTo>
                <a:cubicBezTo>
                  <a:pt x="3755" y="4775"/>
                  <a:pt x="3786" y="4862"/>
                  <a:pt x="3786" y="4886"/>
                </a:cubicBezTo>
                <a:cubicBezTo>
                  <a:pt x="3786" y="4909"/>
                  <a:pt x="3794" y="4941"/>
                  <a:pt x="3794" y="4949"/>
                </a:cubicBezTo>
                <a:lnTo>
                  <a:pt x="3794" y="4949"/>
                </a:lnTo>
                <a:cubicBezTo>
                  <a:pt x="3794" y="4949"/>
                  <a:pt x="3794" y="4941"/>
                  <a:pt x="3802" y="4941"/>
                </a:cubicBezTo>
                <a:cubicBezTo>
                  <a:pt x="3802" y="4933"/>
                  <a:pt x="3802" y="4933"/>
                  <a:pt x="3794" y="4894"/>
                </a:cubicBezTo>
                <a:cubicBezTo>
                  <a:pt x="3794" y="4878"/>
                  <a:pt x="3786" y="4862"/>
                  <a:pt x="3786" y="4846"/>
                </a:cubicBezTo>
                <a:cubicBezTo>
                  <a:pt x="3778" y="4807"/>
                  <a:pt x="3771" y="4759"/>
                  <a:pt x="3755" y="4720"/>
                </a:cubicBezTo>
                <a:cubicBezTo>
                  <a:pt x="3755" y="4704"/>
                  <a:pt x="3747" y="4688"/>
                  <a:pt x="3739" y="4672"/>
                </a:cubicBezTo>
                <a:cubicBezTo>
                  <a:pt x="3731" y="4641"/>
                  <a:pt x="3723" y="4617"/>
                  <a:pt x="3723" y="4585"/>
                </a:cubicBezTo>
                <a:cubicBezTo>
                  <a:pt x="3723" y="4561"/>
                  <a:pt x="3715" y="4538"/>
                  <a:pt x="3715" y="4522"/>
                </a:cubicBezTo>
                <a:cubicBezTo>
                  <a:pt x="3715" y="4514"/>
                  <a:pt x="3707" y="4514"/>
                  <a:pt x="3707" y="4506"/>
                </a:cubicBezTo>
                <a:cubicBezTo>
                  <a:pt x="3707" y="4498"/>
                  <a:pt x="3707" y="4498"/>
                  <a:pt x="3707" y="4490"/>
                </a:cubicBezTo>
                <a:cubicBezTo>
                  <a:pt x="3707" y="4482"/>
                  <a:pt x="3699" y="4475"/>
                  <a:pt x="3699" y="4467"/>
                </a:cubicBezTo>
                <a:cubicBezTo>
                  <a:pt x="3684" y="4451"/>
                  <a:pt x="3676" y="4443"/>
                  <a:pt x="3652" y="4443"/>
                </a:cubicBezTo>
                <a:cubicBezTo>
                  <a:pt x="3644" y="4443"/>
                  <a:pt x="3644" y="4443"/>
                  <a:pt x="3636" y="4451"/>
                </a:cubicBezTo>
                <a:cubicBezTo>
                  <a:pt x="3628" y="4451"/>
                  <a:pt x="3628" y="4451"/>
                  <a:pt x="3621" y="4451"/>
                </a:cubicBezTo>
                <a:cubicBezTo>
                  <a:pt x="3612" y="4451"/>
                  <a:pt x="3605" y="4451"/>
                  <a:pt x="3597" y="4443"/>
                </a:cubicBezTo>
                <a:cubicBezTo>
                  <a:pt x="3597" y="4435"/>
                  <a:pt x="3589" y="4435"/>
                  <a:pt x="3581" y="4427"/>
                </a:cubicBezTo>
                <a:cubicBezTo>
                  <a:pt x="3581" y="4427"/>
                  <a:pt x="3573" y="4419"/>
                  <a:pt x="3573" y="4411"/>
                </a:cubicBezTo>
                <a:cubicBezTo>
                  <a:pt x="3573" y="4411"/>
                  <a:pt x="3573" y="4403"/>
                  <a:pt x="3581" y="4403"/>
                </a:cubicBezTo>
                <a:cubicBezTo>
                  <a:pt x="3589" y="4395"/>
                  <a:pt x="3597" y="4395"/>
                  <a:pt x="3605" y="4395"/>
                </a:cubicBezTo>
                <a:cubicBezTo>
                  <a:pt x="3621" y="4395"/>
                  <a:pt x="3644" y="4403"/>
                  <a:pt x="3660" y="4403"/>
                </a:cubicBezTo>
                <a:cubicBezTo>
                  <a:pt x="3660" y="4411"/>
                  <a:pt x="3668" y="4411"/>
                  <a:pt x="3668" y="4411"/>
                </a:cubicBezTo>
                <a:cubicBezTo>
                  <a:pt x="3684" y="4419"/>
                  <a:pt x="3684" y="4419"/>
                  <a:pt x="3699" y="4411"/>
                </a:cubicBezTo>
                <a:cubicBezTo>
                  <a:pt x="3699" y="4403"/>
                  <a:pt x="3707" y="4395"/>
                  <a:pt x="3707" y="4395"/>
                </a:cubicBezTo>
                <a:cubicBezTo>
                  <a:pt x="3715" y="4388"/>
                  <a:pt x="3715" y="4380"/>
                  <a:pt x="3715" y="4380"/>
                </a:cubicBezTo>
                <a:cubicBezTo>
                  <a:pt x="3723" y="4380"/>
                  <a:pt x="3723" y="4388"/>
                  <a:pt x="3723" y="4388"/>
                </a:cubicBezTo>
                <a:cubicBezTo>
                  <a:pt x="3731" y="4395"/>
                  <a:pt x="3723" y="4411"/>
                  <a:pt x="3723" y="4419"/>
                </a:cubicBezTo>
                <a:cubicBezTo>
                  <a:pt x="3723" y="4419"/>
                  <a:pt x="3723" y="4427"/>
                  <a:pt x="3723" y="4435"/>
                </a:cubicBezTo>
                <a:lnTo>
                  <a:pt x="3723" y="4435"/>
                </a:lnTo>
                <a:cubicBezTo>
                  <a:pt x="3739" y="4427"/>
                  <a:pt x="3739" y="4427"/>
                  <a:pt x="3739" y="4411"/>
                </a:cubicBezTo>
                <a:cubicBezTo>
                  <a:pt x="3739" y="4411"/>
                  <a:pt x="3739" y="4403"/>
                  <a:pt x="3739" y="4395"/>
                </a:cubicBezTo>
                <a:cubicBezTo>
                  <a:pt x="3747" y="4372"/>
                  <a:pt x="3802" y="4253"/>
                  <a:pt x="3818" y="4222"/>
                </a:cubicBezTo>
                <a:cubicBezTo>
                  <a:pt x="3826" y="4206"/>
                  <a:pt x="3826" y="4190"/>
                  <a:pt x="3826" y="4190"/>
                </a:cubicBezTo>
                <a:lnTo>
                  <a:pt x="3826" y="4190"/>
                </a:lnTo>
                <a:cubicBezTo>
                  <a:pt x="3826" y="4190"/>
                  <a:pt x="3826" y="4190"/>
                  <a:pt x="3818" y="4190"/>
                </a:cubicBezTo>
                <a:cubicBezTo>
                  <a:pt x="3818" y="4198"/>
                  <a:pt x="3810" y="4198"/>
                  <a:pt x="3810" y="4206"/>
                </a:cubicBezTo>
                <a:cubicBezTo>
                  <a:pt x="3794" y="4214"/>
                  <a:pt x="3786" y="4222"/>
                  <a:pt x="3786" y="4237"/>
                </a:cubicBezTo>
                <a:cubicBezTo>
                  <a:pt x="3786" y="4261"/>
                  <a:pt x="3778" y="4285"/>
                  <a:pt x="3771" y="4293"/>
                </a:cubicBezTo>
                <a:cubicBezTo>
                  <a:pt x="3763" y="4293"/>
                  <a:pt x="3763" y="4301"/>
                  <a:pt x="3763" y="4301"/>
                </a:cubicBezTo>
                <a:cubicBezTo>
                  <a:pt x="3755" y="4301"/>
                  <a:pt x="3755" y="4293"/>
                  <a:pt x="3747" y="4285"/>
                </a:cubicBezTo>
                <a:cubicBezTo>
                  <a:pt x="3747" y="4285"/>
                  <a:pt x="3747" y="4277"/>
                  <a:pt x="3747" y="4261"/>
                </a:cubicBezTo>
                <a:cubicBezTo>
                  <a:pt x="3747" y="4261"/>
                  <a:pt x="3747" y="4253"/>
                  <a:pt x="3747" y="4245"/>
                </a:cubicBezTo>
                <a:cubicBezTo>
                  <a:pt x="3747" y="4237"/>
                  <a:pt x="3747" y="4237"/>
                  <a:pt x="3731" y="4222"/>
                </a:cubicBezTo>
                <a:lnTo>
                  <a:pt x="3731" y="4222"/>
                </a:lnTo>
                <a:cubicBezTo>
                  <a:pt x="3723" y="4206"/>
                  <a:pt x="3707" y="4206"/>
                  <a:pt x="3699" y="4206"/>
                </a:cubicBezTo>
                <a:cubicBezTo>
                  <a:pt x="3692" y="4198"/>
                  <a:pt x="3684" y="4198"/>
                  <a:pt x="3684" y="4182"/>
                </a:cubicBezTo>
                <a:cubicBezTo>
                  <a:pt x="3684" y="4174"/>
                  <a:pt x="3676" y="4166"/>
                  <a:pt x="3676" y="4166"/>
                </a:cubicBezTo>
                <a:cubicBezTo>
                  <a:pt x="3676" y="4158"/>
                  <a:pt x="3676" y="4158"/>
                  <a:pt x="3676" y="4150"/>
                </a:cubicBezTo>
                <a:cubicBezTo>
                  <a:pt x="3676" y="4150"/>
                  <a:pt x="3684" y="4142"/>
                  <a:pt x="3692" y="4142"/>
                </a:cubicBezTo>
                <a:cubicBezTo>
                  <a:pt x="3699" y="4142"/>
                  <a:pt x="3707" y="4142"/>
                  <a:pt x="3715" y="4142"/>
                </a:cubicBezTo>
                <a:cubicBezTo>
                  <a:pt x="3723" y="4142"/>
                  <a:pt x="3731" y="4142"/>
                  <a:pt x="3739" y="4142"/>
                </a:cubicBezTo>
                <a:cubicBezTo>
                  <a:pt x="3747" y="4142"/>
                  <a:pt x="3747" y="4142"/>
                  <a:pt x="3755" y="4150"/>
                </a:cubicBezTo>
                <a:cubicBezTo>
                  <a:pt x="3763" y="4150"/>
                  <a:pt x="3763" y="4158"/>
                  <a:pt x="3763" y="4166"/>
                </a:cubicBezTo>
                <a:cubicBezTo>
                  <a:pt x="3771" y="4174"/>
                  <a:pt x="3771" y="4174"/>
                  <a:pt x="3778" y="4174"/>
                </a:cubicBezTo>
                <a:lnTo>
                  <a:pt x="3778" y="4174"/>
                </a:lnTo>
                <a:cubicBezTo>
                  <a:pt x="3778" y="4182"/>
                  <a:pt x="3786" y="4182"/>
                  <a:pt x="3786" y="4182"/>
                </a:cubicBezTo>
                <a:cubicBezTo>
                  <a:pt x="3786" y="4182"/>
                  <a:pt x="3786" y="4174"/>
                  <a:pt x="3794" y="4166"/>
                </a:cubicBezTo>
                <a:cubicBezTo>
                  <a:pt x="3794" y="4166"/>
                  <a:pt x="3802" y="4158"/>
                  <a:pt x="3802" y="4150"/>
                </a:cubicBezTo>
                <a:cubicBezTo>
                  <a:pt x="3810" y="4142"/>
                  <a:pt x="3818" y="4135"/>
                  <a:pt x="3818" y="4127"/>
                </a:cubicBezTo>
                <a:cubicBezTo>
                  <a:pt x="3834" y="4103"/>
                  <a:pt x="3865" y="4064"/>
                  <a:pt x="3858" y="4055"/>
                </a:cubicBezTo>
                <a:lnTo>
                  <a:pt x="3858" y="4055"/>
                </a:lnTo>
                <a:cubicBezTo>
                  <a:pt x="3850" y="4055"/>
                  <a:pt x="3842" y="4064"/>
                  <a:pt x="3826" y="4071"/>
                </a:cubicBezTo>
                <a:cubicBezTo>
                  <a:pt x="3826" y="4071"/>
                  <a:pt x="3818" y="4079"/>
                  <a:pt x="3810" y="4079"/>
                </a:cubicBezTo>
                <a:cubicBezTo>
                  <a:pt x="3810" y="4079"/>
                  <a:pt x="3802" y="4079"/>
                  <a:pt x="3802" y="4071"/>
                </a:cubicBezTo>
                <a:cubicBezTo>
                  <a:pt x="3802" y="4055"/>
                  <a:pt x="3802" y="4040"/>
                  <a:pt x="3810" y="4024"/>
                </a:cubicBezTo>
                <a:cubicBezTo>
                  <a:pt x="3810" y="4024"/>
                  <a:pt x="3818" y="4016"/>
                  <a:pt x="3826" y="4016"/>
                </a:cubicBezTo>
                <a:cubicBezTo>
                  <a:pt x="3834" y="4016"/>
                  <a:pt x="3834" y="4016"/>
                  <a:pt x="3842" y="4016"/>
                </a:cubicBezTo>
                <a:cubicBezTo>
                  <a:pt x="3850" y="4008"/>
                  <a:pt x="3858" y="4008"/>
                  <a:pt x="3874" y="4008"/>
                </a:cubicBezTo>
                <a:cubicBezTo>
                  <a:pt x="3881" y="4008"/>
                  <a:pt x="3881" y="4008"/>
                  <a:pt x="3889" y="4016"/>
                </a:cubicBezTo>
                <a:cubicBezTo>
                  <a:pt x="3897" y="4016"/>
                  <a:pt x="3897" y="4016"/>
                  <a:pt x="3897" y="4024"/>
                </a:cubicBezTo>
                <a:cubicBezTo>
                  <a:pt x="3905" y="4024"/>
                  <a:pt x="3913" y="4032"/>
                  <a:pt x="3913" y="4032"/>
                </a:cubicBezTo>
                <a:cubicBezTo>
                  <a:pt x="3913" y="4032"/>
                  <a:pt x="3913" y="4032"/>
                  <a:pt x="3921" y="4024"/>
                </a:cubicBezTo>
                <a:cubicBezTo>
                  <a:pt x="3937" y="4008"/>
                  <a:pt x="3976" y="3969"/>
                  <a:pt x="3976" y="3953"/>
                </a:cubicBezTo>
                <a:lnTo>
                  <a:pt x="3976" y="3953"/>
                </a:lnTo>
                <a:cubicBezTo>
                  <a:pt x="3945" y="3945"/>
                  <a:pt x="3937" y="3945"/>
                  <a:pt x="3945" y="3921"/>
                </a:cubicBezTo>
                <a:cubicBezTo>
                  <a:pt x="3945" y="3913"/>
                  <a:pt x="3945" y="3913"/>
                  <a:pt x="3945" y="3913"/>
                </a:cubicBezTo>
                <a:cubicBezTo>
                  <a:pt x="3945" y="3905"/>
                  <a:pt x="3945" y="3890"/>
                  <a:pt x="3960" y="3890"/>
                </a:cubicBezTo>
                <a:cubicBezTo>
                  <a:pt x="3960" y="3890"/>
                  <a:pt x="3968" y="3890"/>
                  <a:pt x="3984" y="3905"/>
                </a:cubicBezTo>
                <a:cubicBezTo>
                  <a:pt x="3999" y="3921"/>
                  <a:pt x="4000" y="3929"/>
                  <a:pt x="4000" y="3937"/>
                </a:cubicBezTo>
                <a:cubicBezTo>
                  <a:pt x="4007" y="3945"/>
                  <a:pt x="4007" y="3945"/>
                  <a:pt x="4015" y="3945"/>
                </a:cubicBezTo>
                <a:lnTo>
                  <a:pt x="4015" y="3945"/>
                </a:lnTo>
                <a:cubicBezTo>
                  <a:pt x="4031" y="3945"/>
                  <a:pt x="4046" y="3929"/>
                  <a:pt x="4062" y="3921"/>
                </a:cubicBezTo>
                <a:cubicBezTo>
                  <a:pt x="4070" y="3921"/>
                  <a:pt x="4070" y="3921"/>
                  <a:pt x="4078" y="3921"/>
                </a:cubicBezTo>
                <a:lnTo>
                  <a:pt x="4078" y="3921"/>
                </a:lnTo>
                <a:cubicBezTo>
                  <a:pt x="4078" y="3921"/>
                  <a:pt x="4078" y="3921"/>
                  <a:pt x="4078" y="3929"/>
                </a:cubicBezTo>
                <a:cubicBezTo>
                  <a:pt x="4078" y="3937"/>
                  <a:pt x="4062" y="3953"/>
                  <a:pt x="4031" y="3977"/>
                </a:cubicBezTo>
                <a:cubicBezTo>
                  <a:pt x="4007" y="3992"/>
                  <a:pt x="3976" y="4016"/>
                  <a:pt x="3976" y="4024"/>
                </a:cubicBezTo>
                <a:cubicBezTo>
                  <a:pt x="3984" y="4024"/>
                  <a:pt x="3984" y="4024"/>
                  <a:pt x="3984" y="4024"/>
                </a:cubicBezTo>
                <a:cubicBezTo>
                  <a:pt x="3992" y="4024"/>
                  <a:pt x="4000" y="4016"/>
                  <a:pt x="4015" y="4008"/>
                </a:cubicBezTo>
                <a:lnTo>
                  <a:pt x="4015" y="4008"/>
                </a:lnTo>
                <a:cubicBezTo>
                  <a:pt x="4023" y="4000"/>
                  <a:pt x="4031" y="3992"/>
                  <a:pt x="4046" y="3984"/>
                </a:cubicBezTo>
                <a:cubicBezTo>
                  <a:pt x="4070" y="3969"/>
                  <a:pt x="4125" y="3929"/>
                  <a:pt x="4125" y="3921"/>
                </a:cubicBezTo>
                <a:lnTo>
                  <a:pt x="4125" y="3921"/>
                </a:lnTo>
                <a:cubicBezTo>
                  <a:pt x="4110" y="3913"/>
                  <a:pt x="4110" y="3905"/>
                  <a:pt x="4110" y="3897"/>
                </a:cubicBezTo>
                <a:cubicBezTo>
                  <a:pt x="4110" y="3890"/>
                  <a:pt x="4110" y="3882"/>
                  <a:pt x="4094" y="3874"/>
                </a:cubicBezTo>
                <a:cubicBezTo>
                  <a:pt x="4070" y="3866"/>
                  <a:pt x="4070" y="3858"/>
                  <a:pt x="4062" y="3842"/>
                </a:cubicBezTo>
                <a:cubicBezTo>
                  <a:pt x="4062" y="3842"/>
                  <a:pt x="4062" y="3834"/>
                  <a:pt x="4054" y="3826"/>
                </a:cubicBezTo>
                <a:cubicBezTo>
                  <a:pt x="4046" y="3818"/>
                  <a:pt x="4023" y="3795"/>
                  <a:pt x="4031" y="3779"/>
                </a:cubicBezTo>
                <a:cubicBezTo>
                  <a:pt x="4031" y="3779"/>
                  <a:pt x="4031" y="3771"/>
                  <a:pt x="4038" y="3771"/>
                </a:cubicBezTo>
                <a:cubicBezTo>
                  <a:pt x="4054" y="3763"/>
                  <a:pt x="4054" y="3771"/>
                  <a:pt x="4062" y="3779"/>
                </a:cubicBezTo>
                <a:cubicBezTo>
                  <a:pt x="4062" y="3787"/>
                  <a:pt x="4062" y="3795"/>
                  <a:pt x="4078" y="3803"/>
                </a:cubicBezTo>
                <a:cubicBezTo>
                  <a:pt x="4086" y="3803"/>
                  <a:pt x="4086" y="3803"/>
                  <a:pt x="4094" y="3811"/>
                </a:cubicBezTo>
                <a:cubicBezTo>
                  <a:pt x="4102" y="3811"/>
                  <a:pt x="4110" y="3818"/>
                  <a:pt x="4117" y="3818"/>
                </a:cubicBezTo>
                <a:cubicBezTo>
                  <a:pt x="4125" y="3818"/>
                  <a:pt x="4133" y="3811"/>
                  <a:pt x="4133" y="3811"/>
                </a:cubicBezTo>
                <a:cubicBezTo>
                  <a:pt x="4149" y="3795"/>
                  <a:pt x="4157" y="3787"/>
                  <a:pt x="4165" y="3787"/>
                </a:cubicBezTo>
                <a:cubicBezTo>
                  <a:pt x="4173" y="3787"/>
                  <a:pt x="4181" y="3787"/>
                  <a:pt x="4188" y="3787"/>
                </a:cubicBezTo>
                <a:cubicBezTo>
                  <a:pt x="4197" y="3795"/>
                  <a:pt x="4204" y="3795"/>
                  <a:pt x="4212" y="3803"/>
                </a:cubicBezTo>
                <a:cubicBezTo>
                  <a:pt x="4220" y="3811"/>
                  <a:pt x="4236" y="3818"/>
                  <a:pt x="4252" y="3818"/>
                </a:cubicBezTo>
                <a:lnTo>
                  <a:pt x="4252" y="3818"/>
                </a:lnTo>
                <a:cubicBezTo>
                  <a:pt x="4260" y="3818"/>
                  <a:pt x="4268" y="3818"/>
                  <a:pt x="4268" y="3818"/>
                </a:cubicBezTo>
                <a:cubicBezTo>
                  <a:pt x="4268" y="3826"/>
                  <a:pt x="4252" y="3842"/>
                  <a:pt x="4236" y="3842"/>
                </a:cubicBezTo>
                <a:cubicBezTo>
                  <a:pt x="4228" y="3850"/>
                  <a:pt x="4220" y="3858"/>
                  <a:pt x="4212" y="3866"/>
                </a:cubicBezTo>
                <a:cubicBezTo>
                  <a:pt x="4212" y="3874"/>
                  <a:pt x="4212" y="3874"/>
                  <a:pt x="4212" y="3882"/>
                </a:cubicBezTo>
                <a:cubicBezTo>
                  <a:pt x="4212" y="3874"/>
                  <a:pt x="4228" y="3866"/>
                  <a:pt x="4252" y="3858"/>
                </a:cubicBezTo>
                <a:cubicBezTo>
                  <a:pt x="4268" y="3850"/>
                  <a:pt x="4284" y="3834"/>
                  <a:pt x="4307" y="3826"/>
                </a:cubicBezTo>
                <a:cubicBezTo>
                  <a:pt x="4339" y="3811"/>
                  <a:pt x="4370" y="3795"/>
                  <a:pt x="4370" y="3787"/>
                </a:cubicBezTo>
                <a:lnTo>
                  <a:pt x="4370" y="3779"/>
                </a:lnTo>
                <a:cubicBezTo>
                  <a:pt x="4363" y="3771"/>
                  <a:pt x="4363" y="3771"/>
                  <a:pt x="4363" y="3763"/>
                </a:cubicBezTo>
                <a:cubicBezTo>
                  <a:pt x="4363" y="3763"/>
                  <a:pt x="4370" y="3755"/>
                  <a:pt x="4386" y="3755"/>
                </a:cubicBezTo>
                <a:lnTo>
                  <a:pt x="4386" y="3755"/>
                </a:lnTo>
                <a:cubicBezTo>
                  <a:pt x="4410" y="3747"/>
                  <a:pt x="4434" y="3747"/>
                  <a:pt x="4450" y="3731"/>
                </a:cubicBezTo>
                <a:cubicBezTo>
                  <a:pt x="4457" y="3724"/>
                  <a:pt x="4473" y="3716"/>
                  <a:pt x="4489" y="3708"/>
                </a:cubicBezTo>
                <a:cubicBezTo>
                  <a:pt x="4528" y="3684"/>
                  <a:pt x="4608" y="3637"/>
                  <a:pt x="4623" y="3605"/>
                </a:cubicBezTo>
                <a:cubicBezTo>
                  <a:pt x="4631" y="3581"/>
                  <a:pt x="4631" y="3565"/>
                  <a:pt x="4639" y="3557"/>
                </a:cubicBezTo>
                <a:cubicBezTo>
                  <a:pt x="4639" y="3542"/>
                  <a:pt x="4639" y="3534"/>
                  <a:pt x="4655" y="3526"/>
                </a:cubicBezTo>
                <a:cubicBezTo>
                  <a:pt x="4687" y="3510"/>
                  <a:pt x="4718" y="3486"/>
                  <a:pt x="4726" y="3478"/>
                </a:cubicBezTo>
                <a:cubicBezTo>
                  <a:pt x="4734" y="3463"/>
                  <a:pt x="4750" y="3431"/>
                  <a:pt x="4734" y="3415"/>
                </a:cubicBezTo>
                <a:cubicBezTo>
                  <a:pt x="4718" y="3407"/>
                  <a:pt x="4718" y="3400"/>
                  <a:pt x="4710" y="3391"/>
                </a:cubicBezTo>
                <a:cubicBezTo>
                  <a:pt x="4710" y="3384"/>
                  <a:pt x="4710" y="3376"/>
                  <a:pt x="4703" y="3368"/>
                </a:cubicBezTo>
                <a:cubicBezTo>
                  <a:pt x="4703" y="3360"/>
                  <a:pt x="4695" y="3352"/>
                  <a:pt x="4695" y="3352"/>
                </a:cubicBezTo>
                <a:cubicBezTo>
                  <a:pt x="4687" y="3344"/>
                  <a:pt x="4679" y="3344"/>
                  <a:pt x="4687" y="3328"/>
                </a:cubicBezTo>
                <a:cubicBezTo>
                  <a:pt x="4687" y="3320"/>
                  <a:pt x="4687" y="3313"/>
                  <a:pt x="4679" y="3304"/>
                </a:cubicBezTo>
                <a:cubicBezTo>
                  <a:pt x="4679" y="3297"/>
                  <a:pt x="4679" y="3297"/>
                  <a:pt x="4687" y="3289"/>
                </a:cubicBezTo>
                <a:cubicBezTo>
                  <a:pt x="4687" y="3289"/>
                  <a:pt x="4687" y="3289"/>
                  <a:pt x="4695" y="3289"/>
                </a:cubicBezTo>
                <a:cubicBezTo>
                  <a:pt x="4703" y="3297"/>
                  <a:pt x="4710" y="3297"/>
                  <a:pt x="4710" y="3304"/>
                </a:cubicBezTo>
                <a:cubicBezTo>
                  <a:pt x="4718" y="3304"/>
                  <a:pt x="4726" y="3313"/>
                  <a:pt x="4734" y="3313"/>
                </a:cubicBezTo>
                <a:cubicBezTo>
                  <a:pt x="4742" y="3313"/>
                  <a:pt x="4742" y="3313"/>
                  <a:pt x="4742" y="3304"/>
                </a:cubicBezTo>
                <a:cubicBezTo>
                  <a:pt x="4750" y="3297"/>
                  <a:pt x="4750" y="3297"/>
                  <a:pt x="4758" y="3289"/>
                </a:cubicBezTo>
                <a:cubicBezTo>
                  <a:pt x="4758" y="3281"/>
                  <a:pt x="4766" y="3281"/>
                  <a:pt x="4766" y="3273"/>
                </a:cubicBezTo>
                <a:cubicBezTo>
                  <a:pt x="4781" y="3257"/>
                  <a:pt x="4790" y="3257"/>
                  <a:pt x="4797" y="3257"/>
                </a:cubicBezTo>
                <a:lnTo>
                  <a:pt x="4805" y="3257"/>
                </a:lnTo>
                <a:cubicBezTo>
                  <a:pt x="4805" y="3265"/>
                  <a:pt x="4805" y="3265"/>
                  <a:pt x="4813" y="3265"/>
                </a:cubicBezTo>
                <a:cubicBezTo>
                  <a:pt x="4821" y="3273"/>
                  <a:pt x="4829" y="3289"/>
                  <a:pt x="4829" y="3297"/>
                </a:cubicBezTo>
                <a:lnTo>
                  <a:pt x="4821" y="3304"/>
                </a:lnTo>
                <a:cubicBezTo>
                  <a:pt x="4805" y="3304"/>
                  <a:pt x="4805" y="3313"/>
                  <a:pt x="4805" y="3320"/>
                </a:cubicBezTo>
                <a:cubicBezTo>
                  <a:pt x="4797" y="3328"/>
                  <a:pt x="4797" y="3336"/>
                  <a:pt x="4805" y="3336"/>
                </a:cubicBezTo>
                <a:cubicBezTo>
                  <a:pt x="4805" y="3344"/>
                  <a:pt x="4797" y="3344"/>
                  <a:pt x="4797" y="3344"/>
                </a:cubicBezTo>
                <a:cubicBezTo>
                  <a:pt x="4790" y="3352"/>
                  <a:pt x="4790" y="3352"/>
                  <a:pt x="4790" y="3360"/>
                </a:cubicBezTo>
                <a:cubicBezTo>
                  <a:pt x="4790" y="3368"/>
                  <a:pt x="4790" y="3368"/>
                  <a:pt x="4797" y="3368"/>
                </a:cubicBezTo>
                <a:cubicBezTo>
                  <a:pt x="4797" y="3376"/>
                  <a:pt x="4797" y="3376"/>
                  <a:pt x="4797" y="3376"/>
                </a:cubicBezTo>
                <a:cubicBezTo>
                  <a:pt x="4805" y="3376"/>
                  <a:pt x="4805" y="3376"/>
                  <a:pt x="4813" y="3376"/>
                </a:cubicBezTo>
                <a:cubicBezTo>
                  <a:pt x="4821" y="3376"/>
                  <a:pt x="4821" y="3376"/>
                  <a:pt x="4829" y="3376"/>
                </a:cubicBezTo>
                <a:cubicBezTo>
                  <a:pt x="4837" y="3376"/>
                  <a:pt x="4845" y="3376"/>
                  <a:pt x="4845" y="3384"/>
                </a:cubicBezTo>
                <a:cubicBezTo>
                  <a:pt x="4845" y="3384"/>
                  <a:pt x="4845" y="3391"/>
                  <a:pt x="4837" y="3391"/>
                </a:cubicBezTo>
                <a:cubicBezTo>
                  <a:pt x="4821" y="3400"/>
                  <a:pt x="4790" y="3439"/>
                  <a:pt x="4781" y="3455"/>
                </a:cubicBezTo>
                <a:cubicBezTo>
                  <a:pt x="4774" y="3471"/>
                  <a:pt x="4758" y="3486"/>
                  <a:pt x="4742" y="3502"/>
                </a:cubicBezTo>
                <a:cubicBezTo>
                  <a:pt x="4734" y="3502"/>
                  <a:pt x="4726" y="3510"/>
                  <a:pt x="4718" y="3510"/>
                </a:cubicBezTo>
                <a:cubicBezTo>
                  <a:pt x="4703" y="3518"/>
                  <a:pt x="4687" y="3526"/>
                  <a:pt x="4687" y="3534"/>
                </a:cubicBezTo>
                <a:cubicBezTo>
                  <a:pt x="4687" y="3542"/>
                  <a:pt x="4687" y="3542"/>
                  <a:pt x="4687" y="3542"/>
                </a:cubicBezTo>
                <a:cubicBezTo>
                  <a:pt x="4687" y="3550"/>
                  <a:pt x="4679" y="3550"/>
                  <a:pt x="4679" y="3550"/>
                </a:cubicBezTo>
                <a:cubicBezTo>
                  <a:pt x="4687" y="3550"/>
                  <a:pt x="4687" y="3550"/>
                  <a:pt x="4703" y="3542"/>
                </a:cubicBezTo>
                <a:cubicBezTo>
                  <a:pt x="4742" y="3526"/>
                  <a:pt x="4774" y="3502"/>
                  <a:pt x="4781" y="3486"/>
                </a:cubicBezTo>
                <a:cubicBezTo>
                  <a:pt x="4781" y="3478"/>
                  <a:pt x="4781" y="3478"/>
                  <a:pt x="4781" y="3478"/>
                </a:cubicBezTo>
                <a:cubicBezTo>
                  <a:pt x="4790" y="3463"/>
                  <a:pt x="4805" y="3423"/>
                  <a:pt x="4861" y="3400"/>
                </a:cubicBezTo>
                <a:cubicBezTo>
                  <a:pt x="4884" y="3391"/>
                  <a:pt x="4908" y="3376"/>
                  <a:pt x="4924" y="3368"/>
                </a:cubicBezTo>
                <a:cubicBezTo>
                  <a:pt x="4940" y="3352"/>
                  <a:pt x="4963" y="3344"/>
                  <a:pt x="4979" y="3336"/>
                </a:cubicBezTo>
                <a:cubicBezTo>
                  <a:pt x="4995" y="3336"/>
                  <a:pt x="5034" y="3320"/>
                  <a:pt x="5074" y="3304"/>
                </a:cubicBezTo>
                <a:cubicBezTo>
                  <a:pt x="5114" y="3289"/>
                  <a:pt x="5145" y="3273"/>
                  <a:pt x="5161" y="3273"/>
                </a:cubicBezTo>
                <a:cubicBezTo>
                  <a:pt x="5161" y="3273"/>
                  <a:pt x="5161" y="3273"/>
                  <a:pt x="5169" y="3273"/>
                </a:cubicBezTo>
                <a:cubicBezTo>
                  <a:pt x="5169" y="3273"/>
                  <a:pt x="5161" y="3265"/>
                  <a:pt x="5153" y="3257"/>
                </a:cubicBezTo>
                <a:lnTo>
                  <a:pt x="5153" y="3257"/>
                </a:lnTo>
                <a:cubicBezTo>
                  <a:pt x="5137" y="3249"/>
                  <a:pt x="5129" y="3241"/>
                  <a:pt x="5137" y="3225"/>
                </a:cubicBezTo>
                <a:cubicBezTo>
                  <a:pt x="5145" y="3210"/>
                  <a:pt x="5153" y="3194"/>
                  <a:pt x="5177" y="3178"/>
                </a:cubicBezTo>
                <a:cubicBezTo>
                  <a:pt x="5185" y="3162"/>
                  <a:pt x="5193" y="3154"/>
                  <a:pt x="5193" y="3138"/>
                </a:cubicBezTo>
                <a:cubicBezTo>
                  <a:pt x="5193" y="3131"/>
                  <a:pt x="5193" y="3123"/>
                  <a:pt x="5201" y="3115"/>
                </a:cubicBezTo>
                <a:cubicBezTo>
                  <a:pt x="5208" y="3107"/>
                  <a:pt x="5208" y="3107"/>
                  <a:pt x="5216" y="3099"/>
                </a:cubicBezTo>
                <a:cubicBezTo>
                  <a:pt x="5224" y="3099"/>
                  <a:pt x="5224" y="3099"/>
                  <a:pt x="5224" y="3091"/>
                </a:cubicBezTo>
                <a:cubicBezTo>
                  <a:pt x="5224" y="3083"/>
                  <a:pt x="5224" y="3083"/>
                  <a:pt x="5224" y="3075"/>
                </a:cubicBezTo>
                <a:cubicBezTo>
                  <a:pt x="5224" y="3060"/>
                  <a:pt x="5224" y="3044"/>
                  <a:pt x="5216" y="3028"/>
                </a:cubicBezTo>
                <a:lnTo>
                  <a:pt x="5208" y="3020"/>
                </a:lnTo>
                <a:cubicBezTo>
                  <a:pt x="5201" y="3004"/>
                  <a:pt x="5193" y="2988"/>
                  <a:pt x="5193" y="2973"/>
                </a:cubicBezTo>
                <a:cubicBezTo>
                  <a:pt x="5193" y="2973"/>
                  <a:pt x="5193" y="2973"/>
                  <a:pt x="5193" y="2965"/>
                </a:cubicBezTo>
                <a:cubicBezTo>
                  <a:pt x="5201" y="2949"/>
                  <a:pt x="5208" y="2925"/>
                  <a:pt x="5216" y="2925"/>
                </a:cubicBezTo>
                <a:cubicBezTo>
                  <a:pt x="5224" y="2925"/>
                  <a:pt x="5224" y="2925"/>
                  <a:pt x="5224" y="2925"/>
                </a:cubicBezTo>
                <a:cubicBezTo>
                  <a:pt x="5224" y="2925"/>
                  <a:pt x="5224" y="2909"/>
                  <a:pt x="5216" y="2894"/>
                </a:cubicBezTo>
                <a:cubicBezTo>
                  <a:pt x="5216" y="2894"/>
                  <a:pt x="5208" y="2886"/>
                  <a:pt x="5201" y="2886"/>
                </a:cubicBezTo>
                <a:cubicBezTo>
                  <a:pt x="5201" y="2886"/>
                  <a:pt x="5193" y="2886"/>
                  <a:pt x="5193" y="2878"/>
                </a:cubicBezTo>
                <a:cubicBezTo>
                  <a:pt x="5193" y="2870"/>
                  <a:pt x="5193" y="2862"/>
                  <a:pt x="5201" y="2854"/>
                </a:cubicBezTo>
                <a:cubicBezTo>
                  <a:pt x="5208" y="2846"/>
                  <a:pt x="5216" y="2838"/>
                  <a:pt x="5224" y="2838"/>
                </a:cubicBezTo>
                <a:cubicBezTo>
                  <a:pt x="5232" y="2830"/>
                  <a:pt x="5240" y="2830"/>
                  <a:pt x="5248" y="2807"/>
                </a:cubicBezTo>
                <a:cubicBezTo>
                  <a:pt x="5272" y="2759"/>
                  <a:pt x="5272" y="2727"/>
                  <a:pt x="5272" y="2720"/>
                </a:cubicBezTo>
                <a:cubicBezTo>
                  <a:pt x="5272" y="2712"/>
                  <a:pt x="5272" y="2712"/>
                  <a:pt x="5264" y="2712"/>
                </a:cubicBezTo>
                <a:cubicBezTo>
                  <a:pt x="5264" y="2696"/>
                  <a:pt x="5264" y="2672"/>
                  <a:pt x="5272" y="2656"/>
                </a:cubicBezTo>
                <a:cubicBezTo>
                  <a:pt x="5272" y="2625"/>
                  <a:pt x="5272" y="2593"/>
                  <a:pt x="5256" y="2561"/>
                </a:cubicBezTo>
                <a:cubicBezTo>
                  <a:pt x="5248" y="2554"/>
                  <a:pt x="5240" y="2546"/>
                  <a:pt x="5232" y="2546"/>
                </a:cubicBezTo>
                <a:cubicBezTo>
                  <a:pt x="5224" y="2538"/>
                  <a:pt x="5208" y="2538"/>
                  <a:pt x="5208" y="2506"/>
                </a:cubicBezTo>
                <a:cubicBezTo>
                  <a:pt x="5216" y="2459"/>
                  <a:pt x="5193" y="2443"/>
                  <a:pt x="5177" y="2427"/>
                </a:cubicBezTo>
                <a:lnTo>
                  <a:pt x="5169" y="2419"/>
                </a:lnTo>
                <a:cubicBezTo>
                  <a:pt x="5153" y="2411"/>
                  <a:pt x="5145" y="2403"/>
                  <a:pt x="5153" y="2388"/>
                </a:cubicBezTo>
                <a:cubicBezTo>
                  <a:pt x="5153" y="2380"/>
                  <a:pt x="5153" y="2372"/>
                  <a:pt x="5153" y="2364"/>
                </a:cubicBezTo>
                <a:cubicBezTo>
                  <a:pt x="5161" y="2356"/>
                  <a:pt x="5161" y="2348"/>
                  <a:pt x="5153" y="2324"/>
                </a:cubicBezTo>
                <a:cubicBezTo>
                  <a:pt x="5145" y="2301"/>
                  <a:pt x="5129" y="2285"/>
                  <a:pt x="5121" y="2269"/>
                </a:cubicBezTo>
                <a:cubicBezTo>
                  <a:pt x="5114" y="2261"/>
                  <a:pt x="5106" y="2253"/>
                  <a:pt x="5098" y="2245"/>
                </a:cubicBezTo>
                <a:cubicBezTo>
                  <a:pt x="5082" y="2221"/>
                  <a:pt x="5050" y="2214"/>
                  <a:pt x="5050" y="2214"/>
                </a:cubicBezTo>
                <a:cubicBezTo>
                  <a:pt x="5050" y="2206"/>
                  <a:pt x="5050" y="2206"/>
                  <a:pt x="5050" y="2206"/>
                </a:cubicBezTo>
                <a:lnTo>
                  <a:pt x="5050" y="2206"/>
                </a:lnTo>
                <a:cubicBezTo>
                  <a:pt x="5034" y="1463"/>
                  <a:pt x="5034" y="1463"/>
                  <a:pt x="5034" y="1463"/>
                </a:cubicBezTo>
                <a:cubicBezTo>
                  <a:pt x="5034" y="1463"/>
                  <a:pt x="5027" y="1447"/>
                  <a:pt x="5003" y="1447"/>
                </a:cubicBezTo>
                <a:cubicBezTo>
                  <a:pt x="4987" y="1447"/>
                  <a:pt x="4971" y="1447"/>
                  <a:pt x="4963" y="1439"/>
                </a:cubicBezTo>
                <a:cubicBezTo>
                  <a:pt x="4948" y="1439"/>
                  <a:pt x="4940" y="1439"/>
                  <a:pt x="4940" y="1439"/>
                </a:cubicBezTo>
                <a:cubicBezTo>
                  <a:pt x="4940" y="1439"/>
                  <a:pt x="4932" y="1447"/>
                  <a:pt x="4932" y="1455"/>
                </a:cubicBezTo>
                <a:cubicBezTo>
                  <a:pt x="4932" y="1463"/>
                  <a:pt x="4924" y="1478"/>
                  <a:pt x="4916" y="1478"/>
                </a:cubicBezTo>
                <a:cubicBezTo>
                  <a:pt x="4916" y="1478"/>
                  <a:pt x="4908" y="1471"/>
                  <a:pt x="4900" y="1471"/>
                </a:cubicBezTo>
                <a:cubicBezTo>
                  <a:pt x="4892" y="1463"/>
                  <a:pt x="4892" y="1447"/>
                  <a:pt x="4884" y="1431"/>
                </a:cubicBezTo>
                <a:cubicBezTo>
                  <a:pt x="4884" y="1415"/>
                  <a:pt x="4884" y="1407"/>
                  <a:pt x="4868" y="1407"/>
                </a:cubicBezTo>
                <a:cubicBezTo>
                  <a:pt x="4853" y="1407"/>
                  <a:pt x="4853" y="1407"/>
                  <a:pt x="4845" y="1415"/>
                </a:cubicBezTo>
                <a:cubicBezTo>
                  <a:pt x="4837" y="1415"/>
                  <a:pt x="4837" y="1423"/>
                  <a:pt x="4813" y="1423"/>
                </a:cubicBezTo>
                <a:cubicBezTo>
                  <a:pt x="4781" y="1423"/>
                  <a:pt x="4758" y="1399"/>
                  <a:pt x="4750" y="1391"/>
                </a:cubicBezTo>
                <a:cubicBezTo>
                  <a:pt x="4742" y="1384"/>
                  <a:pt x="4742" y="1384"/>
                  <a:pt x="4734" y="1384"/>
                </a:cubicBezTo>
                <a:cubicBezTo>
                  <a:pt x="4718" y="1376"/>
                  <a:pt x="4695" y="1368"/>
                  <a:pt x="4671" y="1336"/>
                </a:cubicBezTo>
                <a:cubicBezTo>
                  <a:pt x="4631" y="1289"/>
                  <a:pt x="4608" y="1273"/>
                  <a:pt x="4584" y="1273"/>
                </a:cubicBezTo>
                <a:cubicBezTo>
                  <a:pt x="4568" y="1281"/>
                  <a:pt x="4560" y="1289"/>
                  <a:pt x="4552" y="1304"/>
                </a:cubicBezTo>
                <a:cubicBezTo>
                  <a:pt x="4544" y="1304"/>
                  <a:pt x="4544" y="1313"/>
                  <a:pt x="4544" y="1313"/>
                </a:cubicBezTo>
                <a:cubicBezTo>
                  <a:pt x="4544" y="1313"/>
                  <a:pt x="4544" y="1320"/>
                  <a:pt x="4537" y="1320"/>
                </a:cubicBezTo>
                <a:cubicBezTo>
                  <a:pt x="4528" y="1328"/>
                  <a:pt x="4521" y="1344"/>
                  <a:pt x="4505" y="1344"/>
                </a:cubicBezTo>
                <a:cubicBezTo>
                  <a:pt x="4497" y="1344"/>
                  <a:pt x="4489" y="1336"/>
                  <a:pt x="4481" y="1328"/>
                </a:cubicBezTo>
                <a:cubicBezTo>
                  <a:pt x="4465" y="1320"/>
                  <a:pt x="4457" y="1313"/>
                  <a:pt x="4450" y="1304"/>
                </a:cubicBezTo>
                <a:cubicBezTo>
                  <a:pt x="4450" y="1297"/>
                  <a:pt x="4442" y="1289"/>
                  <a:pt x="4434" y="1289"/>
                </a:cubicBezTo>
                <a:cubicBezTo>
                  <a:pt x="4418" y="1289"/>
                  <a:pt x="4378" y="1289"/>
                  <a:pt x="4370" y="1313"/>
                </a:cubicBezTo>
                <a:cubicBezTo>
                  <a:pt x="4363" y="1336"/>
                  <a:pt x="4355" y="1360"/>
                  <a:pt x="4339" y="1360"/>
                </a:cubicBezTo>
                <a:cubicBezTo>
                  <a:pt x="4331" y="1360"/>
                  <a:pt x="4323" y="1360"/>
                  <a:pt x="4315" y="1352"/>
                </a:cubicBezTo>
                <a:cubicBezTo>
                  <a:pt x="4307" y="1344"/>
                  <a:pt x="4299" y="1336"/>
                  <a:pt x="4299" y="1328"/>
                </a:cubicBezTo>
                <a:cubicBezTo>
                  <a:pt x="4299" y="1320"/>
                  <a:pt x="4291" y="1320"/>
                  <a:pt x="4291" y="1320"/>
                </a:cubicBezTo>
                <a:cubicBezTo>
                  <a:pt x="4284" y="1320"/>
                  <a:pt x="4284" y="1320"/>
                  <a:pt x="4276" y="1320"/>
                </a:cubicBezTo>
                <a:cubicBezTo>
                  <a:pt x="4236" y="1336"/>
                  <a:pt x="4212" y="1352"/>
                  <a:pt x="4188" y="1376"/>
                </a:cubicBezTo>
                <a:cubicBezTo>
                  <a:pt x="4188" y="1384"/>
                  <a:pt x="4188" y="1384"/>
                  <a:pt x="4188" y="1384"/>
                </a:cubicBezTo>
                <a:cubicBezTo>
                  <a:pt x="4173" y="1407"/>
                  <a:pt x="4157" y="1423"/>
                  <a:pt x="4141" y="1423"/>
                </a:cubicBezTo>
                <a:cubicBezTo>
                  <a:pt x="4133" y="1423"/>
                  <a:pt x="4125" y="1415"/>
                  <a:pt x="4117" y="1415"/>
                </a:cubicBezTo>
                <a:cubicBezTo>
                  <a:pt x="4094" y="1391"/>
                  <a:pt x="4078" y="1376"/>
                  <a:pt x="4046" y="1352"/>
                </a:cubicBezTo>
                <a:cubicBezTo>
                  <a:pt x="4046" y="1344"/>
                  <a:pt x="4038" y="1344"/>
                  <a:pt x="4038" y="1336"/>
                </a:cubicBezTo>
                <a:cubicBezTo>
                  <a:pt x="4023" y="1320"/>
                  <a:pt x="4007" y="1304"/>
                  <a:pt x="4000" y="1304"/>
                </a:cubicBezTo>
                <a:cubicBezTo>
                  <a:pt x="4000" y="1304"/>
                  <a:pt x="4000" y="1304"/>
                  <a:pt x="3992" y="1313"/>
                </a:cubicBezTo>
                <a:cubicBezTo>
                  <a:pt x="3992" y="1320"/>
                  <a:pt x="3992" y="1320"/>
                  <a:pt x="3992" y="1320"/>
                </a:cubicBezTo>
                <a:cubicBezTo>
                  <a:pt x="3984" y="1336"/>
                  <a:pt x="3976" y="1352"/>
                  <a:pt x="3968" y="1352"/>
                </a:cubicBezTo>
                <a:cubicBezTo>
                  <a:pt x="3960" y="1352"/>
                  <a:pt x="3960" y="1352"/>
                  <a:pt x="3952" y="1344"/>
                </a:cubicBezTo>
                <a:cubicBezTo>
                  <a:pt x="3937" y="1320"/>
                  <a:pt x="3929" y="1313"/>
                  <a:pt x="3913" y="1297"/>
                </a:cubicBezTo>
                <a:cubicBezTo>
                  <a:pt x="3905" y="1289"/>
                  <a:pt x="3905" y="1289"/>
                  <a:pt x="3897" y="1281"/>
                </a:cubicBezTo>
                <a:cubicBezTo>
                  <a:pt x="3897" y="1273"/>
                  <a:pt x="3897" y="1273"/>
                  <a:pt x="3897" y="1273"/>
                </a:cubicBezTo>
                <a:cubicBezTo>
                  <a:pt x="3897" y="1273"/>
                  <a:pt x="3889" y="1273"/>
                  <a:pt x="3889" y="1289"/>
                </a:cubicBezTo>
                <a:cubicBezTo>
                  <a:pt x="3881" y="1297"/>
                  <a:pt x="3881" y="1304"/>
                  <a:pt x="3874" y="1313"/>
                </a:cubicBezTo>
                <a:cubicBezTo>
                  <a:pt x="3865" y="1320"/>
                  <a:pt x="3865" y="1328"/>
                  <a:pt x="3865" y="1344"/>
                </a:cubicBezTo>
                <a:cubicBezTo>
                  <a:pt x="3865" y="1368"/>
                  <a:pt x="3858" y="1407"/>
                  <a:pt x="3842" y="1407"/>
                </a:cubicBezTo>
                <a:cubicBezTo>
                  <a:pt x="3842" y="1407"/>
                  <a:pt x="3842" y="1407"/>
                  <a:pt x="3842" y="1399"/>
                </a:cubicBezTo>
                <a:cubicBezTo>
                  <a:pt x="3834" y="1399"/>
                  <a:pt x="3834" y="1399"/>
                  <a:pt x="3834" y="1399"/>
                </a:cubicBezTo>
                <a:cubicBezTo>
                  <a:pt x="3818" y="1399"/>
                  <a:pt x="3802" y="1391"/>
                  <a:pt x="3802" y="1360"/>
                </a:cubicBezTo>
                <a:cubicBezTo>
                  <a:pt x="3810" y="1352"/>
                  <a:pt x="3810" y="1344"/>
                  <a:pt x="3810" y="1336"/>
                </a:cubicBezTo>
                <a:cubicBezTo>
                  <a:pt x="3810" y="1328"/>
                  <a:pt x="3818" y="1313"/>
                  <a:pt x="3818" y="1313"/>
                </a:cubicBezTo>
                <a:cubicBezTo>
                  <a:pt x="3810" y="1313"/>
                  <a:pt x="3810" y="1313"/>
                  <a:pt x="3810" y="1313"/>
                </a:cubicBezTo>
                <a:cubicBezTo>
                  <a:pt x="3810" y="1313"/>
                  <a:pt x="3810" y="1313"/>
                  <a:pt x="3802" y="1313"/>
                </a:cubicBezTo>
                <a:cubicBezTo>
                  <a:pt x="3794" y="1313"/>
                  <a:pt x="3786" y="1313"/>
                  <a:pt x="3778" y="1313"/>
                </a:cubicBezTo>
                <a:cubicBezTo>
                  <a:pt x="3731" y="1313"/>
                  <a:pt x="3723" y="1320"/>
                  <a:pt x="3723" y="1320"/>
                </a:cubicBezTo>
                <a:cubicBezTo>
                  <a:pt x="3723" y="1336"/>
                  <a:pt x="3715" y="1344"/>
                  <a:pt x="3699" y="1344"/>
                </a:cubicBezTo>
                <a:cubicBezTo>
                  <a:pt x="3692" y="1344"/>
                  <a:pt x="3684" y="1336"/>
                  <a:pt x="3676" y="1328"/>
                </a:cubicBezTo>
                <a:lnTo>
                  <a:pt x="3676" y="1328"/>
                </a:lnTo>
                <a:cubicBezTo>
                  <a:pt x="3660" y="1313"/>
                  <a:pt x="3652" y="1297"/>
                  <a:pt x="3628" y="1289"/>
                </a:cubicBezTo>
                <a:cubicBezTo>
                  <a:pt x="3597" y="1281"/>
                  <a:pt x="3573" y="1289"/>
                  <a:pt x="3565" y="1304"/>
                </a:cubicBezTo>
                <a:cubicBezTo>
                  <a:pt x="3557" y="1320"/>
                  <a:pt x="3534" y="1344"/>
                  <a:pt x="3518" y="1344"/>
                </a:cubicBezTo>
                <a:cubicBezTo>
                  <a:pt x="3510" y="1344"/>
                  <a:pt x="3502" y="1344"/>
                  <a:pt x="3502" y="1336"/>
                </a:cubicBezTo>
                <a:cubicBezTo>
                  <a:pt x="3502" y="1320"/>
                  <a:pt x="3502" y="1304"/>
                  <a:pt x="3502" y="1297"/>
                </a:cubicBezTo>
                <a:cubicBezTo>
                  <a:pt x="3502" y="1281"/>
                  <a:pt x="3502" y="1265"/>
                  <a:pt x="3486" y="1265"/>
                </a:cubicBezTo>
                <a:lnTo>
                  <a:pt x="3478" y="1257"/>
                </a:lnTo>
                <a:cubicBezTo>
                  <a:pt x="3462" y="1257"/>
                  <a:pt x="3462" y="1257"/>
                  <a:pt x="3462" y="1233"/>
                </a:cubicBezTo>
                <a:lnTo>
                  <a:pt x="3462" y="1226"/>
                </a:lnTo>
                <a:cubicBezTo>
                  <a:pt x="3462" y="1210"/>
                  <a:pt x="3462" y="1202"/>
                  <a:pt x="3454" y="1202"/>
                </a:cubicBezTo>
                <a:lnTo>
                  <a:pt x="3446" y="1194"/>
                </a:lnTo>
                <a:cubicBezTo>
                  <a:pt x="3431" y="1194"/>
                  <a:pt x="3423" y="1194"/>
                  <a:pt x="3415" y="1194"/>
                </a:cubicBezTo>
                <a:cubicBezTo>
                  <a:pt x="3415" y="1194"/>
                  <a:pt x="3407" y="1194"/>
                  <a:pt x="3399" y="1194"/>
                </a:cubicBezTo>
                <a:cubicBezTo>
                  <a:pt x="3391" y="1194"/>
                  <a:pt x="3391" y="1194"/>
                  <a:pt x="3391" y="1202"/>
                </a:cubicBezTo>
                <a:lnTo>
                  <a:pt x="3383" y="1210"/>
                </a:lnTo>
                <a:cubicBezTo>
                  <a:pt x="3383" y="1210"/>
                  <a:pt x="3375" y="1210"/>
                  <a:pt x="3375" y="1202"/>
                </a:cubicBezTo>
                <a:lnTo>
                  <a:pt x="3367" y="1202"/>
                </a:lnTo>
                <a:cubicBezTo>
                  <a:pt x="3367" y="1202"/>
                  <a:pt x="3359" y="1202"/>
                  <a:pt x="3359" y="1218"/>
                </a:cubicBezTo>
                <a:cubicBezTo>
                  <a:pt x="3352" y="1241"/>
                  <a:pt x="3336" y="1249"/>
                  <a:pt x="3320" y="1249"/>
                </a:cubicBezTo>
                <a:cubicBezTo>
                  <a:pt x="3312" y="1249"/>
                  <a:pt x="3304" y="1249"/>
                  <a:pt x="3304" y="1233"/>
                </a:cubicBezTo>
                <a:cubicBezTo>
                  <a:pt x="3304" y="1233"/>
                  <a:pt x="3304" y="1233"/>
                  <a:pt x="3304" y="1226"/>
                </a:cubicBezTo>
                <a:cubicBezTo>
                  <a:pt x="3304" y="1210"/>
                  <a:pt x="3296" y="1202"/>
                  <a:pt x="3273" y="1202"/>
                </a:cubicBezTo>
                <a:lnTo>
                  <a:pt x="3265" y="1202"/>
                </a:lnTo>
                <a:cubicBezTo>
                  <a:pt x="3257" y="1202"/>
                  <a:pt x="3241" y="1202"/>
                  <a:pt x="3233" y="1202"/>
                </a:cubicBezTo>
                <a:cubicBezTo>
                  <a:pt x="3225" y="1210"/>
                  <a:pt x="3217" y="1210"/>
                  <a:pt x="3209" y="1210"/>
                </a:cubicBezTo>
                <a:cubicBezTo>
                  <a:pt x="3194" y="1210"/>
                  <a:pt x="3186" y="1210"/>
                  <a:pt x="3178" y="1202"/>
                </a:cubicBezTo>
                <a:lnTo>
                  <a:pt x="3178" y="1202"/>
                </a:lnTo>
                <a:lnTo>
                  <a:pt x="3178" y="1202"/>
                </a:lnTo>
                <a:cubicBezTo>
                  <a:pt x="3178" y="1202"/>
                  <a:pt x="3170" y="1170"/>
                  <a:pt x="3130" y="1178"/>
                </a:cubicBezTo>
                <a:cubicBezTo>
                  <a:pt x="3122" y="1178"/>
                  <a:pt x="3115" y="1178"/>
                  <a:pt x="3115" y="1178"/>
                </a:cubicBezTo>
                <a:cubicBezTo>
                  <a:pt x="3091" y="1178"/>
                  <a:pt x="3083" y="1170"/>
                  <a:pt x="3067" y="1162"/>
                </a:cubicBezTo>
                <a:cubicBezTo>
                  <a:pt x="3059" y="1162"/>
                  <a:pt x="3051" y="1162"/>
                  <a:pt x="3043" y="1154"/>
                </a:cubicBezTo>
                <a:cubicBezTo>
                  <a:pt x="3020" y="1154"/>
                  <a:pt x="3012" y="1131"/>
                  <a:pt x="3012" y="1115"/>
                </a:cubicBezTo>
                <a:cubicBezTo>
                  <a:pt x="3012" y="1099"/>
                  <a:pt x="3012" y="1091"/>
                  <a:pt x="3004" y="1083"/>
                </a:cubicBezTo>
                <a:cubicBezTo>
                  <a:pt x="3004" y="1075"/>
                  <a:pt x="3004" y="1075"/>
                  <a:pt x="3004" y="1075"/>
                </a:cubicBezTo>
                <a:cubicBezTo>
                  <a:pt x="2988" y="1051"/>
                  <a:pt x="2980" y="1028"/>
                  <a:pt x="2964" y="1036"/>
                </a:cubicBezTo>
                <a:cubicBezTo>
                  <a:pt x="2956" y="1044"/>
                  <a:pt x="2956" y="1044"/>
                  <a:pt x="2956" y="1051"/>
                </a:cubicBezTo>
                <a:cubicBezTo>
                  <a:pt x="2948" y="1067"/>
                  <a:pt x="2948" y="1075"/>
                  <a:pt x="2933" y="1075"/>
                </a:cubicBezTo>
                <a:cubicBezTo>
                  <a:pt x="2925" y="1075"/>
                  <a:pt x="2917" y="1075"/>
                  <a:pt x="2917" y="1075"/>
                </a:cubicBezTo>
                <a:cubicBezTo>
                  <a:pt x="2909" y="1067"/>
                  <a:pt x="2901" y="1067"/>
                  <a:pt x="2893" y="1067"/>
                </a:cubicBezTo>
                <a:cubicBezTo>
                  <a:pt x="2885" y="1067"/>
                  <a:pt x="2885" y="1075"/>
                  <a:pt x="2877" y="1075"/>
                </a:cubicBezTo>
                <a:cubicBezTo>
                  <a:pt x="2869" y="1075"/>
                  <a:pt x="2869" y="1075"/>
                  <a:pt x="2862" y="1075"/>
                </a:cubicBezTo>
                <a:cubicBezTo>
                  <a:pt x="2854" y="1075"/>
                  <a:pt x="2846" y="1075"/>
                  <a:pt x="2830" y="1060"/>
                </a:cubicBezTo>
                <a:cubicBezTo>
                  <a:pt x="2814" y="1051"/>
                  <a:pt x="2798" y="1028"/>
                  <a:pt x="2790" y="1012"/>
                </a:cubicBezTo>
                <a:cubicBezTo>
                  <a:pt x="2782" y="996"/>
                  <a:pt x="2775" y="988"/>
                  <a:pt x="2759" y="973"/>
                </a:cubicBezTo>
                <a:cubicBezTo>
                  <a:pt x="2719" y="957"/>
                  <a:pt x="2735" y="174"/>
                  <a:pt x="2735" y="71"/>
                </a:cubicBezTo>
                <a:cubicBezTo>
                  <a:pt x="1605" y="8"/>
                  <a:pt x="1605" y="8"/>
                  <a:pt x="1605" y="8"/>
                </a:cubicBezTo>
                <a:cubicBezTo>
                  <a:pt x="1462" y="2103"/>
                  <a:pt x="1462" y="2103"/>
                  <a:pt x="1462" y="2103"/>
                </a:cubicBezTo>
                <a:cubicBezTo>
                  <a:pt x="1462" y="2103"/>
                  <a:pt x="1454" y="2150"/>
                  <a:pt x="1423" y="2150"/>
                </a:cubicBezTo>
                <a:cubicBezTo>
                  <a:pt x="1399" y="2150"/>
                  <a:pt x="79" y="2040"/>
                  <a:pt x="23" y="2032"/>
                </a:cubicBezTo>
                <a:lnTo>
                  <a:pt x="23" y="2032"/>
                </a:lnTo>
                <a:lnTo>
                  <a:pt x="23" y="2032"/>
                </a:lnTo>
                <a:lnTo>
                  <a:pt x="16" y="2032"/>
                </a:lnTo>
                <a:cubicBezTo>
                  <a:pt x="16" y="2032"/>
                  <a:pt x="8" y="2040"/>
                  <a:pt x="55" y="2135"/>
                </a:cubicBezTo>
                <a:cubicBezTo>
                  <a:pt x="79" y="2135"/>
                  <a:pt x="87" y="2135"/>
                  <a:pt x="87" y="2135"/>
                </a:cubicBezTo>
                <a:cubicBezTo>
                  <a:pt x="95" y="2135"/>
                  <a:pt x="166" y="2190"/>
                  <a:pt x="166" y="2261"/>
                </a:cubicBezTo>
                <a:cubicBezTo>
                  <a:pt x="166" y="2293"/>
                  <a:pt x="174" y="2301"/>
                  <a:pt x="189" y="2301"/>
                </a:cubicBezTo>
                <a:cubicBezTo>
                  <a:pt x="197" y="2301"/>
                  <a:pt x="213" y="2301"/>
                  <a:pt x="237" y="2316"/>
                </a:cubicBezTo>
                <a:cubicBezTo>
                  <a:pt x="292" y="2356"/>
                  <a:pt x="316" y="2380"/>
                  <a:pt x="355" y="2419"/>
                </a:cubicBezTo>
                <a:cubicBezTo>
                  <a:pt x="363" y="2435"/>
                  <a:pt x="371" y="2435"/>
                  <a:pt x="379" y="2443"/>
                </a:cubicBezTo>
                <a:cubicBezTo>
                  <a:pt x="403" y="2474"/>
                  <a:pt x="419" y="2482"/>
                  <a:pt x="427" y="2538"/>
                </a:cubicBezTo>
                <a:cubicBezTo>
                  <a:pt x="442" y="2569"/>
                  <a:pt x="458" y="2577"/>
                  <a:pt x="482" y="2585"/>
                </a:cubicBezTo>
                <a:cubicBezTo>
                  <a:pt x="498" y="2593"/>
                  <a:pt x="513" y="2593"/>
                  <a:pt x="537" y="2609"/>
                </a:cubicBezTo>
                <a:cubicBezTo>
                  <a:pt x="545" y="2625"/>
                  <a:pt x="561" y="2633"/>
                  <a:pt x="569" y="2648"/>
                </a:cubicBezTo>
                <a:cubicBezTo>
                  <a:pt x="593" y="2672"/>
                  <a:pt x="616" y="2696"/>
                  <a:pt x="656" y="2727"/>
                </a:cubicBezTo>
                <a:cubicBezTo>
                  <a:pt x="711" y="2759"/>
                  <a:pt x="711" y="2775"/>
                  <a:pt x="703" y="2791"/>
                </a:cubicBezTo>
                <a:cubicBezTo>
                  <a:pt x="703" y="2799"/>
                  <a:pt x="703" y="2807"/>
                  <a:pt x="703" y="2814"/>
                </a:cubicBezTo>
                <a:cubicBezTo>
                  <a:pt x="703" y="2822"/>
                  <a:pt x="703" y="2830"/>
                  <a:pt x="703" y="2830"/>
                </a:cubicBezTo>
                <a:cubicBezTo>
                  <a:pt x="703" y="2846"/>
                  <a:pt x="695" y="2854"/>
                  <a:pt x="751" y="2917"/>
                </a:cubicBezTo>
                <a:cubicBezTo>
                  <a:pt x="775" y="2941"/>
                  <a:pt x="782" y="2957"/>
                  <a:pt x="782" y="2965"/>
                </a:cubicBezTo>
                <a:cubicBezTo>
                  <a:pt x="775" y="2980"/>
                  <a:pt x="766" y="2980"/>
                  <a:pt x="759" y="2988"/>
                </a:cubicBezTo>
                <a:cubicBezTo>
                  <a:pt x="751" y="2996"/>
                  <a:pt x="735" y="3004"/>
                  <a:pt x="727" y="3020"/>
                </a:cubicBezTo>
                <a:cubicBezTo>
                  <a:pt x="719" y="3051"/>
                  <a:pt x="735" y="3091"/>
                  <a:pt x="759" y="3123"/>
                </a:cubicBezTo>
                <a:cubicBezTo>
                  <a:pt x="775" y="3147"/>
                  <a:pt x="782" y="3162"/>
                  <a:pt x="790" y="3178"/>
                </a:cubicBezTo>
                <a:cubicBezTo>
                  <a:pt x="798" y="3225"/>
                  <a:pt x="822" y="3233"/>
                  <a:pt x="861" y="3241"/>
                </a:cubicBezTo>
                <a:cubicBezTo>
                  <a:pt x="869" y="3249"/>
                  <a:pt x="869" y="3249"/>
                  <a:pt x="869" y="3249"/>
                </a:cubicBezTo>
                <a:cubicBezTo>
                  <a:pt x="893" y="3257"/>
                  <a:pt x="901" y="3265"/>
                  <a:pt x="901" y="3281"/>
                </a:cubicBezTo>
                <a:cubicBezTo>
                  <a:pt x="901" y="3281"/>
                  <a:pt x="909" y="3289"/>
                  <a:pt x="917" y="3304"/>
                </a:cubicBezTo>
                <a:cubicBezTo>
                  <a:pt x="941" y="3336"/>
                  <a:pt x="996" y="3368"/>
                  <a:pt x="1028" y="3368"/>
                </a:cubicBezTo>
                <a:cubicBezTo>
                  <a:pt x="1051" y="3368"/>
                  <a:pt x="1075" y="3384"/>
                  <a:pt x="1099" y="3407"/>
                </a:cubicBezTo>
                <a:cubicBezTo>
                  <a:pt x="1114" y="3423"/>
                  <a:pt x="1130" y="3439"/>
                  <a:pt x="1138" y="3439"/>
                </a:cubicBezTo>
                <a:lnTo>
                  <a:pt x="1138" y="3439"/>
                </a:lnTo>
                <a:cubicBezTo>
                  <a:pt x="1138" y="3439"/>
                  <a:pt x="1138" y="3431"/>
                  <a:pt x="1146" y="3431"/>
                </a:cubicBezTo>
                <a:cubicBezTo>
                  <a:pt x="1162" y="3431"/>
                  <a:pt x="1233" y="3478"/>
                  <a:pt x="1288" y="3518"/>
                </a:cubicBezTo>
                <a:cubicBezTo>
                  <a:pt x="1304" y="3534"/>
                  <a:pt x="1320" y="3542"/>
                  <a:pt x="1328" y="3550"/>
                </a:cubicBezTo>
                <a:cubicBezTo>
                  <a:pt x="1344" y="3557"/>
                  <a:pt x="1352" y="3557"/>
                  <a:pt x="1359" y="3557"/>
                </a:cubicBezTo>
                <a:cubicBezTo>
                  <a:pt x="1367" y="3557"/>
                  <a:pt x="1367" y="3550"/>
                  <a:pt x="1375" y="3534"/>
                </a:cubicBezTo>
                <a:cubicBezTo>
                  <a:pt x="1383" y="3518"/>
                  <a:pt x="1391" y="3502"/>
                  <a:pt x="1415" y="3486"/>
                </a:cubicBezTo>
                <a:cubicBezTo>
                  <a:pt x="1446" y="3471"/>
                  <a:pt x="1454" y="3439"/>
                  <a:pt x="1462" y="3400"/>
                </a:cubicBezTo>
                <a:cubicBezTo>
                  <a:pt x="1462" y="3391"/>
                  <a:pt x="1462" y="3384"/>
                  <a:pt x="1470" y="3368"/>
                </a:cubicBezTo>
                <a:cubicBezTo>
                  <a:pt x="1478" y="3344"/>
                  <a:pt x="1494" y="3313"/>
                  <a:pt x="1502" y="3297"/>
                </a:cubicBezTo>
                <a:cubicBezTo>
                  <a:pt x="1510" y="3289"/>
                  <a:pt x="1518" y="3281"/>
                  <a:pt x="1518" y="3273"/>
                </a:cubicBezTo>
                <a:cubicBezTo>
                  <a:pt x="1518" y="3265"/>
                  <a:pt x="1525" y="3257"/>
                  <a:pt x="1525" y="3249"/>
                </a:cubicBezTo>
                <a:cubicBezTo>
                  <a:pt x="1525" y="3225"/>
                  <a:pt x="1533" y="3194"/>
                  <a:pt x="1597" y="3186"/>
                </a:cubicBezTo>
                <a:cubicBezTo>
                  <a:pt x="1636" y="3186"/>
                  <a:pt x="1660" y="3170"/>
                  <a:pt x="1676" y="3162"/>
                </a:cubicBezTo>
                <a:cubicBezTo>
                  <a:pt x="1692" y="3154"/>
                  <a:pt x="1699" y="3147"/>
                  <a:pt x="1715" y="3147"/>
                </a:cubicBezTo>
                <a:cubicBezTo>
                  <a:pt x="1723" y="3147"/>
                  <a:pt x="1723" y="3147"/>
                  <a:pt x="1723" y="3147"/>
                </a:cubicBezTo>
                <a:cubicBezTo>
                  <a:pt x="1755" y="3147"/>
                  <a:pt x="1771" y="3162"/>
                  <a:pt x="1778" y="3178"/>
                </a:cubicBezTo>
                <a:cubicBezTo>
                  <a:pt x="1794" y="3186"/>
                  <a:pt x="1794" y="3194"/>
                  <a:pt x="1810" y="3194"/>
                </a:cubicBezTo>
                <a:cubicBezTo>
                  <a:pt x="1826" y="3194"/>
                  <a:pt x="1834" y="3194"/>
                  <a:pt x="1850" y="3186"/>
                </a:cubicBezTo>
                <a:cubicBezTo>
                  <a:pt x="1858" y="3186"/>
                  <a:pt x="1865" y="3186"/>
                  <a:pt x="1873" y="3178"/>
                </a:cubicBezTo>
                <a:cubicBezTo>
                  <a:pt x="1881" y="3178"/>
                  <a:pt x="1889" y="3178"/>
                  <a:pt x="1897" y="3178"/>
                </a:cubicBezTo>
                <a:cubicBezTo>
                  <a:pt x="1913" y="3178"/>
                  <a:pt x="1921" y="3186"/>
                  <a:pt x="1929" y="3194"/>
                </a:cubicBezTo>
                <a:cubicBezTo>
                  <a:pt x="1936" y="3202"/>
                  <a:pt x="1936" y="3202"/>
                  <a:pt x="1936" y="3202"/>
                </a:cubicBezTo>
                <a:cubicBezTo>
                  <a:pt x="1945" y="3210"/>
                  <a:pt x="1952" y="3218"/>
                  <a:pt x="1960" y="3218"/>
                </a:cubicBezTo>
                <a:cubicBezTo>
                  <a:pt x="1976" y="3218"/>
                  <a:pt x="1992" y="3210"/>
                  <a:pt x="2008" y="3194"/>
                </a:cubicBezTo>
                <a:lnTo>
                  <a:pt x="2016" y="3194"/>
                </a:lnTo>
                <a:cubicBezTo>
                  <a:pt x="2031" y="3194"/>
                  <a:pt x="2063" y="3233"/>
                  <a:pt x="2111" y="3281"/>
                </a:cubicBezTo>
                <a:cubicBezTo>
                  <a:pt x="2126" y="3304"/>
                  <a:pt x="2142" y="3320"/>
                  <a:pt x="2150" y="3336"/>
                </a:cubicBezTo>
                <a:cubicBezTo>
                  <a:pt x="2189" y="3376"/>
                  <a:pt x="2269" y="3439"/>
                  <a:pt x="2316" y="3471"/>
                </a:cubicBezTo>
                <a:cubicBezTo>
                  <a:pt x="2332" y="3478"/>
                  <a:pt x="2332" y="3494"/>
                  <a:pt x="2340" y="3510"/>
                </a:cubicBezTo>
                <a:cubicBezTo>
                  <a:pt x="2340" y="3534"/>
                  <a:pt x="2348" y="3581"/>
                  <a:pt x="2403" y="3668"/>
                </a:cubicBezTo>
                <a:cubicBezTo>
                  <a:pt x="2474" y="3763"/>
                  <a:pt x="2482" y="3811"/>
                  <a:pt x="2490" y="3834"/>
                </a:cubicBezTo>
                <a:cubicBezTo>
                  <a:pt x="2490" y="3858"/>
                  <a:pt x="2490" y="3866"/>
                  <a:pt x="2506" y="3874"/>
                </a:cubicBezTo>
                <a:cubicBezTo>
                  <a:pt x="2522" y="3897"/>
                  <a:pt x="2514" y="3913"/>
                  <a:pt x="2514" y="3921"/>
                </a:cubicBezTo>
                <a:cubicBezTo>
                  <a:pt x="2506" y="3929"/>
                  <a:pt x="2506" y="3937"/>
                  <a:pt x="2522" y="3945"/>
                </a:cubicBezTo>
                <a:cubicBezTo>
                  <a:pt x="2569" y="3969"/>
                  <a:pt x="2672" y="4103"/>
                  <a:pt x="2695" y="4142"/>
                </a:cubicBezTo>
                <a:cubicBezTo>
                  <a:pt x="2703" y="4150"/>
                  <a:pt x="2703" y="4166"/>
                  <a:pt x="2711" y="4174"/>
                </a:cubicBezTo>
                <a:cubicBezTo>
                  <a:pt x="2719" y="4198"/>
                  <a:pt x="2727" y="4214"/>
                  <a:pt x="2751" y="4222"/>
                </a:cubicBezTo>
                <a:cubicBezTo>
                  <a:pt x="2775" y="4222"/>
                  <a:pt x="2790" y="4237"/>
                  <a:pt x="2806" y="4253"/>
                </a:cubicBezTo>
                <a:cubicBezTo>
                  <a:pt x="2814" y="4261"/>
                  <a:pt x="2814" y="4269"/>
                  <a:pt x="2822" y="4277"/>
                </a:cubicBezTo>
                <a:cubicBezTo>
                  <a:pt x="2838" y="4293"/>
                  <a:pt x="2838" y="4293"/>
                  <a:pt x="2830" y="4308"/>
                </a:cubicBezTo>
                <a:cubicBezTo>
                  <a:pt x="2830" y="4317"/>
                  <a:pt x="2822" y="4324"/>
                  <a:pt x="2822" y="4332"/>
                </a:cubicBezTo>
                <a:cubicBezTo>
                  <a:pt x="2822" y="4340"/>
                  <a:pt x="2822" y="4340"/>
                  <a:pt x="2822" y="4348"/>
                </a:cubicBezTo>
                <a:cubicBezTo>
                  <a:pt x="2814" y="4372"/>
                  <a:pt x="2806" y="4395"/>
                  <a:pt x="2854" y="4419"/>
                </a:cubicBezTo>
                <a:cubicBezTo>
                  <a:pt x="2862" y="4419"/>
                  <a:pt x="2869" y="4427"/>
                  <a:pt x="2869" y="4435"/>
                </a:cubicBezTo>
                <a:cubicBezTo>
                  <a:pt x="2869" y="4451"/>
                  <a:pt x="2862" y="4459"/>
                  <a:pt x="2854" y="4475"/>
                </a:cubicBezTo>
                <a:cubicBezTo>
                  <a:pt x="2846" y="4490"/>
                  <a:pt x="2838" y="4506"/>
                  <a:pt x="2854" y="4522"/>
                </a:cubicBezTo>
                <a:cubicBezTo>
                  <a:pt x="2869" y="4546"/>
                  <a:pt x="2885" y="4577"/>
                  <a:pt x="2909" y="4609"/>
                </a:cubicBezTo>
                <a:cubicBezTo>
                  <a:pt x="2925" y="4641"/>
                  <a:pt x="2941" y="4672"/>
                  <a:pt x="2948" y="4680"/>
                </a:cubicBezTo>
                <a:cubicBezTo>
                  <a:pt x="2964" y="4696"/>
                  <a:pt x="2956" y="4712"/>
                  <a:pt x="2956" y="4728"/>
                </a:cubicBezTo>
                <a:cubicBezTo>
                  <a:pt x="2956" y="4743"/>
                  <a:pt x="2948" y="4759"/>
                  <a:pt x="2964" y="4767"/>
                </a:cubicBezTo>
                <a:cubicBezTo>
                  <a:pt x="2972" y="4775"/>
                  <a:pt x="2980" y="4783"/>
                  <a:pt x="2980" y="4799"/>
                </a:cubicBezTo>
                <a:cubicBezTo>
                  <a:pt x="2988" y="4807"/>
                  <a:pt x="2988" y="4814"/>
                  <a:pt x="2996" y="4814"/>
                </a:cubicBezTo>
                <a:cubicBezTo>
                  <a:pt x="3004" y="4814"/>
                  <a:pt x="3043" y="4822"/>
                  <a:pt x="3106" y="4854"/>
                </a:cubicBezTo>
                <a:cubicBezTo>
                  <a:pt x="3122" y="4870"/>
                  <a:pt x="3138" y="4878"/>
                  <a:pt x="3146" y="4886"/>
                </a:cubicBezTo>
                <a:cubicBezTo>
                  <a:pt x="3154" y="4894"/>
                  <a:pt x="3154" y="4894"/>
                  <a:pt x="3186" y="4894"/>
                </a:cubicBezTo>
                <a:lnTo>
                  <a:pt x="3194" y="4894"/>
                </a:lnTo>
                <a:cubicBezTo>
                  <a:pt x="3225" y="4894"/>
                  <a:pt x="3241" y="4901"/>
                  <a:pt x="3265" y="4917"/>
                </a:cubicBezTo>
                <a:cubicBezTo>
                  <a:pt x="3273" y="4925"/>
                  <a:pt x="3281" y="4933"/>
                  <a:pt x="3296" y="4941"/>
                </a:cubicBezTo>
                <a:cubicBezTo>
                  <a:pt x="3304" y="4949"/>
                  <a:pt x="3312" y="4949"/>
                  <a:pt x="3312" y="4957"/>
                </a:cubicBezTo>
                <a:cubicBezTo>
                  <a:pt x="3352" y="4981"/>
                  <a:pt x="3367" y="4988"/>
                  <a:pt x="3407" y="4996"/>
                </a:cubicBezTo>
                <a:cubicBezTo>
                  <a:pt x="3423" y="4996"/>
                  <a:pt x="3431" y="4996"/>
                  <a:pt x="3446" y="4996"/>
                </a:cubicBezTo>
                <a:cubicBezTo>
                  <a:pt x="3462" y="4996"/>
                  <a:pt x="3470" y="4996"/>
                  <a:pt x="3494" y="4981"/>
                </a:cubicBezTo>
                <a:cubicBezTo>
                  <a:pt x="3502" y="4972"/>
                  <a:pt x="3510" y="4972"/>
                  <a:pt x="3518" y="4972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" name="Freeform 24"/>
          <p:cNvSpPr>
            <a:spLocks noChangeArrowheads="1"/>
          </p:cNvSpPr>
          <p:nvPr/>
        </p:nvSpPr>
        <p:spPr bwMode="auto">
          <a:xfrm>
            <a:off x="2367110" y="2552858"/>
            <a:ext cx="639425" cy="328762"/>
          </a:xfrm>
          <a:custGeom>
            <a:avLst/>
            <a:gdLst>
              <a:gd name="T0" fmla="*/ 3233 w 3242"/>
              <a:gd name="T1" fmla="*/ 751 h 1669"/>
              <a:gd name="T2" fmla="*/ 3233 w 3242"/>
              <a:gd name="T3" fmla="*/ 751 h 1669"/>
              <a:gd name="T4" fmla="*/ 3130 w 3242"/>
              <a:gd name="T5" fmla="*/ 71 h 1669"/>
              <a:gd name="T6" fmla="*/ 0 w 3242"/>
              <a:gd name="T7" fmla="*/ 0 h 1669"/>
              <a:gd name="T8" fmla="*/ 0 w 3242"/>
              <a:gd name="T9" fmla="*/ 245 h 1669"/>
              <a:gd name="T10" fmla="*/ 1123 w 3242"/>
              <a:gd name="T11" fmla="*/ 300 h 1669"/>
              <a:gd name="T12" fmla="*/ 1139 w 3242"/>
              <a:gd name="T13" fmla="*/ 1210 h 1669"/>
              <a:gd name="T14" fmla="*/ 1218 w 3242"/>
              <a:gd name="T15" fmla="*/ 1297 h 1669"/>
              <a:gd name="T16" fmla="*/ 1297 w 3242"/>
              <a:gd name="T17" fmla="*/ 1304 h 1669"/>
              <a:gd name="T18" fmla="*/ 1344 w 3242"/>
              <a:gd name="T19" fmla="*/ 1273 h 1669"/>
              <a:gd name="T20" fmla="*/ 1392 w 3242"/>
              <a:gd name="T21" fmla="*/ 1320 h 1669"/>
              <a:gd name="T22" fmla="*/ 1423 w 3242"/>
              <a:gd name="T23" fmla="*/ 1391 h 1669"/>
              <a:gd name="T24" fmla="*/ 1510 w 3242"/>
              <a:gd name="T25" fmla="*/ 1407 h 1669"/>
              <a:gd name="T26" fmla="*/ 1566 w 3242"/>
              <a:gd name="T27" fmla="*/ 1439 h 1669"/>
              <a:gd name="T28" fmla="*/ 1653 w 3242"/>
              <a:gd name="T29" fmla="*/ 1431 h 1669"/>
              <a:gd name="T30" fmla="*/ 1684 w 3242"/>
              <a:gd name="T31" fmla="*/ 1470 h 1669"/>
              <a:gd name="T32" fmla="*/ 1732 w 3242"/>
              <a:gd name="T33" fmla="*/ 1455 h 1669"/>
              <a:gd name="T34" fmla="*/ 1763 w 3242"/>
              <a:gd name="T35" fmla="*/ 1439 h 1669"/>
              <a:gd name="T36" fmla="*/ 1826 w 3242"/>
              <a:gd name="T37" fmla="*/ 1431 h 1669"/>
              <a:gd name="T38" fmla="*/ 1842 w 3242"/>
              <a:gd name="T39" fmla="*/ 1470 h 1669"/>
              <a:gd name="T40" fmla="*/ 1874 w 3242"/>
              <a:gd name="T41" fmla="*/ 1494 h 1669"/>
              <a:gd name="T42" fmla="*/ 1882 w 3242"/>
              <a:gd name="T43" fmla="*/ 1565 h 1669"/>
              <a:gd name="T44" fmla="*/ 1945 w 3242"/>
              <a:gd name="T45" fmla="*/ 1541 h 1669"/>
              <a:gd name="T46" fmla="*/ 2008 w 3242"/>
              <a:gd name="T47" fmla="*/ 1526 h 1669"/>
              <a:gd name="T48" fmla="*/ 2056 w 3242"/>
              <a:gd name="T49" fmla="*/ 1565 h 1669"/>
              <a:gd name="T50" fmla="*/ 2103 w 3242"/>
              <a:gd name="T51" fmla="*/ 1557 h 1669"/>
              <a:gd name="T52" fmla="*/ 2190 w 3242"/>
              <a:gd name="T53" fmla="*/ 1550 h 1669"/>
              <a:gd name="T54" fmla="*/ 2190 w 3242"/>
              <a:gd name="T55" fmla="*/ 1597 h 1669"/>
              <a:gd name="T56" fmla="*/ 2222 w 3242"/>
              <a:gd name="T57" fmla="*/ 1636 h 1669"/>
              <a:gd name="T58" fmla="*/ 2245 w 3242"/>
              <a:gd name="T59" fmla="*/ 1581 h 1669"/>
              <a:gd name="T60" fmla="*/ 2261 w 3242"/>
              <a:gd name="T61" fmla="*/ 1518 h 1669"/>
              <a:gd name="T62" fmla="*/ 2293 w 3242"/>
              <a:gd name="T63" fmla="*/ 1526 h 1669"/>
              <a:gd name="T64" fmla="*/ 2340 w 3242"/>
              <a:gd name="T65" fmla="*/ 1581 h 1669"/>
              <a:gd name="T66" fmla="*/ 2372 w 3242"/>
              <a:gd name="T67" fmla="*/ 1550 h 1669"/>
              <a:gd name="T68" fmla="*/ 2426 w 3242"/>
              <a:gd name="T69" fmla="*/ 1581 h 1669"/>
              <a:gd name="T70" fmla="*/ 2505 w 3242"/>
              <a:gd name="T71" fmla="*/ 1644 h 1669"/>
              <a:gd name="T72" fmla="*/ 2568 w 3242"/>
              <a:gd name="T73" fmla="*/ 1613 h 1669"/>
              <a:gd name="T74" fmla="*/ 2656 w 3242"/>
              <a:gd name="T75" fmla="*/ 1557 h 1669"/>
              <a:gd name="T76" fmla="*/ 2695 w 3242"/>
              <a:gd name="T77" fmla="*/ 1589 h 1669"/>
              <a:gd name="T78" fmla="*/ 2750 w 3242"/>
              <a:gd name="T79" fmla="*/ 1550 h 1669"/>
              <a:gd name="T80" fmla="*/ 2814 w 3242"/>
              <a:gd name="T81" fmla="*/ 1526 h 1669"/>
              <a:gd name="T82" fmla="*/ 2861 w 3242"/>
              <a:gd name="T83" fmla="*/ 1565 h 1669"/>
              <a:gd name="T84" fmla="*/ 2917 w 3242"/>
              <a:gd name="T85" fmla="*/ 1550 h 1669"/>
              <a:gd name="T86" fmla="*/ 2964 w 3242"/>
              <a:gd name="T87" fmla="*/ 1510 h 1669"/>
              <a:gd name="T88" fmla="*/ 3051 w 3242"/>
              <a:gd name="T89" fmla="*/ 1573 h 1669"/>
              <a:gd name="T90" fmla="*/ 3130 w 3242"/>
              <a:gd name="T91" fmla="*/ 1621 h 1669"/>
              <a:gd name="T92" fmla="*/ 3193 w 3242"/>
              <a:gd name="T93" fmla="*/ 1652 h 1669"/>
              <a:gd name="T94" fmla="*/ 3241 w 3242"/>
              <a:gd name="T95" fmla="*/ 1644 h 1669"/>
              <a:gd name="T96" fmla="*/ 3233 w 3242"/>
              <a:gd name="T97" fmla="*/ 751 h 16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242" h="1669">
                <a:moveTo>
                  <a:pt x="3233" y="751"/>
                </a:moveTo>
                <a:lnTo>
                  <a:pt x="3233" y="751"/>
                </a:lnTo>
                <a:cubicBezTo>
                  <a:pt x="3138" y="380"/>
                  <a:pt x="3130" y="71"/>
                  <a:pt x="3130" y="71"/>
                </a:cubicBezTo>
                <a:cubicBezTo>
                  <a:pt x="1953" y="87"/>
                  <a:pt x="909" y="55"/>
                  <a:pt x="0" y="0"/>
                </a:cubicBezTo>
                <a:cubicBezTo>
                  <a:pt x="0" y="245"/>
                  <a:pt x="0" y="245"/>
                  <a:pt x="0" y="245"/>
                </a:cubicBezTo>
                <a:cubicBezTo>
                  <a:pt x="1123" y="300"/>
                  <a:pt x="1123" y="300"/>
                  <a:pt x="1123" y="300"/>
                </a:cubicBezTo>
                <a:cubicBezTo>
                  <a:pt x="1123" y="300"/>
                  <a:pt x="1107" y="1186"/>
                  <a:pt x="1139" y="1210"/>
                </a:cubicBezTo>
                <a:cubicBezTo>
                  <a:pt x="1170" y="1233"/>
                  <a:pt x="1178" y="1265"/>
                  <a:pt x="1218" y="1297"/>
                </a:cubicBezTo>
                <a:cubicBezTo>
                  <a:pt x="1249" y="1328"/>
                  <a:pt x="1249" y="1297"/>
                  <a:pt x="1297" y="1304"/>
                </a:cubicBezTo>
                <a:cubicBezTo>
                  <a:pt x="1336" y="1320"/>
                  <a:pt x="1321" y="1281"/>
                  <a:pt x="1344" y="1273"/>
                </a:cubicBezTo>
                <a:cubicBezTo>
                  <a:pt x="1360" y="1265"/>
                  <a:pt x="1376" y="1297"/>
                  <a:pt x="1392" y="1320"/>
                </a:cubicBezTo>
                <a:cubicBezTo>
                  <a:pt x="1400" y="1344"/>
                  <a:pt x="1392" y="1383"/>
                  <a:pt x="1423" y="1391"/>
                </a:cubicBezTo>
                <a:cubicBezTo>
                  <a:pt x="1455" y="1399"/>
                  <a:pt x="1463" y="1415"/>
                  <a:pt x="1510" y="1407"/>
                </a:cubicBezTo>
                <a:cubicBezTo>
                  <a:pt x="1550" y="1407"/>
                  <a:pt x="1566" y="1439"/>
                  <a:pt x="1566" y="1439"/>
                </a:cubicBezTo>
                <a:cubicBezTo>
                  <a:pt x="1589" y="1455"/>
                  <a:pt x="1621" y="1431"/>
                  <a:pt x="1653" y="1431"/>
                </a:cubicBezTo>
                <a:cubicBezTo>
                  <a:pt x="1684" y="1439"/>
                  <a:pt x="1684" y="1447"/>
                  <a:pt x="1684" y="1470"/>
                </a:cubicBezTo>
                <a:cubicBezTo>
                  <a:pt x="1692" y="1494"/>
                  <a:pt x="1724" y="1486"/>
                  <a:pt x="1732" y="1455"/>
                </a:cubicBezTo>
                <a:cubicBezTo>
                  <a:pt x="1739" y="1423"/>
                  <a:pt x="1763" y="1447"/>
                  <a:pt x="1763" y="1439"/>
                </a:cubicBezTo>
                <a:cubicBezTo>
                  <a:pt x="1771" y="1423"/>
                  <a:pt x="1795" y="1431"/>
                  <a:pt x="1826" y="1431"/>
                </a:cubicBezTo>
                <a:cubicBezTo>
                  <a:pt x="1850" y="1431"/>
                  <a:pt x="1842" y="1447"/>
                  <a:pt x="1842" y="1470"/>
                </a:cubicBezTo>
                <a:cubicBezTo>
                  <a:pt x="1842" y="1494"/>
                  <a:pt x="1850" y="1486"/>
                  <a:pt x="1874" y="1494"/>
                </a:cubicBezTo>
                <a:cubicBezTo>
                  <a:pt x="1890" y="1510"/>
                  <a:pt x="1874" y="1541"/>
                  <a:pt x="1882" y="1565"/>
                </a:cubicBezTo>
                <a:cubicBezTo>
                  <a:pt x="1898" y="1597"/>
                  <a:pt x="1929" y="1557"/>
                  <a:pt x="1945" y="1541"/>
                </a:cubicBezTo>
                <a:cubicBezTo>
                  <a:pt x="1953" y="1518"/>
                  <a:pt x="1977" y="1518"/>
                  <a:pt x="2008" y="1526"/>
                </a:cubicBezTo>
                <a:cubicBezTo>
                  <a:pt x="2040" y="1534"/>
                  <a:pt x="2048" y="1550"/>
                  <a:pt x="2056" y="1565"/>
                </a:cubicBezTo>
                <a:cubicBezTo>
                  <a:pt x="2072" y="1581"/>
                  <a:pt x="2103" y="1581"/>
                  <a:pt x="2103" y="1557"/>
                </a:cubicBezTo>
                <a:cubicBezTo>
                  <a:pt x="2103" y="1541"/>
                  <a:pt x="2174" y="1550"/>
                  <a:pt x="2190" y="1550"/>
                </a:cubicBezTo>
                <a:cubicBezTo>
                  <a:pt x="2206" y="1550"/>
                  <a:pt x="2198" y="1565"/>
                  <a:pt x="2190" y="1597"/>
                </a:cubicBezTo>
                <a:cubicBezTo>
                  <a:pt x="2182" y="1628"/>
                  <a:pt x="2206" y="1628"/>
                  <a:pt x="2222" y="1636"/>
                </a:cubicBezTo>
                <a:cubicBezTo>
                  <a:pt x="2238" y="1644"/>
                  <a:pt x="2245" y="1605"/>
                  <a:pt x="2245" y="1581"/>
                </a:cubicBezTo>
                <a:cubicBezTo>
                  <a:pt x="2245" y="1550"/>
                  <a:pt x="2245" y="1557"/>
                  <a:pt x="2261" y="1518"/>
                </a:cubicBezTo>
                <a:cubicBezTo>
                  <a:pt x="2277" y="1486"/>
                  <a:pt x="2277" y="1518"/>
                  <a:pt x="2293" y="1526"/>
                </a:cubicBezTo>
                <a:cubicBezTo>
                  <a:pt x="2309" y="1541"/>
                  <a:pt x="2317" y="1557"/>
                  <a:pt x="2340" y="1581"/>
                </a:cubicBezTo>
                <a:cubicBezTo>
                  <a:pt x="2356" y="1597"/>
                  <a:pt x="2364" y="1573"/>
                  <a:pt x="2372" y="1550"/>
                </a:cubicBezTo>
                <a:cubicBezTo>
                  <a:pt x="2380" y="1526"/>
                  <a:pt x="2403" y="1557"/>
                  <a:pt x="2426" y="1581"/>
                </a:cubicBezTo>
                <a:cubicBezTo>
                  <a:pt x="2458" y="1613"/>
                  <a:pt x="2474" y="1628"/>
                  <a:pt x="2505" y="1644"/>
                </a:cubicBezTo>
                <a:cubicBezTo>
                  <a:pt x="2529" y="1668"/>
                  <a:pt x="2545" y="1636"/>
                  <a:pt x="2568" y="1613"/>
                </a:cubicBezTo>
                <a:cubicBezTo>
                  <a:pt x="2584" y="1589"/>
                  <a:pt x="2616" y="1565"/>
                  <a:pt x="2656" y="1557"/>
                </a:cubicBezTo>
                <a:cubicBezTo>
                  <a:pt x="2687" y="1550"/>
                  <a:pt x="2671" y="1565"/>
                  <a:pt x="2695" y="1589"/>
                </a:cubicBezTo>
                <a:cubicBezTo>
                  <a:pt x="2727" y="1605"/>
                  <a:pt x="2743" y="1581"/>
                  <a:pt x="2750" y="1550"/>
                </a:cubicBezTo>
                <a:cubicBezTo>
                  <a:pt x="2750" y="1526"/>
                  <a:pt x="2798" y="1526"/>
                  <a:pt x="2814" y="1526"/>
                </a:cubicBezTo>
                <a:cubicBezTo>
                  <a:pt x="2837" y="1526"/>
                  <a:pt x="2830" y="1541"/>
                  <a:pt x="2861" y="1565"/>
                </a:cubicBezTo>
                <a:cubicBezTo>
                  <a:pt x="2893" y="1589"/>
                  <a:pt x="2908" y="1565"/>
                  <a:pt x="2917" y="1550"/>
                </a:cubicBezTo>
                <a:cubicBezTo>
                  <a:pt x="2932" y="1534"/>
                  <a:pt x="2940" y="1510"/>
                  <a:pt x="2964" y="1510"/>
                </a:cubicBezTo>
                <a:cubicBezTo>
                  <a:pt x="2988" y="1510"/>
                  <a:pt x="3011" y="1526"/>
                  <a:pt x="3051" y="1573"/>
                </a:cubicBezTo>
                <a:cubicBezTo>
                  <a:pt x="3090" y="1621"/>
                  <a:pt x="3122" y="1613"/>
                  <a:pt x="3130" y="1621"/>
                </a:cubicBezTo>
                <a:cubicBezTo>
                  <a:pt x="3138" y="1636"/>
                  <a:pt x="3161" y="1652"/>
                  <a:pt x="3193" y="1652"/>
                </a:cubicBezTo>
                <a:cubicBezTo>
                  <a:pt x="3225" y="1652"/>
                  <a:pt x="3225" y="1644"/>
                  <a:pt x="3241" y="1644"/>
                </a:cubicBezTo>
                <a:lnTo>
                  <a:pt x="3233" y="751"/>
                </a:lnTo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" name="Freeform 25"/>
          <p:cNvSpPr>
            <a:spLocks noChangeArrowheads="1"/>
          </p:cNvSpPr>
          <p:nvPr/>
        </p:nvSpPr>
        <p:spPr bwMode="auto">
          <a:xfrm>
            <a:off x="2365370" y="2552858"/>
            <a:ext cx="641165" cy="327892"/>
          </a:xfrm>
          <a:custGeom>
            <a:avLst/>
            <a:gdLst>
              <a:gd name="T0" fmla="*/ 2434 w 3250"/>
              <a:gd name="T1" fmla="*/ 1589 h 1661"/>
              <a:gd name="T2" fmla="*/ 2380 w 3250"/>
              <a:gd name="T3" fmla="*/ 1557 h 1661"/>
              <a:gd name="T4" fmla="*/ 2285 w 3250"/>
              <a:gd name="T5" fmla="*/ 1518 h 1661"/>
              <a:gd name="T6" fmla="*/ 2253 w 3250"/>
              <a:gd name="T7" fmla="*/ 1581 h 1661"/>
              <a:gd name="T8" fmla="*/ 2190 w 3250"/>
              <a:gd name="T9" fmla="*/ 1597 h 1661"/>
              <a:gd name="T10" fmla="*/ 2190 w 3250"/>
              <a:gd name="T11" fmla="*/ 1550 h 1661"/>
              <a:gd name="T12" fmla="*/ 2064 w 3250"/>
              <a:gd name="T13" fmla="*/ 1565 h 1661"/>
              <a:gd name="T14" fmla="*/ 1906 w 3250"/>
              <a:gd name="T15" fmla="*/ 1581 h 1661"/>
              <a:gd name="T16" fmla="*/ 1866 w 3250"/>
              <a:gd name="T17" fmla="*/ 1494 h 1661"/>
              <a:gd name="T18" fmla="*/ 1834 w 3250"/>
              <a:gd name="T19" fmla="*/ 1431 h 1661"/>
              <a:gd name="T20" fmla="*/ 1771 w 3250"/>
              <a:gd name="T21" fmla="*/ 1447 h 1661"/>
              <a:gd name="T22" fmla="*/ 1708 w 3250"/>
              <a:gd name="T23" fmla="*/ 1486 h 1661"/>
              <a:gd name="T24" fmla="*/ 1621 w 3250"/>
              <a:gd name="T25" fmla="*/ 1439 h 1661"/>
              <a:gd name="T26" fmla="*/ 1566 w 3250"/>
              <a:gd name="T27" fmla="*/ 1439 h 1661"/>
              <a:gd name="T28" fmla="*/ 1431 w 3250"/>
              <a:gd name="T29" fmla="*/ 1391 h 1661"/>
              <a:gd name="T30" fmla="*/ 1360 w 3250"/>
              <a:gd name="T31" fmla="*/ 1273 h 1661"/>
              <a:gd name="T32" fmla="*/ 1305 w 3250"/>
              <a:gd name="T33" fmla="*/ 1312 h 1661"/>
              <a:gd name="T34" fmla="*/ 1218 w 3250"/>
              <a:gd name="T35" fmla="*/ 1297 h 1661"/>
              <a:gd name="T36" fmla="*/ 0 w 3250"/>
              <a:gd name="T37" fmla="*/ 245 h 1661"/>
              <a:gd name="T38" fmla="*/ 3138 w 3250"/>
              <a:gd name="T39" fmla="*/ 71 h 1661"/>
              <a:gd name="T40" fmla="*/ 3249 w 3250"/>
              <a:gd name="T41" fmla="*/ 751 h 1661"/>
              <a:gd name="T42" fmla="*/ 3201 w 3250"/>
              <a:gd name="T43" fmla="*/ 1660 h 1661"/>
              <a:gd name="T44" fmla="*/ 2972 w 3250"/>
              <a:gd name="T45" fmla="*/ 1510 h 1661"/>
              <a:gd name="T46" fmla="*/ 2893 w 3250"/>
              <a:gd name="T47" fmla="*/ 1581 h 1661"/>
              <a:gd name="T48" fmla="*/ 2758 w 3250"/>
              <a:gd name="T49" fmla="*/ 1550 h 1661"/>
              <a:gd name="T50" fmla="*/ 2679 w 3250"/>
              <a:gd name="T51" fmla="*/ 1557 h 1661"/>
              <a:gd name="T52" fmla="*/ 2529 w 3250"/>
              <a:gd name="T53" fmla="*/ 1660 h 1661"/>
              <a:gd name="T54" fmla="*/ 2442 w 3250"/>
              <a:gd name="T55" fmla="*/ 1581 h 1661"/>
              <a:gd name="T56" fmla="*/ 2576 w 3250"/>
              <a:gd name="T57" fmla="*/ 1613 h 1661"/>
              <a:gd name="T58" fmla="*/ 2711 w 3250"/>
              <a:gd name="T59" fmla="*/ 1581 h 1661"/>
              <a:gd name="T60" fmla="*/ 2845 w 3250"/>
              <a:gd name="T61" fmla="*/ 1534 h 1661"/>
              <a:gd name="T62" fmla="*/ 2925 w 3250"/>
              <a:gd name="T63" fmla="*/ 1550 h 1661"/>
              <a:gd name="T64" fmla="*/ 3122 w 3250"/>
              <a:gd name="T65" fmla="*/ 1613 h 1661"/>
              <a:gd name="T66" fmla="*/ 3241 w 3250"/>
              <a:gd name="T67" fmla="*/ 1636 h 1661"/>
              <a:gd name="T68" fmla="*/ 16 w 3250"/>
              <a:gd name="T69" fmla="*/ 8 h 1661"/>
              <a:gd name="T70" fmla="*/ 1147 w 3250"/>
              <a:gd name="T71" fmla="*/ 1202 h 1661"/>
              <a:gd name="T72" fmla="*/ 1265 w 3250"/>
              <a:gd name="T73" fmla="*/ 1304 h 1661"/>
              <a:gd name="T74" fmla="*/ 1336 w 3250"/>
              <a:gd name="T75" fmla="*/ 1288 h 1661"/>
              <a:gd name="T76" fmla="*/ 1400 w 3250"/>
              <a:gd name="T77" fmla="*/ 1320 h 1661"/>
              <a:gd name="T78" fmla="*/ 1503 w 3250"/>
              <a:gd name="T79" fmla="*/ 1407 h 1661"/>
              <a:gd name="T80" fmla="*/ 1621 w 3250"/>
              <a:gd name="T81" fmla="*/ 1439 h 1661"/>
              <a:gd name="T82" fmla="*/ 1700 w 3250"/>
              <a:gd name="T83" fmla="*/ 1470 h 1661"/>
              <a:gd name="T84" fmla="*/ 1763 w 3250"/>
              <a:gd name="T85" fmla="*/ 1439 h 1661"/>
              <a:gd name="T86" fmla="*/ 1811 w 3250"/>
              <a:gd name="T87" fmla="*/ 1423 h 1661"/>
              <a:gd name="T88" fmla="*/ 1858 w 3250"/>
              <a:gd name="T89" fmla="*/ 1470 h 1661"/>
              <a:gd name="T90" fmla="*/ 1898 w 3250"/>
              <a:gd name="T91" fmla="*/ 1565 h 1661"/>
              <a:gd name="T92" fmla="*/ 2064 w 3250"/>
              <a:gd name="T93" fmla="*/ 1557 h 1661"/>
              <a:gd name="T94" fmla="*/ 2166 w 3250"/>
              <a:gd name="T95" fmla="*/ 1541 h 1661"/>
              <a:gd name="T96" fmla="*/ 2206 w 3250"/>
              <a:gd name="T97" fmla="*/ 1573 h 1661"/>
              <a:gd name="T98" fmla="*/ 2230 w 3250"/>
              <a:gd name="T99" fmla="*/ 1636 h 1661"/>
              <a:gd name="T100" fmla="*/ 2285 w 3250"/>
              <a:gd name="T101" fmla="*/ 1502 h 1661"/>
              <a:gd name="T102" fmla="*/ 2356 w 3250"/>
              <a:gd name="T103" fmla="*/ 1581 h 1661"/>
              <a:gd name="T104" fmla="*/ 2529 w 3250"/>
              <a:gd name="T105" fmla="*/ 1660 h 16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250" h="1661">
                <a:moveTo>
                  <a:pt x="2529" y="1660"/>
                </a:moveTo>
                <a:lnTo>
                  <a:pt x="2529" y="1660"/>
                </a:lnTo>
                <a:cubicBezTo>
                  <a:pt x="2521" y="1660"/>
                  <a:pt x="2513" y="1652"/>
                  <a:pt x="2505" y="1652"/>
                </a:cubicBezTo>
                <a:cubicBezTo>
                  <a:pt x="2482" y="1628"/>
                  <a:pt x="2466" y="1613"/>
                  <a:pt x="2434" y="1589"/>
                </a:cubicBezTo>
                <a:cubicBezTo>
                  <a:pt x="2434" y="1581"/>
                  <a:pt x="2426" y="1581"/>
                  <a:pt x="2426" y="1573"/>
                </a:cubicBezTo>
                <a:cubicBezTo>
                  <a:pt x="2411" y="1557"/>
                  <a:pt x="2395" y="1541"/>
                  <a:pt x="2388" y="1541"/>
                </a:cubicBezTo>
                <a:cubicBezTo>
                  <a:pt x="2388" y="1541"/>
                  <a:pt x="2388" y="1541"/>
                  <a:pt x="2380" y="1550"/>
                </a:cubicBezTo>
                <a:cubicBezTo>
                  <a:pt x="2380" y="1557"/>
                  <a:pt x="2380" y="1557"/>
                  <a:pt x="2380" y="1557"/>
                </a:cubicBezTo>
                <a:cubicBezTo>
                  <a:pt x="2372" y="1573"/>
                  <a:pt x="2364" y="1589"/>
                  <a:pt x="2356" y="1589"/>
                </a:cubicBezTo>
                <a:cubicBezTo>
                  <a:pt x="2348" y="1589"/>
                  <a:pt x="2348" y="1589"/>
                  <a:pt x="2340" y="1581"/>
                </a:cubicBezTo>
                <a:cubicBezTo>
                  <a:pt x="2325" y="1557"/>
                  <a:pt x="2317" y="1550"/>
                  <a:pt x="2301" y="1534"/>
                </a:cubicBezTo>
                <a:cubicBezTo>
                  <a:pt x="2293" y="1526"/>
                  <a:pt x="2293" y="1526"/>
                  <a:pt x="2285" y="1518"/>
                </a:cubicBezTo>
                <a:cubicBezTo>
                  <a:pt x="2285" y="1510"/>
                  <a:pt x="2285" y="1510"/>
                  <a:pt x="2285" y="1510"/>
                </a:cubicBezTo>
                <a:cubicBezTo>
                  <a:pt x="2285" y="1510"/>
                  <a:pt x="2277" y="1510"/>
                  <a:pt x="2277" y="1526"/>
                </a:cubicBezTo>
                <a:cubicBezTo>
                  <a:pt x="2269" y="1534"/>
                  <a:pt x="2269" y="1541"/>
                  <a:pt x="2262" y="1550"/>
                </a:cubicBezTo>
                <a:cubicBezTo>
                  <a:pt x="2253" y="1557"/>
                  <a:pt x="2253" y="1565"/>
                  <a:pt x="2253" y="1581"/>
                </a:cubicBezTo>
                <a:cubicBezTo>
                  <a:pt x="2253" y="1605"/>
                  <a:pt x="2246" y="1644"/>
                  <a:pt x="2230" y="1644"/>
                </a:cubicBezTo>
                <a:cubicBezTo>
                  <a:pt x="2230" y="1644"/>
                  <a:pt x="2230" y="1644"/>
                  <a:pt x="2230" y="1636"/>
                </a:cubicBezTo>
                <a:cubicBezTo>
                  <a:pt x="2222" y="1636"/>
                  <a:pt x="2222" y="1636"/>
                  <a:pt x="2222" y="1636"/>
                </a:cubicBezTo>
                <a:cubicBezTo>
                  <a:pt x="2206" y="1636"/>
                  <a:pt x="2190" y="1628"/>
                  <a:pt x="2190" y="1597"/>
                </a:cubicBezTo>
                <a:cubicBezTo>
                  <a:pt x="2198" y="1589"/>
                  <a:pt x="2198" y="1581"/>
                  <a:pt x="2198" y="1573"/>
                </a:cubicBezTo>
                <a:cubicBezTo>
                  <a:pt x="2198" y="1565"/>
                  <a:pt x="2206" y="1550"/>
                  <a:pt x="2206" y="1550"/>
                </a:cubicBezTo>
                <a:cubicBezTo>
                  <a:pt x="2198" y="1550"/>
                  <a:pt x="2198" y="1550"/>
                  <a:pt x="2198" y="1550"/>
                </a:cubicBezTo>
                <a:cubicBezTo>
                  <a:pt x="2198" y="1550"/>
                  <a:pt x="2198" y="1550"/>
                  <a:pt x="2190" y="1550"/>
                </a:cubicBezTo>
                <a:cubicBezTo>
                  <a:pt x="2182" y="1550"/>
                  <a:pt x="2174" y="1550"/>
                  <a:pt x="2166" y="1550"/>
                </a:cubicBezTo>
                <a:cubicBezTo>
                  <a:pt x="2119" y="1550"/>
                  <a:pt x="2111" y="1557"/>
                  <a:pt x="2111" y="1557"/>
                </a:cubicBezTo>
                <a:cubicBezTo>
                  <a:pt x="2111" y="1573"/>
                  <a:pt x="2103" y="1581"/>
                  <a:pt x="2087" y="1581"/>
                </a:cubicBezTo>
                <a:cubicBezTo>
                  <a:pt x="2080" y="1581"/>
                  <a:pt x="2072" y="1573"/>
                  <a:pt x="2064" y="1565"/>
                </a:cubicBezTo>
                <a:lnTo>
                  <a:pt x="2064" y="1565"/>
                </a:lnTo>
                <a:cubicBezTo>
                  <a:pt x="2048" y="1550"/>
                  <a:pt x="2040" y="1534"/>
                  <a:pt x="2016" y="1526"/>
                </a:cubicBezTo>
                <a:cubicBezTo>
                  <a:pt x="1985" y="1518"/>
                  <a:pt x="1961" y="1526"/>
                  <a:pt x="1953" y="1541"/>
                </a:cubicBezTo>
                <a:cubicBezTo>
                  <a:pt x="1945" y="1557"/>
                  <a:pt x="1922" y="1581"/>
                  <a:pt x="1906" y="1581"/>
                </a:cubicBezTo>
                <a:cubicBezTo>
                  <a:pt x="1898" y="1581"/>
                  <a:pt x="1890" y="1581"/>
                  <a:pt x="1890" y="1573"/>
                </a:cubicBezTo>
                <a:cubicBezTo>
                  <a:pt x="1890" y="1557"/>
                  <a:pt x="1890" y="1541"/>
                  <a:pt x="1890" y="1534"/>
                </a:cubicBezTo>
                <a:cubicBezTo>
                  <a:pt x="1890" y="1518"/>
                  <a:pt x="1890" y="1502"/>
                  <a:pt x="1874" y="1502"/>
                </a:cubicBezTo>
                <a:lnTo>
                  <a:pt x="1866" y="1494"/>
                </a:lnTo>
                <a:cubicBezTo>
                  <a:pt x="1850" y="1494"/>
                  <a:pt x="1850" y="1494"/>
                  <a:pt x="1850" y="1470"/>
                </a:cubicBezTo>
                <a:lnTo>
                  <a:pt x="1850" y="1463"/>
                </a:lnTo>
                <a:cubicBezTo>
                  <a:pt x="1850" y="1447"/>
                  <a:pt x="1850" y="1439"/>
                  <a:pt x="1842" y="1439"/>
                </a:cubicBezTo>
                <a:lnTo>
                  <a:pt x="1834" y="1431"/>
                </a:lnTo>
                <a:cubicBezTo>
                  <a:pt x="1819" y="1431"/>
                  <a:pt x="1811" y="1431"/>
                  <a:pt x="1803" y="1431"/>
                </a:cubicBezTo>
                <a:cubicBezTo>
                  <a:pt x="1803" y="1431"/>
                  <a:pt x="1795" y="1431"/>
                  <a:pt x="1787" y="1431"/>
                </a:cubicBezTo>
                <a:cubicBezTo>
                  <a:pt x="1779" y="1431"/>
                  <a:pt x="1779" y="1431"/>
                  <a:pt x="1779" y="1439"/>
                </a:cubicBezTo>
                <a:lnTo>
                  <a:pt x="1771" y="1447"/>
                </a:lnTo>
                <a:cubicBezTo>
                  <a:pt x="1771" y="1447"/>
                  <a:pt x="1763" y="1447"/>
                  <a:pt x="1763" y="1439"/>
                </a:cubicBezTo>
                <a:lnTo>
                  <a:pt x="1755" y="1439"/>
                </a:lnTo>
                <a:cubicBezTo>
                  <a:pt x="1755" y="1439"/>
                  <a:pt x="1747" y="1439"/>
                  <a:pt x="1747" y="1455"/>
                </a:cubicBezTo>
                <a:cubicBezTo>
                  <a:pt x="1740" y="1478"/>
                  <a:pt x="1724" y="1486"/>
                  <a:pt x="1708" y="1486"/>
                </a:cubicBezTo>
                <a:cubicBezTo>
                  <a:pt x="1700" y="1486"/>
                  <a:pt x="1692" y="1486"/>
                  <a:pt x="1692" y="1470"/>
                </a:cubicBezTo>
                <a:cubicBezTo>
                  <a:pt x="1692" y="1470"/>
                  <a:pt x="1692" y="1470"/>
                  <a:pt x="1692" y="1463"/>
                </a:cubicBezTo>
                <a:cubicBezTo>
                  <a:pt x="1692" y="1447"/>
                  <a:pt x="1684" y="1439"/>
                  <a:pt x="1661" y="1439"/>
                </a:cubicBezTo>
                <a:cubicBezTo>
                  <a:pt x="1645" y="1431"/>
                  <a:pt x="1637" y="1439"/>
                  <a:pt x="1621" y="1439"/>
                </a:cubicBezTo>
                <a:cubicBezTo>
                  <a:pt x="1613" y="1447"/>
                  <a:pt x="1605" y="1447"/>
                  <a:pt x="1597" y="1447"/>
                </a:cubicBezTo>
                <a:cubicBezTo>
                  <a:pt x="1582" y="1447"/>
                  <a:pt x="1574" y="1447"/>
                  <a:pt x="1566" y="1439"/>
                </a:cubicBezTo>
                <a:lnTo>
                  <a:pt x="1566" y="1439"/>
                </a:lnTo>
                <a:lnTo>
                  <a:pt x="1566" y="1439"/>
                </a:lnTo>
                <a:cubicBezTo>
                  <a:pt x="1566" y="1439"/>
                  <a:pt x="1558" y="1407"/>
                  <a:pt x="1518" y="1415"/>
                </a:cubicBezTo>
                <a:cubicBezTo>
                  <a:pt x="1510" y="1415"/>
                  <a:pt x="1503" y="1415"/>
                  <a:pt x="1503" y="1415"/>
                </a:cubicBezTo>
                <a:cubicBezTo>
                  <a:pt x="1479" y="1415"/>
                  <a:pt x="1471" y="1407"/>
                  <a:pt x="1455" y="1399"/>
                </a:cubicBezTo>
                <a:cubicBezTo>
                  <a:pt x="1447" y="1399"/>
                  <a:pt x="1439" y="1399"/>
                  <a:pt x="1431" y="1391"/>
                </a:cubicBezTo>
                <a:cubicBezTo>
                  <a:pt x="1408" y="1391"/>
                  <a:pt x="1400" y="1368"/>
                  <a:pt x="1400" y="1352"/>
                </a:cubicBezTo>
                <a:cubicBezTo>
                  <a:pt x="1400" y="1336"/>
                  <a:pt x="1400" y="1328"/>
                  <a:pt x="1392" y="1320"/>
                </a:cubicBezTo>
                <a:cubicBezTo>
                  <a:pt x="1392" y="1312"/>
                  <a:pt x="1392" y="1312"/>
                  <a:pt x="1392" y="1312"/>
                </a:cubicBezTo>
                <a:cubicBezTo>
                  <a:pt x="1384" y="1297"/>
                  <a:pt x="1368" y="1273"/>
                  <a:pt x="1360" y="1273"/>
                </a:cubicBezTo>
                <a:cubicBezTo>
                  <a:pt x="1352" y="1273"/>
                  <a:pt x="1352" y="1273"/>
                  <a:pt x="1352" y="1273"/>
                </a:cubicBezTo>
                <a:cubicBezTo>
                  <a:pt x="1344" y="1281"/>
                  <a:pt x="1344" y="1281"/>
                  <a:pt x="1344" y="1288"/>
                </a:cubicBezTo>
                <a:cubicBezTo>
                  <a:pt x="1336" y="1304"/>
                  <a:pt x="1336" y="1312"/>
                  <a:pt x="1321" y="1312"/>
                </a:cubicBezTo>
                <a:cubicBezTo>
                  <a:pt x="1313" y="1312"/>
                  <a:pt x="1305" y="1312"/>
                  <a:pt x="1305" y="1312"/>
                </a:cubicBezTo>
                <a:cubicBezTo>
                  <a:pt x="1297" y="1304"/>
                  <a:pt x="1289" y="1304"/>
                  <a:pt x="1281" y="1304"/>
                </a:cubicBezTo>
                <a:cubicBezTo>
                  <a:pt x="1273" y="1304"/>
                  <a:pt x="1273" y="1312"/>
                  <a:pt x="1265" y="1312"/>
                </a:cubicBezTo>
                <a:cubicBezTo>
                  <a:pt x="1257" y="1312"/>
                  <a:pt x="1257" y="1312"/>
                  <a:pt x="1250" y="1312"/>
                </a:cubicBezTo>
                <a:cubicBezTo>
                  <a:pt x="1242" y="1312"/>
                  <a:pt x="1234" y="1312"/>
                  <a:pt x="1218" y="1297"/>
                </a:cubicBezTo>
                <a:cubicBezTo>
                  <a:pt x="1202" y="1288"/>
                  <a:pt x="1186" y="1265"/>
                  <a:pt x="1178" y="1249"/>
                </a:cubicBezTo>
                <a:cubicBezTo>
                  <a:pt x="1170" y="1233"/>
                  <a:pt x="1163" y="1225"/>
                  <a:pt x="1147" y="1210"/>
                </a:cubicBezTo>
                <a:cubicBezTo>
                  <a:pt x="1107" y="1194"/>
                  <a:pt x="1123" y="411"/>
                  <a:pt x="1123" y="308"/>
                </a:cubicBezTo>
                <a:cubicBezTo>
                  <a:pt x="0" y="245"/>
                  <a:pt x="0" y="245"/>
                  <a:pt x="0" y="245"/>
                </a:cubicBezTo>
                <a:cubicBezTo>
                  <a:pt x="8" y="0"/>
                  <a:pt x="8" y="0"/>
                  <a:pt x="8" y="0"/>
                </a:cubicBezTo>
                <a:lnTo>
                  <a:pt x="8" y="0"/>
                </a:lnTo>
                <a:cubicBezTo>
                  <a:pt x="839" y="47"/>
                  <a:pt x="1692" y="71"/>
                  <a:pt x="2569" y="71"/>
                </a:cubicBezTo>
                <a:cubicBezTo>
                  <a:pt x="2758" y="71"/>
                  <a:pt x="2948" y="71"/>
                  <a:pt x="3138" y="71"/>
                </a:cubicBezTo>
                <a:cubicBezTo>
                  <a:pt x="3146" y="71"/>
                  <a:pt x="3146" y="71"/>
                  <a:pt x="3146" y="71"/>
                </a:cubicBezTo>
                <a:lnTo>
                  <a:pt x="3146" y="71"/>
                </a:lnTo>
                <a:cubicBezTo>
                  <a:pt x="3146" y="71"/>
                  <a:pt x="3154" y="380"/>
                  <a:pt x="3249" y="751"/>
                </a:cubicBezTo>
                <a:lnTo>
                  <a:pt x="3249" y="751"/>
                </a:lnTo>
                <a:cubicBezTo>
                  <a:pt x="3249" y="1644"/>
                  <a:pt x="3249" y="1644"/>
                  <a:pt x="3249" y="1644"/>
                </a:cubicBezTo>
                <a:lnTo>
                  <a:pt x="3249" y="1644"/>
                </a:lnTo>
                <a:cubicBezTo>
                  <a:pt x="3241" y="1644"/>
                  <a:pt x="3241" y="1644"/>
                  <a:pt x="3233" y="1652"/>
                </a:cubicBezTo>
                <a:cubicBezTo>
                  <a:pt x="3225" y="1652"/>
                  <a:pt x="3225" y="1660"/>
                  <a:pt x="3201" y="1660"/>
                </a:cubicBezTo>
                <a:cubicBezTo>
                  <a:pt x="3169" y="1660"/>
                  <a:pt x="3146" y="1636"/>
                  <a:pt x="3138" y="1628"/>
                </a:cubicBezTo>
                <a:cubicBezTo>
                  <a:pt x="3130" y="1621"/>
                  <a:pt x="3130" y="1621"/>
                  <a:pt x="3122" y="1621"/>
                </a:cubicBezTo>
                <a:cubicBezTo>
                  <a:pt x="3106" y="1613"/>
                  <a:pt x="3083" y="1605"/>
                  <a:pt x="3059" y="1573"/>
                </a:cubicBezTo>
                <a:cubicBezTo>
                  <a:pt x="3019" y="1526"/>
                  <a:pt x="2996" y="1510"/>
                  <a:pt x="2972" y="1510"/>
                </a:cubicBezTo>
                <a:cubicBezTo>
                  <a:pt x="2956" y="1518"/>
                  <a:pt x="2948" y="1526"/>
                  <a:pt x="2940" y="1541"/>
                </a:cubicBezTo>
                <a:cubicBezTo>
                  <a:pt x="2932" y="1541"/>
                  <a:pt x="2932" y="1550"/>
                  <a:pt x="2932" y="1550"/>
                </a:cubicBezTo>
                <a:cubicBezTo>
                  <a:pt x="2932" y="1550"/>
                  <a:pt x="2932" y="1557"/>
                  <a:pt x="2925" y="1557"/>
                </a:cubicBezTo>
                <a:cubicBezTo>
                  <a:pt x="2916" y="1565"/>
                  <a:pt x="2909" y="1581"/>
                  <a:pt x="2893" y="1581"/>
                </a:cubicBezTo>
                <a:cubicBezTo>
                  <a:pt x="2885" y="1581"/>
                  <a:pt x="2877" y="1573"/>
                  <a:pt x="2869" y="1565"/>
                </a:cubicBezTo>
                <a:cubicBezTo>
                  <a:pt x="2853" y="1557"/>
                  <a:pt x="2845" y="1550"/>
                  <a:pt x="2838" y="1541"/>
                </a:cubicBezTo>
                <a:cubicBezTo>
                  <a:pt x="2838" y="1534"/>
                  <a:pt x="2830" y="1526"/>
                  <a:pt x="2822" y="1526"/>
                </a:cubicBezTo>
                <a:cubicBezTo>
                  <a:pt x="2806" y="1526"/>
                  <a:pt x="2766" y="1526"/>
                  <a:pt x="2758" y="1550"/>
                </a:cubicBezTo>
                <a:cubicBezTo>
                  <a:pt x="2751" y="1573"/>
                  <a:pt x="2743" y="1597"/>
                  <a:pt x="2727" y="1597"/>
                </a:cubicBezTo>
                <a:cubicBezTo>
                  <a:pt x="2719" y="1597"/>
                  <a:pt x="2711" y="1597"/>
                  <a:pt x="2703" y="1589"/>
                </a:cubicBezTo>
                <a:cubicBezTo>
                  <a:pt x="2695" y="1581"/>
                  <a:pt x="2687" y="1573"/>
                  <a:pt x="2687" y="1565"/>
                </a:cubicBezTo>
                <a:cubicBezTo>
                  <a:pt x="2687" y="1557"/>
                  <a:pt x="2679" y="1557"/>
                  <a:pt x="2679" y="1557"/>
                </a:cubicBezTo>
                <a:cubicBezTo>
                  <a:pt x="2672" y="1557"/>
                  <a:pt x="2672" y="1557"/>
                  <a:pt x="2664" y="1557"/>
                </a:cubicBezTo>
                <a:cubicBezTo>
                  <a:pt x="2624" y="1573"/>
                  <a:pt x="2600" y="1589"/>
                  <a:pt x="2576" y="1613"/>
                </a:cubicBezTo>
                <a:cubicBezTo>
                  <a:pt x="2576" y="1621"/>
                  <a:pt x="2576" y="1621"/>
                  <a:pt x="2576" y="1621"/>
                </a:cubicBezTo>
                <a:cubicBezTo>
                  <a:pt x="2561" y="1644"/>
                  <a:pt x="2545" y="1660"/>
                  <a:pt x="2529" y="1660"/>
                </a:cubicBezTo>
                <a:lnTo>
                  <a:pt x="2388" y="1534"/>
                </a:lnTo>
                <a:lnTo>
                  <a:pt x="2388" y="1534"/>
                </a:lnTo>
                <a:cubicBezTo>
                  <a:pt x="2395" y="1534"/>
                  <a:pt x="2411" y="1550"/>
                  <a:pt x="2426" y="1565"/>
                </a:cubicBezTo>
                <a:cubicBezTo>
                  <a:pt x="2434" y="1573"/>
                  <a:pt x="2434" y="1573"/>
                  <a:pt x="2442" y="1581"/>
                </a:cubicBezTo>
                <a:cubicBezTo>
                  <a:pt x="2466" y="1605"/>
                  <a:pt x="2482" y="1628"/>
                  <a:pt x="2513" y="1644"/>
                </a:cubicBezTo>
                <a:cubicBezTo>
                  <a:pt x="2521" y="1652"/>
                  <a:pt x="2521" y="1652"/>
                  <a:pt x="2529" y="1652"/>
                </a:cubicBezTo>
                <a:cubicBezTo>
                  <a:pt x="2545" y="1652"/>
                  <a:pt x="2553" y="1636"/>
                  <a:pt x="2569" y="1621"/>
                </a:cubicBezTo>
                <a:cubicBezTo>
                  <a:pt x="2569" y="1613"/>
                  <a:pt x="2569" y="1613"/>
                  <a:pt x="2576" y="1613"/>
                </a:cubicBezTo>
                <a:cubicBezTo>
                  <a:pt x="2592" y="1589"/>
                  <a:pt x="2624" y="1565"/>
                  <a:pt x="2664" y="1557"/>
                </a:cubicBezTo>
                <a:cubicBezTo>
                  <a:pt x="2664" y="1550"/>
                  <a:pt x="2672" y="1550"/>
                  <a:pt x="2679" y="1550"/>
                </a:cubicBezTo>
                <a:cubicBezTo>
                  <a:pt x="2687" y="1550"/>
                  <a:pt x="2687" y="1557"/>
                  <a:pt x="2695" y="1565"/>
                </a:cubicBezTo>
                <a:cubicBezTo>
                  <a:pt x="2695" y="1565"/>
                  <a:pt x="2703" y="1573"/>
                  <a:pt x="2711" y="1581"/>
                </a:cubicBezTo>
                <a:cubicBezTo>
                  <a:pt x="2711" y="1589"/>
                  <a:pt x="2719" y="1589"/>
                  <a:pt x="2727" y="1589"/>
                </a:cubicBezTo>
                <a:cubicBezTo>
                  <a:pt x="2735" y="1589"/>
                  <a:pt x="2751" y="1565"/>
                  <a:pt x="2751" y="1550"/>
                </a:cubicBezTo>
                <a:cubicBezTo>
                  <a:pt x="2758" y="1518"/>
                  <a:pt x="2798" y="1518"/>
                  <a:pt x="2822" y="1518"/>
                </a:cubicBezTo>
                <a:cubicBezTo>
                  <a:pt x="2838" y="1518"/>
                  <a:pt x="2838" y="1526"/>
                  <a:pt x="2845" y="1534"/>
                </a:cubicBezTo>
                <a:cubicBezTo>
                  <a:pt x="2853" y="1541"/>
                  <a:pt x="2853" y="1550"/>
                  <a:pt x="2869" y="1565"/>
                </a:cubicBezTo>
                <a:cubicBezTo>
                  <a:pt x="2877" y="1573"/>
                  <a:pt x="2885" y="1573"/>
                  <a:pt x="2893" y="1573"/>
                </a:cubicBezTo>
                <a:cubicBezTo>
                  <a:pt x="2909" y="1573"/>
                  <a:pt x="2916" y="1557"/>
                  <a:pt x="2925" y="1550"/>
                </a:cubicBezTo>
                <a:lnTo>
                  <a:pt x="2925" y="1550"/>
                </a:lnTo>
                <a:cubicBezTo>
                  <a:pt x="2925" y="1541"/>
                  <a:pt x="2932" y="1541"/>
                  <a:pt x="2932" y="1541"/>
                </a:cubicBezTo>
                <a:cubicBezTo>
                  <a:pt x="2940" y="1526"/>
                  <a:pt x="2956" y="1510"/>
                  <a:pt x="2972" y="1502"/>
                </a:cubicBezTo>
                <a:cubicBezTo>
                  <a:pt x="2996" y="1502"/>
                  <a:pt x="3019" y="1518"/>
                  <a:pt x="3059" y="1565"/>
                </a:cubicBezTo>
                <a:cubicBezTo>
                  <a:pt x="3091" y="1605"/>
                  <a:pt x="3106" y="1605"/>
                  <a:pt x="3122" y="1613"/>
                </a:cubicBezTo>
                <a:cubicBezTo>
                  <a:pt x="3130" y="1613"/>
                  <a:pt x="3138" y="1613"/>
                  <a:pt x="3138" y="1621"/>
                </a:cubicBezTo>
                <a:cubicBezTo>
                  <a:pt x="3154" y="1628"/>
                  <a:pt x="3169" y="1652"/>
                  <a:pt x="3201" y="1652"/>
                </a:cubicBezTo>
                <a:cubicBezTo>
                  <a:pt x="3217" y="1652"/>
                  <a:pt x="3225" y="1644"/>
                  <a:pt x="3233" y="1644"/>
                </a:cubicBezTo>
                <a:lnTo>
                  <a:pt x="3241" y="1636"/>
                </a:lnTo>
                <a:cubicBezTo>
                  <a:pt x="3241" y="751"/>
                  <a:pt x="3241" y="751"/>
                  <a:pt x="3241" y="751"/>
                </a:cubicBezTo>
                <a:cubicBezTo>
                  <a:pt x="3154" y="403"/>
                  <a:pt x="3138" y="111"/>
                  <a:pt x="3138" y="71"/>
                </a:cubicBezTo>
                <a:cubicBezTo>
                  <a:pt x="2948" y="79"/>
                  <a:pt x="2751" y="79"/>
                  <a:pt x="2569" y="79"/>
                </a:cubicBezTo>
                <a:cubicBezTo>
                  <a:pt x="1700" y="79"/>
                  <a:pt x="839" y="55"/>
                  <a:pt x="16" y="8"/>
                </a:cubicBezTo>
                <a:cubicBezTo>
                  <a:pt x="8" y="245"/>
                  <a:pt x="8" y="245"/>
                  <a:pt x="8" y="245"/>
                </a:cubicBezTo>
                <a:cubicBezTo>
                  <a:pt x="1131" y="300"/>
                  <a:pt x="1131" y="300"/>
                  <a:pt x="1131" y="300"/>
                </a:cubicBezTo>
                <a:lnTo>
                  <a:pt x="1131" y="300"/>
                </a:lnTo>
                <a:cubicBezTo>
                  <a:pt x="1123" y="656"/>
                  <a:pt x="1123" y="1186"/>
                  <a:pt x="1147" y="1202"/>
                </a:cubicBezTo>
                <a:cubicBezTo>
                  <a:pt x="1163" y="1217"/>
                  <a:pt x="1178" y="1233"/>
                  <a:pt x="1186" y="1249"/>
                </a:cubicBezTo>
                <a:cubicBezTo>
                  <a:pt x="1194" y="1265"/>
                  <a:pt x="1210" y="1281"/>
                  <a:pt x="1226" y="1297"/>
                </a:cubicBezTo>
                <a:cubicBezTo>
                  <a:pt x="1234" y="1304"/>
                  <a:pt x="1242" y="1304"/>
                  <a:pt x="1250" y="1304"/>
                </a:cubicBezTo>
                <a:cubicBezTo>
                  <a:pt x="1257" y="1304"/>
                  <a:pt x="1257" y="1304"/>
                  <a:pt x="1265" y="1304"/>
                </a:cubicBezTo>
                <a:cubicBezTo>
                  <a:pt x="1273" y="1304"/>
                  <a:pt x="1273" y="1297"/>
                  <a:pt x="1281" y="1297"/>
                </a:cubicBezTo>
                <a:cubicBezTo>
                  <a:pt x="1289" y="1297"/>
                  <a:pt x="1297" y="1297"/>
                  <a:pt x="1305" y="1304"/>
                </a:cubicBezTo>
                <a:cubicBezTo>
                  <a:pt x="1313" y="1304"/>
                  <a:pt x="1313" y="1304"/>
                  <a:pt x="1321" y="1304"/>
                </a:cubicBezTo>
                <a:cubicBezTo>
                  <a:pt x="1329" y="1304"/>
                  <a:pt x="1329" y="1297"/>
                  <a:pt x="1336" y="1288"/>
                </a:cubicBezTo>
                <a:cubicBezTo>
                  <a:pt x="1336" y="1281"/>
                  <a:pt x="1336" y="1273"/>
                  <a:pt x="1352" y="1265"/>
                </a:cubicBezTo>
                <a:cubicBezTo>
                  <a:pt x="1352" y="1265"/>
                  <a:pt x="1352" y="1265"/>
                  <a:pt x="1360" y="1265"/>
                </a:cubicBezTo>
                <a:cubicBezTo>
                  <a:pt x="1376" y="1265"/>
                  <a:pt x="1384" y="1288"/>
                  <a:pt x="1400" y="1312"/>
                </a:cubicBezTo>
                <a:cubicBezTo>
                  <a:pt x="1400" y="1320"/>
                  <a:pt x="1400" y="1320"/>
                  <a:pt x="1400" y="1320"/>
                </a:cubicBezTo>
                <a:cubicBezTo>
                  <a:pt x="1408" y="1328"/>
                  <a:pt x="1408" y="1336"/>
                  <a:pt x="1408" y="1344"/>
                </a:cubicBezTo>
                <a:cubicBezTo>
                  <a:pt x="1408" y="1368"/>
                  <a:pt x="1416" y="1383"/>
                  <a:pt x="1431" y="1383"/>
                </a:cubicBezTo>
                <a:cubicBezTo>
                  <a:pt x="1439" y="1391"/>
                  <a:pt x="1455" y="1391"/>
                  <a:pt x="1455" y="1399"/>
                </a:cubicBezTo>
                <a:cubicBezTo>
                  <a:pt x="1471" y="1399"/>
                  <a:pt x="1479" y="1407"/>
                  <a:pt x="1503" y="1407"/>
                </a:cubicBezTo>
                <a:cubicBezTo>
                  <a:pt x="1503" y="1407"/>
                  <a:pt x="1510" y="1407"/>
                  <a:pt x="1518" y="1407"/>
                </a:cubicBezTo>
                <a:cubicBezTo>
                  <a:pt x="1558" y="1399"/>
                  <a:pt x="1574" y="1431"/>
                  <a:pt x="1574" y="1431"/>
                </a:cubicBezTo>
                <a:cubicBezTo>
                  <a:pt x="1582" y="1439"/>
                  <a:pt x="1589" y="1439"/>
                  <a:pt x="1597" y="1439"/>
                </a:cubicBezTo>
                <a:cubicBezTo>
                  <a:pt x="1605" y="1439"/>
                  <a:pt x="1613" y="1439"/>
                  <a:pt x="1621" y="1439"/>
                </a:cubicBezTo>
                <a:cubicBezTo>
                  <a:pt x="1629" y="1431"/>
                  <a:pt x="1637" y="1431"/>
                  <a:pt x="1653" y="1431"/>
                </a:cubicBezTo>
                <a:lnTo>
                  <a:pt x="1661" y="1431"/>
                </a:lnTo>
                <a:cubicBezTo>
                  <a:pt x="1692" y="1431"/>
                  <a:pt x="1692" y="1447"/>
                  <a:pt x="1700" y="1463"/>
                </a:cubicBezTo>
                <a:cubicBezTo>
                  <a:pt x="1700" y="1470"/>
                  <a:pt x="1700" y="1470"/>
                  <a:pt x="1700" y="1470"/>
                </a:cubicBezTo>
                <a:cubicBezTo>
                  <a:pt x="1700" y="1478"/>
                  <a:pt x="1700" y="1478"/>
                  <a:pt x="1708" y="1478"/>
                </a:cubicBezTo>
                <a:cubicBezTo>
                  <a:pt x="1716" y="1478"/>
                  <a:pt x="1732" y="1470"/>
                  <a:pt x="1740" y="1455"/>
                </a:cubicBezTo>
                <a:cubicBezTo>
                  <a:pt x="1740" y="1439"/>
                  <a:pt x="1747" y="1431"/>
                  <a:pt x="1755" y="1431"/>
                </a:cubicBezTo>
                <a:cubicBezTo>
                  <a:pt x="1755" y="1431"/>
                  <a:pt x="1763" y="1431"/>
                  <a:pt x="1763" y="1439"/>
                </a:cubicBezTo>
                <a:lnTo>
                  <a:pt x="1771" y="1439"/>
                </a:lnTo>
                <a:lnTo>
                  <a:pt x="1771" y="1439"/>
                </a:lnTo>
                <a:cubicBezTo>
                  <a:pt x="1771" y="1423"/>
                  <a:pt x="1787" y="1423"/>
                  <a:pt x="1787" y="1423"/>
                </a:cubicBezTo>
                <a:cubicBezTo>
                  <a:pt x="1795" y="1423"/>
                  <a:pt x="1803" y="1423"/>
                  <a:pt x="1811" y="1423"/>
                </a:cubicBezTo>
                <a:cubicBezTo>
                  <a:pt x="1811" y="1423"/>
                  <a:pt x="1827" y="1423"/>
                  <a:pt x="1834" y="1423"/>
                </a:cubicBezTo>
                <a:cubicBezTo>
                  <a:pt x="1842" y="1423"/>
                  <a:pt x="1850" y="1431"/>
                  <a:pt x="1850" y="1431"/>
                </a:cubicBezTo>
                <a:cubicBezTo>
                  <a:pt x="1858" y="1439"/>
                  <a:pt x="1858" y="1447"/>
                  <a:pt x="1858" y="1463"/>
                </a:cubicBezTo>
                <a:lnTo>
                  <a:pt x="1858" y="1470"/>
                </a:lnTo>
                <a:cubicBezTo>
                  <a:pt x="1858" y="1486"/>
                  <a:pt x="1858" y="1486"/>
                  <a:pt x="1866" y="1486"/>
                </a:cubicBezTo>
                <a:cubicBezTo>
                  <a:pt x="1874" y="1494"/>
                  <a:pt x="1874" y="1494"/>
                  <a:pt x="1882" y="1494"/>
                </a:cubicBezTo>
                <a:cubicBezTo>
                  <a:pt x="1898" y="1502"/>
                  <a:pt x="1898" y="1518"/>
                  <a:pt x="1898" y="1534"/>
                </a:cubicBezTo>
                <a:cubicBezTo>
                  <a:pt x="1898" y="1541"/>
                  <a:pt x="1890" y="1557"/>
                  <a:pt x="1898" y="1565"/>
                </a:cubicBezTo>
                <a:cubicBezTo>
                  <a:pt x="1898" y="1573"/>
                  <a:pt x="1906" y="1573"/>
                  <a:pt x="1906" y="1573"/>
                </a:cubicBezTo>
                <a:cubicBezTo>
                  <a:pt x="1914" y="1573"/>
                  <a:pt x="1937" y="1557"/>
                  <a:pt x="1945" y="1541"/>
                </a:cubicBezTo>
                <a:cubicBezTo>
                  <a:pt x="1961" y="1518"/>
                  <a:pt x="1985" y="1510"/>
                  <a:pt x="2016" y="1518"/>
                </a:cubicBezTo>
                <a:cubicBezTo>
                  <a:pt x="2048" y="1526"/>
                  <a:pt x="2056" y="1541"/>
                  <a:pt x="2064" y="1557"/>
                </a:cubicBezTo>
                <a:cubicBezTo>
                  <a:pt x="2072" y="1565"/>
                  <a:pt x="2072" y="1565"/>
                  <a:pt x="2072" y="1565"/>
                </a:cubicBezTo>
                <a:cubicBezTo>
                  <a:pt x="2072" y="1573"/>
                  <a:pt x="2080" y="1573"/>
                  <a:pt x="2087" y="1573"/>
                </a:cubicBezTo>
                <a:cubicBezTo>
                  <a:pt x="2095" y="1573"/>
                  <a:pt x="2103" y="1573"/>
                  <a:pt x="2103" y="1557"/>
                </a:cubicBezTo>
                <a:cubicBezTo>
                  <a:pt x="2103" y="1550"/>
                  <a:pt x="2127" y="1541"/>
                  <a:pt x="2166" y="1541"/>
                </a:cubicBezTo>
                <a:cubicBezTo>
                  <a:pt x="2174" y="1541"/>
                  <a:pt x="2182" y="1541"/>
                  <a:pt x="2190" y="1541"/>
                </a:cubicBezTo>
                <a:cubicBezTo>
                  <a:pt x="2198" y="1541"/>
                  <a:pt x="2198" y="1541"/>
                  <a:pt x="2198" y="1541"/>
                </a:cubicBezTo>
                <a:cubicBezTo>
                  <a:pt x="2206" y="1541"/>
                  <a:pt x="2206" y="1541"/>
                  <a:pt x="2206" y="1550"/>
                </a:cubicBezTo>
                <a:cubicBezTo>
                  <a:pt x="2214" y="1550"/>
                  <a:pt x="2206" y="1557"/>
                  <a:pt x="2206" y="1573"/>
                </a:cubicBezTo>
                <a:cubicBezTo>
                  <a:pt x="2206" y="1581"/>
                  <a:pt x="2206" y="1589"/>
                  <a:pt x="2198" y="1597"/>
                </a:cubicBezTo>
                <a:cubicBezTo>
                  <a:pt x="2198" y="1621"/>
                  <a:pt x="2206" y="1628"/>
                  <a:pt x="2222" y="1628"/>
                </a:cubicBezTo>
                <a:cubicBezTo>
                  <a:pt x="2222" y="1628"/>
                  <a:pt x="2230" y="1628"/>
                  <a:pt x="2230" y="1636"/>
                </a:cubicBezTo>
                <a:lnTo>
                  <a:pt x="2230" y="1636"/>
                </a:lnTo>
                <a:cubicBezTo>
                  <a:pt x="2238" y="1636"/>
                  <a:pt x="2246" y="1605"/>
                  <a:pt x="2246" y="1581"/>
                </a:cubicBezTo>
                <a:cubicBezTo>
                  <a:pt x="2246" y="1557"/>
                  <a:pt x="2253" y="1557"/>
                  <a:pt x="2253" y="1541"/>
                </a:cubicBezTo>
                <a:cubicBezTo>
                  <a:pt x="2262" y="1534"/>
                  <a:pt x="2262" y="1534"/>
                  <a:pt x="2269" y="1518"/>
                </a:cubicBezTo>
                <a:cubicBezTo>
                  <a:pt x="2269" y="1510"/>
                  <a:pt x="2277" y="1502"/>
                  <a:pt x="2285" y="1502"/>
                </a:cubicBezTo>
                <a:lnTo>
                  <a:pt x="2293" y="1510"/>
                </a:lnTo>
                <a:cubicBezTo>
                  <a:pt x="2301" y="1518"/>
                  <a:pt x="2301" y="1526"/>
                  <a:pt x="2301" y="1526"/>
                </a:cubicBezTo>
                <a:cubicBezTo>
                  <a:pt x="2317" y="1541"/>
                  <a:pt x="2333" y="1550"/>
                  <a:pt x="2348" y="1573"/>
                </a:cubicBezTo>
                <a:cubicBezTo>
                  <a:pt x="2348" y="1581"/>
                  <a:pt x="2356" y="1581"/>
                  <a:pt x="2356" y="1581"/>
                </a:cubicBezTo>
                <a:cubicBezTo>
                  <a:pt x="2364" y="1581"/>
                  <a:pt x="2372" y="1565"/>
                  <a:pt x="2372" y="1550"/>
                </a:cubicBezTo>
                <a:lnTo>
                  <a:pt x="2372" y="1550"/>
                </a:lnTo>
                <a:cubicBezTo>
                  <a:pt x="2380" y="1541"/>
                  <a:pt x="2380" y="1534"/>
                  <a:pt x="2388" y="1534"/>
                </a:cubicBezTo>
                <a:lnTo>
                  <a:pt x="2529" y="1660"/>
                </a:lnTo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" name="Freeform 47"/>
          <p:cNvSpPr>
            <a:spLocks noChangeArrowheads="1"/>
          </p:cNvSpPr>
          <p:nvPr/>
        </p:nvSpPr>
        <p:spPr bwMode="auto">
          <a:xfrm>
            <a:off x="1855570" y="2511980"/>
            <a:ext cx="511540" cy="538369"/>
          </a:xfrm>
          <a:custGeom>
            <a:avLst/>
            <a:gdLst>
              <a:gd name="T0" fmla="*/ 2230 w 2594"/>
              <a:gd name="T1" fmla="*/ 182 h 2729"/>
              <a:gd name="T2" fmla="*/ 2230 w 2594"/>
              <a:gd name="T3" fmla="*/ 182 h 2729"/>
              <a:gd name="T4" fmla="*/ 340 w 2594"/>
              <a:gd name="T5" fmla="*/ 0 h 2729"/>
              <a:gd name="T6" fmla="*/ 0 w 2594"/>
              <a:gd name="T7" fmla="*/ 2664 h 2729"/>
              <a:gd name="T8" fmla="*/ 293 w 2594"/>
              <a:gd name="T9" fmla="*/ 2704 h 2729"/>
              <a:gd name="T10" fmla="*/ 356 w 2594"/>
              <a:gd name="T11" fmla="*/ 2672 h 2729"/>
              <a:gd name="T12" fmla="*/ 372 w 2594"/>
              <a:gd name="T13" fmla="*/ 2546 h 2729"/>
              <a:gd name="T14" fmla="*/ 443 w 2594"/>
              <a:gd name="T15" fmla="*/ 2506 h 2729"/>
              <a:gd name="T16" fmla="*/ 1028 w 2594"/>
              <a:gd name="T17" fmla="*/ 2578 h 2729"/>
              <a:gd name="T18" fmla="*/ 996 w 2594"/>
              <a:gd name="T19" fmla="*/ 2475 h 2729"/>
              <a:gd name="T20" fmla="*/ 2396 w 2594"/>
              <a:gd name="T21" fmla="*/ 2593 h 2729"/>
              <a:gd name="T22" fmla="*/ 2427 w 2594"/>
              <a:gd name="T23" fmla="*/ 2546 h 2729"/>
              <a:gd name="T24" fmla="*/ 2570 w 2594"/>
              <a:gd name="T25" fmla="*/ 451 h 2729"/>
              <a:gd name="T26" fmla="*/ 2593 w 2594"/>
              <a:gd name="T27" fmla="*/ 451 h 2729"/>
              <a:gd name="T28" fmla="*/ 2593 w 2594"/>
              <a:gd name="T29" fmla="*/ 206 h 2729"/>
              <a:gd name="T30" fmla="*/ 2238 w 2594"/>
              <a:gd name="T31" fmla="*/ 182 h 2729"/>
              <a:gd name="T32" fmla="*/ 2230 w 2594"/>
              <a:gd name="T33" fmla="*/ 182 h 2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594" h="2729">
                <a:moveTo>
                  <a:pt x="2230" y="182"/>
                </a:moveTo>
                <a:lnTo>
                  <a:pt x="2230" y="182"/>
                </a:lnTo>
                <a:cubicBezTo>
                  <a:pt x="1495" y="135"/>
                  <a:pt x="862" y="72"/>
                  <a:pt x="340" y="0"/>
                </a:cubicBezTo>
                <a:cubicBezTo>
                  <a:pt x="0" y="2664"/>
                  <a:pt x="0" y="2664"/>
                  <a:pt x="0" y="2664"/>
                </a:cubicBezTo>
                <a:cubicBezTo>
                  <a:pt x="143" y="2672"/>
                  <a:pt x="277" y="2688"/>
                  <a:pt x="293" y="2704"/>
                </a:cubicBezTo>
                <a:cubicBezTo>
                  <a:pt x="348" y="2728"/>
                  <a:pt x="356" y="2672"/>
                  <a:pt x="356" y="2672"/>
                </a:cubicBezTo>
                <a:cubicBezTo>
                  <a:pt x="356" y="2672"/>
                  <a:pt x="364" y="2601"/>
                  <a:pt x="372" y="2546"/>
                </a:cubicBezTo>
                <a:cubicBezTo>
                  <a:pt x="388" y="2483"/>
                  <a:pt x="443" y="2506"/>
                  <a:pt x="443" y="2506"/>
                </a:cubicBezTo>
                <a:cubicBezTo>
                  <a:pt x="443" y="2506"/>
                  <a:pt x="894" y="2562"/>
                  <a:pt x="1028" y="2578"/>
                </a:cubicBezTo>
                <a:cubicBezTo>
                  <a:pt x="957" y="2435"/>
                  <a:pt x="996" y="2475"/>
                  <a:pt x="996" y="2475"/>
                </a:cubicBezTo>
                <a:cubicBezTo>
                  <a:pt x="996" y="2475"/>
                  <a:pt x="2372" y="2593"/>
                  <a:pt x="2396" y="2593"/>
                </a:cubicBezTo>
                <a:cubicBezTo>
                  <a:pt x="2427" y="2593"/>
                  <a:pt x="2427" y="2546"/>
                  <a:pt x="2427" y="2546"/>
                </a:cubicBezTo>
                <a:cubicBezTo>
                  <a:pt x="2570" y="451"/>
                  <a:pt x="2570" y="451"/>
                  <a:pt x="2570" y="451"/>
                </a:cubicBezTo>
                <a:cubicBezTo>
                  <a:pt x="2593" y="451"/>
                  <a:pt x="2593" y="451"/>
                  <a:pt x="2593" y="451"/>
                </a:cubicBezTo>
                <a:cubicBezTo>
                  <a:pt x="2593" y="206"/>
                  <a:pt x="2593" y="206"/>
                  <a:pt x="2593" y="206"/>
                </a:cubicBezTo>
                <a:cubicBezTo>
                  <a:pt x="2475" y="198"/>
                  <a:pt x="2356" y="190"/>
                  <a:pt x="2238" y="182"/>
                </a:cubicBezTo>
                <a:lnTo>
                  <a:pt x="2230" y="182"/>
                </a:lnTo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" name="Freeform 48"/>
          <p:cNvSpPr>
            <a:spLocks noChangeArrowheads="1"/>
          </p:cNvSpPr>
          <p:nvPr/>
        </p:nvSpPr>
        <p:spPr bwMode="auto">
          <a:xfrm>
            <a:off x="902087" y="1838801"/>
            <a:ext cx="607236" cy="1005419"/>
          </a:xfrm>
          <a:custGeom>
            <a:avLst/>
            <a:gdLst>
              <a:gd name="T0" fmla="*/ 1692 w 3076"/>
              <a:gd name="T1" fmla="*/ 364 h 5099"/>
              <a:gd name="T2" fmla="*/ 277 w 3076"/>
              <a:gd name="T3" fmla="*/ 40 h 5099"/>
              <a:gd name="T4" fmla="*/ 293 w 3076"/>
              <a:gd name="T5" fmla="*/ 182 h 5099"/>
              <a:gd name="T6" fmla="*/ 253 w 3076"/>
              <a:gd name="T7" fmla="*/ 301 h 5099"/>
              <a:gd name="T8" fmla="*/ 198 w 3076"/>
              <a:gd name="T9" fmla="*/ 435 h 5099"/>
              <a:gd name="T10" fmla="*/ 142 w 3076"/>
              <a:gd name="T11" fmla="*/ 546 h 5099"/>
              <a:gd name="T12" fmla="*/ 24 w 3076"/>
              <a:gd name="T13" fmla="*/ 696 h 5099"/>
              <a:gd name="T14" fmla="*/ 79 w 3076"/>
              <a:gd name="T15" fmla="*/ 878 h 5099"/>
              <a:gd name="T16" fmla="*/ 127 w 3076"/>
              <a:gd name="T17" fmla="*/ 1083 h 5099"/>
              <a:gd name="T18" fmla="*/ 87 w 3076"/>
              <a:gd name="T19" fmla="*/ 1234 h 5099"/>
              <a:gd name="T20" fmla="*/ 63 w 3076"/>
              <a:gd name="T21" fmla="*/ 1408 h 5099"/>
              <a:gd name="T22" fmla="*/ 119 w 3076"/>
              <a:gd name="T23" fmla="*/ 1581 h 5099"/>
              <a:gd name="T24" fmla="*/ 198 w 3076"/>
              <a:gd name="T25" fmla="*/ 1708 h 5099"/>
              <a:gd name="T26" fmla="*/ 245 w 3076"/>
              <a:gd name="T27" fmla="*/ 1819 h 5099"/>
              <a:gd name="T28" fmla="*/ 213 w 3076"/>
              <a:gd name="T29" fmla="*/ 1945 h 5099"/>
              <a:gd name="T30" fmla="*/ 340 w 3076"/>
              <a:gd name="T31" fmla="*/ 2064 h 5099"/>
              <a:gd name="T32" fmla="*/ 380 w 3076"/>
              <a:gd name="T33" fmla="*/ 1985 h 5099"/>
              <a:gd name="T34" fmla="*/ 459 w 3076"/>
              <a:gd name="T35" fmla="*/ 1961 h 5099"/>
              <a:gd name="T36" fmla="*/ 403 w 3076"/>
              <a:gd name="T37" fmla="*/ 2048 h 5099"/>
              <a:gd name="T38" fmla="*/ 459 w 3076"/>
              <a:gd name="T39" fmla="*/ 2198 h 5099"/>
              <a:gd name="T40" fmla="*/ 411 w 3076"/>
              <a:gd name="T41" fmla="*/ 2230 h 5099"/>
              <a:gd name="T42" fmla="*/ 332 w 3076"/>
              <a:gd name="T43" fmla="*/ 2167 h 5099"/>
              <a:gd name="T44" fmla="*/ 308 w 3076"/>
              <a:gd name="T45" fmla="*/ 2325 h 5099"/>
              <a:gd name="T46" fmla="*/ 380 w 3076"/>
              <a:gd name="T47" fmla="*/ 2498 h 5099"/>
              <a:gd name="T48" fmla="*/ 482 w 3076"/>
              <a:gd name="T49" fmla="*/ 2578 h 5099"/>
              <a:gd name="T50" fmla="*/ 403 w 3076"/>
              <a:gd name="T51" fmla="*/ 2712 h 5099"/>
              <a:gd name="T52" fmla="*/ 451 w 3076"/>
              <a:gd name="T53" fmla="*/ 2933 h 5099"/>
              <a:gd name="T54" fmla="*/ 514 w 3076"/>
              <a:gd name="T55" fmla="*/ 3067 h 5099"/>
              <a:gd name="T56" fmla="*/ 553 w 3076"/>
              <a:gd name="T57" fmla="*/ 3169 h 5099"/>
              <a:gd name="T58" fmla="*/ 617 w 3076"/>
              <a:gd name="T59" fmla="*/ 3296 h 5099"/>
              <a:gd name="T60" fmla="*/ 640 w 3076"/>
              <a:gd name="T61" fmla="*/ 3438 h 5099"/>
              <a:gd name="T62" fmla="*/ 672 w 3076"/>
              <a:gd name="T63" fmla="*/ 3580 h 5099"/>
              <a:gd name="T64" fmla="*/ 640 w 3076"/>
              <a:gd name="T65" fmla="*/ 3731 h 5099"/>
              <a:gd name="T66" fmla="*/ 743 w 3076"/>
              <a:gd name="T67" fmla="*/ 3818 h 5099"/>
              <a:gd name="T68" fmla="*/ 972 w 3076"/>
              <a:gd name="T69" fmla="*/ 3913 h 5099"/>
              <a:gd name="T70" fmla="*/ 1139 w 3076"/>
              <a:gd name="T71" fmla="*/ 4063 h 5099"/>
              <a:gd name="T72" fmla="*/ 1352 w 3076"/>
              <a:gd name="T73" fmla="*/ 4173 h 5099"/>
              <a:gd name="T74" fmla="*/ 1439 w 3076"/>
              <a:gd name="T75" fmla="*/ 4355 h 5099"/>
              <a:gd name="T76" fmla="*/ 1676 w 3076"/>
              <a:gd name="T77" fmla="*/ 4561 h 5099"/>
              <a:gd name="T78" fmla="*/ 1731 w 3076"/>
              <a:gd name="T79" fmla="*/ 4980 h 5099"/>
              <a:gd name="T80" fmla="*/ 2696 w 3076"/>
              <a:gd name="T81" fmla="*/ 5098 h 5099"/>
              <a:gd name="T82" fmla="*/ 2799 w 3076"/>
              <a:gd name="T83" fmla="*/ 5067 h 5099"/>
              <a:gd name="T84" fmla="*/ 2799 w 3076"/>
              <a:gd name="T85" fmla="*/ 4956 h 5099"/>
              <a:gd name="T86" fmla="*/ 2767 w 3076"/>
              <a:gd name="T87" fmla="*/ 4885 h 5099"/>
              <a:gd name="T88" fmla="*/ 2822 w 3076"/>
              <a:gd name="T89" fmla="*/ 4766 h 5099"/>
              <a:gd name="T90" fmla="*/ 2909 w 3076"/>
              <a:gd name="T91" fmla="*/ 4529 h 5099"/>
              <a:gd name="T92" fmla="*/ 3067 w 3076"/>
              <a:gd name="T93" fmla="*/ 4411 h 5099"/>
              <a:gd name="T94" fmla="*/ 2996 w 3076"/>
              <a:gd name="T95" fmla="*/ 4237 h 5099"/>
              <a:gd name="T96" fmla="*/ 2933 w 3076"/>
              <a:gd name="T97" fmla="*/ 4086 h 5099"/>
              <a:gd name="T98" fmla="*/ 1344 w 3076"/>
              <a:gd name="T99" fmla="*/ 1763 h 50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076" h="5099">
                <a:moveTo>
                  <a:pt x="1692" y="364"/>
                </a:moveTo>
                <a:lnTo>
                  <a:pt x="1692" y="364"/>
                </a:lnTo>
                <a:cubicBezTo>
                  <a:pt x="1036" y="206"/>
                  <a:pt x="530" y="64"/>
                  <a:pt x="308" y="0"/>
                </a:cubicBezTo>
                <a:cubicBezTo>
                  <a:pt x="316" y="32"/>
                  <a:pt x="277" y="40"/>
                  <a:pt x="277" y="40"/>
                </a:cubicBezTo>
                <a:cubicBezTo>
                  <a:pt x="277" y="40"/>
                  <a:pt x="229" y="64"/>
                  <a:pt x="253" y="103"/>
                </a:cubicBezTo>
                <a:cubicBezTo>
                  <a:pt x="277" y="151"/>
                  <a:pt x="308" y="151"/>
                  <a:pt x="293" y="182"/>
                </a:cubicBezTo>
                <a:cubicBezTo>
                  <a:pt x="285" y="214"/>
                  <a:pt x="269" y="214"/>
                  <a:pt x="261" y="246"/>
                </a:cubicBezTo>
                <a:cubicBezTo>
                  <a:pt x="261" y="285"/>
                  <a:pt x="277" y="285"/>
                  <a:pt x="253" y="301"/>
                </a:cubicBezTo>
                <a:cubicBezTo>
                  <a:pt x="237" y="317"/>
                  <a:pt x="213" y="333"/>
                  <a:pt x="206" y="364"/>
                </a:cubicBezTo>
                <a:cubicBezTo>
                  <a:pt x="198" y="396"/>
                  <a:pt x="213" y="404"/>
                  <a:pt x="198" y="435"/>
                </a:cubicBezTo>
                <a:cubicBezTo>
                  <a:pt x="182" y="475"/>
                  <a:pt x="182" y="459"/>
                  <a:pt x="166" y="491"/>
                </a:cubicBezTo>
                <a:cubicBezTo>
                  <a:pt x="158" y="522"/>
                  <a:pt x="158" y="530"/>
                  <a:pt x="142" y="546"/>
                </a:cubicBezTo>
                <a:cubicBezTo>
                  <a:pt x="127" y="562"/>
                  <a:pt x="79" y="601"/>
                  <a:pt x="71" y="625"/>
                </a:cubicBezTo>
                <a:cubicBezTo>
                  <a:pt x="55" y="649"/>
                  <a:pt x="24" y="641"/>
                  <a:pt x="24" y="696"/>
                </a:cubicBezTo>
                <a:cubicBezTo>
                  <a:pt x="24" y="751"/>
                  <a:pt x="0" y="751"/>
                  <a:pt x="32" y="799"/>
                </a:cubicBezTo>
                <a:cubicBezTo>
                  <a:pt x="63" y="846"/>
                  <a:pt x="71" y="823"/>
                  <a:pt x="79" y="878"/>
                </a:cubicBezTo>
                <a:cubicBezTo>
                  <a:pt x="95" y="925"/>
                  <a:pt x="111" y="917"/>
                  <a:pt x="119" y="981"/>
                </a:cubicBezTo>
                <a:cubicBezTo>
                  <a:pt x="134" y="1036"/>
                  <a:pt x="127" y="1036"/>
                  <a:pt x="127" y="1083"/>
                </a:cubicBezTo>
                <a:cubicBezTo>
                  <a:pt x="127" y="1131"/>
                  <a:pt x="150" y="1147"/>
                  <a:pt x="119" y="1178"/>
                </a:cubicBezTo>
                <a:cubicBezTo>
                  <a:pt x="87" y="1202"/>
                  <a:pt x="71" y="1194"/>
                  <a:pt x="87" y="1234"/>
                </a:cubicBezTo>
                <a:cubicBezTo>
                  <a:pt x="103" y="1273"/>
                  <a:pt x="103" y="1273"/>
                  <a:pt x="87" y="1313"/>
                </a:cubicBezTo>
                <a:cubicBezTo>
                  <a:pt x="71" y="1360"/>
                  <a:pt x="55" y="1384"/>
                  <a:pt x="63" y="1408"/>
                </a:cubicBezTo>
                <a:cubicBezTo>
                  <a:pt x="71" y="1431"/>
                  <a:pt x="16" y="1392"/>
                  <a:pt x="71" y="1471"/>
                </a:cubicBezTo>
                <a:cubicBezTo>
                  <a:pt x="127" y="1542"/>
                  <a:pt x="95" y="1550"/>
                  <a:pt x="119" y="1581"/>
                </a:cubicBezTo>
                <a:cubicBezTo>
                  <a:pt x="142" y="1613"/>
                  <a:pt x="158" y="1613"/>
                  <a:pt x="166" y="1653"/>
                </a:cubicBezTo>
                <a:cubicBezTo>
                  <a:pt x="174" y="1692"/>
                  <a:pt x="182" y="1684"/>
                  <a:pt x="198" y="1708"/>
                </a:cubicBezTo>
                <a:cubicBezTo>
                  <a:pt x="222" y="1724"/>
                  <a:pt x="213" y="1724"/>
                  <a:pt x="222" y="1763"/>
                </a:cubicBezTo>
                <a:cubicBezTo>
                  <a:pt x="229" y="1803"/>
                  <a:pt x="237" y="1779"/>
                  <a:pt x="245" y="1819"/>
                </a:cubicBezTo>
                <a:cubicBezTo>
                  <a:pt x="253" y="1850"/>
                  <a:pt x="245" y="1890"/>
                  <a:pt x="229" y="1898"/>
                </a:cubicBezTo>
                <a:cubicBezTo>
                  <a:pt x="213" y="1914"/>
                  <a:pt x="174" y="1937"/>
                  <a:pt x="213" y="1945"/>
                </a:cubicBezTo>
                <a:cubicBezTo>
                  <a:pt x="245" y="1945"/>
                  <a:pt x="261" y="1921"/>
                  <a:pt x="285" y="1977"/>
                </a:cubicBezTo>
                <a:cubicBezTo>
                  <a:pt x="308" y="2032"/>
                  <a:pt x="324" y="2056"/>
                  <a:pt x="340" y="2064"/>
                </a:cubicBezTo>
                <a:cubicBezTo>
                  <a:pt x="348" y="2072"/>
                  <a:pt x="380" y="2072"/>
                  <a:pt x="380" y="2040"/>
                </a:cubicBezTo>
                <a:cubicBezTo>
                  <a:pt x="380" y="2008"/>
                  <a:pt x="364" y="2016"/>
                  <a:pt x="380" y="1985"/>
                </a:cubicBezTo>
                <a:cubicBezTo>
                  <a:pt x="403" y="1953"/>
                  <a:pt x="387" y="1921"/>
                  <a:pt x="403" y="1929"/>
                </a:cubicBezTo>
                <a:cubicBezTo>
                  <a:pt x="427" y="1937"/>
                  <a:pt x="435" y="1945"/>
                  <a:pt x="459" y="1961"/>
                </a:cubicBezTo>
                <a:cubicBezTo>
                  <a:pt x="474" y="1977"/>
                  <a:pt x="451" y="2008"/>
                  <a:pt x="435" y="2008"/>
                </a:cubicBezTo>
                <a:cubicBezTo>
                  <a:pt x="411" y="2008"/>
                  <a:pt x="403" y="2024"/>
                  <a:pt x="403" y="2048"/>
                </a:cubicBezTo>
                <a:cubicBezTo>
                  <a:pt x="411" y="2064"/>
                  <a:pt x="427" y="2056"/>
                  <a:pt x="435" y="2087"/>
                </a:cubicBezTo>
                <a:cubicBezTo>
                  <a:pt x="443" y="2119"/>
                  <a:pt x="451" y="2158"/>
                  <a:pt x="459" y="2198"/>
                </a:cubicBezTo>
                <a:cubicBezTo>
                  <a:pt x="459" y="2238"/>
                  <a:pt x="482" y="2269"/>
                  <a:pt x="459" y="2269"/>
                </a:cubicBezTo>
                <a:cubicBezTo>
                  <a:pt x="435" y="2269"/>
                  <a:pt x="443" y="2293"/>
                  <a:pt x="411" y="2230"/>
                </a:cubicBezTo>
                <a:cubicBezTo>
                  <a:pt x="380" y="2158"/>
                  <a:pt x="380" y="2158"/>
                  <a:pt x="364" y="2143"/>
                </a:cubicBezTo>
                <a:cubicBezTo>
                  <a:pt x="340" y="2127"/>
                  <a:pt x="332" y="2135"/>
                  <a:pt x="332" y="2167"/>
                </a:cubicBezTo>
                <a:cubicBezTo>
                  <a:pt x="332" y="2206"/>
                  <a:pt x="348" y="2214"/>
                  <a:pt x="332" y="2253"/>
                </a:cubicBezTo>
                <a:cubicBezTo>
                  <a:pt x="324" y="2293"/>
                  <a:pt x="308" y="2285"/>
                  <a:pt x="308" y="2325"/>
                </a:cubicBezTo>
                <a:cubicBezTo>
                  <a:pt x="308" y="2364"/>
                  <a:pt x="300" y="2411"/>
                  <a:pt x="332" y="2443"/>
                </a:cubicBezTo>
                <a:cubicBezTo>
                  <a:pt x="356" y="2475"/>
                  <a:pt x="348" y="2451"/>
                  <a:pt x="380" y="2498"/>
                </a:cubicBezTo>
                <a:cubicBezTo>
                  <a:pt x="419" y="2538"/>
                  <a:pt x="403" y="2514"/>
                  <a:pt x="443" y="2522"/>
                </a:cubicBezTo>
                <a:cubicBezTo>
                  <a:pt x="490" y="2530"/>
                  <a:pt x="498" y="2522"/>
                  <a:pt x="482" y="2578"/>
                </a:cubicBezTo>
                <a:cubicBezTo>
                  <a:pt x="474" y="2633"/>
                  <a:pt x="474" y="2664"/>
                  <a:pt x="427" y="2672"/>
                </a:cubicBezTo>
                <a:cubicBezTo>
                  <a:pt x="372" y="2680"/>
                  <a:pt x="403" y="2672"/>
                  <a:pt x="403" y="2712"/>
                </a:cubicBezTo>
                <a:cubicBezTo>
                  <a:pt x="395" y="2759"/>
                  <a:pt x="387" y="2846"/>
                  <a:pt x="411" y="2870"/>
                </a:cubicBezTo>
                <a:cubicBezTo>
                  <a:pt x="435" y="2894"/>
                  <a:pt x="443" y="2902"/>
                  <a:pt x="451" y="2933"/>
                </a:cubicBezTo>
                <a:cubicBezTo>
                  <a:pt x="466" y="2972"/>
                  <a:pt x="482" y="2996"/>
                  <a:pt x="498" y="3003"/>
                </a:cubicBezTo>
                <a:cubicBezTo>
                  <a:pt x="522" y="3011"/>
                  <a:pt x="506" y="3035"/>
                  <a:pt x="514" y="3067"/>
                </a:cubicBezTo>
                <a:cubicBezTo>
                  <a:pt x="514" y="3098"/>
                  <a:pt x="522" y="3106"/>
                  <a:pt x="530" y="3114"/>
                </a:cubicBezTo>
                <a:cubicBezTo>
                  <a:pt x="546" y="3130"/>
                  <a:pt x="538" y="3130"/>
                  <a:pt x="553" y="3169"/>
                </a:cubicBezTo>
                <a:cubicBezTo>
                  <a:pt x="561" y="3209"/>
                  <a:pt x="561" y="3177"/>
                  <a:pt x="569" y="3217"/>
                </a:cubicBezTo>
                <a:cubicBezTo>
                  <a:pt x="585" y="3249"/>
                  <a:pt x="585" y="3280"/>
                  <a:pt x="617" y="3296"/>
                </a:cubicBezTo>
                <a:cubicBezTo>
                  <a:pt x="640" y="3312"/>
                  <a:pt x="672" y="3336"/>
                  <a:pt x="656" y="3359"/>
                </a:cubicBezTo>
                <a:cubicBezTo>
                  <a:pt x="633" y="3391"/>
                  <a:pt x="617" y="3422"/>
                  <a:pt x="640" y="3438"/>
                </a:cubicBezTo>
                <a:cubicBezTo>
                  <a:pt x="664" y="3454"/>
                  <a:pt x="696" y="3454"/>
                  <a:pt x="696" y="3509"/>
                </a:cubicBezTo>
                <a:cubicBezTo>
                  <a:pt x="696" y="3557"/>
                  <a:pt x="664" y="3541"/>
                  <a:pt x="672" y="3580"/>
                </a:cubicBezTo>
                <a:cubicBezTo>
                  <a:pt x="672" y="3620"/>
                  <a:pt x="656" y="3620"/>
                  <a:pt x="648" y="3660"/>
                </a:cubicBezTo>
                <a:cubicBezTo>
                  <a:pt x="648" y="3691"/>
                  <a:pt x="625" y="3707"/>
                  <a:pt x="640" y="3731"/>
                </a:cubicBezTo>
                <a:cubicBezTo>
                  <a:pt x="664" y="3754"/>
                  <a:pt x="680" y="3747"/>
                  <a:pt x="680" y="3778"/>
                </a:cubicBezTo>
                <a:cubicBezTo>
                  <a:pt x="680" y="3818"/>
                  <a:pt x="704" y="3818"/>
                  <a:pt x="743" y="3818"/>
                </a:cubicBezTo>
                <a:cubicBezTo>
                  <a:pt x="791" y="3818"/>
                  <a:pt x="830" y="3818"/>
                  <a:pt x="846" y="3849"/>
                </a:cubicBezTo>
                <a:cubicBezTo>
                  <a:pt x="862" y="3881"/>
                  <a:pt x="925" y="3920"/>
                  <a:pt x="972" y="3913"/>
                </a:cubicBezTo>
                <a:cubicBezTo>
                  <a:pt x="1028" y="3897"/>
                  <a:pt x="1043" y="3936"/>
                  <a:pt x="1059" y="3952"/>
                </a:cubicBezTo>
                <a:cubicBezTo>
                  <a:pt x="1075" y="3960"/>
                  <a:pt x="1115" y="4007"/>
                  <a:pt x="1139" y="4063"/>
                </a:cubicBezTo>
                <a:cubicBezTo>
                  <a:pt x="1154" y="4118"/>
                  <a:pt x="1194" y="4118"/>
                  <a:pt x="1217" y="4126"/>
                </a:cubicBezTo>
                <a:cubicBezTo>
                  <a:pt x="1233" y="4142"/>
                  <a:pt x="1273" y="4189"/>
                  <a:pt x="1352" y="4173"/>
                </a:cubicBezTo>
                <a:cubicBezTo>
                  <a:pt x="1423" y="4158"/>
                  <a:pt x="1392" y="4205"/>
                  <a:pt x="1392" y="4229"/>
                </a:cubicBezTo>
                <a:cubicBezTo>
                  <a:pt x="1399" y="4244"/>
                  <a:pt x="1376" y="4355"/>
                  <a:pt x="1439" y="4355"/>
                </a:cubicBezTo>
                <a:cubicBezTo>
                  <a:pt x="1494" y="4347"/>
                  <a:pt x="1510" y="4324"/>
                  <a:pt x="1526" y="4379"/>
                </a:cubicBezTo>
                <a:cubicBezTo>
                  <a:pt x="1550" y="4434"/>
                  <a:pt x="1621" y="4529"/>
                  <a:pt x="1676" y="4561"/>
                </a:cubicBezTo>
                <a:cubicBezTo>
                  <a:pt x="1739" y="4600"/>
                  <a:pt x="1747" y="4814"/>
                  <a:pt x="1747" y="4877"/>
                </a:cubicBezTo>
                <a:cubicBezTo>
                  <a:pt x="1739" y="4940"/>
                  <a:pt x="1708" y="4956"/>
                  <a:pt x="1731" y="4980"/>
                </a:cubicBezTo>
                <a:cubicBezTo>
                  <a:pt x="1929" y="5003"/>
                  <a:pt x="2640" y="5083"/>
                  <a:pt x="2672" y="5090"/>
                </a:cubicBezTo>
                <a:cubicBezTo>
                  <a:pt x="2688" y="5090"/>
                  <a:pt x="2696" y="5098"/>
                  <a:pt x="2696" y="5098"/>
                </a:cubicBezTo>
                <a:cubicBezTo>
                  <a:pt x="2712" y="5098"/>
                  <a:pt x="2727" y="5098"/>
                  <a:pt x="2735" y="5098"/>
                </a:cubicBezTo>
                <a:cubicBezTo>
                  <a:pt x="2759" y="5098"/>
                  <a:pt x="2799" y="5090"/>
                  <a:pt x="2799" y="5067"/>
                </a:cubicBezTo>
                <a:cubicBezTo>
                  <a:pt x="2799" y="5035"/>
                  <a:pt x="2838" y="5051"/>
                  <a:pt x="2830" y="5011"/>
                </a:cubicBezTo>
                <a:cubicBezTo>
                  <a:pt x="2830" y="4972"/>
                  <a:pt x="2830" y="4972"/>
                  <a:pt x="2799" y="4956"/>
                </a:cubicBezTo>
                <a:cubicBezTo>
                  <a:pt x="2775" y="4940"/>
                  <a:pt x="2751" y="4956"/>
                  <a:pt x="2751" y="4932"/>
                </a:cubicBezTo>
                <a:cubicBezTo>
                  <a:pt x="2759" y="4901"/>
                  <a:pt x="2767" y="4924"/>
                  <a:pt x="2767" y="4885"/>
                </a:cubicBezTo>
                <a:cubicBezTo>
                  <a:pt x="2775" y="4845"/>
                  <a:pt x="2735" y="4837"/>
                  <a:pt x="2759" y="4806"/>
                </a:cubicBezTo>
                <a:cubicBezTo>
                  <a:pt x="2775" y="4774"/>
                  <a:pt x="2806" y="4782"/>
                  <a:pt x="2822" y="4766"/>
                </a:cubicBezTo>
                <a:cubicBezTo>
                  <a:pt x="2838" y="4743"/>
                  <a:pt x="2886" y="4679"/>
                  <a:pt x="2893" y="4632"/>
                </a:cubicBezTo>
                <a:cubicBezTo>
                  <a:pt x="2901" y="4584"/>
                  <a:pt x="2870" y="4553"/>
                  <a:pt x="2909" y="4529"/>
                </a:cubicBezTo>
                <a:cubicBezTo>
                  <a:pt x="2949" y="4506"/>
                  <a:pt x="2965" y="4466"/>
                  <a:pt x="3004" y="4442"/>
                </a:cubicBezTo>
                <a:cubicBezTo>
                  <a:pt x="3044" y="4426"/>
                  <a:pt x="3052" y="4434"/>
                  <a:pt x="3067" y="4411"/>
                </a:cubicBezTo>
                <a:cubicBezTo>
                  <a:pt x="3075" y="4387"/>
                  <a:pt x="3067" y="4355"/>
                  <a:pt x="3044" y="4339"/>
                </a:cubicBezTo>
                <a:cubicBezTo>
                  <a:pt x="3020" y="4324"/>
                  <a:pt x="3004" y="4260"/>
                  <a:pt x="2996" y="4237"/>
                </a:cubicBezTo>
                <a:cubicBezTo>
                  <a:pt x="2996" y="4213"/>
                  <a:pt x="2980" y="4197"/>
                  <a:pt x="2965" y="4158"/>
                </a:cubicBezTo>
                <a:cubicBezTo>
                  <a:pt x="2949" y="4126"/>
                  <a:pt x="2925" y="4126"/>
                  <a:pt x="2933" y="4086"/>
                </a:cubicBezTo>
                <a:cubicBezTo>
                  <a:pt x="2933" y="4063"/>
                  <a:pt x="2933" y="4055"/>
                  <a:pt x="2933" y="4039"/>
                </a:cubicBezTo>
                <a:cubicBezTo>
                  <a:pt x="1344" y="1763"/>
                  <a:pt x="1344" y="1763"/>
                  <a:pt x="1344" y="1763"/>
                </a:cubicBezTo>
                <a:lnTo>
                  <a:pt x="1692" y="364"/>
                </a:lnTo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" name="Freeform 49"/>
          <p:cNvSpPr>
            <a:spLocks noChangeArrowheads="1"/>
          </p:cNvSpPr>
          <p:nvPr/>
        </p:nvSpPr>
        <p:spPr bwMode="auto">
          <a:xfrm>
            <a:off x="903827" y="1838801"/>
            <a:ext cx="605497" cy="1007158"/>
          </a:xfrm>
          <a:custGeom>
            <a:avLst/>
            <a:gdLst>
              <a:gd name="T0" fmla="*/ 1723 w 3068"/>
              <a:gd name="T1" fmla="*/ 4988 h 5107"/>
              <a:gd name="T2" fmla="*/ 1431 w 3068"/>
              <a:gd name="T3" fmla="*/ 4355 h 5107"/>
              <a:gd name="T4" fmla="*/ 1312 w 3068"/>
              <a:gd name="T5" fmla="*/ 4181 h 5107"/>
              <a:gd name="T6" fmla="*/ 988 w 3068"/>
              <a:gd name="T7" fmla="*/ 3913 h 5107"/>
              <a:gd name="T8" fmla="*/ 632 w 3068"/>
              <a:gd name="T9" fmla="*/ 3731 h 5107"/>
              <a:gd name="T10" fmla="*/ 648 w 3068"/>
              <a:gd name="T11" fmla="*/ 3454 h 5107"/>
              <a:gd name="T12" fmla="*/ 553 w 3068"/>
              <a:gd name="T13" fmla="*/ 3193 h 5107"/>
              <a:gd name="T14" fmla="*/ 443 w 3068"/>
              <a:gd name="T15" fmla="*/ 2933 h 5107"/>
              <a:gd name="T16" fmla="*/ 466 w 3068"/>
              <a:gd name="T17" fmla="*/ 2601 h 5107"/>
              <a:gd name="T18" fmla="*/ 403 w 3068"/>
              <a:gd name="T19" fmla="*/ 2530 h 5107"/>
              <a:gd name="T20" fmla="*/ 324 w 3068"/>
              <a:gd name="T21" fmla="*/ 2253 h 5107"/>
              <a:gd name="T22" fmla="*/ 427 w 3068"/>
              <a:gd name="T23" fmla="*/ 2269 h 5107"/>
              <a:gd name="T24" fmla="*/ 419 w 3068"/>
              <a:gd name="T25" fmla="*/ 2087 h 5107"/>
              <a:gd name="T26" fmla="*/ 395 w 3068"/>
              <a:gd name="T27" fmla="*/ 1929 h 5107"/>
              <a:gd name="T28" fmla="*/ 269 w 3068"/>
              <a:gd name="T29" fmla="*/ 1977 h 5107"/>
              <a:gd name="T30" fmla="*/ 229 w 3068"/>
              <a:gd name="T31" fmla="*/ 1819 h 5107"/>
              <a:gd name="T32" fmla="*/ 126 w 3068"/>
              <a:gd name="T33" fmla="*/ 1597 h 5107"/>
              <a:gd name="T34" fmla="*/ 55 w 3068"/>
              <a:gd name="T35" fmla="*/ 1408 h 5107"/>
              <a:gd name="T36" fmla="*/ 119 w 3068"/>
              <a:gd name="T37" fmla="*/ 1123 h 5107"/>
              <a:gd name="T38" fmla="*/ 24 w 3068"/>
              <a:gd name="T39" fmla="*/ 799 h 5107"/>
              <a:gd name="T40" fmla="*/ 150 w 3068"/>
              <a:gd name="T41" fmla="*/ 514 h 5107"/>
              <a:gd name="T42" fmla="*/ 245 w 3068"/>
              <a:gd name="T43" fmla="*/ 301 h 5107"/>
              <a:gd name="T44" fmla="*/ 237 w 3068"/>
              <a:gd name="T45" fmla="*/ 71 h 5107"/>
              <a:gd name="T46" fmla="*/ 1684 w 3068"/>
              <a:gd name="T47" fmla="*/ 364 h 5107"/>
              <a:gd name="T48" fmla="*/ 2965 w 3068"/>
              <a:gd name="T49" fmla="*/ 4158 h 5107"/>
              <a:gd name="T50" fmla="*/ 2996 w 3068"/>
              <a:gd name="T51" fmla="*/ 4450 h 5107"/>
              <a:gd name="T52" fmla="*/ 2783 w 3068"/>
              <a:gd name="T53" fmla="*/ 4782 h 5107"/>
              <a:gd name="T54" fmla="*/ 2798 w 3068"/>
              <a:gd name="T55" fmla="*/ 4956 h 5107"/>
              <a:gd name="T56" fmla="*/ 1723 w 3068"/>
              <a:gd name="T57" fmla="*/ 4980 h 5107"/>
              <a:gd name="T58" fmla="*/ 2822 w 3068"/>
              <a:gd name="T59" fmla="*/ 5011 h 5107"/>
              <a:gd name="T60" fmla="*/ 2751 w 3068"/>
              <a:gd name="T61" fmla="*/ 4845 h 5107"/>
              <a:gd name="T62" fmla="*/ 2901 w 3068"/>
              <a:gd name="T63" fmla="*/ 4521 h 5107"/>
              <a:gd name="T64" fmla="*/ 2988 w 3068"/>
              <a:gd name="T65" fmla="*/ 4237 h 5107"/>
              <a:gd name="T66" fmla="*/ 1684 w 3068"/>
              <a:gd name="T67" fmla="*/ 372 h 5107"/>
              <a:gd name="T68" fmla="*/ 292 w 3068"/>
              <a:gd name="T69" fmla="*/ 182 h 5107"/>
              <a:gd name="T70" fmla="*/ 198 w 3068"/>
              <a:gd name="T71" fmla="*/ 396 h 5107"/>
              <a:gd name="T72" fmla="*/ 63 w 3068"/>
              <a:gd name="T73" fmla="*/ 633 h 5107"/>
              <a:gd name="T74" fmla="*/ 95 w 3068"/>
              <a:gd name="T75" fmla="*/ 917 h 5107"/>
              <a:gd name="T76" fmla="*/ 79 w 3068"/>
              <a:gd name="T77" fmla="*/ 1234 h 5107"/>
              <a:gd name="T78" fmla="*/ 47 w 3068"/>
              <a:gd name="T79" fmla="*/ 1423 h 5107"/>
              <a:gd name="T80" fmla="*/ 198 w 3068"/>
              <a:gd name="T81" fmla="*/ 1700 h 5107"/>
              <a:gd name="T82" fmla="*/ 190 w 3068"/>
              <a:gd name="T83" fmla="*/ 1937 h 5107"/>
              <a:gd name="T84" fmla="*/ 364 w 3068"/>
              <a:gd name="T85" fmla="*/ 2040 h 5107"/>
              <a:gd name="T86" fmla="*/ 458 w 3068"/>
              <a:gd name="T87" fmla="*/ 1985 h 5107"/>
              <a:gd name="T88" fmla="*/ 451 w 3068"/>
              <a:gd name="T89" fmla="*/ 2198 h 5107"/>
              <a:gd name="T90" fmla="*/ 379 w 3068"/>
              <a:gd name="T91" fmla="*/ 2182 h 5107"/>
              <a:gd name="T92" fmla="*/ 308 w 3068"/>
              <a:gd name="T93" fmla="*/ 2325 h 5107"/>
              <a:gd name="T94" fmla="*/ 419 w 3068"/>
              <a:gd name="T95" fmla="*/ 2522 h 5107"/>
              <a:gd name="T96" fmla="*/ 403 w 3068"/>
              <a:gd name="T97" fmla="*/ 2680 h 5107"/>
              <a:gd name="T98" fmla="*/ 506 w 3068"/>
              <a:gd name="T99" fmla="*/ 3043 h 5107"/>
              <a:gd name="T100" fmla="*/ 577 w 3068"/>
              <a:gd name="T101" fmla="*/ 3241 h 5107"/>
              <a:gd name="T102" fmla="*/ 672 w 3068"/>
              <a:gd name="T103" fmla="*/ 3549 h 5107"/>
              <a:gd name="T104" fmla="*/ 680 w 3068"/>
              <a:gd name="T105" fmla="*/ 3778 h 5107"/>
              <a:gd name="T106" fmla="*/ 1051 w 3068"/>
              <a:gd name="T107" fmla="*/ 3944 h 5107"/>
              <a:gd name="T108" fmla="*/ 1391 w 3068"/>
              <a:gd name="T109" fmla="*/ 4173 h 5107"/>
              <a:gd name="T110" fmla="*/ 1486 w 3068"/>
              <a:gd name="T111" fmla="*/ 4339 h 5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068" h="5107">
                <a:moveTo>
                  <a:pt x="2688" y="5106"/>
                </a:moveTo>
                <a:lnTo>
                  <a:pt x="2688" y="5106"/>
                </a:lnTo>
                <a:lnTo>
                  <a:pt x="2688" y="5106"/>
                </a:lnTo>
                <a:cubicBezTo>
                  <a:pt x="2688" y="5098"/>
                  <a:pt x="2680" y="5098"/>
                  <a:pt x="2664" y="5090"/>
                </a:cubicBezTo>
                <a:cubicBezTo>
                  <a:pt x="2632" y="5083"/>
                  <a:pt x="1874" y="5003"/>
                  <a:pt x="1723" y="4988"/>
                </a:cubicBezTo>
                <a:lnTo>
                  <a:pt x="1723" y="4988"/>
                </a:lnTo>
                <a:lnTo>
                  <a:pt x="1723" y="4988"/>
                </a:lnTo>
                <a:cubicBezTo>
                  <a:pt x="1708" y="4964"/>
                  <a:pt x="1715" y="4956"/>
                  <a:pt x="1723" y="4940"/>
                </a:cubicBezTo>
                <a:cubicBezTo>
                  <a:pt x="1723" y="4924"/>
                  <a:pt x="1731" y="4908"/>
                  <a:pt x="1731" y="4877"/>
                </a:cubicBezTo>
                <a:cubicBezTo>
                  <a:pt x="1739" y="4814"/>
                  <a:pt x="1723" y="4600"/>
                  <a:pt x="1668" y="4569"/>
                </a:cubicBezTo>
                <a:cubicBezTo>
                  <a:pt x="1613" y="4529"/>
                  <a:pt x="1534" y="4434"/>
                  <a:pt x="1518" y="4379"/>
                </a:cubicBezTo>
                <a:cubicBezTo>
                  <a:pt x="1510" y="4355"/>
                  <a:pt x="1502" y="4347"/>
                  <a:pt x="1486" y="4347"/>
                </a:cubicBezTo>
                <a:cubicBezTo>
                  <a:pt x="1478" y="4347"/>
                  <a:pt x="1470" y="4347"/>
                  <a:pt x="1462" y="4347"/>
                </a:cubicBezTo>
                <a:cubicBezTo>
                  <a:pt x="1455" y="4355"/>
                  <a:pt x="1439" y="4355"/>
                  <a:pt x="1431" y="4355"/>
                </a:cubicBezTo>
                <a:cubicBezTo>
                  <a:pt x="1415" y="4355"/>
                  <a:pt x="1407" y="4355"/>
                  <a:pt x="1399" y="4347"/>
                </a:cubicBezTo>
                <a:cubicBezTo>
                  <a:pt x="1375" y="4324"/>
                  <a:pt x="1384" y="4276"/>
                  <a:pt x="1384" y="4253"/>
                </a:cubicBezTo>
                <a:cubicBezTo>
                  <a:pt x="1384" y="4237"/>
                  <a:pt x="1384" y="4229"/>
                  <a:pt x="1384" y="4229"/>
                </a:cubicBezTo>
                <a:cubicBezTo>
                  <a:pt x="1384" y="4221"/>
                  <a:pt x="1384" y="4213"/>
                  <a:pt x="1384" y="4205"/>
                </a:cubicBezTo>
                <a:cubicBezTo>
                  <a:pt x="1384" y="4197"/>
                  <a:pt x="1391" y="4181"/>
                  <a:pt x="1384" y="4181"/>
                </a:cubicBezTo>
                <a:cubicBezTo>
                  <a:pt x="1375" y="4173"/>
                  <a:pt x="1368" y="4173"/>
                  <a:pt x="1344" y="4173"/>
                </a:cubicBezTo>
                <a:cubicBezTo>
                  <a:pt x="1336" y="4181"/>
                  <a:pt x="1320" y="4181"/>
                  <a:pt x="1312" y="4181"/>
                </a:cubicBezTo>
                <a:cubicBezTo>
                  <a:pt x="1265" y="4181"/>
                  <a:pt x="1233" y="4158"/>
                  <a:pt x="1217" y="4142"/>
                </a:cubicBezTo>
                <a:cubicBezTo>
                  <a:pt x="1209" y="4142"/>
                  <a:pt x="1209" y="4134"/>
                  <a:pt x="1202" y="4134"/>
                </a:cubicBezTo>
                <a:cubicBezTo>
                  <a:pt x="1202" y="4126"/>
                  <a:pt x="1194" y="4126"/>
                  <a:pt x="1186" y="4126"/>
                </a:cubicBezTo>
                <a:cubicBezTo>
                  <a:pt x="1162" y="4118"/>
                  <a:pt x="1138" y="4110"/>
                  <a:pt x="1122" y="4063"/>
                </a:cubicBezTo>
                <a:cubicBezTo>
                  <a:pt x="1099" y="4015"/>
                  <a:pt x="1059" y="3960"/>
                  <a:pt x="1051" y="3952"/>
                </a:cubicBezTo>
                <a:cubicBezTo>
                  <a:pt x="1044" y="3952"/>
                  <a:pt x="1044" y="3944"/>
                  <a:pt x="1035" y="3944"/>
                </a:cubicBezTo>
                <a:cubicBezTo>
                  <a:pt x="1028" y="3928"/>
                  <a:pt x="1012" y="3913"/>
                  <a:pt x="988" y="3913"/>
                </a:cubicBezTo>
                <a:cubicBezTo>
                  <a:pt x="980" y="3913"/>
                  <a:pt x="972" y="3913"/>
                  <a:pt x="972" y="3913"/>
                </a:cubicBezTo>
                <a:cubicBezTo>
                  <a:pt x="964" y="3920"/>
                  <a:pt x="957" y="3920"/>
                  <a:pt x="949" y="3920"/>
                </a:cubicBezTo>
                <a:cubicBezTo>
                  <a:pt x="901" y="3920"/>
                  <a:pt x="854" y="3881"/>
                  <a:pt x="838" y="3849"/>
                </a:cubicBezTo>
                <a:cubicBezTo>
                  <a:pt x="822" y="3826"/>
                  <a:pt x="783" y="3826"/>
                  <a:pt x="735" y="3826"/>
                </a:cubicBezTo>
                <a:cubicBezTo>
                  <a:pt x="696" y="3826"/>
                  <a:pt x="672" y="3818"/>
                  <a:pt x="672" y="3778"/>
                </a:cubicBezTo>
                <a:cubicBezTo>
                  <a:pt x="664" y="3762"/>
                  <a:pt x="664" y="3754"/>
                  <a:pt x="648" y="3747"/>
                </a:cubicBezTo>
                <a:cubicBezTo>
                  <a:pt x="648" y="3739"/>
                  <a:pt x="640" y="3739"/>
                  <a:pt x="632" y="3731"/>
                </a:cubicBezTo>
                <a:cubicBezTo>
                  <a:pt x="617" y="3715"/>
                  <a:pt x="625" y="3707"/>
                  <a:pt x="632" y="3691"/>
                </a:cubicBezTo>
                <a:cubicBezTo>
                  <a:pt x="632" y="3683"/>
                  <a:pt x="640" y="3667"/>
                  <a:pt x="640" y="3660"/>
                </a:cubicBezTo>
                <a:cubicBezTo>
                  <a:pt x="640" y="3644"/>
                  <a:pt x="648" y="3628"/>
                  <a:pt x="648" y="3620"/>
                </a:cubicBezTo>
                <a:cubicBezTo>
                  <a:pt x="656" y="3612"/>
                  <a:pt x="664" y="3596"/>
                  <a:pt x="656" y="3580"/>
                </a:cubicBezTo>
                <a:cubicBezTo>
                  <a:pt x="656" y="3557"/>
                  <a:pt x="664" y="3549"/>
                  <a:pt x="672" y="3549"/>
                </a:cubicBezTo>
                <a:cubicBezTo>
                  <a:pt x="672" y="3541"/>
                  <a:pt x="680" y="3533"/>
                  <a:pt x="680" y="3509"/>
                </a:cubicBezTo>
                <a:cubicBezTo>
                  <a:pt x="688" y="3470"/>
                  <a:pt x="664" y="3462"/>
                  <a:pt x="648" y="3454"/>
                </a:cubicBezTo>
                <a:cubicBezTo>
                  <a:pt x="640" y="3454"/>
                  <a:pt x="632" y="3446"/>
                  <a:pt x="625" y="3446"/>
                </a:cubicBezTo>
                <a:cubicBezTo>
                  <a:pt x="601" y="3422"/>
                  <a:pt x="625" y="3391"/>
                  <a:pt x="648" y="3359"/>
                </a:cubicBezTo>
                <a:cubicBezTo>
                  <a:pt x="648" y="3351"/>
                  <a:pt x="648" y="3343"/>
                  <a:pt x="648" y="3343"/>
                </a:cubicBezTo>
                <a:cubicBezTo>
                  <a:pt x="648" y="3320"/>
                  <a:pt x="617" y="3304"/>
                  <a:pt x="601" y="3296"/>
                </a:cubicBezTo>
                <a:cubicBezTo>
                  <a:pt x="585" y="3288"/>
                  <a:pt x="577" y="3272"/>
                  <a:pt x="569" y="3249"/>
                </a:cubicBezTo>
                <a:cubicBezTo>
                  <a:pt x="569" y="3233"/>
                  <a:pt x="569" y="3225"/>
                  <a:pt x="561" y="3217"/>
                </a:cubicBezTo>
                <a:cubicBezTo>
                  <a:pt x="553" y="3201"/>
                  <a:pt x="553" y="3193"/>
                  <a:pt x="553" y="3193"/>
                </a:cubicBezTo>
                <a:cubicBezTo>
                  <a:pt x="545" y="3193"/>
                  <a:pt x="545" y="3185"/>
                  <a:pt x="538" y="3169"/>
                </a:cubicBezTo>
                <a:cubicBezTo>
                  <a:pt x="538" y="3154"/>
                  <a:pt x="530" y="3146"/>
                  <a:pt x="530" y="3138"/>
                </a:cubicBezTo>
                <a:cubicBezTo>
                  <a:pt x="530" y="3130"/>
                  <a:pt x="530" y="3130"/>
                  <a:pt x="522" y="3122"/>
                </a:cubicBezTo>
                <a:cubicBezTo>
                  <a:pt x="506" y="3106"/>
                  <a:pt x="506" y="3106"/>
                  <a:pt x="498" y="3067"/>
                </a:cubicBezTo>
                <a:cubicBezTo>
                  <a:pt x="498" y="3059"/>
                  <a:pt x="498" y="3051"/>
                  <a:pt x="498" y="3043"/>
                </a:cubicBezTo>
                <a:cubicBezTo>
                  <a:pt x="498" y="3019"/>
                  <a:pt x="498" y="3011"/>
                  <a:pt x="490" y="3003"/>
                </a:cubicBezTo>
                <a:cubicBezTo>
                  <a:pt x="474" y="3003"/>
                  <a:pt x="458" y="2980"/>
                  <a:pt x="443" y="2933"/>
                </a:cubicBezTo>
                <a:cubicBezTo>
                  <a:pt x="435" y="2902"/>
                  <a:pt x="427" y="2894"/>
                  <a:pt x="403" y="2870"/>
                </a:cubicBezTo>
                <a:cubicBezTo>
                  <a:pt x="372" y="2846"/>
                  <a:pt x="387" y="2744"/>
                  <a:pt x="387" y="2712"/>
                </a:cubicBezTo>
                <a:cubicBezTo>
                  <a:pt x="387" y="2696"/>
                  <a:pt x="387" y="2688"/>
                  <a:pt x="387" y="2680"/>
                </a:cubicBezTo>
                <a:cubicBezTo>
                  <a:pt x="387" y="2680"/>
                  <a:pt x="379" y="2680"/>
                  <a:pt x="387" y="2672"/>
                </a:cubicBezTo>
                <a:cubicBezTo>
                  <a:pt x="387" y="2672"/>
                  <a:pt x="387" y="2672"/>
                  <a:pt x="403" y="2672"/>
                </a:cubicBezTo>
                <a:cubicBezTo>
                  <a:pt x="403" y="2672"/>
                  <a:pt x="411" y="2672"/>
                  <a:pt x="419" y="2672"/>
                </a:cubicBezTo>
                <a:cubicBezTo>
                  <a:pt x="458" y="2664"/>
                  <a:pt x="458" y="2641"/>
                  <a:pt x="466" y="2601"/>
                </a:cubicBezTo>
                <a:cubicBezTo>
                  <a:pt x="466" y="2593"/>
                  <a:pt x="474" y="2585"/>
                  <a:pt x="474" y="2578"/>
                </a:cubicBezTo>
                <a:cubicBezTo>
                  <a:pt x="482" y="2554"/>
                  <a:pt x="482" y="2546"/>
                  <a:pt x="474" y="2538"/>
                </a:cubicBezTo>
                <a:cubicBezTo>
                  <a:pt x="474" y="2538"/>
                  <a:pt x="466" y="2530"/>
                  <a:pt x="451" y="2530"/>
                </a:cubicBezTo>
                <a:cubicBezTo>
                  <a:pt x="451" y="2530"/>
                  <a:pt x="443" y="2530"/>
                  <a:pt x="435" y="2530"/>
                </a:cubicBezTo>
                <a:cubicBezTo>
                  <a:pt x="427" y="2530"/>
                  <a:pt x="419" y="2530"/>
                  <a:pt x="419" y="2530"/>
                </a:cubicBezTo>
                <a:cubicBezTo>
                  <a:pt x="411" y="2530"/>
                  <a:pt x="411" y="2530"/>
                  <a:pt x="411" y="2530"/>
                </a:cubicBezTo>
                <a:cubicBezTo>
                  <a:pt x="403" y="2530"/>
                  <a:pt x="403" y="2530"/>
                  <a:pt x="403" y="2530"/>
                </a:cubicBezTo>
                <a:cubicBezTo>
                  <a:pt x="395" y="2530"/>
                  <a:pt x="387" y="2522"/>
                  <a:pt x="372" y="2498"/>
                </a:cubicBezTo>
                <a:cubicBezTo>
                  <a:pt x="356" y="2475"/>
                  <a:pt x="348" y="2475"/>
                  <a:pt x="340" y="2467"/>
                </a:cubicBezTo>
                <a:cubicBezTo>
                  <a:pt x="332" y="2459"/>
                  <a:pt x="332" y="2459"/>
                  <a:pt x="316" y="2443"/>
                </a:cubicBezTo>
                <a:cubicBezTo>
                  <a:pt x="292" y="2420"/>
                  <a:pt x="300" y="2388"/>
                  <a:pt x="300" y="2356"/>
                </a:cubicBezTo>
                <a:cubicBezTo>
                  <a:pt x="300" y="2348"/>
                  <a:pt x="300" y="2340"/>
                  <a:pt x="300" y="2325"/>
                </a:cubicBezTo>
                <a:cubicBezTo>
                  <a:pt x="300" y="2301"/>
                  <a:pt x="300" y="2293"/>
                  <a:pt x="308" y="2285"/>
                </a:cubicBezTo>
                <a:cubicBezTo>
                  <a:pt x="316" y="2277"/>
                  <a:pt x="316" y="2269"/>
                  <a:pt x="324" y="2253"/>
                </a:cubicBezTo>
                <a:cubicBezTo>
                  <a:pt x="332" y="2230"/>
                  <a:pt x="332" y="2214"/>
                  <a:pt x="324" y="2198"/>
                </a:cubicBezTo>
                <a:cubicBezTo>
                  <a:pt x="324" y="2190"/>
                  <a:pt x="324" y="2182"/>
                  <a:pt x="324" y="2167"/>
                </a:cubicBezTo>
                <a:cubicBezTo>
                  <a:pt x="324" y="2151"/>
                  <a:pt x="324" y="2135"/>
                  <a:pt x="332" y="2135"/>
                </a:cubicBezTo>
                <a:cubicBezTo>
                  <a:pt x="340" y="2135"/>
                  <a:pt x="348" y="2135"/>
                  <a:pt x="356" y="2143"/>
                </a:cubicBezTo>
                <a:cubicBezTo>
                  <a:pt x="372" y="2151"/>
                  <a:pt x="372" y="2158"/>
                  <a:pt x="387" y="2182"/>
                </a:cubicBezTo>
                <a:cubicBezTo>
                  <a:pt x="387" y="2190"/>
                  <a:pt x="395" y="2206"/>
                  <a:pt x="403" y="2222"/>
                </a:cubicBezTo>
                <a:cubicBezTo>
                  <a:pt x="419" y="2245"/>
                  <a:pt x="427" y="2269"/>
                  <a:pt x="427" y="2269"/>
                </a:cubicBezTo>
                <a:cubicBezTo>
                  <a:pt x="427" y="2269"/>
                  <a:pt x="427" y="2269"/>
                  <a:pt x="435" y="2269"/>
                </a:cubicBezTo>
                <a:cubicBezTo>
                  <a:pt x="435" y="2261"/>
                  <a:pt x="443" y="2261"/>
                  <a:pt x="451" y="2261"/>
                </a:cubicBezTo>
                <a:cubicBezTo>
                  <a:pt x="458" y="2261"/>
                  <a:pt x="458" y="2261"/>
                  <a:pt x="458" y="2261"/>
                </a:cubicBezTo>
                <a:cubicBezTo>
                  <a:pt x="458" y="2253"/>
                  <a:pt x="458" y="2245"/>
                  <a:pt x="451" y="2230"/>
                </a:cubicBezTo>
                <a:cubicBezTo>
                  <a:pt x="451" y="2222"/>
                  <a:pt x="451" y="2206"/>
                  <a:pt x="443" y="2198"/>
                </a:cubicBezTo>
                <a:cubicBezTo>
                  <a:pt x="443" y="2174"/>
                  <a:pt x="435" y="2151"/>
                  <a:pt x="435" y="2127"/>
                </a:cubicBezTo>
                <a:cubicBezTo>
                  <a:pt x="427" y="2111"/>
                  <a:pt x="427" y="2095"/>
                  <a:pt x="419" y="2087"/>
                </a:cubicBezTo>
                <a:cubicBezTo>
                  <a:pt x="419" y="2072"/>
                  <a:pt x="411" y="2064"/>
                  <a:pt x="411" y="2064"/>
                </a:cubicBezTo>
                <a:cubicBezTo>
                  <a:pt x="403" y="2056"/>
                  <a:pt x="395" y="2056"/>
                  <a:pt x="395" y="2048"/>
                </a:cubicBezTo>
                <a:cubicBezTo>
                  <a:pt x="387" y="2032"/>
                  <a:pt x="395" y="2024"/>
                  <a:pt x="403" y="2016"/>
                </a:cubicBezTo>
                <a:cubicBezTo>
                  <a:pt x="403" y="2008"/>
                  <a:pt x="419" y="2000"/>
                  <a:pt x="427" y="2000"/>
                </a:cubicBezTo>
                <a:cubicBezTo>
                  <a:pt x="435" y="2000"/>
                  <a:pt x="451" y="1993"/>
                  <a:pt x="451" y="1985"/>
                </a:cubicBezTo>
                <a:cubicBezTo>
                  <a:pt x="451" y="1977"/>
                  <a:pt x="451" y="1969"/>
                  <a:pt x="443" y="1961"/>
                </a:cubicBezTo>
                <a:cubicBezTo>
                  <a:pt x="427" y="1945"/>
                  <a:pt x="419" y="1937"/>
                  <a:pt x="395" y="1929"/>
                </a:cubicBezTo>
                <a:cubicBezTo>
                  <a:pt x="387" y="1929"/>
                  <a:pt x="387" y="1929"/>
                  <a:pt x="387" y="1945"/>
                </a:cubicBezTo>
                <a:cubicBezTo>
                  <a:pt x="387" y="1953"/>
                  <a:pt x="387" y="1969"/>
                  <a:pt x="379" y="1985"/>
                </a:cubicBezTo>
                <a:cubicBezTo>
                  <a:pt x="364" y="2000"/>
                  <a:pt x="372" y="2008"/>
                  <a:pt x="372" y="2016"/>
                </a:cubicBezTo>
                <a:cubicBezTo>
                  <a:pt x="372" y="2024"/>
                  <a:pt x="372" y="2032"/>
                  <a:pt x="372" y="2040"/>
                </a:cubicBezTo>
                <a:cubicBezTo>
                  <a:pt x="372" y="2064"/>
                  <a:pt x="356" y="2072"/>
                  <a:pt x="348" y="2072"/>
                </a:cubicBezTo>
                <a:cubicBezTo>
                  <a:pt x="340" y="2072"/>
                  <a:pt x="332" y="2072"/>
                  <a:pt x="332" y="2064"/>
                </a:cubicBezTo>
                <a:cubicBezTo>
                  <a:pt x="308" y="2056"/>
                  <a:pt x="292" y="2032"/>
                  <a:pt x="269" y="1977"/>
                </a:cubicBezTo>
                <a:cubicBezTo>
                  <a:pt x="261" y="1945"/>
                  <a:pt x="253" y="1945"/>
                  <a:pt x="245" y="1945"/>
                </a:cubicBezTo>
                <a:cubicBezTo>
                  <a:pt x="237" y="1945"/>
                  <a:pt x="237" y="1945"/>
                  <a:pt x="229" y="1945"/>
                </a:cubicBezTo>
                <a:cubicBezTo>
                  <a:pt x="221" y="1945"/>
                  <a:pt x="214" y="1945"/>
                  <a:pt x="198" y="1945"/>
                </a:cubicBezTo>
                <a:cubicBezTo>
                  <a:pt x="198" y="1945"/>
                  <a:pt x="182" y="1945"/>
                  <a:pt x="182" y="1937"/>
                </a:cubicBezTo>
                <a:cubicBezTo>
                  <a:pt x="182" y="1929"/>
                  <a:pt x="190" y="1921"/>
                  <a:pt x="214" y="1905"/>
                </a:cubicBezTo>
                <a:lnTo>
                  <a:pt x="214" y="1898"/>
                </a:lnTo>
                <a:cubicBezTo>
                  <a:pt x="229" y="1890"/>
                  <a:pt x="237" y="1850"/>
                  <a:pt x="229" y="1819"/>
                </a:cubicBezTo>
                <a:cubicBezTo>
                  <a:pt x="229" y="1803"/>
                  <a:pt x="229" y="1803"/>
                  <a:pt x="221" y="1795"/>
                </a:cubicBezTo>
                <a:cubicBezTo>
                  <a:pt x="221" y="1795"/>
                  <a:pt x="214" y="1787"/>
                  <a:pt x="214" y="1763"/>
                </a:cubicBezTo>
                <a:cubicBezTo>
                  <a:pt x="205" y="1755"/>
                  <a:pt x="205" y="1740"/>
                  <a:pt x="205" y="1740"/>
                </a:cubicBezTo>
                <a:cubicBezTo>
                  <a:pt x="205" y="1724"/>
                  <a:pt x="205" y="1724"/>
                  <a:pt x="190" y="1708"/>
                </a:cubicBezTo>
                <a:cubicBezTo>
                  <a:pt x="182" y="1708"/>
                  <a:pt x="182" y="1700"/>
                  <a:pt x="174" y="1700"/>
                </a:cubicBezTo>
                <a:cubicBezTo>
                  <a:pt x="166" y="1692"/>
                  <a:pt x="158" y="1684"/>
                  <a:pt x="150" y="1653"/>
                </a:cubicBezTo>
                <a:cubicBezTo>
                  <a:pt x="150" y="1621"/>
                  <a:pt x="142" y="1613"/>
                  <a:pt x="126" y="1597"/>
                </a:cubicBezTo>
                <a:cubicBezTo>
                  <a:pt x="119" y="1597"/>
                  <a:pt x="111" y="1589"/>
                  <a:pt x="111" y="1581"/>
                </a:cubicBezTo>
                <a:cubicBezTo>
                  <a:pt x="95" y="1574"/>
                  <a:pt x="95" y="1566"/>
                  <a:pt x="95" y="1550"/>
                </a:cubicBezTo>
                <a:cubicBezTo>
                  <a:pt x="95" y="1534"/>
                  <a:pt x="95" y="1510"/>
                  <a:pt x="63" y="1471"/>
                </a:cubicBezTo>
                <a:cubicBezTo>
                  <a:pt x="39" y="1439"/>
                  <a:pt x="39" y="1423"/>
                  <a:pt x="39" y="1423"/>
                </a:cubicBezTo>
                <a:cubicBezTo>
                  <a:pt x="39" y="1415"/>
                  <a:pt x="47" y="1415"/>
                  <a:pt x="47" y="1415"/>
                </a:cubicBezTo>
                <a:lnTo>
                  <a:pt x="55" y="1415"/>
                </a:lnTo>
                <a:lnTo>
                  <a:pt x="55" y="1408"/>
                </a:lnTo>
                <a:cubicBezTo>
                  <a:pt x="47" y="1384"/>
                  <a:pt x="55" y="1360"/>
                  <a:pt x="71" y="1328"/>
                </a:cubicBezTo>
                <a:cubicBezTo>
                  <a:pt x="71" y="1313"/>
                  <a:pt x="71" y="1313"/>
                  <a:pt x="71" y="1313"/>
                </a:cubicBezTo>
                <a:cubicBezTo>
                  <a:pt x="87" y="1281"/>
                  <a:pt x="87" y="1273"/>
                  <a:pt x="79" y="1241"/>
                </a:cubicBezTo>
                <a:cubicBezTo>
                  <a:pt x="71" y="1234"/>
                  <a:pt x="71" y="1234"/>
                  <a:pt x="71" y="1234"/>
                </a:cubicBezTo>
                <a:cubicBezTo>
                  <a:pt x="63" y="1202"/>
                  <a:pt x="71" y="1202"/>
                  <a:pt x="87" y="1186"/>
                </a:cubicBezTo>
                <a:cubicBezTo>
                  <a:pt x="95" y="1186"/>
                  <a:pt x="103" y="1178"/>
                  <a:pt x="111" y="1170"/>
                </a:cubicBezTo>
                <a:cubicBezTo>
                  <a:pt x="126" y="1155"/>
                  <a:pt x="126" y="1147"/>
                  <a:pt x="119" y="1123"/>
                </a:cubicBezTo>
                <a:cubicBezTo>
                  <a:pt x="119" y="1115"/>
                  <a:pt x="119" y="1099"/>
                  <a:pt x="119" y="1083"/>
                </a:cubicBezTo>
                <a:cubicBezTo>
                  <a:pt x="119" y="1076"/>
                  <a:pt x="119" y="1068"/>
                  <a:pt x="119" y="1060"/>
                </a:cubicBezTo>
                <a:cubicBezTo>
                  <a:pt x="119" y="1036"/>
                  <a:pt x="119" y="1028"/>
                  <a:pt x="111" y="981"/>
                </a:cubicBezTo>
                <a:cubicBezTo>
                  <a:pt x="103" y="949"/>
                  <a:pt x="95" y="933"/>
                  <a:pt x="87" y="925"/>
                </a:cubicBezTo>
                <a:cubicBezTo>
                  <a:pt x="87" y="910"/>
                  <a:pt x="79" y="902"/>
                  <a:pt x="71" y="878"/>
                </a:cubicBezTo>
                <a:cubicBezTo>
                  <a:pt x="63" y="846"/>
                  <a:pt x="55" y="846"/>
                  <a:pt x="47" y="838"/>
                </a:cubicBezTo>
                <a:cubicBezTo>
                  <a:pt x="39" y="830"/>
                  <a:pt x="32" y="823"/>
                  <a:pt x="24" y="799"/>
                </a:cubicBezTo>
                <a:cubicBezTo>
                  <a:pt x="0" y="767"/>
                  <a:pt x="0" y="759"/>
                  <a:pt x="8" y="736"/>
                </a:cubicBezTo>
                <a:cubicBezTo>
                  <a:pt x="8" y="728"/>
                  <a:pt x="16" y="712"/>
                  <a:pt x="16" y="696"/>
                </a:cubicBezTo>
                <a:cubicBezTo>
                  <a:pt x="16" y="657"/>
                  <a:pt x="24" y="649"/>
                  <a:pt x="39" y="641"/>
                </a:cubicBezTo>
                <a:cubicBezTo>
                  <a:pt x="47" y="633"/>
                  <a:pt x="55" y="633"/>
                  <a:pt x="55" y="625"/>
                </a:cubicBezTo>
                <a:cubicBezTo>
                  <a:pt x="71" y="609"/>
                  <a:pt x="95" y="577"/>
                  <a:pt x="119" y="562"/>
                </a:cubicBezTo>
                <a:cubicBezTo>
                  <a:pt x="126" y="554"/>
                  <a:pt x="126" y="546"/>
                  <a:pt x="134" y="546"/>
                </a:cubicBezTo>
                <a:cubicBezTo>
                  <a:pt x="142" y="538"/>
                  <a:pt x="142" y="530"/>
                  <a:pt x="150" y="514"/>
                </a:cubicBezTo>
                <a:cubicBezTo>
                  <a:pt x="150" y="506"/>
                  <a:pt x="150" y="498"/>
                  <a:pt x="158" y="491"/>
                </a:cubicBezTo>
                <a:cubicBezTo>
                  <a:pt x="158" y="467"/>
                  <a:pt x="166" y="467"/>
                  <a:pt x="174" y="459"/>
                </a:cubicBezTo>
                <a:cubicBezTo>
                  <a:pt x="174" y="459"/>
                  <a:pt x="182" y="451"/>
                  <a:pt x="190" y="435"/>
                </a:cubicBezTo>
                <a:cubicBezTo>
                  <a:pt x="198" y="419"/>
                  <a:pt x="198" y="404"/>
                  <a:pt x="190" y="396"/>
                </a:cubicBezTo>
                <a:cubicBezTo>
                  <a:pt x="190" y="388"/>
                  <a:pt x="190" y="372"/>
                  <a:pt x="190" y="364"/>
                </a:cubicBezTo>
                <a:cubicBezTo>
                  <a:pt x="198" y="340"/>
                  <a:pt x="221" y="324"/>
                  <a:pt x="237" y="309"/>
                </a:cubicBezTo>
                <a:cubicBezTo>
                  <a:pt x="237" y="301"/>
                  <a:pt x="245" y="301"/>
                  <a:pt x="245" y="301"/>
                </a:cubicBezTo>
                <a:cubicBezTo>
                  <a:pt x="253" y="293"/>
                  <a:pt x="253" y="285"/>
                  <a:pt x="253" y="277"/>
                </a:cubicBezTo>
                <a:cubicBezTo>
                  <a:pt x="253" y="277"/>
                  <a:pt x="253" y="261"/>
                  <a:pt x="253" y="246"/>
                </a:cubicBezTo>
                <a:cubicBezTo>
                  <a:pt x="253" y="222"/>
                  <a:pt x="261" y="214"/>
                  <a:pt x="269" y="206"/>
                </a:cubicBezTo>
                <a:cubicBezTo>
                  <a:pt x="277" y="198"/>
                  <a:pt x="277" y="190"/>
                  <a:pt x="285" y="182"/>
                </a:cubicBezTo>
                <a:cubicBezTo>
                  <a:pt x="292" y="158"/>
                  <a:pt x="285" y="151"/>
                  <a:pt x="269" y="143"/>
                </a:cubicBezTo>
                <a:cubicBezTo>
                  <a:pt x="261" y="135"/>
                  <a:pt x="253" y="119"/>
                  <a:pt x="245" y="103"/>
                </a:cubicBezTo>
                <a:cubicBezTo>
                  <a:pt x="237" y="95"/>
                  <a:pt x="229" y="80"/>
                  <a:pt x="237" y="71"/>
                </a:cubicBezTo>
                <a:cubicBezTo>
                  <a:pt x="245" y="48"/>
                  <a:pt x="269" y="32"/>
                  <a:pt x="269" y="32"/>
                </a:cubicBezTo>
                <a:lnTo>
                  <a:pt x="269" y="32"/>
                </a:lnTo>
                <a:cubicBezTo>
                  <a:pt x="269" y="32"/>
                  <a:pt x="285" y="32"/>
                  <a:pt x="292" y="24"/>
                </a:cubicBezTo>
                <a:cubicBezTo>
                  <a:pt x="300" y="16"/>
                  <a:pt x="300" y="8"/>
                  <a:pt x="300" y="8"/>
                </a:cubicBezTo>
                <a:cubicBezTo>
                  <a:pt x="292" y="0"/>
                  <a:pt x="292" y="0"/>
                  <a:pt x="292" y="0"/>
                </a:cubicBezTo>
                <a:cubicBezTo>
                  <a:pt x="300" y="0"/>
                  <a:pt x="300" y="0"/>
                  <a:pt x="300" y="0"/>
                </a:cubicBezTo>
                <a:cubicBezTo>
                  <a:pt x="538" y="71"/>
                  <a:pt x="1035" y="206"/>
                  <a:pt x="1684" y="364"/>
                </a:cubicBezTo>
                <a:cubicBezTo>
                  <a:pt x="1692" y="364"/>
                  <a:pt x="1692" y="364"/>
                  <a:pt x="1692" y="364"/>
                </a:cubicBezTo>
                <a:cubicBezTo>
                  <a:pt x="1336" y="1755"/>
                  <a:pt x="1336" y="1755"/>
                  <a:pt x="1336" y="1755"/>
                </a:cubicBezTo>
                <a:cubicBezTo>
                  <a:pt x="2933" y="4039"/>
                  <a:pt x="2933" y="4039"/>
                  <a:pt x="2933" y="4039"/>
                </a:cubicBezTo>
                <a:lnTo>
                  <a:pt x="2933" y="4039"/>
                </a:lnTo>
                <a:cubicBezTo>
                  <a:pt x="2933" y="4055"/>
                  <a:pt x="2933" y="4063"/>
                  <a:pt x="2925" y="4086"/>
                </a:cubicBezTo>
                <a:cubicBezTo>
                  <a:pt x="2925" y="4110"/>
                  <a:pt x="2933" y="4118"/>
                  <a:pt x="2941" y="4134"/>
                </a:cubicBezTo>
                <a:cubicBezTo>
                  <a:pt x="2949" y="4142"/>
                  <a:pt x="2957" y="4150"/>
                  <a:pt x="2965" y="4158"/>
                </a:cubicBezTo>
                <a:cubicBezTo>
                  <a:pt x="2965" y="4166"/>
                  <a:pt x="2972" y="4173"/>
                  <a:pt x="2972" y="4181"/>
                </a:cubicBezTo>
                <a:cubicBezTo>
                  <a:pt x="2980" y="4197"/>
                  <a:pt x="2988" y="4213"/>
                  <a:pt x="2996" y="4237"/>
                </a:cubicBezTo>
                <a:cubicBezTo>
                  <a:pt x="2996" y="4260"/>
                  <a:pt x="3020" y="4324"/>
                  <a:pt x="3044" y="4339"/>
                </a:cubicBezTo>
                <a:cubicBezTo>
                  <a:pt x="3051" y="4339"/>
                  <a:pt x="3059" y="4355"/>
                  <a:pt x="3067" y="4371"/>
                </a:cubicBezTo>
                <a:cubicBezTo>
                  <a:pt x="3067" y="4387"/>
                  <a:pt x="3067" y="4403"/>
                  <a:pt x="3059" y="4411"/>
                </a:cubicBezTo>
                <a:cubicBezTo>
                  <a:pt x="3051" y="4426"/>
                  <a:pt x="3044" y="4426"/>
                  <a:pt x="3036" y="4434"/>
                </a:cubicBezTo>
                <a:cubicBezTo>
                  <a:pt x="3028" y="4434"/>
                  <a:pt x="3012" y="4442"/>
                  <a:pt x="2996" y="4450"/>
                </a:cubicBezTo>
                <a:cubicBezTo>
                  <a:pt x="2980" y="4458"/>
                  <a:pt x="2965" y="4474"/>
                  <a:pt x="2957" y="4490"/>
                </a:cubicBezTo>
                <a:cubicBezTo>
                  <a:pt x="2941" y="4506"/>
                  <a:pt x="2925" y="4521"/>
                  <a:pt x="2901" y="4529"/>
                </a:cubicBezTo>
                <a:cubicBezTo>
                  <a:pt x="2878" y="4545"/>
                  <a:pt x="2885" y="4561"/>
                  <a:pt x="2885" y="4584"/>
                </a:cubicBezTo>
                <a:cubicBezTo>
                  <a:pt x="2885" y="4592"/>
                  <a:pt x="2893" y="4608"/>
                  <a:pt x="2885" y="4632"/>
                </a:cubicBezTo>
                <a:cubicBezTo>
                  <a:pt x="2878" y="4671"/>
                  <a:pt x="2846" y="4719"/>
                  <a:pt x="2830" y="4750"/>
                </a:cubicBezTo>
                <a:cubicBezTo>
                  <a:pt x="2822" y="4758"/>
                  <a:pt x="2822" y="4758"/>
                  <a:pt x="2814" y="4766"/>
                </a:cubicBezTo>
                <a:cubicBezTo>
                  <a:pt x="2807" y="4774"/>
                  <a:pt x="2798" y="4782"/>
                  <a:pt x="2783" y="4782"/>
                </a:cubicBezTo>
                <a:cubicBezTo>
                  <a:pt x="2775" y="4790"/>
                  <a:pt x="2759" y="4790"/>
                  <a:pt x="2751" y="4806"/>
                </a:cubicBezTo>
                <a:cubicBezTo>
                  <a:pt x="2743" y="4822"/>
                  <a:pt x="2751" y="4830"/>
                  <a:pt x="2751" y="4845"/>
                </a:cubicBezTo>
                <a:cubicBezTo>
                  <a:pt x="2759" y="4853"/>
                  <a:pt x="2767" y="4869"/>
                  <a:pt x="2767" y="4885"/>
                </a:cubicBezTo>
                <a:cubicBezTo>
                  <a:pt x="2767" y="4908"/>
                  <a:pt x="2759" y="4908"/>
                  <a:pt x="2751" y="4917"/>
                </a:cubicBezTo>
                <a:cubicBezTo>
                  <a:pt x="2751" y="4917"/>
                  <a:pt x="2751" y="4917"/>
                  <a:pt x="2751" y="4932"/>
                </a:cubicBezTo>
                <a:cubicBezTo>
                  <a:pt x="2751" y="4940"/>
                  <a:pt x="2751" y="4948"/>
                  <a:pt x="2767" y="4948"/>
                </a:cubicBezTo>
                <a:cubicBezTo>
                  <a:pt x="2775" y="4948"/>
                  <a:pt x="2783" y="4948"/>
                  <a:pt x="2798" y="4956"/>
                </a:cubicBezTo>
                <a:cubicBezTo>
                  <a:pt x="2822" y="4964"/>
                  <a:pt x="2822" y="4972"/>
                  <a:pt x="2830" y="5011"/>
                </a:cubicBezTo>
                <a:lnTo>
                  <a:pt x="2830" y="5011"/>
                </a:lnTo>
                <a:cubicBezTo>
                  <a:pt x="2830" y="5035"/>
                  <a:pt x="2822" y="5043"/>
                  <a:pt x="2807" y="5043"/>
                </a:cubicBezTo>
                <a:cubicBezTo>
                  <a:pt x="2798" y="5051"/>
                  <a:pt x="2798" y="5051"/>
                  <a:pt x="2791" y="5067"/>
                </a:cubicBezTo>
                <a:cubicBezTo>
                  <a:pt x="2791" y="5098"/>
                  <a:pt x="2743" y="5098"/>
                  <a:pt x="2727" y="5098"/>
                </a:cubicBezTo>
                <a:cubicBezTo>
                  <a:pt x="2719" y="5098"/>
                  <a:pt x="2704" y="5106"/>
                  <a:pt x="2688" y="5106"/>
                </a:cubicBezTo>
                <a:close/>
                <a:moveTo>
                  <a:pt x="1723" y="4980"/>
                </a:moveTo>
                <a:lnTo>
                  <a:pt x="1723" y="4980"/>
                </a:lnTo>
                <a:cubicBezTo>
                  <a:pt x="1881" y="4996"/>
                  <a:pt x="2632" y="5083"/>
                  <a:pt x="2672" y="5083"/>
                </a:cubicBezTo>
                <a:cubicBezTo>
                  <a:pt x="2680" y="5090"/>
                  <a:pt x="2688" y="5090"/>
                  <a:pt x="2696" y="5098"/>
                </a:cubicBezTo>
                <a:cubicBezTo>
                  <a:pt x="2704" y="5098"/>
                  <a:pt x="2719" y="5090"/>
                  <a:pt x="2727" y="5090"/>
                </a:cubicBezTo>
                <a:cubicBezTo>
                  <a:pt x="2743" y="5090"/>
                  <a:pt x="2783" y="5090"/>
                  <a:pt x="2783" y="5067"/>
                </a:cubicBezTo>
                <a:cubicBezTo>
                  <a:pt x="2791" y="5051"/>
                  <a:pt x="2798" y="5043"/>
                  <a:pt x="2807" y="5043"/>
                </a:cubicBezTo>
                <a:cubicBezTo>
                  <a:pt x="2814" y="5035"/>
                  <a:pt x="2822" y="5035"/>
                  <a:pt x="2822" y="5011"/>
                </a:cubicBezTo>
                <a:lnTo>
                  <a:pt x="2822" y="5011"/>
                </a:lnTo>
                <a:cubicBezTo>
                  <a:pt x="2814" y="4972"/>
                  <a:pt x="2814" y="4972"/>
                  <a:pt x="2791" y="4956"/>
                </a:cubicBezTo>
                <a:cubicBezTo>
                  <a:pt x="2783" y="4956"/>
                  <a:pt x="2775" y="4956"/>
                  <a:pt x="2767" y="4956"/>
                </a:cubicBezTo>
                <a:cubicBezTo>
                  <a:pt x="2751" y="4948"/>
                  <a:pt x="2743" y="4948"/>
                  <a:pt x="2743" y="4932"/>
                </a:cubicBezTo>
                <a:cubicBezTo>
                  <a:pt x="2743" y="4917"/>
                  <a:pt x="2743" y="4917"/>
                  <a:pt x="2751" y="4908"/>
                </a:cubicBezTo>
                <a:cubicBezTo>
                  <a:pt x="2751" y="4908"/>
                  <a:pt x="2759" y="4901"/>
                  <a:pt x="2759" y="4885"/>
                </a:cubicBezTo>
                <a:cubicBezTo>
                  <a:pt x="2759" y="4869"/>
                  <a:pt x="2751" y="4861"/>
                  <a:pt x="2751" y="4845"/>
                </a:cubicBezTo>
                <a:cubicBezTo>
                  <a:pt x="2743" y="4830"/>
                  <a:pt x="2735" y="4822"/>
                  <a:pt x="2743" y="4806"/>
                </a:cubicBezTo>
                <a:cubicBezTo>
                  <a:pt x="2751" y="4782"/>
                  <a:pt x="2767" y="4782"/>
                  <a:pt x="2783" y="4774"/>
                </a:cubicBezTo>
                <a:cubicBezTo>
                  <a:pt x="2798" y="4774"/>
                  <a:pt x="2807" y="4766"/>
                  <a:pt x="2814" y="4758"/>
                </a:cubicBezTo>
                <a:cubicBezTo>
                  <a:pt x="2814" y="4758"/>
                  <a:pt x="2814" y="4750"/>
                  <a:pt x="2822" y="4743"/>
                </a:cubicBezTo>
                <a:cubicBezTo>
                  <a:pt x="2838" y="4711"/>
                  <a:pt x="2870" y="4664"/>
                  <a:pt x="2878" y="4632"/>
                </a:cubicBezTo>
                <a:cubicBezTo>
                  <a:pt x="2885" y="4608"/>
                  <a:pt x="2878" y="4600"/>
                  <a:pt x="2878" y="4584"/>
                </a:cubicBezTo>
                <a:cubicBezTo>
                  <a:pt x="2878" y="4561"/>
                  <a:pt x="2870" y="4537"/>
                  <a:pt x="2901" y="4521"/>
                </a:cubicBezTo>
                <a:cubicBezTo>
                  <a:pt x="2917" y="4513"/>
                  <a:pt x="2933" y="4497"/>
                  <a:pt x="2949" y="4482"/>
                </a:cubicBezTo>
                <a:cubicBezTo>
                  <a:pt x="2965" y="4466"/>
                  <a:pt x="2980" y="4450"/>
                  <a:pt x="2996" y="4442"/>
                </a:cubicBezTo>
                <a:cubicBezTo>
                  <a:pt x="3012" y="4434"/>
                  <a:pt x="3020" y="4426"/>
                  <a:pt x="3028" y="4426"/>
                </a:cubicBezTo>
                <a:cubicBezTo>
                  <a:pt x="3044" y="4418"/>
                  <a:pt x="3051" y="4418"/>
                  <a:pt x="3051" y="4411"/>
                </a:cubicBezTo>
                <a:cubicBezTo>
                  <a:pt x="3059" y="4403"/>
                  <a:pt x="3059" y="4387"/>
                  <a:pt x="3059" y="4371"/>
                </a:cubicBezTo>
                <a:cubicBezTo>
                  <a:pt x="3051" y="4355"/>
                  <a:pt x="3044" y="4347"/>
                  <a:pt x="3036" y="4339"/>
                </a:cubicBezTo>
                <a:cubicBezTo>
                  <a:pt x="3012" y="4331"/>
                  <a:pt x="2988" y="4260"/>
                  <a:pt x="2988" y="4237"/>
                </a:cubicBezTo>
                <a:cubicBezTo>
                  <a:pt x="2980" y="4213"/>
                  <a:pt x="2980" y="4205"/>
                  <a:pt x="2965" y="4181"/>
                </a:cubicBezTo>
                <a:cubicBezTo>
                  <a:pt x="2965" y="4181"/>
                  <a:pt x="2957" y="4173"/>
                  <a:pt x="2957" y="4166"/>
                </a:cubicBezTo>
                <a:cubicBezTo>
                  <a:pt x="2949" y="4150"/>
                  <a:pt x="2941" y="4142"/>
                  <a:pt x="2933" y="4134"/>
                </a:cubicBezTo>
                <a:cubicBezTo>
                  <a:pt x="2925" y="4126"/>
                  <a:pt x="2917" y="4110"/>
                  <a:pt x="2917" y="4078"/>
                </a:cubicBezTo>
                <a:cubicBezTo>
                  <a:pt x="2925" y="4063"/>
                  <a:pt x="2925" y="4055"/>
                  <a:pt x="2925" y="4039"/>
                </a:cubicBezTo>
                <a:cubicBezTo>
                  <a:pt x="1328" y="1763"/>
                  <a:pt x="1328" y="1763"/>
                  <a:pt x="1328" y="1763"/>
                </a:cubicBezTo>
                <a:cubicBezTo>
                  <a:pt x="1684" y="372"/>
                  <a:pt x="1684" y="372"/>
                  <a:pt x="1684" y="372"/>
                </a:cubicBezTo>
                <a:cubicBezTo>
                  <a:pt x="1035" y="214"/>
                  <a:pt x="545" y="80"/>
                  <a:pt x="308" y="8"/>
                </a:cubicBezTo>
                <a:cubicBezTo>
                  <a:pt x="308" y="16"/>
                  <a:pt x="300" y="24"/>
                  <a:pt x="300" y="24"/>
                </a:cubicBezTo>
                <a:cubicBezTo>
                  <a:pt x="292" y="40"/>
                  <a:pt x="277" y="40"/>
                  <a:pt x="269" y="40"/>
                </a:cubicBezTo>
                <a:cubicBezTo>
                  <a:pt x="269" y="40"/>
                  <a:pt x="245" y="56"/>
                  <a:pt x="245" y="71"/>
                </a:cubicBezTo>
                <a:cubicBezTo>
                  <a:pt x="237" y="80"/>
                  <a:pt x="245" y="95"/>
                  <a:pt x="245" y="103"/>
                </a:cubicBezTo>
                <a:cubicBezTo>
                  <a:pt x="261" y="119"/>
                  <a:pt x="269" y="127"/>
                  <a:pt x="277" y="135"/>
                </a:cubicBezTo>
                <a:cubicBezTo>
                  <a:pt x="292" y="151"/>
                  <a:pt x="300" y="158"/>
                  <a:pt x="292" y="182"/>
                </a:cubicBezTo>
                <a:cubicBezTo>
                  <a:pt x="285" y="198"/>
                  <a:pt x="277" y="206"/>
                  <a:pt x="277" y="214"/>
                </a:cubicBezTo>
                <a:cubicBezTo>
                  <a:pt x="269" y="222"/>
                  <a:pt x="261" y="230"/>
                  <a:pt x="261" y="246"/>
                </a:cubicBezTo>
                <a:cubicBezTo>
                  <a:pt x="261" y="261"/>
                  <a:pt x="261" y="269"/>
                  <a:pt x="261" y="277"/>
                </a:cubicBezTo>
                <a:cubicBezTo>
                  <a:pt x="261" y="285"/>
                  <a:pt x="261" y="293"/>
                  <a:pt x="253" y="309"/>
                </a:cubicBezTo>
                <a:cubicBezTo>
                  <a:pt x="245" y="309"/>
                  <a:pt x="245" y="309"/>
                  <a:pt x="237" y="309"/>
                </a:cubicBezTo>
                <a:cubicBezTo>
                  <a:pt x="221" y="324"/>
                  <a:pt x="205" y="340"/>
                  <a:pt x="198" y="364"/>
                </a:cubicBezTo>
                <a:cubicBezTo>
                  <a:pt x="198" y="372"/>
                  <a:pt x="198" y="380"/>
                  <a:pt x="198" y="396"/>
                </a:cubicBezTo>
                <a:cubicBezTo>
                  <a:pt x="205" y="404"/>
                  <a:pt x="205" y="419"/>
                  <a:pt x="198" y="443"/>
                </a:cubicBezTo>
                <a:cubicBezTo>
                  <a:pt x="182" y="459"/>
                  <a:pt x="182" y="459"/>
                  <a:pt x="174" y="467"/>
                </a:cubicBezTo>
                <a:cubicBezTo>
                  <a:pt x="174" y="467"/>
                  <a:pt x="166" y="475"/>
                  <a:pt x="166" y="491"/>
                </a:cubicBezTo>
                <a:cubicBezTo>
                  <a:pt x="158" y="498"/>
                  <a:pt x="158" y="506"/>
                  <a:pt x="158" y="514"/>
                </a:cubicBezTo>
                <a:cubicBezTo>
                  <a:pt x="150" y="530"/>
                  <a:pt x="150" y="538"/>
                  <a:pt x="142" y="554"/>
                </a:cubicBezTo>
                <a:cubicBezTo>
                  <a:pt x="134" y="554"/>
                  <a:pt x="126" y="562"/>
                  <a:pt x="119" y="570"/>
                </a:cubicBezTo>
                <a:cubicBezTo>
                  <a:pt x="103" y="586"/>
                  <a:pt x="71" y="609"/>
                  <a:pt x="63" y="633"/>
                </a:cubicBezTo>
                <a:cubicBezTo>
                  <a:pt x="55" y="641"/>
                  <a:pt x="47" y="641"/>
                  <a:pt x="47" y="649"/>
                </a:cubicBezTo>
                <a:cubicBezTo>
                  <a:pt x="32" y="657"/>
                  <a:pt x="24" y="664"/>
                  <a:pt x="24" y="696"/>
                </a:cubicBezTo>
                <a:cubicBezTo>
                  <a:pt x="24" y="712"/>
                  <a:pt x="16" y="728"/>
                  <a:pt x="16" y="736"/>
                </a:cubicBezTo>
                <a:cubicBezTo>
                  <a:pt x="8" y="759"/>
                  <a:pt x="8" y="767"/>
                  <a:pt x="24" y="799"/>
                </a:cubicBezTo>
                <a:cubicBezTo>
                  <a:pt x="39" y="815"/>
                  <a:pt x="47" y="823"/>
                  <a:pt x="55" y="830"/>
                </a:cubicBezTo>
                <a:cubicBezTo>
                  <a:pt x="63" y="838"/>
                  <a:pt x="71" y="846"/>
                  <a:pt x="79" y="878"/>
                </a:cubicBezTo>
                <a:cubicBezTo>
                  <a:pt x="87" y="894"/>
                  <a:pt x="87" y="910"/>
                  <a:pt x="95" y="917"/>
                </a:cubicBezTo>
                <a:cubicBezTo>
                  <a:pt x="103" y="933"/>
                  <a:pt x="111" y="941"/>
                  <a:pt x="119" y="973"/>
                </a:cubicBezTo>
                <a:cubicBezTo>
                  <a:pt x="126" y="1028"/>
                  <a:pt x="126" y="1036"/>
                  <a:pt x="126" y="1060"/>
                </a:cubicBezTo>
                <a:cubicBezTo>
                  <a:pt x="126" y="1068"/>
                  <a:pt x="126" y="1076"/>
                  <a:pt x="126" y="1083"/>
                </a:cubicBezTo>
                <a:cubicBezTo>
                  <a:pt x="119" y="1099"/>
                  <a:pt x="126" y="1115"/>
                  <a:pt x="126" y="1123"/>
                </a:cubicBezTo>
                <a:cubicBezTo>
                  <a:pt x="134" y="1147"/>
                  <a:pt x="134" y="1163"/>
                  <a:pt x="111" y="1178"/>
                </a:cubicBezTo>
                <a:cubicBezTo>
                  <a:pt x="103" y="1186"/>
                  <a:pt x="95" y="1186"/>
                  <a:pt x="95" y="1194"/>
                </a:cubicBezTo>
                <a:cubicBezTo>
                  <a:pt x="79" y="1202"/>
                  <a:pt x="71" y="1210"/>
                  <a:pt x="79" y="1234"/>
                </a:cubicBezTo>
                <a:cubicBezTo>
                  <a:pt x="87" y="1241"/>
                  <a:pt x="87" y="1241"/>
                  <a:pt x="87" y="1241"/>
                </a:cubicBezTo>
                <a:cubicBezTo>
                  <a:pt x="95" y="1273"/>
                  <a:pt x="95" y="1281"/>
                  <a:pt x="79" y="1321"/>
                </a:cubicBezTo>
                <a:cubicBezTo>
                  <a:pt x="79" y="1328"/>
                  <a:pt x="79" y="1328"/>
                  <a:pt x="79" y="1328"/>
                </a:cubicBezTo>
                <a:cubicBezTo>
                  <a:pt x="63" y="1360"/>
                  <a:pt x="55" y="1384"/>
                  <a:pt x="63" y="1408"/>
                </a:cubicBezTo>
                <a:lnTo>
                  <a:pt x="63" y="1415"/>
                </a:lnTo>
                <a:cubicBezTo>
                  <a:pt x="55" y="1423"/>
                  <a:pt x="55" y="1423"/>
                  <a:pt x="47" y="1423"/>
                </a:cubicBezTo>
                <a:lnTo>
                  <a:pt x="47" y="1423"/>
                </a:lnTo>
                <a:cubicBezTo>
                  <a:pt x="47" y="1423"/>
                  <a:pt x="47" y="1439"/>
                  <a:pt x="71" y="1463"/>
                </a:cubicBezTo>
                <a:cubicBezTo>
                  <a:pt x="103" y="1510"/>
                  <a:pt x="103" y="1534"/>
                  <a:pt x="103" y="1550"/>
                </a:cubicBezTo>
                <a:cubicBezTo>
                  <a:pt x="103" y="1558"/>
                  <a:pt x="103" y="1566"/>
                  <a:pt x="111" y="1581"/>
                </a:cubicBezTo>
                <a:cubicBezTo>
                  <a:pt x="119" y="1589"/>
                  <a:pt x="126" y="1589"/>
                  <a:pt x="126" y="1597"/>
                </a:cubicBezTo>
                <a:cubicBezTo>
                  <a:pt x="142" y="1613"/>
                  <a:pt x="150" y="1621"/>
                  <a:pt x="158" y="1653"/>
                </a:cubicBezTo>
                <a:cubicBezTo>
                  <a:pt x="166" y="1684"/>
                  <a:pt x="174" y="1684"/>
                  <a:pt x="182" y="1692"/>
                </a:cubicBezTo>
                <a:cubicBezTo>
                  <a:pt x="182" y="1692"/>
                  <a:pt x="190" y="1700"/>
                  <a:pt x="198" y="1700"/>
                </a:cubicBezTo>
                <a:cubicBezTo>
                  <a:pt x="214" y="1716"/>
                  <a:pt x="214" y="1724"/>
                  <a:pt x="214" y="1740"/>
                </a:cubicBezTo>
                <a:cubicBezTo>
                  <a:pt x="214" y="1740"/>
                  <a:pt x="214" y="1747"/>
                  <a:pt x="214" y="1763"/>
                </a:cubicBezTo>
                <a:cubicBezTo>
                  <a:pt x="221" y="1787"/>
                  <a:pt x="221" y="1787"/>
                  <a:pt x="229" y="1787"/>
                </a:cubicBezTo>
                <a:cubicBezTo>
                  <a:pt x="237" y="1795"/>
                  <a:pt x="237" y="1803"/>
                  <a:pt x="237" y="1819"/>
                </a:cubicBezTo>
                <a:cubicBezTo>
                  <a:pt x="245" y="1850"/>
                  <a:pt x="237" y="1890"/>
                  <a:pt x="221" y="1905"/>
                </a:cubicBezTo>
                <a:lnTo>
                  <a:pt x="214" y="1905"/>
                </a:lnTo>
                <a:cubicBezTo>
                  <a:pt x="205" y="1914"/>
                  <a:pt x="190" y="1929"/>
                  <a:pt x="190" y="1937"/>
                </a:cubicBezTo>
                <a:cubicBezTo>
                  <a:pt x="190" y="1937"/>
                  <a:pt x="190" y="1937"/>
                  <a:pt x="205" y="1937"/>
                </a:cubicBezTo>
                <a:cubicBezTo>
                  <a:pt x="214" y="1937"/>
                  <a:pt x="221" y="1937"/>
                  <a:pt x="229" y="1937"/>
                </a:cubicBezTo>
                <a:cubicBezTo>
                  <a:pt x="237" y="1937"/>
                  <a:pt x="237" y="1937"/>
                  <a:pt x="245" y="1937"/>
                </a:cubicBezTo>
                <a:cubicBezTo>
                  <a:pt x="261" y="1937"/>
                  <a:pt x="269" y="1945"/>
                  <a:pt x="277" y="1977"/>
                </a:cubicBezTo>
                <a:cubicBezTo>
                  <a:pt x="300" y="2024"/>
                  <a:pt x="316" y="2056"/>
                  <a:pt x="332" y="2056"/>
                </a:cubicBezTo>
                <a:cubicBezTo>
                  <a:pt x="332" y="2064"/>
                  <a:pt x="340" y="2064"/>
                  <a:pt x="348" y="2064"/>
                </a:cubicBezTo>
                <a:cubicBezTo>
                  <a:pt x="356" y="2064"/>
                  <a:pt x="364" y="2064"/>
                  <a:pt x="364" y="2040"/>
                </a:cubicBezTo>
                <a:cubicBezTo>
                  <a:pt x="364" y="2032"/>
                  <a:pt x="364" y="2024"/>
                  <a:pt x="364" y="2024"/>
                </a:cubicBezTo>
                <a:cubicBezTo>
                  <a:pt x="364" y="2008"/>
                  <a:pt x="364" y="2000"/>
                  <a:pt x="372" y="1985"/>
                </a:cubicBezTo>
                <a:cubicBezTo>
                  <a:pt x="379" y="1969"/>
                  <a:pt x="379" y="1953"/>
                  <a:pt x="379" y="1945"/>
                </a:cubicBezTo>
                <a:cubicBezTo>
                  <a:pt x="379" y="1937"/>
                  <a:pt x="379" y="1921"/>
                  <a:pt x="395" y="1921"/>
                </a:cubicBezTo>
                <a:cubicBezTo>
                  <a:pt x="395" y="1921"/>
                  <a:pt x="395" y="1921"/>
                  <a:pt x="395" y="1929"/>
                </a:cubicBezTo>
                <a:cubicBezTo>
                  <a:pt x="419" y="1929"/>
                  <a:pt x="427" y="1937"/>
                  <a:pt x="451" y="1961"/>
                </a:cubicBezTo>
                <a:cubicBezTo>
                  <a:pt x="458" y="1969"/>
                  <a:pt x="458" y="1977"/>
                  <a:pt x="458" y="1985"/>
                </a:cubicBezTo>
                <a:cubicBezTo>
                  <a:pt x="451" y="2000"/>
                  <a:pt x="443" y="2008"/>
                  <a:pt x="427" y="2008"/>
                </a:cubicBezTo>
                <a:cubicBezTo>
                  <a:pt x="419" y="2008"/>
                  <a:pt x="411" y="2016"/>
                  <a:pt x="403" y="2016"/>
                </a:cubicBezTo>
                <a:cubicBezTo>
                  <a:pt x="403" y="2024"/>
                  <a:pt x="395" y="2032"/>
                  <a:pt x="403" y="2048"/>
                </a:cubicBezTo>
                <a:cubicBezTo>
                  <a:pt x="403" y="2048"/>
                  <a:pt x="403" y="2056"/>
                  <a:pt x="411" y="2056"/>
                </a:cubicBezTo>
                <a:cubicBezTo>
                  <a:pt x="419" y="2064"/>
                  <a:pt x="427" y="2064"/>
                  <a:pt x="427" y="2087"/>
                </a:cubicBezTo>
                <a:cubicBezTo>
                  <a:pt x="435" y="2095"/>
                  <a:pt x="435" y="2111"/>
                  <a:pt x="435" y="2127"/>
                </a:cubicBezTo>
                <a:cubicBezTo>
                  <a:pt x="443" y="2151"/>
                  <a:pt x="451" y="2174"/>
                  <a:pt x="451" y="2198"/>
                </a:cubicBezTo>
                <a:cubicBezTo>
                  <a:pt x="451" y="2206"/>
                  <a:pt x="458" y="2222"/>
                  <a:pt x="458" y="2230"/>
                </a:cubicBezTo>
                <a:cubicBezTo>
                  <a:pt x="466" y="2245"/>
                  <a:pt x="466" y="2253"/>
                  <a:pt x="458" y="2261"/>
                </a:cubicBezTo>
                <a:cubicBezTo>
                  <a:pt x="458" y="2269"/>
                  <a:pt x="458" y="2269"/>
                  <a:pt x="451" y="2269"/>
                </a:cubicBezTo>
                <a:cubicBezTo>
                  <a:pt x="443" y="2269"/>
                  <a:pt x="435" y="2269"/>
                  <a:pt x="435" y="2269"/>
                </a:cubicBezTo>
                <a:cubicBezTo>
                  <a:pt x="435" y="2277"/>
                  <a:pt x="435" y="2277"/>
                  <a:pt x="427" y="2277"/>
                </a:cubicBezTo>
                <a:cubicBezTo>
                  <a:pt x="419" y="2277"/>
                  <a:pt x="419" y="2269"/>
                  <a:pt x="395" y="2230"/>
                </a:cubicBezTo>
                <a:cubicBezTo>
                  <a:pt x="387" y="2206"/>
                  <a:pt x="379" y="2198"/>
                  <a:pt x="379" y="2182"/>
                </a:cubicBezTo>
                <a:cubicBezTo>
                  <a:pt x="364" y="2158"/>
                  <a:pt x="364" y="2158"/>
                  <a:pt x="348" y="2151"/>
                </a:cubicBezTo>
                <a:cubicBezTo>
                  <a:pt x="340" y="2143"/>
                  <a:pt x="340" y="2143"/>
                  <a:pt x="332" y="2143"/>
                </a:cubicBezTo>
                <a:cubicBezTo>
                  <a:pt x="332" y="2143"/>
                  <a:pt x="324" y="2143"/>
                  <a:pt x="324" y="2167"/>
                </a:cubicBezTo>
                <a:cubicBezTo>
                  <a:pt x="324" y="2182"/>
                  <a:pt x="332" y="2190"/>
                  <a:pt x="332" y="2198"/>
                </a:cubicBezTo>
                <a:cubicBezTo>
                  <a:pt x="332" y="2214"/>
                  <a:pt x="340" y="2230"/>
                  <a:pt x="332" y="2253"/>
                </a:cubicBezTo>
                <a:cubicBezTo>
                  <a:pt x="324" y="2269"/>
                  <a:pt x="316" y="2277"/>
                  <a:pt x="316" y="2285"/>
                </a:cubicBezTo>
                <a:cubicBezTo>
                  <a:pt x="308" y="2301"/>
                  <a:pt x="308" y="2301"/>
                  <a:pt x="308" y="2325"/>
                </a:cubicBezTo>
                <a:cubicBezTo>
                  <a:pt x="308" y="2340"/>
                  <a:pt x="308" y="2348"/>
                  <a:pt x="308" y="2356"/>
                </a:cubicBezTo>
                <a:cubicBezTo>
                  <a:pt x="308" y="2388"/>
                  <a:pt x="300" y="2411"/>
                  <a:pt x="324" y="2435"/>
                </a:cubicBezTo>
                <a:cubicBezTo>
                  <a:pt x="332" y="2451"/>
                  <a:pt x="340" y="2459"/>
                  <a:pt x="348" y="2459"/>
                </a:cubicBezTo>
                <a:cubicBezTo>
                  <a:pt x="356" y="2467"/>
                  <a:pt x="356" y="2467"/>
                  <a:pt x="379" y="2498"/>
                </a:cubicBezTo>
                <a:cubicBezTo>
                  <a:pt x="395" y="2514"/>
                  <a:pt x="395" y="2522"/>
                  <a:pt x="403" y="2522"/>
                </a:cubicBezTo>
                <a:cubicBezTo>
                  <a:pt x="403" y="2522"/>
                  <a:pt x="403" y="2522"/>
                  <a:pt x="411" y="2522"/>
                </a:cubicBezTo>
                <a:cubicBezTo>
                  <a:pt x="411" y="2522"/>
                  <a:pt x="411" y="2522"/>
                  <a:pt x="419" y="2522"/>
                </a:cubicBezTo>
                <a:cubicBezTo>
                  <a:pt x="427" y="2522"/>
                  <a:pt x="427" y="2522"/>
                  <a:pt x="435" y="2522"/>
                </a:cubicBezTo>
                <a:cubicBezTo>
                  <a:pt x="443" y="2522"/>
                  <a:pt x="451" y="2522"/>
                  <a:pt x="458" y="2522"/>
                </a:cubicBezTo>
                <a:cubicBezTo>
                  <a:pt x="466" y="2530"/>
                  <a:pt x="474" y="2530"/>
                  <a:pt x="482" y="2538"/>
                </a:cubicBezTo>
                <a:cubicBezTo>
                  <a:pt x="490" y="2546"/>
                  <a:pt x="482" y="2554"/>
                  <a:pt x="482" y="2578"/>
                </a:cubicBezTo>
                <a:cubicBezTo>
                  <a:pt x="482" y="2585"/>
                  <a:pt x="474" y="2593"/>
                  <a:pt x="474" y="2601"/>
                </a:cubicBezTo>
                <a:cubicBezTo>
                  <a:pt x="466" y="2641"/>
                  <a:pt x="466" y="2672"/>
                  <a:pt x="419" y="2672"/>
                </a:cubicBezTo>
                <a:cubicBezTo>
                  <a:pt x="411" y="2680"/>
                  <a:pt x="411" y="2680"/>
                  <a:pt x="403" y="2680"/>
                </a:cubicBezTo>
                <a:cubicBezTo>
                  <a:pt x="395" y="2680"/>
                  <a:pt x="395" y="2680"/>
                  <a:pt x="395" y="2680"/>
                </a:cubicBezTo>
                <a:lnTo>
                  <a:pt x="395" y="2680"/>
                </a:lnTo>
                <a:cubicBezTo>
                  <a:pt x="395" y="2688"/>
                  <a:pt x="395" y="2696"/>
                  <a:pt x="395" y="2712"/>
                </a:cubicBezTo>
                <a:cubicBezTo>
                  <a:pt x="387" y="2775"/>
                  <a:pt x="387" y="2846"/>
                  <a:pt x="403" y="2862"/>
                </a:cubicBezTo>
                <a:cubicBezTo>
                  <a:pt x="427" y="2886"/>
                  <a:pt x="435" y="2902"/>
                  <a:pt x="451" y="2933"/>
                </a:cubicBezTo>
                <a:cubicBezTo>
                  <a:pt x="466" y="2972"/>
                  <a:pt x="474" y="2996"/>
                  <a:pt x="490" y="2996"/>
                </a:cubicBezTo>
                <a:cubicBezTo>
                  <a:pt x="506" y="3003"/>
                  <a:pt x="506" y="3019"/>
                  <a:pt x="506" y="3043"/>
                </a:cubicBezTo>
                <a:cubicBezTo>
                  <a:pt x="506" y="3051"/>
                  <a:pt x="506" y="3059"/>
                  <a:pt x="506" y="3067"/>
                </a:cubicBezTo>
                <a:cubicBezTo>
                  <a:pt x="506" y="3098"/>
                  <a:pt x="514" y="3106"/>
                  <a:pt x="530" y="3114"/>
                </a:cubicBezTo>
                <a:cubicBezTo>
                  <a:pt x="538" y="3122"/>
                  <a:pt x="538" y="3130"/>
                  <a:pt x="538" y="3138"/>
                </a:cubicBezTo>
                <a:cubicBezTo>
                  <a:pt x="538" y="3146"/>
                  <a:pt x="538" y="3154"/>
                  <a:pt x="545" y="3169"/>
                </a:cubicBezTo>
                <a:cubicBezTo>
                  <a:pt x="553" y="3185"/>
                  <a:pt x="553" y="3185"/>
                  <a:pt x="553" y="3185"/>
                </a:cubicBezTo>
                <a:cubicBezTo>
                  <a:pt x="561" y="3193"/>
                  <a:pt x="561" y="3193"/>
                  <a:pt x="569" y="3209"/>
                </a:cubicBezTo>
                <a:cubicBezTo>
                  <a:pt x="569" y="3225"/>
                  <a:pt x="577" y="3233"/>
                  <a:pt x="577" y="3241"/>
                </a:cubicBezTo>
                <a:cubicBezTo>
                  <a:pt x="585" y="3264"/>
                  <a:pt x="593" y="3280"/>
                  <a:pt x="609" y="3296"/>
                </a:cubicBezTo>
                <a:cubicBezTo>
                  <a:pt x="632" y="3304"/>
                  <a:pt x="648" y="3320"/>
                  <a:pt x="656" y="3336"/>
                </a:cubicBezTo>
                <a:cubicBezTo>
                  <a:pt x="656" y="3343"/>
                  <a:pt x="656" y="3351"/>
                  <a:pt x="648" y="3359"/>
                </a:cubicBezTo>
                <a:cubicBezTo>
                  <a:pt x="632" y="3391"/>
                  <a:pt x="609" y="3422"/>
                  <a:pt x="632" y="3438"/>
                </a:cubicBezTo>
                <a:cubicBezTo>
                  <a:pt x="640" y="3438"/>
                  <a:pt x="648" y="3446"/>
                  <a:pt x="648" y="3446"/>
                </a:cubicBezTo>
                <a:cubicBezTo>
                  <a:pt x="672" y="3454"/>
                  <a:pt x="696" y="3470"/>
                  <a:pt x="688" y="3509"/>
                </a:cubicBezTo>
                <a:cubicBezTo>
                  <a:pt x="688" y="3533"/>
                  <a:pt x="680" y="3541"/>
                  <a:pt x="672" y="3549"/>
                </a:cubicBezTo>
                <a:cubicBezTo>
                  <a:pt x="664" y="3557"/>
                  <a:pt x="664" y="3557"/>
                  <a:pt x="664" y="3580"/>
                </a:cubicBezTo>
                <a:cubicBezTo>
                  <a:pt x="672" y="3604"/>
                  <a:pt x="664" y="3612"/>
                  <a:pt x="656" y="3628"/>
                </a:cubicBezTo>
                <a:cubicBezTo>
                  <a:pt x="648" y="3636"/>
                  <a:pt x="648" y="3644"/>
                  <a:pt x="648" y="3660"/>
                </a:cubicBezTo>
                <a:cubicBezTo>
                  <a:pt x="640" y="3675"/>
                  <a:pt x="640" y="3683"/>
                  <a:pt x="632" y="3691"/>
                </a:cubicBezTo>
                <a:cubicBezTo>
                  <a:pt x="632" y="3707"/>
                  <a:pt x="625" y="3715"/>
                  <a:pt x="640" y="3723"/>
                </a:cubicBezTo>
                <a:cubicBezTo>
                  <a:pt x="648" y="3731"/>
                  <a:pt x="648" y="3739"/>
                  <a:pt x="656" y="3739"/>
                </a:cubicBezTo>
                <a:cubicBezTo>
                  <a:pt x="664" y="3747"/>
                  <a:pt x="672" y="3754"/>
                  <a:pt x="680" y="3778"/>
                </a:cubicBezTo>
                <a:cubicBezTo>
                  <a:pt x="680" y="3810"/>
                  <a:pt x="696" y="3818"/>
                  <a:pt x="735" y="3818"/>
                </a:cubicBezTo>
                <a:cubicBezTo>
                  <a:pt x="783" y="3818"/>
                  <a:pt x="822" y="3818"/>
                  <a:pt x="846" y="3849"/>
                </a:cubicBezTo>
                <a:cubicBezTo>
                  <a:pt x="854" y="3873"/>
                  <a:pt x="909" y="3913"/>
                  <a:pt x="949" y="3913"/>
                </a:cubicBezTo>
                <a:cubicBezTo>
                  <a:pt x="957" y="3913"/>
                  <a:pt x="964" y="3913"/>
                  <a:pt x="964" y="3905"/>
                </a:cubicBezTo>
                <a:cubicBezTo>
                  <a:pt x="972" y="3905"/>
                  <a:pt x="980" y="3905"/>
                  <a:pt x="988" y="3905"/>
                </a:cubicBezTo>
                <a:cubicBezTo>
                  <a:pt x="1020" y="3905"/>
                  <a:pt x="1035" y="3920"/>
                  <a:pt x="1044" y="3936"/>
                </a:cubicBezTo>
                <a:cubicBezTo>
                  <a:pt x="1044" y="3944"/>
                  <a:pt x="1051" y="3944"/>
                  <a:pt x="1051" y="3944"/>
                </a:cubicBezTo>
                <a:cubicBezTo>
                  <a:pt x="1067" y="3960"/>
                  <a:pt x="1107" y="4007"/>
                  <a:pt x="1131" y="4063"/>
                </a:cubicBezTo>
                <a:cubicBezTo>
                  <a:pt x="1146" y="4102"/>
                  <a:pt x="1170" y="4110"/>
                  <a:pt x="1186" y="4118"/>
                </a:cubicBezTo>
                <a:cubicBezTo>
                  <a:pt x="1194" y="4118"/>
                  <a:pt x="1202" y="4126"/>
                  <a:pt x="1209" y="4126"/>
                </a:cubicBezTo>
                <a:cubicBezTo>
                  <a:pt x="1209" y="4126"/>
                  <a:pt x="1217" y="4134"/>
                  <a:pt x="1225" y="4134"/>
                </a:cubicBezTo>
                <a:cubicBezTo>
                  <a:pt x="1241" y="4150"/>
                  <a:pt x="1273" y="4173"/>
                  <a:pt x="1312" y="4173"/>
                </a:cubicBezTo>
                <a:cubicBezTo>
                  <a:pt x="1320" y="4173"/>
                  <a:pt x="1328" y="4173"/>
                  <a:pt x="1344" y="4166"/>
                </a:cubicBezTo>
                <a:cubicBezTo>
                  <a:pt x="1368" y="4166"/>
                  <a:pt x="1384" y="4166"/>
                  <a:pt x="1391" y="4173"/>
                </a:cubicBezTo>
                <a:cubicBezTo>
                  <a:pt x="1399" y="4181"/>
                  <a:pt x="1391" y="4197"/>
                  <a:pt x="1391" y="4213"/>
                </a:cubicBezTo>
                <a:cubicBezTo>
                  <a:pt x="1391" y="4221"/>
                  <a:pt x="1391" y="4221"/>
                  <a:pt x="1391" y="4229"/>
                </a:cubicBezTo>
                <a:cubicBezTo>
                  <a:pt x="1391" y="4229"/>
                  <a:pt x="1391" y="4237"/>
                  <a:pt x="1391" y="4253"/>
                </a:cubicBezTo>
                <a:cubicBezTo>
                  <a:pt x="1391" y="4276"/>
                  <a:pt x="1384" y="4324"/>
                  <a:pt x="1407" y="4339"/>
                </a:cubicBezTo>
                <a:cubicBezTo>
                  <a:pt x="1407" y="4347"/>
                  <a:pt x="1415" y="4347"/>
                  <a:pt x="1431" y="4347"/>
                </a:cubicBezTo>
                <a:cubicBezTo>
                  <a:pt x="1439" y="4347"/>
                  <a:pt x="1447" y="4347"/>
                  <a:pt x="1462" y="4347"/>
                </a:cubicBezTo>
                <a:cubicBezTo>
                  <a:pt x="1470" y="4339"/>
                  <a:pt x="1478" y="4339"/>
                  <a:pt x="1486" y="4339"/>
                </a:cubicBezTo>
                <a:cubicBezTo>
                  <a:pt x="1502" y="4339"/>
                  <a:pt x="1518" y="4347"/>
                  <a:pt x="1526" y="4379"/>
                </a:cubicBezTo>
                <a:cubicBezTo>
                  <a:pt x="1542" y="4426"/>
                  <a:pt x="1613" y="4521"/>
                  <a:pt x="1676" y="4561"/>
                </a:cubicBezTo>
                <a:cubicBezTo>
                  <a:pt x="1731" y="4600"/>
                  <a:pt x="1747" y="4814"/>
                  <a:pt x="1739" y="4885"/>
                </a:cubicBezTo>
                <a:cubicBezTo>
                  <a:pt x="1739" y="4908"/>
                  <a:pt x="1731" y="4924"/>
                  <a:pt x="1723" y="4940"/>
                </a:cubicBezTo>
                <a:cubicBezTo>
                  <a:pt x="1723" y="4956"/>
                  <a:pt x="1715" y="4964"/>
                  <a:pt x="1723" y="498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" name="Freeform 50"/>
          <p:cNvSpPr>
            <a:spLocks noChangeArrowheads="1"/>
          </p:cNvSpPr>
          <p:nvPr/>
        </p:nvSpPr>
        <p:spPr bwMode="auto">
          <a:xfrm>
            <a:off x="1423196" y="2456316"/>
            <a:ext cx="499360" cy="581856"/>
          </a:xfrm>
          <a:custGeom>
            <a:avLst/>
            <a:gdLst>
              <a:gd name="T0" fmla="*/ 752 w 2531"/>
              <a:gd name="T1" fmla="*/ 8 h 2949"/>
              <a:gd name="T2" fmla="*/ 752 w 2531"/>
              <a:gd name="T3" fmla="*/ 8 h 2949"/>
              <a:gd name="T4" fmla="*/ 752 w 2531"/>
              <a:gd name="T5" fmla="*/ 0 h 2949"/>
              <a:gd name="T6" fmla="*/ 736 w 2531"/>
              <a:gd name="T7" fmla="*/ 0 h 2949"/>
              <a:gd name="T8" fmla="*/ 736 w 2531"/>
              <a:gd name="T9" fmla="*/ 0 h 2949"/>
              <a:gd name="T10" fmla="*/ 712 w 2531"/>
              <a:gd name="T11" fmla="*/ 0 h 2949"/>
              <a:gd name="T12" fmla="*/ 712 w 2531"/>
              <a:gd name="T13" fmla="*/ 0 h 2949"/>
              <a:gd name="T14" fmla="*/ 704 w 2531"/>
              <a:gd name="T15" fmla="*/ 0 h 2949"/>
              <a:gd name="T16" fmla="*/ 704 w 2531"/>
              <a:gd name="T17" fmla="*/ 0 h 2949"/>
              <a:gd name="T18" fmla="*/ 704 w 2531"/>
              <a:gd name="T19" fmla="*/ 0 h 2949"/>
              <a:gd name="T20" fmla="*/ 601 w 2531"/>
              <a:gd name="T21" fmla="*/ 403 h 2949"/>
              <a:gd name="T22" fmla="*/ 546 w 2531"/>
              <a:gd name="T23" fmla="*/ 458 h 2949"/>
              <a:gd name="T24" fmla="*/ 506 w 2531"/>
              <a:gd name="T25" fmla="*/ 411 h 2949"/>
              <a:gd name="T26" fmla="*/ 396 w 2531"/>
              <a:gd name="T27" fmla="*/ 379 h 2949"/>
              <a:gd name="T28" fmla="*/ 372 w 2531"/>
              <a:gd name="T29" fmla="*/ 443 h 2949"/>
              <a:gd name="T30" fmla="*/ 372 w 2531"/>
              <a:gd name="T31" fmla="*/ 506 h 2949"/>
              <a:gd name="T32" fmla="*/ 364 w 2531"/>
              <a:gd name="T33" fmla="*/ 593 h 2949"/>
              <a:gd name="T34" fmla="*/ 333 w 2531"/>
              <a:gd name="T35" fmla="*/ 680 h 2949"/>
              <a:gd name="T36" fmla="*/ 356 w 2531"/>
              <a:gd name="T37" fmla="*/ 798 h 2949"/>
              <a:gd name="T38" fmla="*/ 309 w 2531"/>
              <a:gd name="T39" fmla="*/ 861 h 2949"/>
              <a:gd name="T40" fmla="*/ 293 w 2531"/>
              <a:gd name="T41" fmla="*/ 956 h 2949"/>
              <a:gd name="T42" fmla="*/ 325 w 2531"/>
              <a:gd name="T43" fmla="*/ 1028 h 2949"/>
              <a:gd name="T44" fmla="*/ 364 w 2531"/>
              <a:gd name="T45" fmla="*/ 1107 h 2949"/>
              <a:gd name="T46" fmla="*/ 412 w 2531"/>
              <a:gd name="T47" fmla="*/ 1209 h 2949"/>
              <a:gd name="T48" fmla="*/ 427 w 2531"/>
              <a:gd name="T49" fmla="*/ 1281 h 2949"/>
              <a:gd name="T50" fmla="*/ 364 w 2531"/>
              <a:gd name="T51" fmla="*/ 1312 h 2949"/>
              <a:gd name="T52" fmla="*/ 269 w 2531"/>
              <a:gd name="T53" fmla="*/ 1399 h 2949"/>
              <a:gd name="T54" fmla="*/ 253 w 2531"/>
              <a:gd name="T55" fmla="*/ 1502 h 2949"/>
              <a:gd name="T56" fmla="*/ 182 w 2531"/>
              <a:gd name="T57" fmla="*/ 1636 h 2949"/>
              <a:gd name="T58" fmla="*/ 119 w 2531"/>
              <a:gd name="T59" fmla="*/ 1676 h 2949"/>
              <a:gd name="T60" fmla="*/ 135 w 2531"/>
              <a:gd name="T61" fmla="*/ 1755 h 2949"/>
              <a:gd name="T62" fmla="*/ 119 w 2531"/>
              <a:gd name="T63" fmla="*/ 1802 h 2949"/>
              <a:gd name="T64" fmla="*/ 166 w 2531"/>
              <a:gd name="T65" fmla="*/ 1826 h 2949"/>
              <a:gd name="T66" fmla="*/ 198 w 2531"/>
              <a:gd name="T67" fmla="*/ 1881 h 2949"/>
              <a:gd name="T68" fmla="*/ 159 w 2531"/>
              <a:gd name="T69" fmla="*/ 1937 h 2949"/>
              <a:gd name="T70" fmla="*/ 103 w 2531"/>
              <a:gd name="T71" fmla="*/ 1968 h 2949"/>
              <a:gd name="T72" fmla="*/ 64 w 2531"/>
              <a:gd name="T73" fmla="*/ 1968 h 2949"/>
              <a:gd name="T74" fmla="*/ 32 w 2531"/>
              <a:gd name="T75" fmla="*/ 2016 h 2949"/>
              <a:gd name="T76" fmla="*/ 48 w 2531"/>
              <a:gd name="T77" fmla="*/ 2071 h 2949"/>
              <a:gd name="T78" fmla="*/ 1423 w 2531"/>
              <a:gd name="T79" fmla="*/ 2854 h 2949"/>
              <a:gd name="T80" fmla="*/ 1684 w 2531"/>
              <a:gd name="T81" fmla="*/ 2885 h 2949"/>
              <a:gd name="T82" fmla="*/ 2190 w 2531"/>
              <a:gd name="T83" fmla="*/ 2948 h 2949"/>
              <a:gd name="T84" fmla="*/ 2530 w 2531"/>
              <a:gd name="T85" fmla="*/ 284 h 2949"/>
              <a:gd name="T86" fmla="*/ 752 w 2531"/>
              <a:gd name="T87" fmla="*/ 8 h 29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531" h="2949">
                <a:moveTo>
                  <a:pt x="752" y="8"/>
                </a:moveTo>
                <a:lnTo>
                  <a:pt x="752" y="8"/>
                </a:lnTo>
                <a:cubicBezTo>
                  <a:pt x="752" y="0"/>
                  <a:pt x="752" y="0"/>
                  <a:pt x="752" y="0"/>
                </a:cubicBezTo>
                <a:cubicBezTo>
                  <a:pt x="744" y="0"/>
                  <a:pt x="736" y="0"/>
                  <a:pt x="736" y="0"/>
                </a:cubicBezTo>
                <a:lnTo>
                  <a:pt x="736" y="0"/>
                </a:lnTo>
                <a:cubicBezTo>
                  <a:pt x="720" y="0"/>
                  <a:pt x="720" y="0"/>
                  <a:pt x="712" y="0"/>
                </a:cubicBezTo>
                <a:lnTo>
                  <a:pt x="712" y="0"/>
                </a:lnTo>
                <a:cubicBezTo>
                  <a:pt x="704" y="0"/>
                  <a:pt x="704" y="0"/>
                  <a:pt x="704" y="0"/>
                </a:cubicBezTo>
                <a:lnTo>
                  <a:pt x="704" y="0"/>
                </a:lnTo>
                <a:lnTo>
                  <a:pt x="704" y="0"/>
                </a:lnTo>
                <a:cubicBezTo>
                  <a:pt x="704" y="16"/>
                  <a:pt x="617" y="371"/>
                  <a:pt x="601" y="403"/>
                </a:cubicBezTo>
                <a:cubicBezTo>
                  <a:pt x="593" y="435"/>
                  <a:pt x="586" y="435"/>
                  <a:pt x="546" y="458"/>
                </a:cubicBezTo>
                <a:cubicBezTo>
                  <a:pt x="506" y="482"/>
                  <a:pt x="522" y="443"/>
                  <a:pt x="506" y="411"/>
                </a:cubicBezTo>
                <a:cubicBezTo>
                  <a:pt x="483" y="371"/>
                  <a:pt x="459" y="371"/>
                  <a:pt x="396" y="379"/>
                </a:cubicBezTo>
                <a:cubicBezTo>
                  <a:pt x="340" y="379"/>
                  <a:pt x="364" y="411"/>
                  <a:pt x="372" y="443"/>
                </a:cubicBezTo>
                <a:cubicBezTo>
                  <a:pt x="380" y="474"/>
                  <a:pt x="380" y="490"/>
                  <a:pt x="372" y="506"/>
                </a:cubicBezTo>
                <a:cubicBezTo>
                  <a:pt x="356" y="522"/>
                  <a:pt x="356" y="545"/>
                  <a:pt x="364" y="593"/>
                </a:cubicBezTo>
                <a:cubicBezTo>
                  <a:pt x="372" y="640"/>
                  <a:pt x="333" y="632"/>
                  <a:pt x="333" y="680"/>
                </a:cubicBezTo>
                <a:cubicBezTo>
                  <a:pt x="333" y="735"/>
                  <a:pt x="348" y="743"/>
                  <a:pt x="356" y="798"/>
                </a:cubicBezTo>
                <a:cubicBezTo>
                  <a:pt x="356" y="854"/>
                  <a:pt x="333" y="838"/>
                  <a:pt x="309" y="861"/>
                </a:cubicBezTo>
                <a:cubicBezTo>
                  <a:pt x="285" y="885"/>
                  <a:pt x="309" y="909"/>
                  <a:pt x="293" y="956"/>
                </a:cubicBezTo>
                <a:cubicBezTo>
                  <a:pt x="285" y="996"/>
                  <a:pt x="309" y="996"/>
                  <a:pt x="325" y="1028"/>
                </a:cubicBezTo>
                <a:cubicBezTo>
                  <a:pt x="348" y="1067"/>
                  <a:pt x="356" y="1083"/>
                  <a:pt x="364" y="1107"/>
                </a:cubicBezTo>
                <a:cubicBezTo>
                  <a:pt x="364" y="1130"/>
                  <a:pt x="388" y="1194"/>
                  <a:pt x="412" y="1209"/>
                </a:cubicBezTo>
                <a:cubicBezTo>
                  <a:pt x="435" y="1225"/>
                  <a:pt x="443" y="1257"/>
                  <a:pt x="427" y="1281"/>
                </a:cubicBezTo>
                <a:cubicBezTo>
                  <a:pt x="419" y="1304"/>
                  <a:pt x="404" y="1296"/>
                  <a:pt x="364" y="1312"/>
                </a:cubicBezTo>
                <a:cubicBezTo>
                  <a:pt x="333" y="1336"/>
                  <a:pt x="309" y="1376"/>
                  <a:pt x="269" y="1399"/>
                </a:cubicBezTo>
                <a:cubicBezTo>
                  <a:pt x="230" y="1423"/>
                  <a:pt x="261" y="1454"/>
                  <a:pt x="253" y="1502"/>
                </a:cubicBezTo>
                <a:cubicBezTo>
                  <a:pt x="246" y="1549"/>
                  <a:pt x="198" y="1613"/>
                  <a:pt x="182" y="1636"/>
                </a:cubicBezTo>
                <a:cubicBezTo>
                  <a:pt x="175" y="1652"/>
                  <a:pt x="135" y="1644"/>
                  <a:pt x="119" y="1676"/>
                </a:cubicBezTo>
                <a:cubicBezTo>
                  <a:pt x="103" y="1707"/>
                  <a:pt x="135" y="1715"/>
                  <a:pt x="135" y="1755"/>
                </a:cubicBezTo>
                <a:cubicBezTo>
                  <a:pt x="127" y="1794"/>
                  <a:pt x="119" y="1771"/>
                  <a:pt x="119" y="1802"/>
                </a:cubicBezTo>
                <a:cubicBezTo>
                  <a:pt x="111" y="1826"/>
                  <a:pt x="143" y="1810"/>
                  <a:pt x="166" y="1826"/>
                </a:cubicBezTo>
                <a:cubicBezTo>
                  <a:pt x="190" y="1842"/>
                  <a:pt x="190" y="1842"/>
                  <a:pt x="198" y="1881"/>
                </a:cubicBezTo>
                <a:cubicBezTo>
                  <a:pt x="198" y="1921"/>
                  <a:pt x="159" y="1905"/>
                  <a:pt x="159" y="1937"/>
                </a:cubicBezTo>
                <a:cubicBezTo>
                  <a:pt x="159" y="1960"/>
                  <a:pt x="119" y="1968"/>
                  <a:pt x="103" y="1968"/>
                </a:cubicBezTo>
                <a:cubicBezTo>
                  <a:pt x="87" y="1968"/>
                  <a:pt x="72" y="1968"/>
                  <a:pt x="64" y="1968"/>
                </a:cubicBezTo>
                <a:cubicBezTo>
                  <a:pt x="64" y="1984"/>
                  <a:pt x="48" y="2000"/>
                  <a:pt x="32" y="2016"/>
                </a:cubicBezTo>
                <a:cubicBezTo>
                  <a:pt x="0" y="2031"/>
                  <a:pt x="48" y="2071"/>
                  <a:pt x="48" y="2071"/>
                </a:cubicBezTo>
                <a:cubicBezTo>
                  <a:pt x="1423" y="2854"/>
                  <a:pt x="1423" y="2854"/>
                  <a:pt x="1423" y="2854"/>
                </a:cubicBezTo>
                <a:cubicBezTo>
                  <a:pt x="1423" y="2854"/>
                  <a:pt x="1629" y="2870"/>
                  <a:pt x="1684" y="2885"/>
                </a:cubicBezTo>
                <a:cubicBezTo>
                  <a:pt x="1716" y="2901"/>
                  <a:pt x="1969" y="2925"/>
                  <a:pt x="2190" y="2948"/>
                </a:cubicBezTo>
                <a:cubicBezTo>
                  <a:pt x="2530" y="284"/>
                  <a:pt x="2530" y="284"/>
                  <a:pt x="2530" y="284"/>
                </a:cubicBezTo>
                <a:cubicBezTo>
                  <a:pt x="1526" y="166"/>
                  <a:pt x="918" y="39"/>
                  <a:pt x="752" y="8"/>
                </a:cubicBezTo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" name="Freeform 51"/>
          <p:cNvSpPr>
            <a:spLocks noChangeArrowheads="1"/>
          </p:cNvSpPr>
          <p:nvPr/>
        </p:nvSpPr>
        <p:spPr bwMode="auto">
          <a:xfrm>
            <a:off x="1426677" y="2454577"/>
            <a:ext cx="497621" cy="583596"/>
          </a:xfrm>
          <a:custGeom>
            <a:avLst/>
            <a:gdLst>
              <a:gd name="T0" fmla="*/ 2174 w 2523"/>
              <a:gd name="T1" fmla="*/ 2956 h 2957"/>
              <a:gd name="T2" fmla="*/ 1407 w 2523"/>
              <a:gd name="T3" fmla="*/ 2862 h 2957"/>
              <a:gd name="T4" fmla="*/ 0 w 2523"/>
              <a:gd name="T5" fmla="*/ 2039 h 2957"/>
              <a:gd name="T6" fmla="*/ 40 w 2523"/>
              <a:gd name="T7" fmla="*/ 1976 h 2957"/>
              <a:gd name="T8" fmla="*/ 143 w 2523"/>
              <a:gd name="T9" fmla="*/ 1945 h 2957"/>
              <a:gd name="T10" fmla="*/ 174 w 2523"/>
              <a:gd name="T11" fmla="*/ 1889 h 2957"/>
              <a:gd name="T12" fmla="*/ 95 w 2523"/>
              <a:gd name="T13" fmla="*/ 1810 h 2957"/>
              <a:gd name="T14" fmla="*/ 103 w 2523"/>
              <a:gd name="T15" fmla="*/ 1723 h 2957"/>
              <a:gd name="T16" fmla="*/ 166 w 2523"/>
              <a:gd name="T17" fmla="*/ 1636 h 2957"/>
              <a:gd name="T18" fmla="*/ 230 w 2523"/>
              <a:gd name="T19" fmla="*/ 1462 h 2957"/>
              <a:gd name="T20" fmla="*/ 348 w 2523"/>
              <a:gd name="T21" fmla="*/ 1320 h 2957"/>
              <a:gd name="T22" fmla="*/ 411 w 2523"/>
              <a:gd name="T23" fmla="*/ 1249 h 2957"/>
              <a:gd name="T24" fmla="*/ 317 w 2523"/>
              <a:gd name="T25" fmla="*/ 1059 h 2957"/>
              <a:gd name="T26" fmla="*/ 277 w 2523"/>
              <a:gd name="T27" fmla="*/ 956 h 2957"/>
              <a:gd name="T28" fmla="*/ 317 w 2523"/>
              <a:gd name="T29" fmla="*/ 854 h 2957"/>
              <a:gd name="T30" fmla="*/ 309 w 2523"/>
              <a:gd name="T31" fmla="*/ 688 h 2957"/>
              <a:gd name="T32" fmla="*/ 356 w 2523"/>
              <a:gd name="T33" fmla="*/ 514 h 2957"/>
              <a:gd name="T34" fmla="*/ 348 w 2523"/>
              <a:gd name="T35" fmla="*/ 435 h 2957"/>
              <a:gd name="T36" fmla="*/ 419 w 2523"/>
              <a:gd name="T37" fmla="*/ 379 h 2957"/>
              <a:gd name="T38" fmla="*/ 514 w 2523"/>
              <a:gd name="T39" fmla="*/ 466 h 2957"/>
              <a:gd name="T40" fmla="*/ 585 w 2523"/>
              <a:gd name="T41" fmla="*/ 411 h 2957"/>
              <a:gd name="T42" fmla="*/ 688 w 2523"/>
              <a:gd name="T43" fmla="*/ 0 h 2957"/>
              <a:gd name="T44" fmla="*/ 720 w 2523"/>
              <a:gd name="T45" fmla="*/ 8 h 2957"/>
              <a:gd name="T46" fmla="*/ 736 w 2523"/>
              <a:gd name="T47" fmla="*/ 8 h 2957"/>
              <a:gd name="T48" fmla="*/ 2522 w 2523"/>
              <a:gd name="T49" fmla="*/ 292 h 2957"/>
              <a:gd name="T50" fmla="*/ 1407 w 2523"/>
              <a:gd name="T51" fmla="*/ 2854 h 2957"/>
              <a:gd name="T52" fmla="*/ 1993 w 2523"/>
              <a:gd name="T53" fmla="*/ 2933 h 2957"/>
              <a:gd name="T54" fmla="*/ 807 w 2523"/>
              <a:gd name="T55" fmla="*/ 32 h 2957"/>
              <a:gd name="T56" fmla="*/ 712 w 2523"/>
              <a:gd name="T57" fmla="*/ 16 h 2957"/>
              <a:gd name="T58" fmla="*/ 688 w 2523"/>
              <a:gd name="T59" fmla="*/ 8 h 2957"/>
              <a:gd name="T60" fmla="*/ 530 w 2523"/>
              <a:gd name="T61" fmla="*/ 466 h 2957"/>
              <a:gd name="T62" fmla="*/ 483 w 2523"/>
              <a:gd name="T63" fmla="*/ 419 h 2957"/>
              <a:gd name="T64" fmla="*/ 348 w 2523"/>
              <a:gd name="T65" fmla="*/ 403 h 2957"/>
              <a:gd name="T66" fmla="*/ 356 w 2523"/>
              <a:gd name="T67" fmla="*/ 458 h 2957"/>
              <a:gd name="T68" fmla="*/ 332 w 2523"/>
              <a:gd name="T69" fmla="*/ 648 h 2957"/>
              <a:gd name="T70" fmla="*/ 340 w 2523"/>
              <a:gd name="T71" fmla="*/ 806 h 2957"/>
              <a:gd name="T72" fmla="*/ 285 w 2523"/>
              <a:gd name="T73" fmla="*/ 917 h 2957"/>
              <a:gd name="T74" fmla="*/ 317 w 2523"/>
              <a:gd name="T75" fmla="*/ 1036 h 2957"/>
              <a:gd name="T76" fmla="*/ 396 w 2523"/>
              <a:gd name="T77" fmla="*/ 1217 h 2957"/>
              <a:gd name="T78" fmla="*/ 388 w 2523"/>
              <a:gd name="T79" fmla="*/ 1312 h 2957"/>
              <a:gd name="T80" fmla="*/ 253 w 2523"/>
              <a:gd name="T81" fmla="*/ 1407 h 2957"/>
              <a:gd name="T82" fmla="*/ 182 w 2523"/>
              <a:gd name="T83" fmla="*/ 1628 h 2957"/>
              <a:gd name="T84" fmla="*/ 103 w 2523"/>
              <a:gd name="T85" fmla="*/ 1684 h 2957"/>
              <a:gd name="T86" fmla="*/ 111 w 2523"/>
              <a:gd name="T87" fmla="*/ 1795 h 2957"/>
              <a:gd name="T88" fmla="*/ 150 w 2523"/>
              <a:gd name="T89" fmla="*/ 1834 h 2957"/>
              <a:gd name="T90" fmla="*/ 166 w 2523"/>
              <a:gd name="T91" fmla="*/ 1921 h 2957"/>
              <a:gd name="T92" fmla="*/ 48 w 2523"/>
              <a:gd name="T93" fmla="*/ 1984 h 2957"/>
              <a:gd name="T94" fmla="*/ 32 w 2523"/>
              <a:gd name="T95" fmla="*/ 2071 h 29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523" h="2957">
                <a:moveTo>
                  <a:pt x="2174" y="2956"/>
                </a:moveTo>
                <a:lnTo>
                  <a:pt x="2174" y="2956"/>
                </a:lnTo>
                <a:lnTo>
                  <a:pt x="2174" y="2956"/>
                </a:lnTo>
                <a:cubicBezTo>
                  <a:pt x="2111" y="2949"/>
                  <a:pt x="2056" y="2941"/>
                  <a:pt x="1993" y="2941"/>
                </a:cubicBezTo>
                <a:cubicBezTo>
                  <a:pt x="1826" y="2925"/>
                  <a:pt x="1692" y="2909"/>
                  <a:pt x="1668" y="2901"/>
                </a:cubicBezTo>
                <a:cubicBezTo>
                  <a:pt x="1613" y="2885"/>
                  <a:pt x="1407" y="2862"/>
                  <a:pt x="1407" y="2862"/>
                </a:cubicBezTo>
                <a:lnTo>
                  <a:pt x="1407" y="2862"/>
                </a:lnTo>
                <a:cubicBezTo>
                  <a:pt x="32" y="2079"/>
                  <a:pt x="32" y="2079"/>
                  <a:pt x="32" y="2079"/>
                </a:cubicBezTo>
                <a:cubicBezTo>
                  <a:pt x="24" y="2079"/>
                  <a:pt x="0" y="2055"/>
                  <a:pt x="0" y="2039"/>
                </a:cubicBezTo>
                <a:cubicBezTo>
                  <a:pt x="0" y="2032"/>
                  <a:pt x="8" y="2024"/>
                  <a:pt x="16" y="2016"/>
                </a:cubicBezTo>
                <a:cubicBezTo>
                  <a:pt x="32" y="2000"/>
                  <a:pt x="48" y="1992"/>
                  <a:pt x="40" y="1984"/>
                </a:cubicBezTo>
                <a:cubicBezTo>
                  <a:pt x="40" y="1976"/>
                  <a:pt x="40" y="1976"/>
                  <a:pt x="40" y="1976"/>
                </a:cubicBezTo>
                <a:lnTo>
                  <a:pt x="40" y="1976"/>
                </a:lnTo>
                <a:cubicBezTo>
                  <a:pt x="56" y="1976"/>
                  <a:pt x="71" y="1968"/>
                  <a:pt x="87" y="1968"/>
                </a:cubicBezTo>
                <a:cubicBezTo>
                  <a:pt x="95" y="1968"/>
                  <a:pt x="135" y="1968"/>
                  <a:pt x="143" y="1945"/>
                </a:cubicBezTo>
                <a:cubicBezTo>
                  <a:pt x="143" y="1929"/>
                  <a:pt x="150" y="1921"/>
                  <a:pt x="159" y="1921"/>
                </a:cubicBezTo>
                <a:cubicBezTo>
                  <a:pt x="166" y="1913"/>
                  <a:pt x="174" y="1913"/>
                  <a:pt x="174" y="1889"/>
                </a:cubicBezTo>
                <a:lnTo>
                  <a:pt x="174" y="1889"/>
                </a:lnTo>
                <a:cubicBezTo>
                  <a:pt x="174" y="1850"/>
                  <a:pt x="166" y="1850"/>
                  <a:pt x="150" y="1834"/>
                </a:cubicBezTo>
                <a:cubicBezTo>
                  <a:pt x="135" y="1834"/>
                  <a:pt x="127" y="1834"/>
                  <a:pt x="119" y="1834"/>
                </a:cubicBezTo>
                <a:cubicBezTo>
                  <a:pt x="111" y="1826"/>
                  <a:pt x="95" y="1826"/>
                  <a:pt x="95" y="1810"/>
                </a:cubicBezTo>
                <a:cubicBezTo>
                  <a:pt x="95" y="1795"/>
                  <a:pt x="103" y="1795"/>
                  <a:pt x="103" y="1786"/>
                </a:cubicBezTo>
                <a:cubicBezTo>
                  <a:pt x="111" y="1786"/>
                  <a:pt x="111" y="1779"/>
                  <a:pt x="111" y="1763"/>
                </a:cubicBezTo>
                <a:cubicBezTo>
                  <a:pt x="111" y="1747"/>
                  <a:pt x="111" y="1739"/>
                  <a:pt x="103" y="1723"/>
                </a:cubicBezTo>
                <a:cubicBezTo>
                  <a:pt x="95" y="1708"/>
                  <a:pt x="87" y="1700"/>
                  <a:pt x="95" y="1684"/>
                </a:cubicBezTo>
                <a:cubicBezTo>
                  <a:pt x="111" y="1660"/>
                  <a:pt x="127" y="1660"/>
                  <a:pt x="135" y="1652"/>
                </a:cubicBezTo>
                <a:cubicBezTo>
                  <a:pt x="150" y="1652"/>
                  <a:pt x="159" y="1644"/>
                  <a:pt x="166" y="1636"/>
                </a:cubicBezTo>
                <a:cubicBezTo>
                  <a:pt x="166" y="1636"/>
                  <a:pt x="174" y="1628"/>
                  <a:pt x="174" y="1621"/>
                </a:cubicBezTo>
                <a:cubicBezTo>
                  <a:pt x="198" y="1589"/>
                  <a:pt x="230" y="1542"/>
                  <a:pt x="237" y="1510"/>
                </a:cubicBezTo>
                <a:cubicBezTo>
                  <a:pt x="237" y="1486"/>
                  <a:pt x="237" y="1478"/>
                  <a:pt x="230" y="1462"/>
                </a:cubicBezTo>
                <a:cubicBezTo>
                  <a:pt x="230" y="1439"/>
                  <a:pt x="230" y="1415"/>
                  <a:pt x="253" y="1399"/>
                </a:cubicBezTo>
                <a:cubicBezTo>
                  <a:pt x="277" y="1391"/>
                  <a:pt x="285" y="1375"/>
                  <a:pt x="301" y="1360"/>
                </a:cubicBezTo>
                <a:cubicBezTo>
                  <a:pt x="317" y="1344"/>
                  <a:pt x="332" y="1328"/>
                  <a:pt x="348" y="1320"/>
                </a:cubicBezTo>
                <a:cubicBezTo>
                  <a:pt x="364" y="1312"/>
                  <a:pt x="380" y="1304"/>
                  <a:pt x="388" y="1304"/>
                </a:cubicBezTo>
                <a:cubicBezTo>
                  <a:pt x="396" y="1296"/>
                  <a:pt x="403" y="1296"/>
                  <a:pt x="411" y="1289"/>
                </a:cubicBezTo>
                <a:cubicBezTo>
                  <a:pt x="411" y="1281"/>
                  <a:pt x="419" y="1265"/>
                  <a:pt x="411" y="1249"/>
                </a:cubicBezTo>
                <a:cubicBezTo>
                  <a:pt x="411" y="1233"/>
                  <a:pt x="403" y="1225"/>
                  <a:pt x="388" y="1217"/>
                </a:cubicBezTo>
                <a:cubicBezTo>
                  <a:pt x="364" y="1209"/>
                  <a:pt x="348" y="1138"/>
                  <a:pt x="340" y="1115"/>
                </a:cubicBezTo>
                <a:cubicBezTo>
                  <a:pt x="340" y="1091"/>
                  <a:pt x="332" y="1083"/>
                  <a:pt x="317" y="1059"/>
                </a:cubicBezTo>
                <a:cubicBezTo>
                  <a:pt x="317" y="1059"/>
                  <a:pt x="317" y="1051"/>
                  <a:pt x="309" y="1044"/>
                </a:cubicBezTo>
                <a:cubicBezTo>
                  <a:pt x="301" y="1028"/>
                  <a:pt x="293" y="1020"/>
                  <a:pt x="293" y="1012"/>
                </a:cubicBezTo>
                <a:cubicBezTo>
                  <a:pt x="277" y="1004"/>
                  <a:pt x="269" y="988"/>
                  <a:pt x="277" y="956"/>
                </a:cubicBezTo>
                <a:cubicBezTo>
                  <a:pt x="277" y="941"/>
                  <a:pt x="277" y="925"/>
                  <a:pt x="277" y="917"/>
                </a:cubicBezTo>
                <a:cubicBezTo>
                  <a:pt x="277" y="893"/>
                  <a:pt x="277" y="885"/>
                  <a:pt x="293" y="869"/>
                </a:cubicBezTo>
                <a:cubicBezTo>
                  <a:pt x="301" y="862"/>
                  <a:pt x="309" y="854"/>
                  <a:pt x="317" y="854"/>
                </a:cubicBezTo>
                <a:cubicBezTo>
                  <a:pt x="332" y="846"/>
                  <a:pt x="340" y="838"/>
                  <a:pt x="332" y="806"/>
                </a:cubicBezTo>
                <a:cubicBezTo>
                  <a:pt x="332" y="783"/>
                  <a:pt x="324" y="767"/>
                  <a:pt x="324" y="751"/>
                </a:cubicBezTo>
                <a:cubicBezTo>
                  <a:pt x="317" y="735"/>
                  <a:pt x="309" y="719"/>
                  <a:pt x="309" y="688"/>
                </a:cubicBezTo>
                <a:cubicBezTo>
                  <a:pt x="309" y="664"/>
                  <a:pt x="324" y="656"/>
                  <a:pt x="332" y="648"/>
                </a:cubicBezTo>
                <a:cubicBezTo>
                  <a:pt x="340" y="632"/>
                  <a:pt x="348" y="625"/>
                  <a:pt x="340" y="601"/>
                </a:cubicBezTo>
                <a:cubicBezTo>
                  <a:pt x="332" y="553"/>
                  <a:pt x="340" y="530"/>
                  <a:pt x="356" y="514"/>
                </a:cubicBezTo>
                <a:cubicBezTo>
                  <a:pt x="364" y="498"/>
                  <a:pt x="356" y="490"/>
                  <a:pt x="348" y="458"/>
                </a:cubicBezTo>
                <a:cubicBezTo>
                  <a:pt x="348" y="451"/>
                  <a:pt x="348" y="451"/>
                  <a:pt x="348" y="451"/>
                </a:cubicBezTo>
                <a:cubicBezTo>
                  <a:pt x="348" y="443"/>
                  <a:pt x="348" y="443"/>
                  <a:pt x="348" y="435"/>
                </a:cubicBezTo>
                <a:cubicBezTo>
                  <a:pt x="340" y="419"/>
                  <a:pt x="332" y="403"/>
                  <a:pt x="340" y="395"/>
                </a:cubicBezTo>
                <a:cubicBezTo>
                  <a:pt x="348" y="387"/>
                  <a:pt x="364" y="379"/>
                  <a:pt x="380" y="379"/>
                </a:cubicBezTo>
                <a:cubicBezTo>
                  <a:pt x="396" y="379"/>
                  <a:pt x="411" y="379"/>
                  <a:pt x="419" y="379"/>
                </a:cubicBezTo>
                <a:cubicBezTo>
                  <a:pt x="451" y="379"/>
                  <a:pt x="475" y="387"/>
                  <a:pt x="490" y="411"/>
                </a:cubicBezTo>
                <a:cubicBezTo>
                  <a:pt x="498" y="427"/>
                  <a:pt x="498" y="443"/>
                  <a:pt x="506" y="451"/>
                </a:cubicBezTo>
                <a:cubicBezTo>
                  <a:pt x="506" y="466"/>
                  <a:pt x="506" y="466"/>
                  <a:pt x="514" y="466"/>
                </a:cubicBezTo>
                <a:cubicBezTo>
                  <a:pt x="514" y="466"/>
                  <a:pt x="522" y="466"/>
                  <a:pt x="530" y="458"/>
                </a:cubicBezTo>
                <a:cubicBezTo>
                  <a:pt x="538" y="458"/>
                  <a:pt x="538" y="458"/>
                  <a:pt x="538" y="458"/>
                </a:cubicBezTo>
                <a:cubicBezTo>
                  <a:pt x="570" y="435"/>
                  <a:pt x="577" y="435"/>
                  <a:pt x="585" y="411"/>
                </a:cubicBezTo>
                <a:cubicBezTo>
                  <a:pt x="601" y="379"/>
                  <a:pt x="680" y="24"/>
                  <a:pt x="680" y="8"/>
                </a:cubicBezTo>
                <a:cubicBezTo>
                  <a:pt x="680" y="0"/>
                  <a:pt x="680" y="0"/>
                  <a:pt x="688" y="0"/>
                </a:cubicBezTo>
                <a:lnTo>
                  <a:pt x="688" y="0"/>
                </a:lnTo>
                <a:lnTo>
                  <a:pt x="696" y="0"/>
                </a:lnTo>
                <a:lnTo>
                  <a:pt x="696" y="0"/>
                </a:lnTo>
                <a:cubicBezTo>
                  <a:pt x="704" y="0"/>
                  <a:pt x="704" y="0"/>
                  <a:pt x="720" y="8"/>
                </a:cubicBezTo>
                <a:lnTo>
                  <a:pt x="720" y="8"/>
                </a:lnTo>
                <a:cubicBezTo>
                  <a:pt x="728" y="8"/>
                  <a:pt x="728" y="8"/>
                  <a:pt x="736" y="8"/>
                </a:cubicBezTo>
                <a:lnTo>
                  <a:pt x="736" y="8"/>
                </a:lnTo>
                <a:cubicBezTo>
                  <a:pt x="751" y="16"/>
                  <a:pt x="775" y="16"/>
                  <a:pt x="807" y="24"/>
                </a:cubicBezTo>
                <a:cubicBezTo>
                  <a:pt x="1052" y="71"/>
                  <a:pt x="1621" y="182"/>
                  <a:pt x="2514" y="292"/>
                </a:cubicBezTo>
                <a:cubicBezTo>
                  <a:pt x="2522" y="292"/>
                  <a:pt x="2522" y="292"/>
                  <a:pt x="2522" y="292"/>
                </a:cubicBezTo>
                <a:lnTo>
                  <a:pt x="2522" y="292"/>
                </a:lnTo>
                <a:cubicBezTo>
                  <a:pt x="2174" y="2956"/>
                  <a:pt x="2174" y="2956"/>
                  <a:pt x="2174" y="2956"/>
                </a:cubicBezTo>
                <a:lnTo>
                  <a:pt x="1407" y="2854"/>
                </a:lnTo>
                <a:lnTo>
                  <a:pt x="1407" y="2854"/>
                </a:lnTo>
                <a:cubicBezTo>
                  <a:pt x="1423" y="2862"/>
                  <a:pt x="1621" y="2878"/>
                  <a:pt x="1668" y="2893"/>
                </a:cubicBezTo>
                <a:cubicBezTo>
                  <a:pt x="1692" y="2901"/>
                  <a:pt x="1834" y="2917"/>
                  <a:pt x="1993" y="2933"/>
                </a:cubicBezTo>
                <a:cubicBezTo>
                  <a:pt x="2056" y="2941"/>
                  <a:pt x="2111" y="2941"/>
                  <a:pt x="2166" y="2949"/>
                </a:cubicBezTo>
                <a:cubicBezTo>
                  <a:pt x="2514" y="300"/>
                  <a:pt x="2514" y="300"/>
                  <a:pt x="2514" y="300"/>
                </a:cubicBezTo>
                <a:cubicBezTo>
                  <a:pt x="1613" y="190"/>
                  <a:pt x="1044" y="79"/>
                  <a:pt x="807" y="32"/>
                </a:cubicBezTo>
                <a:cubicBezTo>
                  <a:pt x="775" y="24"/>
                  <a:pt x="751" y="16"/>
                  <a:pt x="736" y="16"/>
                </a:cubicBezTo>
                <a:lnTo>
                  <a:pt x="736" y="16"/>
                </a:lnTo>
                <a:cubicBezTo>
                  <a:pt x="712" y="16"/>
                  <a:pt x="712" y="16"/>
                  <a:pt x="712" y="16"/>
                </a:cubicBezTo>
                <a:cubicBezTo>
                  <a:pt x="704" y="8"/>
                  <a:pt x="696" y="8"/>
                  <a:pt x="696" y="8"/>
                </a:cubicBezTo>
                <a:lnTo>
                  <a:pt x="696" y="8"/>
                </a:lnTo>
                <a:lnTo>
                  <a:pt x="688" y="8"/>
                </a:lnTo>
                <a:cubicBezTo>
                  <a:pt x="688" y="47"/>
                  <a:pt x="601" y="387"/>
                  <a:pt x="593" y="411"/>
                </a:cubicBezTo>
                <a:cubicBezTo>
                  <a:pt x="577" y="443"/>
                  <a:pt x="570" y="443"/>
                  <a:pt x="538" y="466"/>
                </a:cubicBezTo>
                <a:cubicBezTo>
                  <a:pt x="530" y="466"/>
                  <a:pt x="530" y="466"/>
                  <a:pt x="530" y="466"/>
                </a:cubicBezTo>
                <a:cubicBezTo>
                  <a:pt x="522" y="474"/>
                  <a:pt x="522" y="474"/>
                  <a:pt x="514" y="474"/>
                </a:cubicBezTo>
                <a:cubicBezTo>
                  <a:pt x="498" y="474"/>
                  <a:pt x="498" y="466"/>
                  <a:pt x="498" y="451"/>
                </a:cubicBezTo>
                <a:cubicBezTo>
                  <a:pt x="490" y="443"/>
                  <a:pt x="490" y="427"/>
                  <a:pt x="483" y="419"/>
                </a:cubicBezTo>
                <a:cubicBezTo>
                  <a:pt x="467" y="395"/>
                  <a:pt x="451" y="387"/>
                  <a:pt x="419" y="387"/>
                </a:cubicBezTo>
                <a:cubicBezTo>
                  <a:pt x="411" y="387"/>
                  <a:pt x="396" y="387"/>
                  <a:pt x="380" y="387"/>
                </a:cubicBezTo>
                <a:cubicBezTo>
                  <a:pt x="364" y="387"/>
                  <a:pt x="356" y="395"/>
                  <a:pt x="348" y="403"/>
                </a:cubicBezTo>
                <a:cubicBezTo>
                  <a:pt x="340" y="411"/>
                  <a:pt x="348" y="419"/>
                  <a:pt x="348" y="435"/>
                </a:cubicBezTo>
                <a:cubicBezTo>
                  <a:pt x="356" y="435"/>
                  <a:pt x="356" y="443"/>
                  <a:pt x="356" y="451"/>
                </a:cubicBezTo>
                <a:cubicBezTo>
                  <a:pt x="356" y="458"/>
                  <a:pt x="356" y="458"/>
                  <a:pt x="356" y="458"/>
                </a:cubicBezTo>
                <a:cubicBezTo>
                  <a:pt x="364" y="490"/>
                  <a:pt x="372" y="506"/>
                  <a:pt x="356" y="522"/>
                </a:cubicBezTo>
                <a:cubicBezTo>
                  <a:pt x="348" y="530"/>
                  <a:pt x="340" y="553"/>
                  <a:pt x="348" y="601"/>
                </a:cubicBezTo>
                <a:cubicBezTo>
                  <a:pt x="356" y="632"/>
                  <a:pt x="340" y="640"/>
                  <a:pt x="332" y="648"/>
                </a:cubicBezTo>
                <a:cubicBezTo>
                  <a:pt x="324" y="664"/>
                  <a:pt x="317" y="672"/>
                  <a:pt x="317" y="688"/>
                </a:cubicBezTo>
                <a:cubicBezTo>
                  <a:pt x="317" y="719"/>
                  <a:pt x="324" y="735"/>
                  <a:pt x="332" y="751"/>
                </a:cubicBezTo>
                <a:cubicBezTo>
                  <a:pt x="332" y="767"/>
                  <a:pt x="340" y="783"/>
                  <a:pt x="340" y="806"/>
                </a:cubicBezTo>
                <a:cubicBezTo>
                  <a:pt x="348" y="838"/>
                  <a:pt x="332" y="846"/>
                  <a:pt x="317" y="854"/>
                </a:cubicBezTo>
                <a:cubicBezTo>
                  <a:pt x="317" y="862"/>
                  <a:pt x="309" y="862"/>
                  <a:pt x="301" y="869"/>
                </a:cubicBezTo>
                <a:cubicBezTo>
                  <a:pt x="285" y="885"/>
                  <a:pt x="285" y="901"/>
                  <a:pt x="285" y="917"/>
                </a:cubicBezTo>
                <a:cubicBezTo>
                  <a:pt x="285" y="925"/>
                  <a:pt x="285" y="941"/>
                  <a:pt x="285" y="964"/>
                </a:cubicBezTo>
                <a:cubicBezTo>
                  <a:pt x="277" y="988"/>
                  <a:pt x="285" y="996"/>
                  <a:pt x="293" y="1012"/>
                </a:cubicBezTo>
                <a:cubicBezTo>
                  <a:pt x="301" y="1020"/>
                  <a:pt x="309" y="1028"/>
                  <a:pt x="317" y="1036"/>
                </a:cubicBezTo>
                <a:cubicBezTo>
                  <a:pt x="317" y="1044"/>
                  <a:pt x="324" y="1051"/>
                  <a:pt x="324" y="1059"/>
                </a:cubicBezTo>
                <a:cubicBezTo>
                  <a:pt x="340" y="1075"/>
                  <a:pt x="348" y="1091"/>
                  <a:pt x="348" y="1115"/>
                </a:cubicBezTo>
                <a:cubicBezTo>
                  <a:pt x="348" y="1138"/>
                  <a:pt x="372" y="1202"/>
                  <a:pt x="396" y="1217"/>
                </a:cubicBezTo>
                <a:cubicBezTo>
                  <a:pt x="403" y="1217"/>
                  <a:pt x="419" y="1233"/>
                  <a:pt x="419" y="1249"/>
                </a:cubicBezTo>
                <a:cubicBezTo>
                  <a:pt x="427" y="1265"/>
                  <a:pt x="419" y="1281"/>
                  <a:pt x="419" y="1289"/>
                </a:cubicBezTo>
                <a:cubicBezTo>
                  <a:pt x="411" y="1304"/>
                  <a:pt x="396" y="1304"/>
                  <a:pt x="388" y="1312"/>
                </a:cubicBezTo>
                <a:cubicBezTo>
                  <a:pt x="380" y="1312"/>
                  <a:pt x="364" y="1320"/>
                  <a:pt x="356" y="1328"/>
                </a:cubicBezTo>
                <a:cubicBezTo>
                  <a:pt x="332" y="1336"/>
                  <a:pt x="324" y="1352"/>
                  <a:pt x="309" y="1368"/>
                </a:cubicBezTo>
                <a:cubicBezTo>
                  <a:pt x="293" y="1384"/>
                  <a:pt x="277" y="1399"/>
                  <a:pt x="253" y="1407"/>
                </a:cubicBezTo>
                <a:cubicBezTo>
                  <a:pt x="237" y="1423"/>
                  <a:pt x="237" y="1439"/>
                  <a:pt x="237" y="1462"/>
                </a:cubicBezTo>
                <a:cubicBezTo>
                  <a:pt x="245" y="1470"/>
                  <a:pt x="245" y="1486"/>
                  <a:pt x="245" y="1510"/>
                </a:cubicBezTo>
                <a:cubicBezTo>
                  <a:pt x="237" y="1549"/>
                  <a:pt x="198" y="1597"/>
                  <a:pt x="182" y="1628"/>
                </a:cubicBezTo>
                <a:cubicBezTo>
                  <a:pt x="174" y="1636"/>
                  <a:pt x="174" y="1636"/>
                  <a:pt x="174" y="1644"/>
                </a:cubicBezTo>
                <a:cubicBezTo>
                  <a:pt x="166" y="1652"/>
                  <a:pt x="150" y="1660"/>
                  <a:pt x="143" y="1660"/>
                </a:cubicBezTo>
                <a:cubicBezTo>
                  <a:pt x="127" y="1668"/>
                  <a:pt x="111" y="1668"/>
                  <a:pt x="103" y="1684"/>
                </a:cubicBezTo>
                <a:cubicBezTo>
                  <a:pt x="95" y="1700"/>
                  <a:pt x="103" y="1708"/>
                  <a:pt x="111" y="1723"/>
                </a:cubicBezTo>
                <a:cubicBezTo>
                  <a:pt x="119" y="1731"/>
                  <a:pt x="119" y="1747"/>
                  <a:pt x="119" y="1763"/>
                </a:cubicBezTo>
                <a:cubicBezTo>
                  <a:pt x="119" y="1786"/>
                  <a:pt x="111" y="1786"/>
                  <a:pt x="111" y="1795"/>
                </a:cubicBezTo>
                <a:cubicBezTo>
                  <a:pt x="103" y="1795"/>
                  <a:pt x="103" y="1795"/>
                  <a:pt x="103" y="1810"/>
                </a:cubicBezTo>
                <a:cubicBezTo>
                  <a:pt x="103" y="1818"/>
                  <a:pt x="111" y="1826"/>
                  <a:pt x="119" y="1826"/>
                </a:cubicBezTo>
                <a:cubicBezTo>
                  <a:pt x="127" y="1826"/>
                  <a:pt x="143" y="1826"/>
                  <a:pt x="150" y="1834"/>
                </a:cubicBezTo>
                <a:cubicBezTo>
                  <a:pt x="174" y="1842"/>
                  <a:pt x="174" y="1850"/>
                  <a:pt x="182" y="1889"/>
                </a:cubicBezTo>
                <a:lnTo>
                  <a:pt x="182" y="1889"/>
                </a:lnTo>
                <a:cubicBezTo>
                  <a:pt x="182" y="1913"/>
                  <a:pt x="174" y="1921"/>
                  <a:pt x="166" y="1921"/>
                </a:cubicBezTo>
                <a:cubicBezTo>
                  <a:pt x="159" y="1929"/>
                  <a:pt x="150" y="1929"/>
                  <a:pt x="150" y="1945"/>
                </a:cubicBezTo>
                <a:cubicBezTo>
                  <a:pt x="143" y="1976"/>
                  <a:pt x="95" y="1976"/>
                  <a:pt x="87" y="1976"/>
                </a:cubicBezTo>
                <a:cubicBezTo>
                  <a:pt x="71" y="1976"/>
                  <a:pt x="64" y="1976"/>
                  <a:pt x="48" y="1984"/>
                </a:cubicBezTo>
                <a:cubicBezTo>
                  <a:pt x="56" y="1992"/>
                  <a:pt x="40" y="2008"/>
                  <a:pt x="16" y="2024"/>
                </a:cubicBezTo>
                <a:cubicBezTo>
                  <a:pt x="16" y="2032"/>
                  <a:pt x="8" y="2032"/>
                  <a:pt x="8" y="2039"/>
                </a:cubicBezTo>
                <a:cubicBezTo>
                  <a:pt x="8" y="2055"/>
                  <a:pt x="32" y="2071"/>
                  <a:pt x="32" y="2071"/>
                </a:cubicBezTo>
                <a:cubicBezTo>
                  <a:pt x="1407" y="2854"/>
                  <a:pt x="1407" y="2854"/>
                  <a:pt x="1407" y="2854"/>
                </a:cubicBezTo>
                <a:lnTo>
                  <a:pt x="2174" y="2956"/>
                </a:lnTo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" name="Freeform 52"/>
          <p:cNvSpPr>
            <a:spLocks noChangeArrowheads="1"/>
          </p:cNvSpPr>
          <p:nvPr/>
        </p:nvSpPr>
        <p:spPr bwMode="auto">
          <a:xfrm>
            <a:off x="1922557" y="2137991"/>
            <a:ext cx="538509" cy="419214"/>
          </a:xfrm>
          <a:custGeom>
            <a:avLst/>
            <a:gdLst>
              <a:gd name="T0" fmla="*/ 2720 w 2729"/>
              <a:gd name="T1" fmla="*/ 269 h 2127"/>
              <a:gd name="T2" fmla="*/ 2720 w 2729"/>
              <a:gd name="T3" fmla="*/ 269 h 2127"/>
              <a:gd name="T4" fmla="*/ 2649 w 2729"/>
              <a:gd name="T5" fmla="*/ 222 h 2127"/>
              <a:gd name="T6" fmla="*/ 245 w 2729"/>
              <a:gd name="T7" fmla="*/ 0 h 2127"/>
              <a:gd name="T8" fmla="*/ 0 w 2729"/>
              <a:gd name="T9" fmla="*/ 1896 h 2127"/>
              <a:gd name="T10" fmla="*/ 1890 w 2729"/>
              <a:gd name="T11" fmla="*/ 2078 h 2127"/>
              <a:gd name="T12" fmla="*/ 1898 w 2729"/>
              <a:gd name="T13" fmla="*/ 2078 h 2127"/>
              <a:gd name="T14" fmla="*/ 2253 w 2729"/>
              <a:gd name="T15" fmla="*/ 2102 h 2127"/>
              <a:gd name="T16" fmla="*/ 2625 w 2729"/>
              <a:gd name="T17" fmla="*/ 2126 h 2127"/>
              <a:gd name="T18" fmla="*/ 2720 w 2729"/>
              <a:gd name="T19" fmla="*/ 269 h 2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729" h="2127">
                <a:moveTo>
                  <a:pt x="2720" y="269"/>
                </a:moveTo>
                <a:lnTo>
                  <a:pt x="2720" y="269"/>
                </a:lnTo>
                <a:cubicBezTo>
                  <a:pt x="2712" y="206"/>
                  <a:pt x="2649" y="222"/>
                  <a:pt x="2649" y="222"/>
                </a:cubicBezTo>
                <a:cubicBezTo>
                  <a:pt x="2269" y="269"/>
                  <a:pt x="245" y="0"/>
                  <a:pt x="245" y="0"/>
                </a:cubicBezTo>
                <a:cubicBezTo>
                  <a:pt x="0" y="1896"/>
                  <a:pt x="0" y="1896"/>
                  <a:pt x="0" y="1896"/>
                </a:cubicBezTo>
                <a:cubicBezTo>
                  <a:pt x="522" y="1968"/>
                  <a:pt x="1155" y="2031"/>
                  <a:pt x="1890" y="2078"/>
                </a:cubicBezTo>
                <a:lnTo>
                  <a:pt x="1898" y="2078"/>
                </a:lnTo>
                <a:cubicBezTo>
                  <a:pt x="2016" y="2086"/>
                  <a:pt x="2135" y="2094"/>
                  <a:pt x="2253" y="2102"/>
                </a:cubicBezTo>
                <a:cubicBezTo>
                  <a:pt x="2380" y="2110"/>
                  <a:pt x="2498" y="2118"/>
                  <a:pt x="2625" y="2126"/>
                </a:cubicBezTo>
                <a:cubicBezTo>
                  <a:pt x="2664" y="1493"/>
                  <a:pt x="2728" y="324"/>
                  <a:pt x="2720" y="269"/>
                </a:cubicBezTo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7" name="Freeform 53"/>
          <p:cNvSpPr>
            <a:spLocks noChangeArrowheads="1"/>
          </p:cNvSpPr>
          <p:nvPr/>
        </p:nvSpPr>
        <p:spPr bwMode="auto">
          <a:xfrm>
            <a:off x="1922557" y="2137991"/>
            <a:ext cx="540249" cy="419214"/>
          </a:xfrm>
          <a:custGeom>
            <a:avLst/>
            <a:gdLst>
              <a:gd name="T0" fmla="*/ 2633 w 2737"/>
              <a:gd name="T1" fmla="*/ 2126 h 2127"/>
              <a:gd name="T2" fmla="*/ 2633 w 2737"/>
              <a:gd name="T3" fmla="*/ 2126 h 2127"/>
              <a:gd name="T4" fmla="*/ 2625 w 2737"/>
              <a:gd name="T5" fmla="*/ 2126 h 2127"/>
              <a:gd name="T6" fmla="*/ 2253 w 2737"/>
              <a:gd name="T7" fmla="*/ 2110 h 2127"/>
              <a:gd name="T8" fmla="*/ 1898 w 2737"/>
              <a:gd name="T9" fmla="*/ 2086 h 2127"/>
              <a:gd name="T10" fmla="*/ 1890 w 2737"/>
              <a:gd name="T11" fmla="*/ 2086 h 2127"/>
              <a:gd name="T12" fmla="*/ 0 w 2737"/>
              <a:gd name="T13" fmla="*/ 1904 h 2127"/>
              <a:gd name="T14" fmla="*/ 0 w 2737"/>
              <a:gd name="T15" fmla="*/ 1904 h 2127"/>
              <a:gd name="T16" fmla="*/ 0 w 2737"/>
              <a:gd name="T17" fmla="*/ 1896 h 2127"/>
              <a:gd name="T18" fmla="*/ 245 w 2737"/>
              <a:gd name="T19" fmla="*/ 0 h 2127"/>
              <a:gd name="T20" fmla="*/ 245 w 2737"/>
              <a:gd name="T21" fmla="*/ 0 h 2127"/>
              <a:gd name="T22" fmla="*/ 2514 w 2737"/>
              <a:gd name="T23" fmla="*/ 222 h 2127"/>
              <a:gd name="T24" fmla="*/ 2649 w 2737"/>
              <a:gd name="T25" fmla="*/ 222 h 2127"/>
              <a:gd name="T26" fmla="*/ 2664 w 2737"/>
              <a:gd name="T27" fmla="*/ 214 h 2127"/>
              <a:gd name="T28" fmla="*/ 2728 w 2737"/>
              <a:gd name="T29" fmla="*/ 269 h 2127"/>
              <a:gd name="T30" fmla="*/ 2633 w 2737"/>
              <a:gd name="T31" fmla="*/ 2126 h 2127"/>
              <a:gd name="T32" fmla="*/ 2633 w 2737"/>
              <a:gd name="T33" fmla="*/ 2126 h 2127"/>
              <a:gd name="T34" fmla="*/ 8 w 2737"/>
              <a:gd name="T35" fmla="*/ 1896 h 2127"/>
              <a:gd name="T36" fmla="*/ 8 w 2737"/>
              <a:gd name="T37" fmla="*/ 1896 h 2127"/>
              <a:gd name="T38" fmla="*/ 1890 w 2737"/>
              <a:gd name="T39" fmla="*/ 2078 h 2127"/>
              <a:gd name="T40" fmla="*/ 1898 w 2737"/>
              <a:gd name="T41" fmla="*/ 2078 h 2127"/>
              <a:gd name="T42" fmla="*/ 2253 w 2737"/>
              <a:gd name="T43" fmla="*/ 2102 h 2127"/>
              <a:gd name="T44" fmla="*/ 2625 w 2737"/>
              <a:gd name="T45" fmla="*/ 2118 h 2127"/>
              <a:gd name="T46" fmla="*/ 2720 w 2737"/>
              <a:gd name="T47" fmla="*/ 277 h 2127"/>
              <a:gd name="T48" fmla="*/ 2664 w 2737"/>
              <a:gd name="T49" fmla="*/ 222 h 2127"/>
              <a:gd name="T50" fmla="*/ 2649 w 2737"/>
              <a:gd name="T51" fmla="*/ 229 h 2127"/>
              <a:gd name="T52" fmla="*/ 2514 w 2737"/>
              <a:gd name="T53" fmla="*/ 229 h 2127"/>
              <a:gd name="T54" fmla="*/ 245 w 2737"/>
              <a:gd name="T55" fmla="*/ 8 h 2127"/>
              <a:gd name="T56" fmla="*/ 8 w 2737"/>
              <a:gd name="T57" fmla="*/ 1896 h 2127"/>
              <a:gd name="T58" fmla="*/ 2633 w 2737"/>
              <a:gd name="T59" fmla="*/ 2126 h 2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737" h="2127">
                <a:moveTo>
                  <a:pt x="2633" y="2126"/>
                </a:moveTo>
                <a:lnTo>
                  <a:pt x="2633" y="2126"/>
                </a:lnTo>
                <a:cubicBezTo>
                  <a:pt x="2625" y="2126"/>
                  <a:pt x="2625" y="2126"/>
                  <a:pt x="2625" y="2126"/>
                </a:cubicBezTo>
                <a:cubicBezTo>
                  <a:pt x="2506" y="2118"/>
                  <a:pt x="2380" y="2118"/>
                  <a:pt x="2253" y="2110"/>
                </a:cubicBezTo>
                <a:cubicBezTo>
                  <a:pt x="2135" y="2102"/>
                  <a:pt x="2016" y="2094"/>
                  <a:pt x="1898" y="2086"/>
                </a:cubicBezTo>
                <a:cubicBezTo>
                  <a:pt x="1890" y="2086"/>
                  <a:pt x="1890" y="2086"/>
                  <a:pt x="1890" y="2086"/>
                </a:cubicBezTo>
                <a:cubicBezTo>
                  <a:pt x="1234" y="2039"/>
                  <a:pt x="601" y="1976"/>
                  <a:pt x="0" y="1904"/>
                </a:cubicBezTo>
                <a:lnTo>
                  <a:pt x="0" y="1904"/>
                </a:lnTo>
                <a:cubicBezTo>
                  <a:pt x="0" y="1896"/>
                  <a:pt x="0" y="1896"/>
                  <a:pt x="0" y="1896"/>
                </a:cubicBezTo>
                <a:cubicBezTo>
                  <a:pt x="245" y="0"/>
                  <a:pt x="245" y="0"/>
                  <a:pt x="245" y="0"/>
                </a:cubicBezTo>
                <a:lnTo>
                  <a:pt x="245" y="0"/>
                </a:lnTo>
                <a:cubicBezTo>
                  <a:pt x="261" y="0"/>
                  <a:pt x="1945" y="222"/>
                  <a:pt x="2514" y="222"/>
                </a:cubicBezTo>
                <a:cubicBezTo>
                  <a:pt x="2569" y="222"/>
                  <a:pt x="2617" y="222"/>
                  <a:pt x="2649" y="222"/>
                </a:cubicBezTo>
                <a:cubicBezTo>
                  <a:pt x="2649" y="222"/>
                  <a:pt x="2656" y="214"/>
                  <a:pt x="2664" y="214"/>
                </a:cubicBezTo>
                <a:cubicBezTo>
                  <a:pt x="2688" y="214"/>
                  <a:pt x="2720" y="222"/>
                  <a:pt x="2728" y="269"/>
                </a:cubicBezTo>
                <a:cubicBezTo>
                  <a:pt x="2736" y="324"/>
                  <a:pt x="2664" y="1454"/>
                  <a:pt x="2633" y="2126"/>
                </a:cubicBezTo>
                <a:lnTo>
                  <a:pt x="2633" y="2126"/>
                </a:lnTo>
                <a:lnTo>
                  <a:pt x="8" y="1896"/>
                </a:lnTo>
                <a:lnTo>
                  <a:pt x="8" y="1896"/>
                </a:lnTo>
                <a:cubicBezTo>
                  <a:pt x="601" y="1968"/>
                  <a:pt x="1241" y="2031"/>
                  <a:pt x="1890" y="2078"/>
                </a:cubicBezTo>
                <a:cubicBezTo>
                  <a:pt x="1898" y="2078"/>
                  <a:pt x="1898" y="2078"/>
                  <a:pt x="1898" y="2078"/>
                </a:cubicBezTo>
                <a:cubicBezTo>
                  <a:pt x="2016" y="2086"/>
                  <a:pt x="2143" y="2094"/>
                  <a:pt x="2253" y="2102"/>
                </a:cubicBezTo>
                <a:cubicBezTo>
                  <a:pt x="2380" y="2110"/>
                  <a:pt x="2498" y="2110"/>
                  <a:pt x="2625" y="2118"/>
                </a:cubicBezTo>
                <a:cubicBezTo>
                  <a:pt x="2664" y="1446"/>
                  <a:pt x="2728" y="324"/>
                  <a:pt x="2720" y="277"/>
                </a:cubicBezTo>
                <a:cubicBezTo>
                  <a:pt x="2712" y="229"/>
                  <a:pt x="2688" y="222"/>
                  <a:pt x="2664" y="222"/>
                </a:cubicBezTo>
                <a:cubicBezTo>
                  <a:pt x="2656" y="222"/>
                  <a:pt x="2649" y="229"/>
                  <a:pt x="2649" y="229"/>
                </a:cubicBezTo>
                <a:cubicBezTo>
                  <a:pt x="2617" y="229"/>
                  <a:pt x="2569" y="229"/>
                  <a:pt x="2514" y="229"/>
                </a:cubicBezTo>
                <a:cubicBezTo>
                  <a:pt x="1961" y="229"/>
                  <a:pt x="340" y="16"/>
                  <a:pt x="245" y="8"/>
                </a:cubicBezTo>
                <a:cubicBezTo>
                  <a:pt x="8" y="1896"/>
                  <a:pt x="8" y="1896"/>
                  <a:pt x="8" y="1896"/>
                </a:cubicBezTo>
                <a:lnTo>
                  <a:pt x="2633" y="2126"/>
                </a:lnTo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" name="Freeform 129"/>
          <p:cNvSpPr>
            <a:spLocks noChangeArrowheads="1"/>
          </p:cNvSpPr>
          <p:nvPr/>
        </p:nvSpPr>
        <p:spPr bwMode="auto">
          <a:xfrm>
            <a:off x="1167426" y="1910120"/>
            <a:ext cx="475872" cy="725363"/>
          </a:xfrm>
          <a:custGeom>
            <a:avLst/>
            <a:gdLst>
              <a:gd name="T0" fmla="*/ 356 w 2412"/>
              <a:gd name="T1" fmla="*/ 0 h 3676"/>
              <a:gd name="T2" fmla="*/ 356 w 2412"/>
              <a:gd name="T3" fmla="*/ 0 h 3676"/>
              <a:gd name="T4" fmla="*/ 0 w 2412"/>
              <a:gd name="T5" fmla="*/ 1391 h 3676"/>
              <a:gd name="T6" fmla="*/ 1597 w 2412"/>
              <a:gd name="T7" fmla="*/ 3675 h 3676"/>
              <a:gd name="T8" fmla="*/ 1605 w 2412"/>
              <a:gd name="T9" fmla="*/ 3627 h 3676"/>
              <a:gd name="T10" fmla="*/ 1652 w 2412"/>
              <a:gd name="T11" fmla="*/ 3564 h 3676"/>
              <a:gd name="T12" fmla="*/ 1629 w 2412"/>
              <a:gd name="T13" fmla="*/ 3446 h 3676"/>
              <a:gd name="T14" fmla="*/ 1660 w 2412"/>
              <a:gd name="T15" fmla="*/ 3359 h 3676"/>
              <a:gd name="T16" fmla="*/ 1668 w 2412"/>
              <a:gd name="T17" fmla="*/ 3272 h 3676"/>
              <a:gd name="T18" fmla="*/ 1668 w 2412"/>
              <a:gd name="T19" fmla="*/ 3209 h 3676"/>
              <a:gd name="T20" fmla="*/ 1692 w 2412"/>
              <a:gd name="T21" fmla="*/ 3137 h 3676"/>
              <a:gd name="T22" fmla="*/ 1802 w 2412"/>
              <a:gd name="T23" fmla="*/ 3169 h 3676"/>
              <a:gd name="T24" fmla="*/ 1842 w 2412"/>
              <a:gd name="T25" fmla="*/ 3224 h 3676"/>
              <a:gd name="T26" fmla="*/ 1897 w 2412"/>
              <a:gd name="T27" fmla="*/ 3169 h 3676"/>
              <a:gd name="T28" fmla="*/ 2000 w 2412"/>
              <a:gd name="T29" fmla="*/ 2758 h 3676"/>
              <a:gd name="T30" fmla="*/ 2000 w 2412"/>
              <a:gd name="T31" fmla="*/ 2758 h 3676"/>
              <a:gd name="T32" fmla="*/ 2000 w 2412"/>
              <a:gd name="T33" fmla="*/ 2758 h 3676"/>
              <a:gd name="T34" fmla="*/ 2008 w 2412"/>
              <a:gd name="T35" fmla="*/ 2758 h 3676"/>
              <a:gd name="T36" fmla="*/ 2411 w 2412"/>
              <a:gd name="T37" fmla="*/ 443 h 3676"/>
              <a:gd name="T38" fmla="*/ 356 w 2412"/>
              <a:gd name="T39" fmla="*/ 0 h 36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412" h="3676">
                <a:moveTo>
                  <a:pt x="356" y="0"/>
                </a:moveTo>
                <a:lnTo>
                  <a:pt x="356" y="0"/>
                </a:lnTo>
                <a:cubicBezTo>
                  <a:pt x="0" y="1391"/>
                  <a:pt x="0" y="1391"/>
                  <a:pt x="0" y="1391"/>
                </a:cubicBezTo>
                <a:cubicBezTo>
                  <a:pt x="1597" y="3675"/>
                  <a:pt x="1597" y="3675"/>
                  <a:pt x="1597" y="3675"/>
                </a:cubicBezTo>
                <a:cubicBezTo>
                  <a:pt x="1597" y="3651"/>
                  <a:pt x="1589" y="3643"/>
                  <a:pt x="1605" y="3627"/>
                </a:cubicBezTo>
                <a:cubicBezTo>
                  <a:pt x="1629" y="3604"/>
                  <a:pt x="1652" y="3612"/>
                  <a:pt x="1652" y="3564"/>
                </a:cubicBezTo>
                <a:cubicBezTo>
                  <a:pt x="1644" y="3509"/>
                  <a:pt x="1629" y="3493"/>
                  <a:pt x="1629" y="3446"/>
                </a:cubicBezTo>
                <a:cubicBezTo>
                  <a:pt x="1629" y="3398"/>
                  <a:pt x="1668" y="3406"/>
                  <a:pt x="1660" y="3359"/>
                </a:cubicBezTo>
                <a:cubicBezTo>
                  <a:pt x="1652" y="3311"/>
                  <a:pt x="1652" y="3288"/>
                  <a:pt x="1668" y="3272"/>
                </a:cubicBezTo>
                <a:cubicBezTo>
                  <a:pt x="1676" y="3256"/>
                  <a:pt x="1676" y="3240"/>
                  <a:pt x="1668" y="3209"/>
                </a:cubicBezTo>
                <a:cubicBezTo>
                  <a:pt x="1660" y="3169"/>
                  <a:pt x="1636" y="3145"/>
                  <a:pt x="1692" y="3137"/>
                </a:cubicBezTo>
                <a:cubicBezTo>
                  <a:pt x="1755" y="3137"/>
                  <a:pt x="1779" y="3137"/>
                  <a:pt x="1802" y="3169"/>
                </a:cubicBezTo>
                <a:cubicBezTo>
                  <a:pt x="1818" y="3209"/>
                  <a:pt x="1802" y="3240"/>
                  <a:pt x="1842" y="3224"/>
                </a:cubicBezTo>
                <a:cubicBezTo>
                  <a:pt x="1882" y="3201"/>
                  <a:pt x="1889" y="3193"/>
                  <a:pt x="1897" y="3169"/>
                </a:cubicBezTo>
                <a:cubicBezTo>
                  <a:pt x="1913" y="3137"/>
                  <a:pt x="2000" y="2782"/>
                  <a:pt x="2000" y="2758"/>
                </a:cubicBezTo>
                <a:lnTo>
                  <a:pt x="2000" y="2758"/>
                </a:lnTo>
                <a:lnTo>
                  <a:pt x="2000" y="2758"/>
                </a:lnTo>
                <a:cubicBezTo>
                  <a:pt x="2000" y="2758"/>
                  <a:pt x="2000" y="2758"/>
                  <a:pt x="2008" y="2758"/>
                </a:cubicBezTo>
                <a:cubicBezTo>
                  <a:pt x="2411" y="443"/>
                  <a:pt x="2411" y="443"/>
                  <a:pt x="2411" y="443"/>
                </a:cubicBezTo>
                <a:cubicBezTo>
                  <a:pt x="1652" y="300"/>
                  <a:pt x="941" y="142"/>
                  <a:pt x="356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" name="Freeform 130"/>
          <p:cNvSpPr>
            <a:spLocks noChangeArrowheads="1"/>
          </p:cNvSpPr>
          <p:nvPr/>
        </p:nvSpPr>
        <p:spPr bwMode="auto">
          <a:xfrm>
            <a:off x="1167426" y="1909251"/>
            <a:ext cx="475872" cy="727972"/>
          </a:xfrm>
          <a:custGeom>
            <a:avLst/>
            <a:gdLst>
              <a:gd name="T0" fmla="*/ 1597 w 2412"/>
              <a:gd name="T1" fmla="*/ 3691 h 3692"/>
              <a:gd name="T2" fmla="*/ 348 w 2412"/>
              <a:gd name="T3" fmla="*/ 0 h 3692"/>
              <a:gd name="T4" fmla="*/ 2411 w 2412"/>
              <a:gd name="T5" fmla="*/ 451 h 3692"/>
              <a:gd name="T6" fmla="*/ 2411 w 2412"/>
              <a:gd name="T7" fmla="*/ 451 h 3692"/>
              <a:gd name="T8" fmla="*/ 2008 w 2412"/>
              <a:gd name="T9" fmla="*/ 2774 h 3692"/>
              <a:gd name="T10" fmla="*/ 1905 w 2412"/>
              <a:gd name="T11" fmla="*/ 3177 h 3692"/>
              <a:gd name="T12" fmla="*/ 1842 w 2412"/>
              <a:gd name="T13" fmla="*/ 3232 h 3692"/>
              <a:gd name="T14" fmla="*/ 1810 w 2412"/>
              <a:gd name="T15" fmla="*/ 3217 h 3692"/>
              <a:gd name="T16" fmla="*/ 1731 w 2412"/>
              <a:gd name="T17" fmla="*/ 3153 h 3692"/>
              <a:gd name="T18" fmla="*/ 1660 w 2412"/>
              <a:gd name="T19" fmla="*/ 3161 h 3692"/>
              <a:gd name="T20" fmla="*/ 1668 w 2412"/>
              <a:gd name="T21" fmla="*/ 3217 h 3692"/>
              <a:gd name="T22" fmla="*/ 1668 w 2412"/>
              <a:gd name="T23" fmla="*/ 3280 h 3692"/>
              <a:gd name="T24" fmla="*/ 1644 w 2412"/>
              <a:gd name="T25" fmla="*/ 3414 h 3692"/>
              <a:gd name="T26" fmla="*/ 1644 w 2412"/>
              <a:gd name="T27" fmla="*/ 3509 h 3692"/>
              <a:gd name="T28" fmla="*/ 1629 w 2412"/>
              <a:gd name="T29" fmla="*/ 3620 h 3692"/>
              <a:gd name="T30" fmla="*/ 1597 w 2412"/>
              <a:gd name="T31" fmla="*/ 3675 h 3692"/>
              <a:gd name="T32" fmla="*/ 8 w 2412"/>
              <a:gd name="T33" fmla="*/ 1399 h 3692"/>
              <a:gd name="T34" fmla="*/ 1589 w 2412"/>
              <a:gd name="T35" fmla="*/ 3675 h 3692"/>
              <a:gd name="T36" fmla="*/ 1629 w 2412"/>
              <a:gd name="T37" fmla="*/ 3612 h 3692"/>
              <a:gd name="T38" fmla="*/ 1636 w 2412"/>
              <a:gd name="T39" fmla="*/ 3517 h 3692"/>
              <a:gd name="T40" fmla="*/ 1644 w 2412"/>
              <a:gd name="T41" fmla="*/ 3406 h 3692"/>
              <a:gd name="T42" fmla="*/ 1668 w 2412"/>
              <a:gd name="T43" fmla="*/ 3280 h 3692"/>
              <a:gd name="T44" fmla="*/ 1660 w 2412"/>
              <a:gd name="T45" fmla="*/ 3217 h 3692"/>
              <a:gd name="T46" fmla="*/ 1652 w 2412"/>
              <a:gd name="T47" fmla="*/ 3161 h 3692"/>
              <a:gd name="T48" fmla="*/ 1731 w 2412"/>
              <a:gd name="T49" fmla="*/ 3145 h 3692"/>
              <a:gd name="T50" fmla="*/ 1818 w 2412"/>
              <a:gd name="T51" fmla="*/ 3217 h 3692"/>
              <a:gd name="T52" fmla="*/ 1842 w 2412"/>
              <a:gd name="T53" fmla="*/ 3224 h 3692"/>
              <a:gd name="T54" fmla="*/ 1897 w 2412"/>
              <a:gd name="T55" fmla="*/ 3169 h 3692"/>
              <a:gd name="T56" fmla="*/ 2000 w 2412"/>
              <a:gd name="T57" fmla="*/ 2766 h 3692"/>
              <a:gd name="T58" fmla="*/ 2000 w 2412"/>
              <a:gd name="T59" fmla="*/ 2766 h 3692"/>
              <a:gd name="T60" fmla="*/ 356 w 2412"/>
              <a:gd name="T61" fmla="*/ 16 h 3692"/>
              <a:gd name="T62" fmla="*/ 1597 w 2412"/>
              <a:gd name="T63" fmla="*/ 3691 h 3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12" h="3692">
                <a:moveTo>
                  <a:pt x="1597" y="3691"/>
                </a:moveTo>
                <a:lnTo>
                  <a:pt x="1597" y="3691"/>
                </a:lnTo>
                <a:cubicBezTo>
                  <a:pt x="0" y="1399"/>
                  <a:pt x="0" y="1399"/>
                  <a:pt x="0" y="1399"/>
                </a:cubicBezTo>
                <a:cubicBezTo>
                  <a:pt x="348" y="0"/>
                  <a:pt x="348" y="0"/>
                  <a:pt x="348" y="0"/>
                </a:cubicBezTo>
                <a:cubicBezTo>
                  <a:pt x="356" y="8"/>
                  <a:pt x="356" y="8"/>
                  <a:pt x="356" y="8"/>
                </a:cubicBezTo>
                <a:cubicBezTo>
                  <a:pt x="1067" y="174"/>
                  <a:pt x="1755" y="324"/>
                  <a:pt x="2411" y="451"/>
                </a:cubicBezTo>
                <a:lnTo>
                  <a:pt x="2411" y="451"/>
                </a:lnTo>
                <a:lnTo>
                  <a:pt x="2411" y="451"/>
                </a:lnTo>
                <a:cubicBezTo>
                  <a:pt x="2008" y="2774"/>
                  <a:pt x="2008" y="2774"/>
                  <a:pt x="2008" y="2774"/>
                </a:cubicBezTo>
                <a:lnTo>
                  <a:pt x="2008" y="2774"/>
                </a:lnTo>
                <a:lnTo>
                  <a:pt x="2000" y="2774"/>
                </a:lnTo>
                <a:cubicBezTo>
                  <a:pt x="2000" y="2813"/>
                  <a:pt x="1913" y="3145"/>
                  <a:pt x="1905" y="3177"/>
                </a:cubicBezTo>
                <a:cubicBezTo>
                  <a:pt x="1889" y="3201"/>
                  <a:pt x="1882" y="3209"/>
                  <a:pt x="1850" y="3224"/>
                </a:cubicBezTo>
                <a:cubicBezTo>
                  <a:pt x="1842" y="3232"/>
                  <a:pt x="1842" y="3232"/>
                  <a:pt x="1842" y="3232"/>
                </a:cubicBezTo>
                <a:cubicBezTo>
                  <a:pt x="1834" y="3240"/>
                  <a:pt x="1834" y="3240"/>
                  <a:pt x="1826" y="3240"/>
                </a:cubicBezTo>
                <a:cubicBezTo>
                  <a:pt x="1810" y="3240"/>
                  <a:pt x="1810" y="3232"/>
                  <a:pt x="1810" y="3217"/>
                </a:cubicBezTo>
                <a:cubicBezTo>
                  <a:pt x="1802" y="3209"/>
                  <a:pt x="1802" y="3193"/>
                  <a:pt x="1795" y="3185"/>
                </a:cubicBezTo>
                <a:cubicBezTo>
                  <a:pt x="1779" y="3161"/>
                  <a:pt x="1763" y="3153"/>
                  <a:pt x="1731" y="3153"/>
                </a:cubicBezTo>
                <a:cubicBezTo>
                  <a:pt x="1723" y="3153"/>
                  <a:pt x="1708" y="3153"/>
                  <a:pt x="1692" y="3153"/>
                </a:cubicBezTo>
                <a:cubicBezTo>
                  <a:pt x="1676" y="3153"/>
                  <a:pt x="1668" y="3153"/>
                  <a:pt x="1660" y="3161"/>
                </a:cubicBezTo>
                <a:cubicBezTo>
                  <a:pt x="1652" y="3169"/>
                  <a:pt x="1660" y="3185"/>
                  <a:pt x="1660" y="3201"/>
                </a:cubicBezTo>
                <a:cubicBezTo>
                  <a:pt x="1668" y="3201"/>
                  <a:pt x="1668" y="3209"/>
                  <a:pt x="1668" y="3217"/>
                </a:cubicBezTo>
                <a:cubicBezTo>
                  <a:pt x="1668" y="3224"/>
                  <a:pt x="1668" y="3224"/>
                  <a:pt x="1668" y="3224"/>
                </a:cubicBezTo>
                <a:cubicBezTo>
                  <a:pt x="1676" y="3248"/>
                  <a:pt x="1684" y="3264"/>
                  <a:pt x="1668" y="3280"/>
                </a:cubicBezTo>
                <a:cubicBezTo>
                  <a:pt x="1660" y="3296"/>
                  <a:pt x="1652" y="3319"/>
                  <a:pt x="1660" y="3367"/>
                </a:cubicBezTo>
                <a:cubicBezTo>
                  <a:pt x="1668" y="3391"/>
                  <a:pt x="1652" y="3406"/>
                  <a:pt x="1644" y="3414"/>
                </a:cubicBezTo>
                <a:cubicBezTo>
                  <a:pt x="1636" y="3422"/>
                  <a:pt x="1629" y="3430"/>
                  <a:pt x="1629" y="3454"/>
                </a:cubicBezTo>
                <a:cubicBezTo>
                  <a:pt x="1629" y="3477"/>
                  <a:pt x="1636" y="3493"/>
                  <a:pt x="1644" y="3509"/>
                </a:cubicBezTo>
                <a:cubicBezTo>
                  <a:pt x="1644" y="3525"/>
                  <a:pt x="1652" y="3541"/>
                  <a:pt x="1652" y="3572"/>
                </a:cubicBezTo>
                <a:cubicBezTo>
                  <a:pt x="1660" y="3604"/>
                  <a:pt x="1644" y="3612"/>
                  <a:pt x="1629" y="3620"/>
                </a:cubicBezTo>
                <a:cubicBezTo>
                  <a:pt x="1629" y="3628"/>
                  <a:pt x="1621" y="3628"/>
                  <a:pt x="1613" y="3635"/>
                </a:cubicBezTo>
                <a:cubicBezTo>
                  <a:pt x="1597" y="3651"/>
                  <a:pt x="1597" y="3659"/>
                  <a:pt x="1597" y="3675"/>
                </a:cubicBezTo>
                <a:cubicBezTo>
                  <a:pt x="1597" y="3691"/>
                  <a:pt x="1597" y="3691"/>
                  <a:pt x="1597" y="3691"/>
                </a:cubicBezTo>
                <a:lnTo>
                  <a:pt x="8" y="1399"/>
                </a:lnTo>
                <a:lnTo>
                  <a:pt x="8" y="1399"/>
                </a:lnTo>
                <a:cubicBezTo>
                  <a:pt x="1589" y="3675"/>
                  <a:pt x="1589" y="3675"/>
                  <a:pt x="1589" y="3675"/>
                </a:cubicBezTo>
                <a:cubicBezTo>
                  <a:pt x="1589" y="3659"/>
                  <a:pt x="1589" y="3644"/>
                  <a:pt x="1605" y="3628"/>
                </a:cubicBezTo>
                <a:cubicBezTo>
                  <a:pt x="1613" y="3620"/>
                  <a:pt x="1621" y="3620"/>
                  <a:pt x="1629" y="3612"/>
                </a:cubicBezTo>
                <a:cubicBezTo>
                  <a:pt x="1644" y="3604"/>
                  <a:pt x="1652" y="3604"/>
                  <a:pt x="1644" y="3572"/>
                </a:cubicBezTo>
                <a:cubicBezTo>
                  <a:pt x="1644" y="3549"/>
                  <a:pt x="1636" y="3533"/>
                  <a:pt x="1636" y="3517"/>
                </a:cubicBezTo>
                <a:cubicBezTo>
                  <a:pt x="1629" y="3501"/>
                  <a:pt x="1621" y="3485"/>
                  <a:pt x="1621" y="3454"/>
                </a:cubicBezTo>
                <a:cubicBezTo>
                  <a:pt x="1621" y="3430"/>
                  <a:pt x="1636" y="3422"/>
                  <a:pt x="1644" y="3406"/>
                </a:cubicBezTo>
                <a:cubicBezTo>
                  <a:pt x="1652" y="3398"/>
                  <a:pt x="1660" y="3391"/>
                  <a:pt x="1652" y="3367"/>
                </a:cubicBezTo>
                <a:cubicBezTo>
                  <a:pt x="1644" y="3319"/>
                  <a:pt x="1652" y="3296"/>
                  <a:pt x="1668" y="3280"/>
                </a:cubicBezTo>
                <a:cubicBezTo>
                  <a:pt x="1676" y="3264"/>
                  <a:pt x="1668" y="3248"/>
                  <a:pt x="1660" y="3224"/>
                </a:cubicBezTo>
                <a:cubicBezTo>
                  <a:pt x="1660" y="3217"/>
                  <a:pt x="1660" y="3217"/>
                  <a:pt x="1660" y="3217"/>
                </a:cubicBezTo>
                <a:cubicBezTo>
                  <a:pt x="1660" y="3209"/>
                  <a:pt x="1660" y="3201"/>
                  <a:pt x="1660" y="3201"/>
                </a:cubicBezTo>
                <a:cubicBezTo>
                  <a:pt x="1652" y="3185"/>
                  <a:pt x="1644" y="3169"/>
                  <a:pt x="1652" y="3161"/>
                </a:cubicBezTo>
                <a:cubicBezTo>
                  <a:pt x="1660" y="3153"/>
                  <a:pt x="1676" y="3145"/>
                  <a:pt x="1692" y="3145"/>
                </a:cubicBezTo>
                <a:cubicBezTo>
                  <a:pt x="1708" y="3145"/>
                  <a:pt x="1723" y="3145"/>
                  <a:pt x="1731" y="3145"/>
                </a:cubicBezTo>
                <a:cubicBezTo>
                  <a:pt x="1763" y="3145"/>
                  <a:pt x="1787" y="3145"/>
                  <a:pt x="1802" y="3177"/>
                </a:cubicBezTo>
                <a:cubicBezTo>
                  <a:pt x="1810" y="3193"/>
                  <a:pt x="1810" y="3201"/>
                  <a:pt x="1818" y="3217"/>
                </a:cubicBezTo>
                <a:cubicBezTo>
                  <a:pt x="1818" y="3224"/>
                  <a:pt x="1818" y="3232"/>
                  <a:pt x="1826" y="3232"/>
                </a:cubicBezTo>
                <a:cubicBezTo>
                  <a:pt x="1826" y="3232"/>
                  <a:pt x="1834" y="3232"/>
                  <a:pt x="1842" y="3224"/>
                </a:cubicBezTo>
                <a:cubicBezTo>
                  <a:pt x="1850" y="3224"/>
                  <a:pt x="1850" y="3224"/>
                  <a:pt x="1850" y="3224"/>
                </a:cubicBezTo>
                <a:cubicBezTo>
                  <a:pt x="1882" y="3201"/>
                  <a:pt x="1889" y="3201"/>
                  <a:pt x="1897" y="3169"/>
                </a:cubicBezTo>
                <a:cubicBezTo>
                  <a:pt x="1913" y="3145"/>
                  <a:pt x="1992" y="2790"/>
                  <a:pt x="1992" y="2766"/>
                </a:cubicBezTo>
                <a:cubicBezTo>
                  <a:pt x="1992" y="2766"/>
                  <a:pt x="1992" y="2766"/>
                  <a:pt x="2000" y="2766"/>
                </a:cubicBezTo>
                <a:lnTo>
                  <a:pt x="2000" y="2766"/>
                </a:lnTo>
                <a:lnTo>
                  <a:pt x="2000" y="2766"/>
                </a:lnTo>
                <a:cubicBezTo>
                  <a:pt x="2403" y="451"/>
                  <a:pt x="2403" y="451"/>
                  <a:pt x="2403" y="451"/>
                </a:cubicBezTo>
                <a:cubicBezTo>
                  <a:pt x="1755" y="332"/>
                  <a:pt x="1067" y="182"/>
                  <a:pt x="356" y="16"/>
                </a:cubicBezTo>
                <a:cubicBezTo>
                  <a:pt x="8" y="1399"/>
                  <a:pt x="8" y="1399"/>
                  <a:pt x="8" y="1399"/>
                </a:cubicBezTo>
                <a:lnTo>
                  <a:pt x="1597" y="3691"/>
                </a:lnTo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0" name="Freeform 132"/>
          <p:cNvSpPr>
            <a:spLocks noChangeArrowheads="1"/>
          </p:cNvSpPr>
          <p:nvPr/>
        </p:nvSpPr>
        <p:spPr bwMode="auto">
          <a:xfrm>
            <a:off x="1562391" y="1997964"/>
            <a:ext cx="408884" cy="515755"/>
          </a:xfrm>
          <a:custGeom>
            <a:avLst/>
            <a:gdLst>
              <a:gd name="T0" fmla="*/ 1826 w 2072"/>
              <a:gd name="T1" fmla="*/ 2615 h 2616"/>
              <a:gd name="T2" fmla="*/ 1826 w 2072"/>
              <a:gd name="T3" fmla="*/ 2615 h 2616"/>
              <a:gd name="T4" fmla="*/ 1826 w 2072"/>
              <a:gd name="T5" fmla="*/ 2615 h 2616"/>
              <a:gd name="T6" fmla="*/ 119 w 2072"/>
              <a:gd name="T7" fmla="*/ 2339 h 2616"/>
              <a:gd name="T8" fmla="*/ 48 w 2072"/>
              <a:gd name="T9" fmla="*/ 2331 h 2616"/>
              <a:gd name="T10" fmla="*/ 48 w 2072"/>
              <a:gd name="T11" fmla="*/ 2331 h 2616"/>
              <a:gd name="T12" fmla="*/ 32 w 2072"/>
              <a:gd name="T13" fmla="*/ 2323 h 2616"/>
              <a:gd name="T14" fmla="*/ 24 w 2072"/>
              <a:gd name="T15" fmla="*/ 2323 h 2616"/>
              <a:gd name="T16" fmla="*/ 8 w 2072"/>
              <a:gd name="T17" fmla="*/ 2323 h 2616"/>
              <a:gd name="T18" fmla="*/ 0 w 2072"/>
              <a:gd name="T19" fmla="*/ 2323 h 2616"/>
              <a:gd name="T20" fmla="*/ 403 w 2072"/>
              <a:gd name="T21" fmla="*/ 0 h 2616"/>
              <a:gd name="T22" fmla="*/ 411 w 2072"/>
              <a:gd name="T23" fmla="*/ 0 h 2616"/>
              <a:gd name="T24" fmla="*/ 1423 w 2072"/>
              <a:gd name="T25" fmla="*/ 166 h 2616"/>
              <a:gd name="T26" fmla="*/ 1423 w 2072"/>
              <a:gd name="T27" fmla="*/ 166 h 2616"/>
              <a:gd name="T28" fmla="*/ 1360 w 2072"/>
              <a:gd name="T29" fmla="*/ 624 h 2616"/>
              <a:gd name="T30" fmla="*/ 2048 w 2072"/>
              <a:gd name="T31" fmla="*/ 703 h 2616"/>
              <a:gd name="T32" fmla="*/ 2071 w 2072"/>
              <a:gd name="T33" fmla="*/ 735 h 2616"/>
              <a:gd name="T34" fmla="*/ 1826 w 2072"/>
              <a:gd name="T35" fmla="*/ 2615 h 2616"/>
              <a:gd name="T36" fmla="*/ 8 w 2072"/>
              <a:gd name="T37" fmla="*/ 2315 h 2616"/>
              <a:gd name="T38" fmla="*/ 8 w 2072"/>
              <a:gd name="T39" fmla="*/ 2315 h 2616"/>
              <a:gd name="T40" fmla="*/ 32 w 2072"/>
              <a:gd name="T41" fmla="*/ 2315 h 2616"/>
              <a:gd name="T42" fmla="*/ 32 w 2072"/>
              <a:gd name="T43" fmla="*/ 2315 h 2616"/>
              <a:gd name="T44" fmla="*/ 48 w 2072"/>
              <a:gd name="T45" fmla="*/ 2323 h 2616"/>
              <a:gd name="T46" fmla="*/ 48 w 2072"/>
              <a:gd name="T47" fmla="*/ 2323 h 2616"/>
              <a:gd name="T48" fmla="*/ 119 w 2072"/>
              <a:gd name="T49" fmla="*/ 2339 h 2616"/>
              <a:gd name="T50" fmla="*/ 1826 w 2072"/>
              <a:gd name="T51" fmla="*/ 2607 h 2616"/>
              <a:gd name="T52" fmla="*/ 2064 w 2072"/>
              <a:gd name="T53" fmla="*/ 735 h 2616"/>
              <a:gd name="T54" fmla="*/ 2048 w 2072"/>
              <a:gd name="T55" fmla="*/ 711 h 2616"/>
              <a:gd name="T56" fmla="*/ 1352 w 2072"/>
              <a:gd name="T57" fmla="*/ 632 h 2616"/>
              <a:gd name="T58" fmla="*/ 1415 w 2072"/>
              <a:gd name="T59" fmla="*/ 174 h 2616"/>
              <a:gd name="T60" fmla="*/ 411 w 2072"/>
              <a:gd name="T61" fmla="*/ 8 h 2616"/>
              <a:gd name="T62" fmla="*/ 8 w 2072"/>
              <a:gd name="T63" fmla="*/ 2315 h 2616"/>
              <a:gd name="T64" fmla="*/ 1826 w 2072"/>
              <a:gd name="T65" fmla="*/ 2615 h 2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072" h="2616">
                <a:moveTo>
                  <a:pt x="1826" y="2615"/>
                </a:moveTo>
                <a:lnTo>
                  <a:pt x="1826" y="2615"/>
                </a:lnTo>
                <a:lnTo>
                  <a:pt x="1826" y="2615"/>
                </a:lnTo>
                <a:cubicBezTo>
                  <a:pt x="925" y="2497"/>
                  <a:pt x="356" y="2386"/>
                  <a:pt x="119" y="2339"/>
                </a:cubicBezTo>
                <a:cubicBezTo>
                  <a:pt x="87" y="2339"/>
                  <a:pt x="63" y="2331"/>
                  <a:pt x="48" y="2331"/>
                </a:cubicBezTo>
                <a:lnTo>
                  <a:pt x="48" y="2331"/>
                </a:lnTo>
                <a:cubicBezTo>
                  <a:pt x="40" y="2331"/>
                  <a:pt x="40" y="2323"/>
                  <a:pt x="32" y="2323"/>
                </a:cubicBezTo>
                <a:cubicBezTo>
                  <a:pt x="24" y="2323"/>
                  <a:pt x="24" y="2323"/>
                  <a:pt x="24" y="2323"/>
                </a:cubicBezTo>
                <a:cubicBezTo>
                  <a:pt x="16" y="2323"/>
                  <a:pt x="8" y="2323"/>
                  <a:pt x="8" y="2323"/>
                </a:cubicBezTo>
                <a:cubicBezTo>
                  <a:pt x="0" y="2323"/>
                  <a:pt x="0" y="2323"/>
                  <a:pt x="0" y="2323"/>
                </a:cubicBezTo>
                <a:cubicBezTo>
                  <a:pt x="403" y="0"/>
                  <a:pt x="403" y="0"/>
                  <a:pt x="403" y="0"/>
                </a:cubicBezTo>
                <a:cubicBezTo>
                  <a:pt x="411" y="0"/>
                  <a:pt x="411" y="0"/>
                  <a:pt x="411" y="0"/>
                </a:cubicBezTo>
                <a:cubicBezTo>
                  <a:pt x="759" y="63"/>
                  <a:pt x="1099" y="118"/>
                  <a:pt x="1423" y="166"/>
                </a:cubicBezTo>
                <a:lnTo>
                  <a:pt x="1423" y="166"/>
                </a:lnTo>
                <a:cubicBezTo>
                  <a:pt x="1360" y="624"/>
                  <a:pt x="1360" y="624"/>
                  <a:pt x="1360" y="624"/>
                </a:cubicBezTo>
                <a:cubicBezTo>
                  <a:pt x="2048" y="703"/>
                  <a:pt x="2048" y="703"/>
                  <a:pt x="2048" y="703"/>
                </a:cubicBezTo>
                <a:cubicBezTo>
                  <a:pt x="2071" y="735"/>
                  <a:pt x="2071" y="735"/>
                  <a:pt x="2071" y="735"/>
                </a:cubicBezTo>
                <a:cubicBezTo>
                  <a:pt x="1826" y="2615"/>
                  <a:pt x="1826" y="2615"/>
                  <a:pt x="1826" y="2615"/>
                </a:cubicBezTo>
                <a:lnTo>
                  <a:pt x="8" y="2315"/>
                </a:lnTo>
                <a:lnTo>
                  <a:pt x="8" y="2315"/>
                </a:lnTo>
                <a:cubicBezTo>
                  <a:pt x="16" y="2315"/>
                  <a:pt x="24" y="2315"/>
                  <a:pt x="32" y="2315"/>
                </a:cubicBezTo>
                <a:lnTo>
                  <a:pt x="32" y="2315"/>
                </a:lnTo>
                <a:cubicBezTo>
                  <a:pt x="40" y="2323"/>
                  <a:pt x="40" y="2323"/>
                  <a:pt x="48" y="2323"/>
                </a:cubicBezTo>
                <a:lnTo>
                  <a:pt x="48" y="2323"/>
                </a:lnTo>
                <a:cubicBezTo>
                  <a:pt x="63" y="2323"/>
                  <a:pt x="87" y="2331"/>
                  <a:pt x="119" y="2339"/>
                </a:cubicBezTo>
                <a:cubicBezTo>
                  <a:pt x="356" y="2386"/>
                  <a:pt x="925" y="2497"/>
                  <a:pt x="1826" y="2607"/>
                </a:cubicBezTo>
                <a:cubicBezTo>
                  <a:pt x="2064" y="735"/>
                  <a:pt x="2064" y="735"/>
                  <a:pt x="2064" y="735"/>
                </a:cubicBezTo>
                <a:cubicBezTo>
                  <a:pt x="2048" y="711"/>
                  <a:pt x="2048" y="711"/>
                  <a:pt x="2048" y="711"/>
                </a:cubicBezTo>
                <a:cubicBezTo>
                  <a:pt x="1352" y="632"/>
                  <a:pt x="1352" y="632"/>
                  <a:pt x="1352" y="632"/>
                </a:cubicBezTo>
                <a:cubicBezTo>
                  <a:pt x="1415" y="174"/>
                  <a:pt x="1415" y="174"/>
                  <a:pt x="1415" y="174"/>
                </a:cubicBezTo>
                <a:cubicBezTo>
                  <a:pt x="1099" y="126"/>
                  <a:pt x="759" y="71"/>
                  <a:pt x="411" y="8"/>
                </a:cubicBezTo>
                <a:cubicBezTo>
                  <a:pt x="8" y="2315"/>
                  <a:pt x="8" y="2315"/>
                  <a:pt x="8" y="2315"/>
                </a:cubicBezTo>
                <a:lnTo>
                  <a:pt x="1826" y="2615"/>
                </a:lnTo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" name="Freeform 138"/>
          <p:cNvSpPr>
            <a:spLocks noChangeArrowheads="1"/>
          </p:cNvSpPr>
          <p:nvPr/>
        </p:nvSpPr>
        <p:spPr bwMode="auto">
          <a:xfrm>
            <a:off x="1571091" y="2457186"/>
            <a:ext cx="350597" cy="54793"/>
          </a:xfrm>
          <a:custGeom>
            <a:avLst/>
            <a:gdLst>
              <a:gd name="T0" fmla="*/ 0 w 1779"/>
              <a:gd name="T1" fmla="*/ 0 h 277"/>
              <a:gd name="T2" fmla="*/ 0 w 1779"/>
              <a:gd name="T3" fmla="*/ 0 h 277"/>
              <a:gd name="T4" fmla="*/ 1778 w 1779"/>
              <a:gd name="T5" fmla="*/ 276 h 277"/>
              <a:gd name="T6" fmla="*/ 1778 w 1779"/>
              <a:gd name="T7" fmla="*/ 276 h 277"/>
              <a:gd name="T8" fmla="*/ 0 w 1779"/>
              <a:gd name="T9" fmla="*/ 0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79" h="277">
                <a:moveTo>
                  <a:pt x="0" y="0"/>
                </a:moveTo>
                <a:lnTo>
                  <a:pt x="0" y="0"/>
                </a:lnTo>
                <a:cubicBezTo>
                  <a:pt x="166" y="31"/>
                  <a:pt x="774" y="158"/>
                  <a:pt x="1778" y="276"/>
                </a:cubicBezTo>
                <a:lnTo>
                  <a:pt x="1778" y="276"/>
                </a:lnTo>
                <a:cubicBezTo>
                  <a:pt x="774" y="158"/>
                  <a:pt x="166" y="31"/>
                  <a:pt x="0" y="0"/>
                </a:cubicBezTo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" name="Freeform 219"/>
          <p:cNvSpPr>
            <a:spLocks noChangeArrowheads="1"/>
          </p:cNvSpPr>
          <p:nvPr/>
        </p:nvSpPr>
        <p:spPr bwMode="auto">
          <a:xfrm>
            <a:off x="958634" y="1461334"/>
            <a:ext cx="589837" cy="495751"/>
          </a:xfrm>
          <a:custGeom>
            <a:avLst/>
            <a:gdLst>
              <a:gd name="T0" fmla="*/ 2450 w 2989"/>
              <a:gd name="T1" fmla="*/ 601 h 2515"/>
              <a:gd name="T2" fmla="*/ 2450 w 2989"/>
              <a:gd name="T3" fmla="*/ 601 h 2515"/>
              <a:gd name="T4" fmla="*/ 2213 w 2989"/>
              <a:gd name="T5" fmla="*/ 538 h 2515"/>
              <a:gd name="T6" fmla="*/ 2102 w 2989"/>
              <a:gd name="T7" fmla="*/ 546 h 2515"/>
              <a:gd name="T8" fmla="*/ 2015 w 2989"/>
              <a:gd name="T9" fmla="*/ 538 h 2515"/>
              <a:gd name="T10" fmla="*/ 1968 w 2989"/>
              <a:gd name="T11" fmla="*/ 554 h 2515"/>
              <a:gd name="T12" fmla="*/ 1818 w 2989"/>
              <a:gd name="T13" fmla="*/ 554 h 2515"/>
              <a:gd name="T14" fmla="*/ 1707 w 2989"/>
              <a:gd name="T15" fmla="*/ 554 h 2515"/>
              <a:gd name="T16" fmla="*/ 1620 w 2989"/>
              <a:gd name="T17" fmla="*/ 522 h 2515"/>
              <a:gd name="T18" fmla="*/ 1533 w 2989"/>
              <a:gd name="T19" fmla="*/ 538 h 2515"/>
              <a:gd name="T20" fmla="*/ 1454 w 2989"/>
              <a:gd name="T21" fmla="*/ 522 h 2515"/>
              <a:gd name="T22" fmla="*/ 1415 w 2989"/>
              <a:gd name="T23" fmla="*/ 490 h 2515"/>
              <a:gd name="T24" fmla="*/ 1360 w 2989"/>
              <a:gd name="T25" fmla="*/ 459 h 2515"/>
              <a:gd name="T26" fmla="*/ 1272 w 2989"/>
              <a:gd name="T27" fmla="*/ 451 h 2515"/>
              <a:gd name="T28" fmla="*/ 1185 w 2989"/>
              <a:gd name="T29" fmla="*/ 467 h 2515"/>
              <a:gd name="T30" fmla="*/ 1059 w 2989"/>
              <a:gd name="T31" fmla="*/ 451 h 2515"/>
              <a:gd name="T32" fmla="*/ 956 w 2989"/>
              <a:gd name="T33" fmla="*/ 419 h 2515"/>
              <a:gd name="T34" fmla="*/ 948 w 2989"/>
              <a:gd name="T35" fmla="*/ 348 h 2515"/>
              <a:gd name="T36" fmla="*/ 964 w 2989"/>
              <a:gd name="T37" fmla="*/ 190 h 2515"/>
              <a:gd name="T38" fmla="*/ 877 w 2989"/>
              <a:gd name="T39" fmla="*/ 103 h 2515"/>
              <a:gd name="T40" fmla="*/ 822 w 2989"/>
              <a:gd name="T41" fmla="*/ 87 h 2515"/>
              <a:gd name="T42" fmla="*/ 790 w 2989"/>
              <a:gd name="T43" fmla="*/ 40 h 2515"/>
              <a:gd name="T44" fmla="*/ 687 w 2989"/>
              <a:gd name="T45" fmla="*/ 0 h 2515"/>
              <a:gd name="T46" fmla="*/ 687 w 2989"/>
              <a:gd name="T47" fmla="*/ 16 h 2515"/>
              <a:gd name="T48" fmla="*/ 672 w 2989"/>
              <a:gd name="T49" fmla="*/ 79 h 2515"/>
              <a:gd name="T50" fmla="*/ 664 w 2989"/>
              <a:gd name="T51" fmla="*/ 95 h 2515"/>
              <a:gd name="T52" fmla="*/ 608 w 2989"/>
              <a:gd name="T53" fmla="*/ 277 h 2515"/>
              <a:gd name="T54" fmla="*/ 545 w 2989"/>
              <a:gd name="T55" fmla="*/ 459 h 2515"/>
              <a:gd name="T56" fmla="*/ 474 w 2989"/>
              <a:gd name="T57" fmla="*/ 593 h 2515"/>
              <a:gd name="T58" fmla="*/ 442 w 2989"/>
              <a:gd name="T59" fmla="*/ 672 h 2515"/>
              <a:gd name="T60" fmla="*/ 434 w 2989"/>
              <a:gd name="T61" fmla="*/ 743 h 2515"/>
              <a:gd name="T62" fmla="*/ 419 w 2989"/>
              <a:gd name="T63" fmla="*/ 799 h 2515"/>
              <a:gd name="T64" fmla="*/ 387 w 2989"/>
              <a:gd name="T65" fmla="*/ 862 h 2515"/>
              <a:gd name="T66" fmla="*/ 300 w 2989"/>
              <a:gd name="T67" fmla="*/ 1067 h 2515"/>
              <a:gd name="T68" fmla="*/ 253 w 2989"/>
              <a:gd name="T69" fmla="*/ 1178 h 2515"/>
              <a:gd name="T70" fmla="*/ 197 w 2989"/>
              <a:gd name="T71" fmla="*/ 1249 h 2515"/>
              <a:gd name="T72" fmla="*/ 166 w 2989"/>
              <a:gd name="T73" fmla="*/ 1289 h 2515"/>
              <a:gd name="T74" fmla="*/ 102 w 2989"/>
              <a:gd name="T75" fmla="*/ 1392 h 2515"/>
              <a:gd name="T76" fmla="*/ 55 w 2989"/>
              <a:gd name="T77" fmla="*/ 1494 h 2515"/>
              <a:gd name="T78" fmla="*/ 63 w 2989"/>
              <a:gd name="T79" fmla="*/ 1605 h 2515"/>
              <a:gd name="T80" fmla="*/ 15 w 2989"/>
              <a:gd name="T81" fmla="*/ 1692 h 2515"/>
              <a:gd name="T82" fmla="*/ 39 w 2989"/>
              <a:gd name="T83" fmla="*/ 1890 h 2515"/>
              <a:gd name="T84" fmla="*/ 55 w 2989"/>
              <a:gd name="T85" fmla="*/ 1913 h 2515"/>
              <a:gd name="T86" fmla="*/ 2442 w 2989"/>
              <a:gd name="T87" fmla="*/ 2514 h 2515"/>
              <a:gd name="T88" fmla="*/ 2616 w 2989"/>
              <a:gd name="T89" fmla="*/ 1724 h 2515"/>
              <a:gd name="T90" fmla="*/ 2672 w 2989"/>
              <a:gd name="T91" fmla="*/ 1629 h 2515"/>
              <a:gd name="T92" fmla="*/ 2680 w 2989"/>
              <a:gd name="T93" fmla="*/ 1566 h 2515"/>
              <a:gd name="T94" fmla="*/ 2672 w 2989"/>
              <a:gd name="T95" fmla="*/ 1479 h 2515"/>
              <a:gd name="T96" fmla="*/ 2616 w 2989"/>
              <a:gd name="T97" fmla="*/ 1376 h 2515"/>
              <a:gd name="T98" fmla="*/ 2798 w 2989"/>
              <a:gd name="T99" fmla="*/ 1178 h 2515"/>
              <a:gd name="T100" fmla="*/ 2814 w 2989"/>
              <a:gd name="T101" fmla="*/ 1115 h 2515"/>
              <a:gd name="T102" fmla="*/ 2885 w 2989"/>
              <a:gd name="T103" fmla="*/ 1036 h 2515"/>
              <a:gd name="T104" fmla="*/ 2972 w 2989"/>
              <a:gd name="T105" fmla="*/ 917 h 2515"/>
              <a:gd name="T106" fmla="*/ 2925 w 2989"/>
              <a:gd name="T107" fmla="*/ 783 h 2515"/>
              <a:gd name="T108" fmla="*/ 2877 w 2989"/>
              <a:gd name="T109" fmla="*/ 680 h 2515"/>
              <a:gd name="T110" fmla="*/ 2869 w 2989"/>
              <a:gd name="T111" fmla="*/ 672 h 2515"/>
              <a:gd name="T112" fmla="*/ 2450 w 2989"/>
              <a:gd name="T113" fmla="*/ 601 h 25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89" h="2515">
                <a:moveTo>
                  <a:pt x="2450" y="601"/>
                </a:moveTo>
                <a:lnTo>
                  <a:pt x="2450" y="601"/>
                </a:lnTo>
                <a:cubicBezTo>
                  <a:pt x="2395" y="570"/>
                  <a:pt x="2237" y="530"/>
                  <a:pt x="2213" y="538"/>
                </a:cubicBezTo>
                <a:cubicBezTo>
                  <a:pt x="2190" y="554"/>
                  <a:pt x="2126" y="554"/>
                  <a:pt x="2102" y="546"/>
                </a:cubicBezTo>
                <a:cubicBezTo>
                  <a:pt x="2071" y="538"/>
                  <a:pt x="2031" y="522"/>
                  <a:pt x="2015" y="538"/>
                </a:cubicBezTo>
                <a:cubicBezTo>
                  <a:pt x="2000" y="546"/>
                  <a:pt x="2047" y="554"/>
                  <a:pt x="1968" y="554"/>
                </a:cubicBezTo>
                <a:cubicBezTo>
                  <a:pt x="1897" y="546"/>
                  <a:pt x="1834" y="546"/>
                  <a:pt x="1818" y="554"/>
                </a:cubicBezTo>
                <a:cubicBezTo>
                  <a:pt x="1802" y="570"/>
                  <a:pt x="1731" y="585"/>
                  <a:pt x="1707" y="554"/>
                </a:cubicBezTo>
                <a:cubicBezTo>
                  <a:pt x="1684" y="522"/>
                  <a:pt x="1636" y="506"/>
                  <a:pt x="1620" y="522"/>
                </a:cubicBezTo>
                <a:cubicBezTo>
                  <a:pt x="1604" y="530"/>
                  <a:pt x="1549" y="554"/>
                  <a:pt x="1533" y="538"/>
                </a:cubicBezTo>
                <a:cubicBezTo>
                  <a:pt x="1518" y="514"/>
                  <a:pt x="1470" y="522"/>
                  <a:pt x="1454" y="522"/>
                </a:cubicBezTo>
                <a:cubicBezTo>
                  <a:pt x="1438" y="522"/>
                  <a:pt x="1438" y="514"/>
                  <a:pt x="1415" y="490"/>
                </a:cubicBezTo>
                <a:cubicBezTo>
                  <a:pt x="1399" y="467"/>
                  <a:pt x="1391" y="459"/>
                  <a:pt x="1360" y="459"/>
                </a:cubicBezTo>
                <a:cubicBezTo>
                  <a:pt x="1320" y="459"/>
                  <a:pt x="1312" y="467"/>
                  <a:pt x="1272" y="451"/>
                </a:cubicBezTo>
                <a:cubicBezTo>
                  <a:pt x="1233" y="427"/>
                  <a:pt x="1225" y="451"/>
                  <a:pt x="1185" y="467"/>
                </a:cubicBezTo>
                <a:cubicBezTo>
                  <a:pt x="1146" y="475"/>
                  <a:pt x="1083" y="475"/>
                  <a:pt x="1059" y="451"/>
                </a:cubicBezTo>
                <a:cubicBezTo>
                  <a:pt x="1027" y="427"/>
                  <a:pt x="972" y="427"/>
                  <a:pt x="956" y="419"/>
                </a:cubicBezTo>
                <a:cubicBezTo>
                  <a:pt x="940" y="403"/>
                  <a:pt x="940" y="380"/>
                  <a:pt x="948" y="348"/>
                </a:cubicBezTo>
                <a:cubicBezTo>
                  <a:pt x="948" y="309"/>
                  <a:pt x="996" y="230"/>
                  <a:pt x="964" y="190"/>
                </a:cubicBezTo>
                <a:cubicBezTo>
                  <a:pt x="940" y="143"/>
                  <a:pt x="917" y="103"/>
                  <a:pt x="877" y="103"/>
                </a:cubicBezTo>
                <a:cubicBezTo>
                  <a:pt x="845" y="103"/>
                  <a:pt x="830" y="127"/>
                  <a:pt x="822" y="87"/>
                </a:cubicBezTo>
                <a:cubicBezTo>
                  <a:pt x="814" y="48"/>
                  <a:pt x="822" y="48"/>
                  <a:pt x="790" y="40"/>
                </a:cubicBezTo>
                <a:cubicBezTo>
                  <a:pt x="774" y="32"/>
                  <a:pt x="727" y="16"/>
                  <a:pt x="687" y="0"/>
                </a:cubicBezTo>
                <a:cubicBezTo>
                  <a:pt x="687" y="0"/>
                  <a:pt x="687" y="8"/>
                  <a:pt x="687" y="16"/>
                </a:cubicBezTo>
                <a:cubicBezTo>
                  <a:pt x="680" y="40"/>
                  <a:pt x="680" y="56"/>
                  <a:pt x="672" y="79"/>
                </a:cubicBezTo>
                <a:cubicBezTo>
                  <a:pt x="664" y="95"/>
                  <a:pt x="672" y="64"/>
                  <a:pt x="664" y="95"/>
                </a:cubicBezTo>
                <a:cubicBezTo>
                  <a:pt x="656" y="135"/>
                  <a:pt x="616" y="222"/>
                  <a:pt x="608" y="277"/>
                </a:cubicBezTo>
                <a:cubicBezTo>
                  <a:pt x="592" y="325"/>
                  <a:pt x="569" y="403"/>
                  <a:pt x="545" y="459"/>
                </a:cubicBezTo>
                <a:cubicBezTo>
                  <a:pt x="521" y="514"/>
                  <a:pt x="490" y="538"/>
                  <a:pt x="474" y="593"/>
                </a:cubicBezTo>
                <a:cubicBezTo>
                  <a:pt x="458" y="649"/>
                  <a:pt x="442" y="633"/>
                  <a:pt x="442" y="672"/>
                </a:cubicBezTo>
                <a:cubicBezTo>
                  <a:pt x="442" y="712"/>
                  <a:pt x="450" y="720"/>
                  <a:pt x="434" y="743"/>
                </a:cubicBezTo>
                <a:cubicBezTo>
                  <a:pt x="419" y="759"/>
                  <a:pt x="427" y="767"/>
                  <a:pt x="419" y="799"/>
                </a:cubicBezTo>
                <a:cubicBezTo>
                  <a:pt x="411" y="838"/>
                  <a:pt x="403" y="799"/>
                  <a:pt x="387" y="862"/>
                </a:cubicBezTo>
                <a:cubicBezTo>
                  <a:pt x="363" y="925"/>
                  <a:pt x="308" y="1028"/>
                  <a:pt x="300" y="1067"/>
                </a:cubicBezTo>
                <a:cubicBezTo>
                  <a:pt x="284" y="1099"/>
                  <a:pt x="276" y="1162"/>
                  <a:pt x="253" y="1178"/>
                </a:cubicBezTo>
                <a:cubicBezTo>
                  <a:pt x="229" y="1202"/>
                  <a:pt x="205" y="1218"/>
                  <a:pt x="197" y="1249"/>
                </a:cubicBezTo>
                <a:cubicBezTo>
                  <a:pt x="189" y="1289"/>
                  <a:pt x="158" y="1242"/>
                  <a:pt x="166" y="1289"/>
                </a:cubicBezTo>
                <a:cubicBezTo>
                  <a:pt x="174" y="1329"/>
                  <a:pt x="110" y="1376"/>
                  <a:pt x="102" y="1392"/>
                </a:cubicBezTo>
                <a:cubicBezTo>
                  <a:pt x="87" y="1407"/>
                  <a:pt x="63" y="1439"/>
                  <a:pt x="55" y="1494"/>
                </a:cubicBezTo>
                <a:cubicBezTo>
                  <a:pt x="47" y="1550"/>
                  <a:pt x="87" y="1581"/>
                  <a:pt x="63" y="1605"/>
                </a:cubicBezTo>
                <a:cubicBezTo>
                  <a:pt x="39" y="1629"/>
                  <a:pt x="15" y="1660"/>
                  <a:pt x="15" y="1692"/>
                </a:cubicBezTo>
                <a:cubicBezTo>
                  <a:pt x="15" y="1716"/>
                  <a:pt x="0" y="1826"/>
                  <a:pt x="39" y="1890"/>
                </a:cubicBezTo>
                <a:cubicBezTo>
                  <a:pt x="47" y="1898"/>
                  <a:pt x="47" y="1906"/>
                  <a:pt x="55" y="1913"/>
                </a:cubicBezTo>
                <a:cubicBezTo>
                  <a:pt x="371" y="2008"/>
                  <a:pt x="1296" y="2261"/>
                  <a:pt x="2442" y="2514"/>
                </a:cubicBezTo>
                <a:cubicBezTo>
                  <a:pt x="2474" y="2364"/>
                  <a:pt x="2616" y="1747"/>
                  <a:pt x="2616" y="1724"/>
                </a:cubicBezTo>
                <a:cubicBezTo>
                  <a:pt x="2616" y="1700"/>
                  <a:pt x="2656" y="1653"/>
                  <a:pt x="2672" y="1629"/>
                </a:cubicBezTo>
                <a:cubicBezTo>
                  <a:pt x="2680" y="1605"/>
                  <a:pt x="2664" y="1589"/>
                  <a:pt x="2680" y="1566"/>
                </a:cubicBezTo>
                <a:cubicBezTo>
                  <a:pt x="2688" y="1550"/>
                  <a:pt x="2727" y="1502"/>
                  <a:pt x="2672" y="1479"/>
                </a:cubicBezTo>
                <a:cubicBezTo>
                  <a:pt x="2616" y="1447"/>
                  <a:pt x="2624" y="1415"/>
                  <a:pt x="2616" y="1376"/>
                </a:cubicBezTo>
                <a:cubicBezTo>
                  <a:pt x="2616" y="1329"/>
                  <a:pt x="2798" y="1194"/>
                  <a:pt x="2798" y="1178"/>
                </a:cubicBezTo>
                <a:cubicBezTo>
                  <a:pt x="2798" y="1162"/>
                  <a:pt x="2790" y="1139"/>
                  <a:pt x="2814" y="1115"/>
                </a:cubicBezTo>
                <a:cubicBezTo>
                  <a:pt x="2838" y="1091"/>
                  <a:pt x="2885" y="1060"/>
                  <a:pt x="2885" y="1036"/>
                </a:cubicBezTo>
                <a:cubicBezTo>
                  <a:pt x="2885" y="1020"/>
                  <a:pt x="2948" y="933"/>
                  <a:pt x="2972" y="917"/>
                </a:cubicBezTo>
                <a:cubicBezTo>
                  <a:pt x="2988" y="902"/>
                  <a:pt x="2972" y="815"/>
                  <a:pt x="2925" y="783"/>
                </a:cubicBezTo>
                <a:cubicBezTo>
                  <a:pt x="2901" y="759"/>
                  <a:pt x="2885" y="712"/>
                  <a:pt x="2877" y="680"/>
                </a:cubicBezTo>
                <a:cubicBezTo>
                  <a:pt x="2869" y="672"/>
                  <a:pt x="2869" y="672"/>
                  <a:pt x="2869" y="672"/>
                </a:cubicBezTo>
                <a:cubicBezTo>
                  <a:pt x="2869" y="672"/>
                  <a:pt x="2506" y="625"/>
                  <a:pt x="2450" y="601"/>
                </a:cubicBezTo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3" name="Freeform 220"/>
          <p:cNvSpPr>
            <a:spLocks noChangeArrowheads="1"/>
          </p:cNvSpPr>
          <p:nvPr/>
        </p:nvSpPr>
        <p:spPr bwMode="auto">
          <a:xfrm>
            <a:off x="958634" y="1459595"/>
            <a:ext cx="588097" cy="497491"/>
          </a:xfrm>
          <a:custGeom>
            <a:avLst/>
            <a:gdLst>
              <a:gd name="T0" fmla="*/ 47 w 2981"/>
              <a:gd name="T1" fmla="*/ 1929 h 2523"/>
              <a:gd name="T2" fmla="*/ 15 w 2981"/>
              <a:gd name="T3" fmla="*/ 1724 h 2523"/>
              <a:gd name="T4" fmla="*/ 47 w 2981"/>
              <a:gd name="T5" fmla="*/ 1502 h 2523"/>
              <a:gd name="T6" fmla="*/ 166 w 2981"/>
              <a:gd name="T7" fmla="*/ 1273 h 2523"/>
              <a:gd name="T8" fmla="*/ 253 w 2981"/>
              <a:gd name="T9" fmla="*/ 1186 h 2523"/>
              <a:gd name="T10" fmla="*/ 379 w 2981"/>
              <a:gd name="T11" fmla="*/ 870 h 2523"/>
              <a:gd name="T12" fmla="*/ 434 w 2981"/>
              <a:gd name="T13" fmla="*/ 744 h 2523"/>
              <a:gd name="T14" fmla="*/ 474 w 2981"/>
              <a:gd name="T15" fmla="*/ 601 h 2523"/>
              <a:gd name="T16" fmla="*/ 632 w 2981"/>
              <a:gd name="T17" fmla="*/ 182 h 2523"/>
              <a:gd name="T18" fmla="*/ 672 w 2981"/>
              <a:gd name="T19" fmla="*/ 87 h 2523"/>
              <a:gd name="T20" fmla="*/ 687 w 2981"/>
              <a:gd name="T21" fmla="*/ 0 h 2523"/>
              <a:gd name="T22" fmla="*/ 830 w 2981"/>
              <a:gd name="T23" fmla="*/ 95 h 2523"/>
              <a:gd name="T24" fmla="*/ 956 w 2981"/>
              <a:gd name="T25" fmla="*/ 182 h 2523"/>
              <a:gd name="T26" fmla="*/ 956 w 2981"/>
              <a:gd name="T27" fmla="*/ 420 h 2523"/>
              <a:gd name="T28" fmla="*/ 1185 w 2981"/>
              <a:gd name="T29" fmla="*/ 467 h 2523"/>
              <a:gd name="T30" fmla="*/ 1312 w 2981"/>
              <a:gd name="T31" fmla="*/ 467 h 2523"/>
              <a:gd name="T32" fmla="*/ 1423 w 2981"/>
              <a:gd name="T33" fmla="*/ 498 h 2523"/>
              <a:gd name="T34" fmla="*/ 1533 w 2981"/>
              <a:gd name="T35" fmla="*/ 538 h 2523"/>
              <a:gd name="T36" fmla="*/ 1715 w 2981"/>
              <a:gd name="T37" fmla="*/ 562 h 2523"/>
              <a:gd name="T38" fmla="*/ 1968 w 2981"/>
              <a:gd name="T39" fmla="*/ 554 h 2523"/>
              <a:gd name="T40" fmla="*/ 2039 w 2981"/>
              <a:gd name="T41" fmla="*/ 530 h 2523"/>
              <a:gd name="T42" fmla="*/ 2221 w 2981"/>
              <a:gd name="T43" fmla="*/ 546 h 2523"/>
              <a:gd name="T44" fmla="*/ 2885 w 2981"/>
              <a:gd name="T45" fmla="*/ 688 h 2523"/>
              <a:gd name="T46" fmla="*/ 2893 w 2981"/>
              <a:gd name="T47" fmla="*/ 1044 h 2523"/>
              <a:gd name="T48" fmla="*/ 2798 w 2981"/>
              <a:gd name="T49" fmla="*/ 1186 h 2523"/>
              <a:gd name="T50" fmla="*/ 2672 w 2981"/>
              <a:gd name="T51" fmla="*/ 1479 h 2523"/>
              <a:gd name="T52" fmla="*/ 2680 w 2981"/>
              <a:gd name="T53" fmla="*/ 1605 h 2523"/>
              <a:gd name="T54" fmla="*/ 2442 w 2981"/>
              <a:gd name="T55" fmla="*/ 2522 h 2523"/>
              <a:gd name="T56" fmla="*/ 2616 w 2981"/>
              <a:gd name="T57" fmla="*/ 1732 h 2523"/>
              <a:gd name="T58" fmla="*/ 2672 w 2981"/>
              <a:gd name="T59" fmla="*/ 1574 h 2523"/>
              <a:gd name="T60" fmla="*/ 2616 w 2981"/>
              <a:gd name="T61" fmla="*/ 1408 h 2523"/>
              <a:gd name="T62" fmla="*/ 2798 w 2981"/>
              <a:gd name="T63" fmla="*/ 1186 h 2523"/>
              <a:gd name="T64" fmla="*/ 2964 w 2981"/>
              <a:gd name="T65" fmla="*/ 925 h 2523"/>
              <a:gd name="T66" fmla="*/ 2869 w 2981"/>
              <a:gd name="T67" fmla="*/ 688 h 2523"/>
              <a:gd name="T68" fmla="*/ 2150 w 2981"/>
              <a:gd name="T69" fmla="*/ 562 h 2523"/>
              <a:gd name="T70" fmla="*/ 2015 w 2981"/>
              <a:gd name="T71" fmla="*/ 554 h 2523"/>
              <a:gd name="T72" fmla="*/ 1881 w 2981"/>
              <a:gd name="T73" fmla="*/ 562 h 2523"/>
              <a:gd name="T74" fmla="*/ 1636 w 2981"/>
              <a:gd name="T75" fmla="*/ 530 h 2523"/>
              <a:gd name="T76" fmla="*/ 1486 w 2981"/>
              <a:gd name="T77" fmla="*/ 530 h 2523"/>
              <a:gd name="T78" fmla="*/ 1407 w 2981"/>
              <a:gd name="T79" fmla="*/ 498 h 2523"/>
              <a:gd name="T80" fmla="*/ 1272 w 2981"/>
              <a:gd name="T81" fmla="*/ 459 h 2523"/>
              <a:gd name="T82" fmla="*/ 1130 w 2981"/>
              <a:gd name="T83" fmla="*/ 483 h 2523"/>
              <a:gd name="T84" fmla="*/ 940 w 2981"/>
              <a:gd name="T85" fmla="*/ 356 h 2523"/>
              <a:gd name="T86" fmla="*/ 877 w 2981"/>
              <a:gd name="T87" fmla="*/ 111 h 2523"/>
              <a:gd name="T88" fmla="*/ 814 w 2981"/>
              <a:gd name="T89" fmla="*/ 87 h 2523"/>
              <a:gd name="T90" fmla="*/ 680 w 2981"/>
              <a:gd name="T91" fmla="*/ 56 h 2523"/>
              <a:gd name="T92" fmla="*/ 640 w 2981"/>
              <a:gd name="T93" fmla="*/ 190 h 2523"/>
              <a:gd name="T94" fmla="*/ 482 w 2981"/>
              <a:gd name="T95" fmla="*/ 601 h 2523"/>
              <a:gd name="T96" fmla="*/ 434 w 2981"/>
              <a:gd name="T97" fmla="*/ 751 h 2523"/>
              <a:gd name="T98" fmla="*/ 387 w 2981"/>
              <a:gd name="T99" fmla="*/ 870 h 2523"/>
              <a:gd name="T100" fmla="*/ 253 w 2981"/>
              <a:gd name="T101" fmla="*/ 1186 h 2523"/>
              <a:gd name="T102" fmla="*/ 174 w 2981"/>
              <a:gd name="T103" fmla="*/ 1281 h 2523"/>
              <a:gd name="T104" fmla="*/ 102 w 2981"/>
              <a:gd name="T105" fmla="*/ 1400 h 2523"/>
              <a:gd name="T106" fmla="*/ 23 w 2981"/>
              <a:gd name="T107" fmla="*/ 1700 h 2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981" h="2523">
                <a:moveTo>
                  <a:pt x="2442" y="2522"/>
                </a:moveTo>
                <a:lnTo>
                  <a:pt x="2442" y="2522"/>
                </a:lnTo>
                <a:lnTo>
                  <a:pt x="2442" y="2522"/>
                </a:lnTo>
                <a:cubicBezTo>
                  <a:pt x="1304" y="2277"/>
                  <a:pt x="387" y="2024"/>
                  <a:pt x="47" y="1929"/>
                </a:cubicBezTo>
                <a:lnTo>
                  <a:pt x="47" y="1929"/>
                </a:lnTo>
                <a:lnTo>
                  <a:pt x="47" y="1929"/>
                </a:lnTo>
                <a:cubicBezTo>
                  <a:pt x="47" y="1921"/>
                  <a:pt x="39" y="1906"/>
                  <a:pt x="31" y="1898"/>
                </a:cubicBezTo>
                <a:cubicBezTo>
                  <a:pt x="0" y="1850"/>
                  <a:pt x="8" y="1763"/>
                  <a:pt x="15" y="1724"/>
                </a:cubicBezTo>
                <a:cubicBezTo>
                  <a:pt x="15" y="1708"/>
                  <a:pt x="15" y="1700"/>
                  <a:pt x="15" y="1700"/>
                </a:cubicBezTo>
                <a:cubicBezTo>
                  <a:pt x="15" y="1668"/>
                  <a:pt x="31" y="1637"/>
                  <a:pt x="63" y="1613"/>
                </a:cubicBezTo>
                <a:cubicBezTo>
                  <a:pt x="71" y="1605"/>
                  <a:pt x="71" y="1589"/>
                  <a:pt x="63" y="1566"/>
                </a:cubicBezTo>
                <a:cubicBezTo>
                  <a:pt x="55" y="1550"/>
                  <a:pt x="47" y="1526"/>
                  <a:pt x="47" y="1502"/>
                </a:cubicBezTo>
                <a:cubicBezTo>
                  <a:pt x="55" y="1463"/>
                  <a:pt x="71" y="1423"/>
                  <a:pt x="95" y="1400"/>
                </a:cubicBezTo>
                <a:cubicBezTo>
                  <a:pt x="102" y="1400"/>
                  <a:pt x="102" y="1400"/>
                  <a:pt x="102" y="1392"/>
                </a:cubicBezTo>
                <a:cubicBezTo>
                  <a:pt x="118" y="1376"/>
                  <a:pt x="166" y="1328"/>
                  <a:pt x="158" y="1297"/>
                </a:cubicBezTo>
                <a:cubicBezTo>
                  <a:pt x="158" y="1281"/>
                  <a:pt x="158" y="1273"/>
                  <a:pt x="166" y="1273"/>
                </a:cubicBezTo>
                <a:cubicBezTo>
                  <a:pt x="166" y="1273"/>
                  <a:pt x="174" y="1273"/>
                  <a:pt x="181" y="1273"/>
                </a:cubicBezTo>
                <a:lnTo>
                  <a:pt x="181" y="1273"/>
                </a:lnTo>
                <a:cubicBezTo>
                  <a:pt x="189" y="1273"/>
                  <a:pt x="189" y="1273"/>
                  <a:pt x="197" y="1257"/>
                </a:cubicBezTo>
                <a:cubicBezTo>
                  <a:pt x="205" y="1226"/>
                  <a:pt x="221" y="1202"/>
                  <a:pt x="253" y="1186"/>
                </a:cubicBezTo>
                <a:cubicBezTo>
                  <a:pt x="268" y="1170"/>
                  <a:pt x="276" y="1131"/>
                  <a:pt x="284" y="1099"/>
                </a:cubicBezTo>
                <a:cubicBezTo>
                  <a:pt x="292" y="1091"/>
                  <a:pt x="292" y="1084"/>
                  <a:pt x="292" y="1075"/>
                </a:cubicBezTo>
                <a:cubicBezTo>
                  <a:pt x="300" y="1060"/>
                  <a:pt x="316" y="1028"/>
                  <a:pt x="324" y="997"/>
                </a:cubicBezTo>
                <a:cubicBezTo>
                  <a:pt x="348" y="957"/>
                  <a:pt x="371" y="902"/>
                  <a:pt x="379" y="870"/>
                </a:cubicBezTo>
                <a:cubicBezTo>
                  <a:pt x="387" y="838"/>
                  <a:pt x="395" y="831"/>
                  <a:pt x="403" y="823"/>
                </a:cubicBezTo>
                <a:cubicBezTo>
                  <a:pt x="411" y="823"/>
                  <a:pt x="411" y="823"/>
                  <a:pt x="411" y="807"/>
                </a:cubicBezTo>
                <a:cubicBezTo>
                  <a:pt x="419" y="799"/>
                  <a:pt x="419" y="791"/>
                  <a:pt x="419" y="783"/>
                </a:cubicBezTo>
                <a:cubicBezTo>
                  <a:pt x="419" y="767"/>
                  <a:pt x="419" y="759"/>
                  <a:pt x="434" y="744"/>
                </a:cubicBezTo>
                <a:cubicBezTo>
                  <a:pt x="442" y="736"/>
                  <a:pt x="442" y="728"/>
                  <a:pt x="442" y="704"/>
                </a:cubicBezTo>
                <a:cubicBezTo>
                  <a:pt x="442" y="696"/>
                  <a:pt x="442" y="688"/>
                  <a:pt x="442" y="680"/>
                </a:cubicBezTo>
                <a:cubicBezTo>
                  <a:pt x="442" y="657"/>
                  <a:pt x="442" y="649"/>
                  <a:pt x="450" y="641"/>
                </a:cubicBezTo>
                <a:cubicBezTo>
                  <a:pt x="458" y="633"/>
                  <a:pt x="466" y="625"/>
                  <a:pt x="474" y="601"/>
                </a:cubicBezTo>
                <a:cubicBezTo>
                  <a:pt x="482" y="570"/>
                  <a:pt x="490" y="546"/>
                  <a:pt x="506" y="522"/>
                </a:cubicBezTo>
                <a:cubicBezTo>
                  <a:pt x="521" y="506"/>
                  <a:pt x="529" y="491"/>
                  <a:pt x="537" y="467"/>
                </a:cubicBezTo>
                <a:cubicBezTo>
                  <a:pt x="561" y="411"/>
                  <a:pt x="585" y="340"/>
                  <a:pt x="600" y="285"/>
                </a:cubicBezTo>
                <a:cubicBezTo>
                  <a:pt x="608" y="253"/>
                  <a:pt x="624" y="222"/>
                  <a:pt x="632" y="182"/>
                </a:cubicBezTo>
                <a:cubicBezTo>
                  <a:pt x="640" y="151"/>
                  <a:pt x="656" y="127"/>
                  <a:pt x="656" y="103"/>
                </a:cubicBezTo>
                <a:cubicBezTo>
                  <a:pt x="664" y="87"/>
                  <a:pt x="664" y="87"/>
                  <a:pt x="664" y="87"/>
                </a:cubicBezTo>
                <a:lnTo>
                  <a:pt x="664" y="87"/>
                </a:lnTo>
                <a:cubicBezTo>
                  <a:pt x="672" y="87"/>
                  <a:pt x="672" y="87"/>
                  <a:pt x="672" y="87"/>
                </a:cubicBezTo>
                <a:cubicBezTo>
                  <a:pt x="672" y="72"/>
                  <a:pt x="672" y="64"/>
                  <a:pt x="672" y="56"/>
                </a:cubicBezTo>
                <a:cubicBezTo>
                  <a:pt x="680" y="48"/>
                  <a:pt x="680" y="32"/>
                  <a:pt x="680" y="24"/>
                </a:cubicBezTo>
                <a:cubicBezTo>
                  <a:pt x="680" y="16"/>
                  <a:pt x="687" y="8"/>
                  <a:pt x="687" y="8"/>
                </a:cubicBezTo>
                <a:cubicBezTo>
                  <a:pt x="687" y="0"/>
                  <a:pt x="687" y="0"/>
                  <a:pt x="687" y="0"/>
                </a:cubicBezTo>
                <a:lnTo>
                  <a:pt x="687" y="0"/>
                </a:lnTo>
                <a:cubicBezTo>
                  <a:pt x="743" y="24"/>
                  <a:pt x="782" y="40"/>
                  <a:pt x="790" y="40"/>
                </a:cubicBezTo>
                <a:cubicBezTo>
                  <a:pt x="822" y="48"/>
                  <a:pt x="822" y="56"/>
                  <a:pt x="822" y="87"/>
                </a:cubicBezTo>
                <a:cubicBezTo>
                  <a:pt x="822" y="87"/>
                  <a:pt x="830" y="87"/>
                  <a:pt x="830" y="95"/>
                </a:cubicBezTo>
                <a:cubicBezTo>
                  <a:pt x="830" y="119"/>
                  <a:pt x="838" y="119"/>
                  <a:pt x="838" y="119"/>
                </a:cubicBezTo>
                <a:lnTo>
                  <a:pt x="845" y="111"/>
                </a:lnTo>
                <a:cubicBezTo>
                  <a:pt x="854" y="111"/>
                  <a:pt x="869" y="103"/>
                  <a:pt x="877" y="103"/>
                </a:cubicBezTo>
                <a:cubicBezTo>
                  <a:pt x="917" y="103"/>
                  <a:pt x="932" y="143"/>
                  <a:pt x="956" y="182"/>
                </a:cubicBezTo>
                <a:cubicBezTo>
                  <a:pt x="964" y="182"/>
                  <a:pt x="964" y="190"/>
                  <a:pt x="972" y="190"/>
                </a:cubicBezTo>
                <a:cubicBezTo>
                  <a:pt x="988" y="230"/>
                  <a:pt x="972" y="277"/>
                  <a:pt x="956" y="317"/>
                </a:cubicBezTo>
                <a:cubicBezTo>
                  <a:pt x="956" y="333"/>
                  <a:pt x="948" y="340"/>
                  <a:pt x="948" y="356"/>
                </a:cubicBezTo>
                <a:cubicBezTo>
                  <a:pt x="940" y="388"/>
                  <a:pt x="948" y="411"/>
                  <a:pt x="956" y="420"/>
                </a:cubicBezTo>
                <a:cubicBezTo>
                  <a:pt x="964" y="427"/>
                  <a:pt x="980" y="427"/>
                  <a:pt x="988" y="427"/>
                </a:cubicBezTo>
                <a:cubicBezTo>
                  <a:pt x="1012" y="435"/>
                  <a:pt x="1043" y="435"/>
                  <a:pt x="1059" y="451"/>
                </a:cubicBezTo>
                <a:cubicBezTo>
                  <a:pt x="1075" y="467"/>
                  <a:pt x="1098" y="475"/>
                  <a:pt x="1130" y="475"/>
                </a:cubicBezTo>
                <a:cubicBezTo>
                  <a:pt x="1154" y="475"/>
                  <a:pt x="1170" y="475"/>
                  <a:pt x="1185" y="467"/>
                </a:cubicBezTo>
                <a:cubicBezTo>
                  <a:pt x="1193" y="467"/>
                  <a:pt x="1209" y="459"/>
                  <a:pt x="1209" y="459"/>
                </a:cubicBezTo>
                <a:cubicBezTo>
                  <a:pt x="1225" y="451"/>
                  <a:pt x="1233" y="443"/>
                  <a:pt x="1241" y="443"/>
                </a:cubicBezTo>
                <a:cubicBezTo>
                  <a:pt x="1249" y="443"/>
                  <a:pt x="1265" y="451"/>
                  <a:pt x="1272" y="451"/>
                </a:cubicBezTo>
                <a:cubicBezTo>
                  <a:pt x="1288" y="459"/>
                  <a:pt x="1304" y="467"/>
                  <a:pt x="1312" y="467"/>
                </a:cubicBezTo>
                <a:cubicBezTo>
                  <a:pt x="1320" y="467"/>
                  <a:pt x="1320" y="467"/>
                  <a:pt x="1328" y="459"/>
                </a:cubicBezTo>
                <a:cubicBezTo>
                  <a:pt x="1336" y="459"/>
                  <a:pt x="1344" y="459"/>
                  <a:pt x="1360" y="459"/>
                </a:cubicBezTo>
                <a:cubicBezTo>
                  <a:pt x="1391" y="459"/>
                  <a:pt x="1399" y="467"/>
                  <a:pt x="1415" y="491"/>
                </a:cubicBezTo>
                <a:cubicBezTo>
                  <a:pt x="1423" y="498"/>
                  <a:pt x="1423" y="498"/>
                  <a:pt x="1423" y="498"/>
                </a:cubicBezTo>
                <a:cubicBezTo>
                  <a:pt x="1423" y="498"/>
                  <a:pt x="1423" y="506"/>
                  <a:pt x="1431" y="506"/>
                </a:cubicBezTo>
                <a:cubicBezTo>
                  <a:pt x="1438" y="530"/>
                  <a:pt x="1446" y="530"/>
                  <a:pt x="1454" y="530"/>
                </a:cubicBezTo>
                <a:cubicBezTo>
                  <a:pt x="1462" y="530"/>
                  <a:pt x="1470" y="522"/>
                  <a:pt x="1486" y="522"/>
                </a:cubicBezTo>
                <a:cubicBezTo>
                  <a:pt x="1502" y="522"/>
                  <a:pt x="1525" y="530"/>
                  <a:pt x="1533" y="538"/>
                </a:cubicBezTo>
                <a:cubicBezTo>
                  <a:pt x="1541" y="546"/>
                  <a:pt x="1549" y="546"/>
                  <a:pt x="1557" y="546"/>
                </a:cubicBezTo>
                <a:cubicBezTo>
                  <a:pt x="1573" y="546"/>
                  <a:pt x="1604" y="530"/>
                  <a:pt x="1620" y="522"/>
                </a:cubicBezTo>
                <a:cubicBezTo>
                  <a:pt x="1620" y="522"/>
                  <a:pt x="1628" y="522"/>
                  <a:pt x="1636" y="522"/>
                </a:cubicBezTo>
                <a:cubicBezTo>
                  <a:pt x="1660" y="522"/>
                  <a:pt x="1691" y="530"/>
                  <a:pt x="1715" y="562"/>
                </a:cubicBezTo>
                <a:cubicBezTo>
                  <a:pt x="1723" y="570"/>
                  <a:pt x="1739" y="578"/>
                  <a:pt x="1755" y="578"/>
                </a:cubicBezTo>
                <a:cubicBezTo>
                  <a:pt x="1778" y="578"/>
                  <a:pt x="1810" y="570"/>
                  <a:pt x="1818" y="562"/>
                </a:cubicBezTo>
                <a:cubicBezTo>
                  <a:pt x="1826" y="554"/>
                  <a:pt x="1850" y="554"/>
                  <a:pt x="1881" y="554"/>
                </a:cubicBezTo>
                <a:cubicBezTo>
                  <a:pt x="1905" y="554"/>
                  <a:pt x="1937" y="554"/>
                  <a:pt x="1968" y="554"/>
                </a:cubicBezTo>
                <a:cubicBezTo>
                  <a:pt x="2000" y="554"/>
                  <a:pt x="2008" y="554"/>
                  <a:pt x="2008" y="554"/>
                </a:cubicBezTo>
                <a:lnTo>
                  <a:pt x="2008" y="554"/>
                </a:lnTo>
                <a:cubicBezTo>
                  <a:pt x="2008" y="554"/>
                  <a:pt x="2008" y="546"/>
                  <a:pt x="2015" y="538"/>
                </a:cubicBezTo>
                <a:cubicBezTo>
                  <a:pt x="2015" y="538"/>
                  <a:pt x="2023" y="530"/>
                  <a:pt x="2039" y="530"/>
                </a:cubicBezTo>
                <a:cubicBezTo>
                  <a:pt x="2055" y="530"/>
                  <a:pt x="2079" y="538"/>
                  <a:pt x="2102" y="546"/>
                </a:cubicBezTo>
                <a:cubicBezTo>
                  <a:pt x="2110" y="554"/>
                  <a:pt x="2134" y="554"/>
                  <a:pt x="2150" y="554"/>
                </a:cubicBezTo>
                <a:cubicBezTo>
                  <a:pt x="2174" y="554"/>
                  <a:pt x="2197" y="546"/>
                  <a:pt x="2213" y="546"/>
                </a:cubicBezTo>
                <a:cubicBezTo>
                  <a:pt x="2213" y="546"/>
                  <a:pt x="2213" y="546"/>
                  <a:pt x="2221" y="546"/>
                </a:cubicBezTo>
                <a:cubicBezTo>
                  <a:pt x="2268" y="546"/>
                  <a:pt x="2403" y="578"/>
                  <a:pt x="2450" y="601"/>
                </a:cubicBezTo>
                <a:cubicBezTo>
                  <a:pt x="2506" y="633"/>
                  <a:pt x="2861" y="680"/>
                  <a:pt x="2869" y="680"/>
                </a:cubicBezTo>
                <a:cubicBezTo>
                  <a:pt x="2885" y="680"/>
                  <a:pt x="2885" y="680"/>
                  <a:pt x="2885" y="680"/>
                </a:cubicBezTo>
                <a:cubicBezTo>
                  <a:pt x="2885" y="688"/>
                  <a:pt x="2885" y="688"/>
                  <a:pt x="2885" y="688"/>
                </a:cubicBezTo>
                <a:cubicBezTo>
                  <a:pt x="2885" y="712"/>
                  <a:pt x="2901" y="759"/>
                  <a:pt x="2925" y="783"/>
                </a:cubicBezTo>
                <a:cubicBezTo>
                  <a:pt x="2964" y="815"/>
                  <a:pt x="2980" y="862"/>
                  <a:pt x="2980" y="902"/>
                </a:cubicBezTo>
                <a:cubicBezTo>
                  <a:pt x="2980" y="910"/>
                  <a:pt x="2980" y="925"/>
                  <a:pt x="2972" y="925"/>
                </a:cubicBezTo>
                <a:cubicBezTo>
                  <a:pt x="2948" y="949"/>
                  <a:pt x="2893" y="1028"/>
                  <a:pt x="2893" y="1044"/>
                </a:cubicBezTo>
                <a:cubicBezTo>
                  <a:pt x="2893" y="1060"/>
                  <a:pt x="2869" y="1084"/>
                  <a:pt x="2846" y="1099"/>
                </a:cubicBezTo>
                <a:cubicBezTo>
                  <a:pt x="2838" y="1107"/>
                  <a:pt x="2830" y="1115"/>
                  <a:pt x="2814" y="1123"/>
                </a:cubicBezTo>
                <a:cubicBezTo>
                  <a:pt x="2790" y="1147"/>
                  <a:pt x="2798" y="1170"/>
                  <a:pt x="2798" y="1186"/>
                </a:cubicBezTo>
                <a:lnTo>
                  <a:pt x="2798" y="1186"/>
                </a:lnTo>
                <a:cubicBezTo>
                  <a:pt x="2806" y="1194"/>
                  <a:pt x="2790" y="1202"/>
                  <a:pt x="2743" y="1241"/>
                </a:cubicBezTo>
                <a:cubicBezTo>
                  <a:pt x="2695" y="1289"/>
                  <a:pt x="2616" y="1352"/>
                  <a:pt x="2624" y="1384"/>
                </a:cubicBezTo>
                <a:cubicBezTo>
                  <a:pt x="2624" y="1392"/>
                  <a:pt x="2624" y="1400"/>
                  <a:pt x="2624" y="1408"/>
                </a:cubicBezTo>
                <a:cubicBezTo>
                  <a:pt x="2624" y="1439"/>
                  <a:pt x="2624" y="1455"/>
                  <a:pt x="2672" y="1479"/>
                </a:cubicBezTo>
                <a:cubicBezTo>
                  <a:pt x="2688" y="1487"/>
                  <a:pt x="2703" y="1502"/>
                  <a:pt x="2703" y="1510"/>
                </a:cubicBezTo>
                <a:cubicBezTo>
                  <a:pt x="2711" y="1534"/>
                  <a:pt x="2695" y="1558"/>
                  <a:pt x="2680" y="1574"/>
                </a:cubicBezTo>
                <a:cubicBezTo>
                  <a:pt x="2680" y="1581"/>
                  <a:pt x="2680" y="1581"/>
                  <a:pt x="2680" y="1581"/>
                </a:cubicBezTo>
                <a:cubicBezTo>
                  <a:pt x="2672" y="1589"/>
                  <a:pt x="2672" y="1597"/>
                  <a:pt x="2680" y="1605"/>
                </a:cubicBezTo>
                <a:cubicBezTo>
                  <a:pt x="2680" y="1613"/>
                  <a:pt x="2680" y="1629"/>
                  <a:pt x="2672" y="1637"/>
                </a:cubicBezTo>
                <a:cubicBezTo>
                  <a:pt x="2664" y="1645"/>
                  <a:pt x="2664" y="1645"/>
                  <a:pt x="2664" y="1645"/>
                </a:cubicBezTo>
                <a:cubicBezTo>
                  <a:pt x="2648" y="1668"/>
                  <a:pt x="2624" y="1716"/>
                  <a:pt x="2624" y="1732"/>
                </a:cubicBezTo>
                <a:cubicBezTo>
                  <a:pt x="2624" y="1755"/>
                  <a:pt x="2490" y="2340"/>
                  <a:pt x="2442" y="2522"/>
                </a:cubicBezTo>
                <a:close/>
                <a:moveTo>
                  <a:pt x="55" y="1921"/>
                </a:moveTo>
                <a:lnTo>
                  <a:pt x="55" y="1921"/>
                </a:lnTo>
                <a:cubicBezTo>
                  <a:pt x="395" y="2016"/>
                  <a:pt x="1304" y="2269"/>
                  <a:pt x="2442" y="2514"/>
                </a:cubicBezTo>
                <a:cubicBezTo>
                  <a:pt x="2521" y="2143"/>
                  <a:pt x="2616" y="1748"/>
                  <a:pt x="2616" y="1732"/>
                </a:cubicBezTo>
                <a:cubicBezTo>
                  <a:pt x="2616" y="1716"/>
                  <a:pt x="2640" y="1668"/>
                  <a:pt x="2656" y="1645"/>
                </a:cubicBezTo>
                <a:cubicBezTo>
                  <a:pt x="2664" y="1637"/>
                  <a:pt x="2664" y="1637"/>
                  <a:pt x="2664" y="1637"/>
                </a:cubicBezTo>
                <a:cubicBezTo>
                  <a:pt x="2672" y="1629"/>
                  <a:pt x="2672" y="1613"/>
                  <a:pt x="2672" y="1605"/>
                </a:cubicBezTo>
                <a:cubicBezTo>
                  <a:pt x="2664" y="1597"/>
                  <a:pt x="2664" y="1581"/>
                  <a:pt x="2672" y="1574"/>
                </a:cubicBezTo>
                <a:lnTo>
                  <a:pt x="2672" y="1574"/>
                </a:lnTo>
                <a:cubicBezTo>
                  <a:pt x="2688" y="1558"/>
                  <a:pt x="2703" y="1534"/>
                  <a:pt x="2695" y="1518"/>
                </a:cubicBezTo>
                <a:cubicBezTo>
                  <a:pt x="2695" y="1502"/>
                  <a:pt x="2688" y="1495"/>
                  <a:pt x="2672" y="1487"/>
                </a:cubicBezTo>
                <a:cubicBezTo>
                  <a:pt x="2624" y="1463"/>
                  <a:pt x="2616" y="1439"/>
                  <a:pt x="2616" y="1408"/>
                </a:cubicBezTo>
                <a:cubicBezTo>
                  <a:pt x="2616" y="1400"/>
                  <a:pt x="2616" y="1392"/>
                  <a:pt x="2616" y="1384"/>
                </a:cubicBezTo>
                <a:cubicBezTo>
                  <a:pt x="2608" y="1352"/>
                  <a:pt x="2672" y="1297"/>
                  <a:pt x="2743" y="1234"/>
                </a:cubicBezTo>
                <a:cubicBezTo>
                  <a:pt x="2767" y="1218"/>
                  <a:pt x="2790" y="1194"/>
                  <a:pt x="2798" y="1186"/>
                </a:cubicBezTo>
                <a:lnTo>
                  <a:pt x="2798" y="1186"/>
                </a:lnTo>
                <a:cubicBezTo>
                  <a:pt x="2790" y="1170"/>
                  <a:pt x="2782" y="1147"/>
                  <a:pt x="2814" y="1115"/>
                </a:cubicBezTo>
                <a:cubicBezTo>
                  <a:pt x="2822" y="1107"/>
                  <a:pt x="2830" y="1099"/>
                  <a:pt x="2838" y="1091"/>
                </a:cubicBezTo>
                <a:cubicBezTo>
                  <a:pt x="2861" y="1075"/>
                  <a:pt x="2885" y="1060"/>
                  <a:pt x="2885" y="1044"/>
                </a:cubicBezTo>
                <a:cubicBezTo>
                  <a:pt x="2885" y="1028"/>
                  <a:pt x="2948" y="941"/>
                  <a:pt x="2964" y="925"/>
                </a:cubicBezTo>
                <a:cubicBezTo>
                  <a:pt x="2972" y="917"/>
                  <a:pt x="2972" y="910"/>
                  <a:pt x="2972" y="902"/>
                </a:cubicBezTo>
                <a:cubicBezTo>
                  <a:pt x="2972" y="862"/>
                  <a:pt x="2956" y="815"/>
                  <a:pt x="2925" y="791"/>
                </a:cubicBezTo>
                <a:cubicBezTo>
                  <a:pt x="2893" y="767"/>
                  <a:pt x="2885" y="728"/>
                  <a:pt x="2877" y="688"/>
                </a:cubicBezTo>
                <a:cubicBezTo>
                  <a:pt x="2869" y="688"/>
                  <a:pt x="2869" y="688"/>
                  <a:pt x="2869" y="688"/>
                </a:cubicBezTo>
                <a:cubicBezTo>
                  <a:pt x="2854" y="688"/>
                  <a:pt x="2506" y="641"/>
                  <a:pt x="2450" y="609"/>
                </a:cubicBezTo>
                <a:cubicBezTo>
                  <a:pt x="2403" y="585"/>
                  <a:pt x="2268" y="546"/>
                  <a:pt x="2221" y="546"/>
                </a:cubicBezTo>
                <a:cubicBezTo>
                  <a:pt x="2213" y="546"/>
                  <a:pt x="2213" y="554"/>
                  <a:pt x="2213" y="554"/>
                </a:cubicBezTo>
                <a:cubicBezTo>
                  <a:pt x="2197" y="554"/>
                  <a:pt x="2182" y="562"/>
                  <a:pt x="2150" y="562"/>
                </a:cubicBezTo>
                <a:cubicBezTo>
                  <a:pt x="2134" y="562"/>
                  <a:pt x="2110" y="562"/>
                  <a:pt x="2102" y="554"/>
                </a:cubicBezTo>
                <a:cubicBezTo>
                  <a:pt x="2087" y="546"/>
                  <a:pt x="2055" y="538"/>
                  <a:pt x="2039" y="538"/>
                </a:cubicBezTo>
                <a:cubicBezTo>
                  <a:pt x="2023" y="538"/>
                  <a:pt x="2023" y="538"/>
                  <a:pt x="2015" y="546"/>
                </a:cubicBezTo>
                <a:cubicBezTo>
                  <a:pt x="2015" y="546"/>
                  <a:pt x="2015" y="546"/>
                  <a:pt x="2015" y="554"/>
                </a:cubicBezTo>
                <a:cubicBezTo>
                  <a:pt x="2015" y="554"/>
                  <a:pt x="2023" y="562"/>
                  <a:pt x="2015" y="562"/>
                </a:cubicBezTo>
                <a:cubicBezTo>
                  <a:pt x="2015" y="562"/>
                  <a:pt x="2015" y="562"/>
                  <a:pt x="2008" y="562"/>
                </a:cubicBezTo>
                <a:cubicBezTo>
                  <a:pt x="2000" y="562"/>
                  <a:pt x="1984" y="562"/>
                  <a:pt x="1968" y="562"/>
                </a:cubicBezTo>
                <a:cubicBezTo>
                  <a:pt x="1937" y="562"/>
                  <a:pt x="1905" y="562"/>
                  <a:pt x="1881" y="562"/>
                </a:cubicBezTo>
                <a:cubicBezTo>
                  <a:pt x="1842" y="562"/>
                  <a:pt x="1826" y="562"/>
                  <a:pt x="1818" y="570"/>
                </a:cubicBezTo>
                <a:cubicBezTo>
                  <a:pt x="1810" y="578"/>
                  <a:pt x="1778" y="585"/>
                  <a:pt x="1755" y="585"/>
                </a:cubicBezTo>
                <a:cubicBezTo>
                  <a:pt x="1731" y="585"/>
                  <a:pt x="1715" y="578"/>
                  <a:pt x="1707" y="562"/>
                </a:cubicBezTo>
                <a:cubicBezTo>
                  <a:pt x="1684" y="538"/>
                  <a:pt x="1652" y="530"/>
                  <a:pt x="1636" y="530"/>
                </a:cubicBezTo>
                <a:cubicBezTo>
                  <a:pt x="1628" y="530"/>
                  <a:pt x="1628" y="530"/>
                  <a:pt x="1620" y="530"/>
                </a:cubicBezTo>
                <a:cubicBezTo>
                  <a:pt x="1612" y="538"/>
                  <a:pt x="1581" y="554"/>
                  <a:pt x="1557" y="554"/>
                </a:cubicBezTo>
                <a:cubicBezTo>
                  <a:pt x="1541" y="554"/>
                  <a:pt x="1533" y="546"/>
                  <a:pt x="1533" y="546"/>
                </a:cubicBezTo>
                <a:cubicBezTo>
                  <a:pt x="1525" y="538"/>
                  <a:pt x="1510" y="530"/>
                  <a:pt x="1486" y="530"/>
                </a:cubicBezTo>
                <a:cubicBezTo>
                  <a:pt x="1478" y="530"/>
                  <a:pt x="1462" y="530"/>
                  <a:pt x="1454" y="538"/>
                </a:cubicBezTo>
                <a:cubicBezTo>
                  <a:pt x="1438" y="538"/>
                  <a:pt x="1438" y="530"/>
                  <a:pt x="1423" y="514"/>
                </a:cubicBezTo>
                <a:cubicBezTo>
                  <a:pt x="1423" y="506"/>
                  <a:pt x="1415" y="506"/>
                  <a:pt x="1415" y="498"/>
                </a:cubicBezTo>
                <a:cubicBezTo>
                  <a:pt x="1407" y="498"/>
                  <a:pt x="1407" y="498"/>
                  <a:pt x="1407" y="498"/>
                </a:cubicBezTo>
                <a:cubicBezTo>
                  <a:pt x="1391" y="475"/>
                  <a:pt x="1383" y="467"/>
                  <a:pt x="1360" y="467"/>
                </a:cubicBezTo>
                <a:cubicBezTo>
                  <a:pt x="1344" y="467"/>
                  <a:pt x="1336" y="467"/>
                  <a:pt x="1328" y="467"/>
                </a:cubicBezTo>
                <a:cubicBezTo>
                  <a:pt x="1328" y="467"/>
                  <a:pt x="1320" y="475"/>
                  <a:pt x="1312" y="475"/>
                </a:cubicBezTo>
                <a:cubicBezTo>
                  <a:pt x="1296" y="475"/>
                  <a:pt x="1288" y="467"/>
                  <a:pt x="1272" y="459"/>
                </a:cubicBezTo>
                <a:cubicBezTo>
                  <a:pt x="1257" y="459"/>
                  <a:pt x="1249" y="451"/>
                  <a:pt x="1241" y="451"/>
                </a:cubicBezTo>
                <a:cubicBezTo>
                  <a:pt x="1233" y="451"/>
                  <a:pt x="1225" y="459"/>
                  <a:pt x="1217" y="459"/>
                </a:cubicBezTo>
                <a:cubicBezTo>
                  <a:pt x="1209" y="467"/>
                  <a:pt x="1201" y="467"/>
                  <a:pt x="1185" y="475"/>
                </a:cubicBezTo>
                <a:cubicBezTo>
                  <a:pt x="1170" y="483"/>
                  <a:pt x="1154" y="483"/>
                  <a:pt x="1130" y="483"/>
                </a:cubicBezTo>
                <a:cubicBezTo>
                  <a:pt x="1098" y="483"/>
                  <a:pt x="1067" y="475"/>
                  <a:pt x="1051" y="459"/>
                </a:cubicBezTo>
                <a:cubicBezTo>
                  <a:pt x="1035" y="443"/>
                  <a:pt x="1012" y="443"/>
                  <a:pt x="988" y="435"/>
                </a:cubicBezTo>
                <a:cubicBezTo>
                  <a:pt x="972" y="435"/>
                  <a:pt x="964" y="435"/>
                  <a:pt x="956" y="427"/>
                </a:cubicBezTo>
                <a:cubicBezTo>
                  <a:pt x="940" y="411"/>
                  <a:pt x="932" y="388"/>
                  <a:pt x="940" y="356"/>
                </a:cubicBezTo>
                <a:cubicBezTo>
                  <a:pt x="940" y="340"/>
                  <a:pt x="948" y="325"/>
                  <a:pt x="956" y="317"/>
                </a:cubicBezTo>
                <a:cubicBezTo>
                  <a:pt x="964" y="277"/>
                  <a:pt x="980" y="230"/>
                  <a:pt x="964" y="198"/>
                </a:cubicBezTo>
                <a:cubicBezTo>
                  <a:pt x="956" y="190"/>
                  <a:pt x="956" y="190"/>
                  <a:pt x="956" y="182"/>
                </a:cubicBezTo>
                <a:cubicBezTo>
                  <a:pt x="932" y="143"/>
                  <a:pt x="909" y="111"/>
                  <a:pt x="877" y="111"/>
                </a:cubicBezTo>
                <a:cubicBezTo>
                  <a:pt x="869" y="111"/>
                  <a:pt x="861" y="119"/>
                  <a:pt x="854" y="119"/>
                </a:cubicBezTo>
                <a:cubicBezTo>
                  <a:pt x="845" y="119"/>
                  <a:pt x="845" y="119"/>
                  <a:pt x="838" y="119"/>
                </a:cubicBezTo>
                <a:cubicBezTo>
                  <a:pt x="830" y="119"/>
                  <a:pt x="822" y="111"/>
                  <a:pt x="822" y="95"/>
                </a:cubicBezTo>
                <a:cubicBezTo>
                  <a:pt x="822" y="95"/>
                  <a:pt x="822" y="87"/>
                  <a:pt x="814" y="87"/>
                </a:cubicBezTo>
                <a:cubicBezTo>
                  <a:pt x="814" y="56"/>
                  <a:pt x="814" y="56"/>
                  <a:pt x="790" y="48"/>
                </a:cubicBezTo>
                <a:cubicBezTo>
                  <a:pt x="774" y="40"/>
                  <a:pt x="727" y="24"/>
                  <a:pt x="687" y="8"/>
                </a:cubicBezTo>
                <a:cubicBezTo>
                  <a:pt x="687" y="16"/>
                  <a:pt x="687" y="16"/>
                  <a:pt x="687" y="24"/>
                </a:cubicBezTo>
                <a:cubicBezTo>
                  <a:pt x="687" y="40"/>
                  <a:pt x="680" y="48"/>
                  <a:pt x="680" y="56"/>
                </a:cubicBezTo>
                <a:cubicBezTo>
                  <a:pt x="680" y="64"/>
                  <a:pt x="680" y="72"/>
                  <a:pt x="672" y="87"/>
                </a:cubicBezTo>
                <a:cubicBezTo>
                  <a:pt x="672" y="95"/>
                  <a:pt x="672" y="95"/>
                  <a:pt x="672" y="95"/>
                </a:cubicBezTo>
                <a:cubicBezTo>
                  <a:pt x="664" y="95"/>
                  <a:pt x="664" y="103"/>
                  <a:pt x="664" y="111"/>
                </a:cubicBezTo>
                <a:cubicBezTo>
                  <a:pt x="664" y="127"/>
                  <a:pt x="648" y="158"/>
                  <a:pt x="640" y="190"/>
                </a:cubicBezTo>
                <a:cubicBezTo>
                  <a:pt x="624" y="222"/>
                  <a:pt x="616" y="253"/>
                  <a:pt x="608" y="285"/>
                </a:cubicBezTo>
                <a:cubicBezTo>
                  <a:pt x="592" y="340"/>
                  <a:pt x="569" y="420"/>
                  <a:pt x="545" y="467"/>
                </a:cubicBezTo>
                <a:cubicBezTo>
                  <a:pt x="537" y="491"/>
                  <a:pt x="521" y="506"/>
                  <a:pt x="514" y="522"/>
                </a:cubicBezTo>
                <a:cubicBezTo>
                  <a:pt x="498" y="546"/>
                  <a:pt x="490" y="570"/>
                  <a:pt x="482" y="601"/>
                </a:cubicBezTo>
                <a:cubicBezTo>
                  <a:pt x="474" y="633"/>
                  <a:pt x="466" y="641"/>
                  <a:pt x="458" y="649"/>
                </a:cubicBezTo>
                <a:cubicBezTo>
                  <a:pt x="450" y="657"/>
                  <a:pt x="450" y="657"/>
                  <a:pt x="450" y="680"/>
                </a:cubicBezTo>
                <a:cubicBezTo>
                  <a:pt x="450" y="688"/>
                  <a:pt x="450" y="696"/>
                  <a:pt x="450" y="704"/>
                </a:cubicBezTo>
                <a:cubicBezTo>
                  <a:pt x="450" y="728"/>
                  <a:pt x="450" y="736"/>
                  <a:pt x="434" y="751"/>
                </a:cubicBezTo>
                <a:cubicBezTo>
                  <a:pt x="427" y="759"/>
                  <a:pt x="427" y="767"/>
                  <a:pt x="427" y="783"/>
                </a:cubicBezTo>
                <a:cubicBezTo>
                  <a:pt x="427" y="791"/>
                  <a:pt x="427" y="799"/>
                  <a:pt x="419" y="815"/>
                </a:cubicBezTo>
                <a:cubicBezTo>
                  <a:pt x="419" y="823"/>
                  <a:pt x="411" y="831"/>
                  <a:pt x="411" y="831"/>
                </a:cubicBezTo>
                <a:cubicBezTo>
                  <a:pt x="403" y="831"/>
                  <a:pt x="395" y="838"/>
                  <a:pt x="387" y="870"/>
                </a:cubicBezTo>
                <a:cubicBezTo>
                  <a:pt x="379" y="910"/>
                  <a:pt x="355" y="957"/>
                  <a:pt x="332" y="1004"/>
                </a:cubicBezTo>
                <a:cubicBezTo>
                  <a:pt x="316" y="1036"/>
                  <a:pt x="308" y="1060"/>
                  <a:pt x="300" y="1075"/>
                </a:cubicBezTo>
                <a:cubicBezTo>
                  <a:pt x="300" y="1084"/>
                  <a:pt x="300" y="1091"/>
                  <a:pt x="292" y="1099"/>
                </a:cubicBezTo>
                <a:cubicBezTo>
                  <a:pt x="284" y="1139"/>
                  <a:pt x="276" y="1170"/>
                  <a:pt x="253" y="1186"/>
                </a:cubicBezTo>
                <a:cubicBezTo>
                  <a:pt x="229" y="1210"/>
                  <a:pt x="213" y="1226"/>
                  <a:pt x="205" y="1257"/>
                </a:cubicBezTo>
                <a:cubicBezTo>
                  <a:pt x="197" y="1273"/>
                  <a:pt x="197" y="1281"/>
                  <a:pt x="181" y="1281"/>
                </a:cubicBezTo>
                <a:cubicBezTo>
                  <a:pt x="181" y="1281"/>
                  <a:pt x="181" y="1281"/>
                  <a:pt x="174" y="1281"/>
                </a:cubicBezTo>
                <a:lnTo>
                  <a:pt x="174" y="1281"/>
                </a:lnTo>
                <a:cubicBezTo>
                  <a:pt x="174" y="1281"/>
                  <a:pt x="174" y="1281"/>
                  <a:pt x="166" y="1281"/>
                </a:cubicBezTo>
                <a:cubicBezTo>
                  <a:pt x="166" y="1281"/>
                  <a:pt x="166" y="1281"/>
                  <a:pt x="166" y="1297"/>
                </a:cubicBezTo>
                <a:cubicBezTo>
                  <a:pt x="174" y="1337"/>
                  <a:pt x="126" y="1376"/>
                  <a:pt x="110" y="1400"/>
                </a:cubicBezTo>
                <a:cubicBezTo>
                  <a:pt x="102" y="1400"/>
                  <a:pt x="102" y="1400"/>
                  <a:pt x="102" y="1400"/>
                </a:cubicBezTo>
                <a:cubicBezTo>
                  <a:pt x="79" y="1431"/>
                  <a:pt x="63" y="1463"/>
                  <a:pt x="55" y="1502"/>
                </a:cubicBezTo>
                <a:cubicBezTo>
                  <a:pt x="55" y="1526"/>
                  <a:pt x="63" y="1550"/>
                  <a:pt x="71" y="1566"/>
                </a:cubicBezTo>
                <a:cubicBezTo>
                  <a:pt x="79" y="1589"/>
                  <a:pt x="79" y="1605"/>
                  <a:pt x="63" y="1621"/>
                </a:cubicBezTo>
                <a:cubicBezTo>
                  <a:pt x="39" y="1645"/>
                  <a:pt x="23" y="1676"/>
                  <a:pt x="23" y="1700"/>
                </a:cubicBezTo>
                <a:cubicBezTo>
                  <a:pt x="23" y="1700"/>
                  <a:pt x="23" y="1708"/>
                  <a:pt x="23" y="1724"/>
                </a:cubicBezTo>
                <a:cubicBezTo>
                  <a:pt x="15" y="1763"/>
                  <a:pt x="8" y="1842"/>
                  <a:pt x="39" y="1890"/>
                </a:cubicBezTo>
                <a:cubicBezTo>
                  <a:pt x="47" y="1906"/>
                  <a:pt x="55" y="1914"/>
                  <a:pt x="55" y="1921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4" name="Freeform 221"/>
          <p:cNvSpPr>
            <a:spLocks noChangeArrowheads="1"/>
          </p:cNvSpPr>
          <p:nvPr/>
        </p:nvSpPr>
        <p:spPr bwMode="auto">
          <a:xfrm>
            <a:off x="1089129" y="1236942"/>
            <a:ext cx="483701" cy="358333"/>
          </a:xfrm>
          <a:custGeom>
            <a:avLst/>
            <a:gdLst>
              <a:gd name="T0" fmla="*/ 2332 w 2451"/>
              <a:gd name="T1" fmla="*/ 1020 h 1819"/>
              <a:gd name="T2" fmla="*/ 656 w 2451"/>
              <a:gd name="T3" fmla="*/ 0 h 1819"/>
              <a:gd name="T4" fmla="*/ 719 w 2451"/>
              <a:gd name="T5" fmla="*/ 95 h 1819"/>
              <a:gd name="T6" fmla="*/ 767 w 2451"/>
              <a:gd name="T7" fmla="*/ 174 h 1819"/>
              <a:gd name="T8" fmla="*/ 743 w 2451"/>
              <a:gd name="T9" fmla="*/ 261 h 1819"/>
              <a:gd name="T10" fmla="*/ 703 w 2451"/>
              <a:gd name="T11" fmla="*/ 293 h 1819"/>
              <a:gd name="T12" fmla="*/ 759 w 2451"/>
              <a:gd name="T13" fmla="*/ 364 h 1819"/>
              <a:gd name="T14" fmla="*/ 759 w 2451"/>
              <a:gd name="T15" fmla="*/ 458 h 1819"/>
              <a:gd name="T16" fmla="*/ 727 w 2451"/>
              <a:gd name="T17" fmla="*/ 553 h 1819"/>
              <a:gd name="T18" fmla="*/ 672 w 2451"/>
              <a:gd name="T19" fmla="*/ 648 h 1819"/>
              <a:gd name="T20" fmla="*/ 664 w 2451"/>
              <a:gd name="T21" fmla="*/ 743 h 1819"/>
              <a:gd name="T22" fmla="*/ 577 w 2451"/>
              <a:gd name="T23" fmla="*/ 830 h 1819"/>
              <a:gd name="T24" fmla="*/ 443 w 2451"/>
              <a:gd name="T25" fmla="*/ 814 h 1819"/>
              <a:gd name="T26" fmla="*/ 506 w 2451"/>
              <a:gd name="T27" fmla="*/ 751 h 1819"/>
              <a:gd name="T28" fmla="*/ 529 w 2451"/>
              <a:gd name="T29" fmla="*/ 767 h 1819"/>
              <a:gd name="T30" fmla="*/ 569 w 2451"/>
              <a:gd name="T31" fmla="*/ 791 h 1819"/>
              <a:gd name="T32" fmla="*/ 616 w 2451"/>
              <a:gd name="T33" fmla="*/ 664 h 1819"/>
              <a:gd name="T34" fmla="*/ 624 w 2451"/>
              <a:gd name="T35" fmla="*/ 593 h 1819"/>
              <a:gd name="T36" fmla="*/ 640 w 2451"/>
              <a:gd name="T37" fmla="*/ 522 h 1819"/>
              <a:gd name="T38" fmla="*/ 616 w 2451"/>
              <a:gd name="T39" fmla="*/ 427 h 1819"/>
              <a:gd name="T40" fmla="*/ 545 w 2451"/>
              <a:gd name="T41" fmla="*/ 387 h 1819"/>
              <a:gd name="T42" fmla="*/ 419 w 2451"/>
              <a:gd name="T43" fmla="*/ 324 h 1819"/>
              <a:gd name="T44" fmla="*/ 71 w 2451"/>
              <a:gd name="T45" fmla="*/ 127 h 1819"/>
              <a:gd name="T46" fmla="*/ 23 w 2451"/>
              <a:gd name="T47" fmla="*/ 277 h 1819"/>
              <a:gd name="T48" fmla="*/ 63 w 2451"/>
              <a:gd name="T49" fmla="*/ 451 h 1819"/>
              <a:gd name="T50" fmla="*/ 79 w 2451"/>
              <a:gd name="T51" fmla="*/ 648 h 1819"/>
              <a:gd name="T52" fmla="*/ 47 w 2451"/>
              <a:gd name="T53" fmla="*/ 775 h 1819"/>
              <a:gd name="T54" fmla="*/ 110 w 2451"/>
              <a:gd name="T55" fmla="*/ 798 h 1819"/>
              <a:gd name="T56" fmla="*/ 94 w 2451"/>
              <a:gd name="T57" fmla="*/ 846 h 1819"/>
              <a:gd name="T58" fmla="*/ 55 w 2451"/>
              <a:gd name="T59" fmla="*/ 885 h 1819"/>
              <a:gd name="T60" fmla="*/ 110 w 2451"/>
              <a:gd name="T61" fmla="*/ 941 h 1819"/>
              <a:gd name="T62" fmla="*/ 71 w 2451"/>
              <a:gd name="T63" fmla="*/ 964 h 1819"/>
              <a:gd name="T64" fmla="*/ 47 w 2451"/>
              <a:gd name="T65" fmla="*/ 1035 h 1819"/>
              <a:gd name="T66" fmla="*/ 23 w 2451"/>
              <a:gd name="T67" fmla="*/ 1012 h 1819"/>
              <a:gd name="T68" fmla="*/ 8 w 2451"/>
              <a:gd name="T69" fmla="*/ 1028 h 1819"/>
              <a:gd name="T70" fmla="*/ 23 w 2451"/>
              <a:gd name="T71" fmla="*/ 1138 h 1819"/>
              <a:gd name="T72" fmla="*/ 158 w 2451"/>
              <a:gd name="T73" fmla="*/ 1225 h 1819"/>
              <a:gd name="T74" fmla="*/ 300 w 2451"/>
              <a:gd name="T75" fmla="*/ 1328 h 1819"/>
              <a:gd name="T76" fmla="*/ 292 w 2451"/>
              <a:gd name="T77" fmla="*/ 1557 h 1819"/>
              <a:gd name="T78" fmla="*/ 521 w 2451"/>
              <a:gd name="T79" fmla="*/ 1605 h 1819"/>
              <a:gd name="T80" fmla="*/ 696 w 2451"/>
              <a:gd name="T81" fmla="*/ 1597 h 1819"/>
              <a:gd name="T82" fmla="*/ 790 w 2451"/>
              <a:gd name="T83" fmla="*/ 1660 h 1819"/>
              <a:gd name="T84" fmla="*/ 956 w 2451"/>
              <a:gd name="T85" fmla="*/ 1660 h 1819"/>
              <a:gd name="T86" fmla="*/ 1154 w 2451"/>
              <a:gd name="T87" fmla="*/ 1692 h 1819"/>
              <a:gd name="T88" fmla="*/ 1351 w 2451"/>
              <a:gd name="T89" fmla="*/ 1676 h 1819"/>
              <a:gd name="T90" fmla="*/ 1549 w 2451"/>
              <a:gd name="T91" fmla="*/ 1676 h 1819"/>
              <a:gd name="T92" fmla="*/ 2205 w 2451"/>
              <a:gd name="T93" fmla="*/ 1810 h 1819"/>
              <a:gd name="T94" fmla="*/ 2213 w 2451"/>
              <a:gd name="T95" fmla="*/ 1763 h 1819"/>
              <a:gd name="T96" fmla="*/ 2229 w 2451"/>
              <a:gd name="T97" fmla="*/ 1486 h 18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451" h="1819">
                <a:moveTo>
                  <a:pt x="2332" y="1020"/>
                </a:moveTo>
                <a:lnTo>
                  <a:pt x="2332" y="1020"/>
                </a:lnTo>
                <a:cubicBezTo>
                  <a:pt x="2340" y="996"/>
                  <a:pt x="2427" y="538"/>
                  <a:pt x="2450" y="427"/>
                </a:cubicBezTo>
                <a:cubicBezTo>
                  <a:pt x="1351" y="198"/>
                  <a:pt x="656" y="0"/>
                  <a:pt x="656" y="0"/>
                </a:cubicBezTo>
                <a:cubicBezTo>
                  <a:pt x="672" y="8"/>
                  <a:pt x="687" y="0"/>
                  <a:pt x="696" y="24"/>
                </a:cubicBezTo>
                <a:cubicBezTo>
                  <a:pt x="703" y="40"/>
                  <a:pt x="696" y="71"/>
                  <a:pt x="719" y="95"/>
                </a:cubicBezTo>
                <a:cubicBezTo>
                  <a:pt x="735" y="111"/>
                  <a:pt x="751" y="111"/>
                  <a:pt x="759" y="127"/>
                </a:cubicBezTo>
                <a:cubicBezTo>
                  <a:pt x="767" y="142"/>
                  <a:pt x="774" y="150"/>
                  <a:pt x="767" y="174"/>
                </a:cubicBezTo>
                <a:cubicBezTo>
                  <a:pt x="767" y="206"/>
                  <a:pt x="759" y="221"/>
                  <a:pt x="751" y="229"/>
                </a:cubicBezTo>
                <a:cubicBezTo>
                  <a:pt x="743" y="237"/>
                  <a:pt x="735" y="245"/>
                  <a:pt x="743" y="261"/>
                </a:cubicBezTo>
                <a:cubicBezTo>
                  <a:pt x="743" y="277"/>
                  <a:pt x="743" y="277"/>
                  <a:pt x="727" y="277"/>
                </a:cubicBezTo>
                <a:cubicBezTo>
                  <a:pt x="703" y="277"/>
                  <a:pt x="687" y="269"/>
                  <a:pt x="703" y="293"/>
                </a:cubicBezTo>
                <a:cubicBezTo>
                  <a:pt x="727" y="308"/>
                  <a:pt x="727" y="316"/>
                  <a:pt x="735" y="332"/>
                </a:cubicBezTo>
                <a:cubicBezTo>
                  <a:pt x="743" y="340"/>
                  <a:pt x="767" y="340"/>
                  <a:pt x="759" y="364"/>
                </a:cubicBezTo>
                <a:cubicBezTo>
                  <a:pt x="751" y="387"/>
                  <a:pt x="735" y="380"/>
                  <a:pt x="743" y="403"/>
                </a:cubicBezTo>
                <a:cubicBezTo>
                  <a:pt x="743" y="427"/>
                  <a:pt x="751" y="443"/>
                  <a:pt x="759" y="458"/>
                </a:cubicBezTo>
                <a:cubicBezTo>
                  <a:pt x="767" y="466"/>
                  <a:pt x="767" y="498"/>
                  <a:pt x="759" y="514"/>
                </a:cubicBezTo>
                <a:cubicBezTo>
                  <a:pt x="751" y="538"/>
                  <a:pt x="743" y="545"/>
                  <a:pt x="727" y="553"/>
                </a:cubicBezTo>
                <a:cubicBezTo>
                  <a:pt x="711" y="569"/>
                  <a:pt x="703" y="585"/>
                  <a:pt x="687" y="601"/>
                </a:cubicBezTo>
                <a:cubicBezTo>
                  <a:pt x="672" y="617"/>
                  <a:pt x="664" y="624"/>
                  <a:pt x="672" y="648"/>
                </a:cubicBezTo>
                <a:cubicBezTo>
                  <a:pt x="680" y="672"/>
                  <a:pt x="680" y="680"/>
                  <a:pt x="672" y="696"/>
                </a:cubicBezTo>
                <a:cubicBezTo>
                  <a:pt x="664" y="711"/>
                  <a:pt x="664" y="719"/>
                  <a:pt x="664" y="743"/>
                </a:cubicBezTo>
                <a:cubicBezTo>
                  <a:pt x="656" y="767"/>
                  <a:pt x="656" y="767"/>
                  <a:pt x="640" y="791"/>
                </a:cubicBezTo>
                <a:cubicBezTo>
                  <a:pt x="616" y="814"/>
                  <a:pt x="624" y="814"/>
                  <a:pt x="577" y="830"/>
                </a:cubicBezTo>
                <a:cubicBezTo>
                  <a:pt x="537" y="846"/>
                  <a:pt x="553" y="870"/>
                  <a:pt x="506" y="854"/>
                </a:cubicBezTo>
                <a:cubicBezTo>
                  <a:pt x="458" y="838"/>
                  <a:pt x="427" y="838"/>
                  <a:pt x="443" y="814"/>
                </a:cubicBezTo>
                <a:cubicBezTo>
                  <a:pt x="450" y="791"/>
                  <a:pt x="474" y="783"/>
                  <a:pt x="482" y="759"/>
                </a:cubicBezTo>
                <a:cubicBezTo>
                  <a:pt x="498" y="735"/>
                  <a:pt x="506" y="727"/>
                  <a:pt x="506" y="751"/>
                </a:cubicBezTo>
                <a:cubicBezTo>
                  <a:pt x="506" y="775"/>
                  <a:pt x="482" y="798"/>
                  <a:pt x="506" y="798"/>
                </a:cubicBezTo>
                <a:cubicBezTo>
                  <a:pt x="529" y="798"/>
                  <a:pt x="514" y="783"/>
                  <a:pt x="529" y="767"/>
                </a:cubicBezTo>
                <a:cubicBezTo>
                  <a:pt x="545" y="759"/>
                  <a:pt x="537" y="735"/>
                  <a:pt x="553" y="759"/>
                </a:cubicBezTo>
                <a:cubicBezTo>
                  <a:pt x="561" y="775"/>
                  <a:pt x="545" y="783"/>
                  <a:pt x="569" y="791"/>
                </a:cubicBezTo>
                <a:cubicBezTo>
                  <a:pt x="593" y="791"/>
                  <a:pt x="608" y="759"/>
                  <a:pt x="616" y="735"/>
                </a:cubicBezTo>
                <a:cubicBezTo>
                  <a:pt x="616" y="704"/>
                  <a:pt x="632" y="672"/>
                  <a:pt x="616" y="664"/>
                </a:cubicBezTo>
                <a:cubicBezTo>
                  <a:pt x="593" y="664"/>
                  <a:pt x="577" y="656"/>
                  <a:pt x="593" y="640"/>
                </a:cubicBezTo>
                <a:cubicBezTo>
                  <a:pt x="616" y="624"/>
                  <a:pt x="608" y="609"/>
                  <a:pt x="624" y="593"/>
                </a:cubicBezTo>
                <a:cubicBezTo>
                  <a:pt x="632" y="577"/>
                  <a:pt x="664" y="585"/>
                  <a:pt x="664" y="569"/>
                </a:cubicBezTo>
                <a:cubicBezTo>
                  <a:pt x="664" y="545"/>
                  <a:pt x="656" y="522"/>
                  <a:pt x="640" y="522"/>
                </a:cubicBezTo>
                <a:cubicBezTo>
                  <a:pt x="624" y="522"/>
                  <a:pt x="624" y="530"/>
                  <a:pt x="624" y="498"/>
                </a:cubicBezTo>
                <a:cubicBezTo>
                  <a:pt x="616" y="466"/>
                  <a:pt x="624" y="451"/>
                  <a:pt x="616" y="427"/>
                </a:cubicBezTo>
                <a:cubicBezTo>
                  <a:pt x="608" y="395"/>
                  <a:pt x="593" y="380"/>
                  <a:pt x="585" y="395"/>
                </a:cubicBezTo>
                <a:cubicBezTo>
                  <a:pt x="569" y="411"/>
                  <a:pt x="561" y="411"/>
                  <a:pt x="545" y="387"/>
                </a:cubicBezTo>
                <a:cubicBezTo>
                  <a:pt x="537" y="364"/>
                  <a:pt x="521" y="348"/>
                  <a:pt x="498" y="348"/>
                </a:cubicBezTo>
                <a:cubicBezTo>
                  <a:pt x="474" y="348"/>
                  <a:pt x="474" y="348"/>
                  <a:pt x="419" y="324"/>
                </a:cubicBezTo>
                <a:cubicBezTo>
                  <a:pt x="363" y="300"/>
                  <a:pt x="174" y="269"/>
                  <a:pt x="87" y="134"/>
                </a:cubicBezTo>
                <a:cubicBezTo>
                  <a:pt x="87" y="134"/>
                  <a:pt x="71" y="111"/>
                  <a:pt x="71" y="127"/>
                </a:cubicBezTo>
                <a:cubicBezTo>
                  <a:pt x="71" y="150"/>
                  <a:pt x="79" y="142"/>
                  <a:pt x="71" y="158"/>
                </a:cubicBezTo>
                <a:cubicBezTo>
                  <a:pt x="63" y="174"/>
                  <a:pt x="16" y="229"/>
                  <a:pt x="23" y="277"/>
                </a:cubicBezTo>
                <a:cubicBezTo>
                  <a:pt x="31" y="316"/>
                  <a:pt x="55" y="332"/>
                  <a:pt x="63" y="371"/>
                </a:cubicBezTo>
                <a:cubicBezTo>
                  <a:pt x="71" y="411"/>
                  <a:pt x="71" y="411"/>
                  <a:pt x="63" y="451"/>
                </a:cubicBezTo>
                <a:cubicBezTo>
                  <a:pt x="55" y="498"/>
                  <a:pt x="63" y="561"/>
                  <a:pt x="71" y="601"/>
                </a:cubicBezTo>
                <a:cubicBezTo>
                  <a:pt x="79" y="640"/>
                  <a:pt x="87" y="609"/>
                  <a:pt x="79" y="648"/>
                </a:cubicBezTo>
                <a:cubicBezTo>
                  <a:pt x="71" y="680"/>
                  <a:pt x="71" y="704"/>
                  <a:pt x="63" y="727"/>
                </a:cubicBezTo>
                <a:cubicBezTo>
                  <a:pt x="55" y="751"/>
                  <a:pt x="39" y="759"/>
                  <a:pt x="47" y="775"/>
                </a:cubicBezTo>
                <a:cubicBezTo>
                  <a:pt x="63" y="798"/>
                  <a:pt x="63" y="775"/>
                  <a:pt x="79" y="775"/>
                </a:cubicBezTo>
                <a:cubicBezTo>
                  <a:pt x="87" y="783"/>
                  <a:pt x="103" y="791"/>
                  <a:pt x="110" y="798"/>
                </a:cubicBezTo>
                <a:cubicBezTo>
                  <a:pt x="126" y="814"/>
                  <a:pt x="142" y="814"/>
                  <a:pt x="134" y="822"/>
                </a:cubicBezTo>
                <a:cubicBezTo>
                  <a:pt x="118" y="830"/>
                  <a:pt x="126" y="846"/>
                  <a:pt x="94" y="846"/>
                </a:cubicBezTo>
                <a:cubicBezTo>
                  <a:pt x="71" y="846"/>
                  <a:pt x="55" y="814"/>
                  <a:pt x="55" y="822"/>
                </a:cubicBezTo>
                <a:cubicBezTo>
                  <a:pt x="55" y="838"/>
                  <a:pt x="47" y="854"/>
                  <a:pt x="55" y="885"/>
                </a:cubicBezTo>
                <a:cubicBezTo>
                  <a:pt x="55" y="917"/>
                  <a:pt x="23" y="933"/>
                  <a:pt x="63" y="941"/>
                </a:cubicBezTo>
                <a:cubicBezTo>
                  <a:pt x="103" y="941"/>
                  <a:pt x="103" y="925"/>
                  <a:pt x="110" y="941"/>
                </a:cubicBezTo>
                <a:cubicBezTo>
                  <a:pt x="126" y="949"/>
                  <a:pt x="126" y="957"/>
                  <a:pt x="110" y="957"/>
                </a:cubicBezTo>
                <a:cubicBezTo>
                  <a:pt x="94" y="957"/>
                  <a:pt x="71" y="949"/>
                  <a:pt x="71" y="964"/>
                </a:cubicBezTo>
                <a:cubicBezTo>
                  <a:pt x="63" y="980"/>
                  <a:pt x="63" y="988"/>
                  <a:pt x="63" y="1004"/>
                </a:cubicBezTo>
                <a:cubicBezTo>
                  <a:pt x="71" y="1020"/>
                  <a:pt x="55" y="1020"/>
                  <a:pt x="47" y="1035"/>
                </a:cubicBezTo>
                <a:cubicBezTo>
                  <a:pt x="39" y="1059"/>
                  <a:pt x="47" y="1091"/>
                  <a:pt x="31" y="1067"/>
                </a:cubicBezTo>
                <a:cubicBezTo>
                  <a:pt x="23" y="1044"/>
                  <a:pt x="16" y="1044"/>
                  <a:pt x="23" y="1012"/>
                </a:cubicBezTo>
                <a:cubicBezTo>
                  <a:pt x="31" y="972"/>
                  <a:pt x="39" y="957"/>
                  <a:pt x="23" y="972"/>
                </a:cubicBezTo>
                <a:cubicBezTo>
                  <a:pt x="8" y="988"/>
                  <a:pt x="0" y="1004"/>
                  <a:pt x="8" y="1028"/>
                </a:cubicBezTo>
                <a:cubicBezTo>
                  <a:pt x="16" y="1051"/>
                  <a:pt x="8" y="1083"/>
                  <a:pt x="16" y="1107"/>
                </a:cubicBezTo>
                <a:cubicBezTo>
                  <a:pt x="23" y="1123"/>
                  <a:pt x="23" y="1130"/>
                  <a:pt x="23" y="1138"/>
                </a:cubicBezTo>
                <a:cubicBezTo>
                  <a:pt x="63" y="1154"/>
                  <a:pt x="110" y="1170"/>
                  <a:pt x="126" y="1178"/>
                </a:cubicBezTo>
                <a:cubicBezTo>
                  <a:pt x="158" y="1186"/>
                  <a:pt x="150" y="1186"/>
                  <a:pt x="158" y="1225"/>
                </a:cubicBezTo>
                <a:cubicBezTo>
                  <a:pt x="166" y="1265"/>
                  <a:pt x="181" y="1241"/>
                  <a:pt x="213" y="1241"/>
                </a:cubicBezTo>
                <a:cubicBezTo>
                  <a:pt x="253" y="1241"/>
                  <a:pt x="276" y="1281"/>
                  <a:pt x="300" y="1328"/>
                </a:cubicBezTo>
                <a:cubicBezTo>
                  <a:pt x="332" y="1368"/>
                  <a:pt x="284" y="1447"/>
                  <a:pt x="284" y="1486"/>
                </a:cubicBezTo>
                <a:cubicBezTo>
                  <a:pt x="276" y="1518"/>
                  <a:pt x="276" y="1541"/>
                  <a:pt x="292" y="1557"/>
                </a:cubicBezTo>
                <a:cubicBezTo>
                  <a:pt x="308" y="1565"/>
                  <a:pt x="363" y="1565"/>
                  <a:pt x="395" y="1589"/>
                </a:cubicBezTo>
                <a:cubicBezTo>
                  <a:pt x="419" y="1613"/>
                  <a:pt x="482" y="1613"/>
                  <a:pt x="521" y="1605"/>
                </a:cubicBezTo>
                <a:cubicBezTo>
                  <a:pt x="561" y="1589"/>
                  <a:pt x="569" y="1565"/>
                  <a:pt x="608" y="1589"/>
                </a:cubicBezTo>
                <a:cubicBezTo>
                  <a:pt x="648" y="1605"/>
                  <a:pt x="656" y="1597"/>
                  <a:pt x="696" y="1597"/>
                </a:cubicBezTo>
                <a:cubicBezTo>
                  <a:pt x="727" y="1597"/>
                  <a:pt x="735" y="1605"/>
                  <a:pt x="751" y="1628"/>
                </a:cubicBezTo>
                <a:cubicBezTo>
                  <a:pt x="774" y="1652"/>
                  <a:pt x="774" y="1660"/>
                  <a:pt x="790" y="1660"/>
                </a:cubicBezTo>
                <a:cubicBezTo>
                  <a:pt x="806" y="1660"/>
                  <a:pt x="854" y="1652"/>
                  <a:pt x="869" y="1676"/>
                </a:cubicBezTo>
                <a:cubicBezTo>
                  <a:pt x="885" y="1692"/>
                  <a:pt x="940" y="1668"/>
                  <a:pt x="956" y="1660"/>
                </a:cubicBezTo>
                <a:cubicBezTo>
                  <a:pt x="972" y="1644"/>
                  <a:pt x="1020" y="1660"/>
                  <a:pt x="1043" y="1692"/>
                </a:cubicBezTo>
                <a:cubicBezTo>
                  <a:pt x="1067" y="1723"/>
                  <a:pt x="1138" y="1708"/>
                  <a:pt x="1154" y="1692"/>
                </a:cubicBezTo>
                <a:cubicBezTo>
                  <a:pt x="1170" y="1684"/>
                  <a:pt x="1233" y="1684"/>
                  <a:pt x="1304" y="1692"/>
                </a:cubicBezTo>
                <a:cubicBezTo>
                  <a:pt x="1383" y="1692"/>
                  <a:pt x="1336" y="1684"/>
                  <a:pt x="1351" y="1676"/>
                </a:cubicBezTo>
                <a:cubicBezTo>
                  <a:pt x="1367" y="1660"/>
                  <a:pt x="1407" y="1676"/>
                  <a:pt x="1438" y="1684"/>
                </a:cubicBezTo>
                <a:cubicBezTo>
                  <a:pt x="1462" y="1692"/>
                  <a:pt x="1526" y="1692"/>
                  <a:pt x="1549" y="1676"/>
                </a:cubicBezTo>
                <a:cubicBezTo>
                  <a:pt x="1573" y="1668"/>
                  <a:pt x="1731" y="1708"/>
                  <a:pt x="1786" y="1739"/>
                </a:cubicBezTo>
                <a:cubicBezTo>
                  <a:pt x="1842" y="1763"/>
                  <a:pt x="2205" y="1810"/>
                  <a:pt x="2205" y="1810"/>
                </a:cubicBezTo>
                <a:cubicBezTo>
                  <a:pt x="2213" y="1818"/>
                  <a:pt x="2213" y="1818"/>
                  <a:pt x="2213" y="1818"/>
                </a:cubicBezTo>
                <a:cubicBezTo>
                  <a:pt x="2213" y="1794"/>
                  <a:pt x="2213" y="1771"/>
                  <a:pt x="2213" y="1763"/>
                </a:cubicBezTo>
                <a:cubicBezTo>
                  <a:pt x="2213" y="1739"/>
                  <a:pt x="2237" y="1700"/>
                  <a:pt x="2221" y="1676"/>
                </a:cubicBezTo>
                <a:cubicBezTo>
                  <a:pt x="2213" y="1660"/>
                  <a:pt x="2205" y="1518"/>
                  <a:pt x="2229" y="1486"/>
                </a:cubicBezTo>
                <a:cubicBezTo>
                  <a:pt x="2245" y="1455"/>
                  <a:pt x="2324" y="1051"/>
                  <a:pt x="2332" y="1020"/>
                </a:cubicBezTo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" name="Freeform 222"/>
          <p:cNvSpPr>
            <a:spLocks noChangeArrowheads="1"/>
          </p:cNvSpPr>
          <p:nvPr/>
        </p:nvSpPr>
        <p:spPr bwMode="auto">
          <a:xfrm>
            <a:off x="1089129" y="1235202"/>
            <a:ext cx="485441" cy="360072"/>
          </a:xfrm>
          <a:custGeom>
            <a:avLst/>
            <a:gdLst>
              <a:gd name="T0" fmla="*/ 1486 w 2459"/>
              <a:gd name="T1" fmla="*/ 1700 h 1827"/>
              <a:gd name="T2" fmla="*/ 1304 w 2459"/>
              <a:gd name="T3" fmla="*/ 1700 h 1827"/>
              <a:gd name="T4" fmla="*/ 893 w 2459"/>
              <a:gd name="T5" fmla="*/ 1692 h 1827"/>
              <a:gd name="T6" fmla="*/ 696 w 2459"/>
              <a:gd name="T7" fmla="*/ 1605 h 1827"/>
              <a:gd name="T8" fmla="*/ 466 w 2459"/>
              <a:gd name="T9" fmla="*/ 1621 h 1827"/>
              <a:gd name="T10" fmla="*/ 292 w 2459"/>
              <a:gd name="T11" fmla="*/ 1320 h 1827"/>
              <a:gd name="T12" fmla="*/ 23 w 2459"/>
              <a:gd name="T13" fmla="*/ 1146 h 1827"/>
              <a:gd name="T14" fmla="*/ 23 w 2459"/>
              <a:gd name="T15" fmla="*/ 972 h 1827"/>
              <a:gd name="T16" fmla="*/ 39 w 2459"/>
              <a:gd name="T17" fmla="*/ 1075 h 1827"/>
              <a:gd name="T18" fmla="*/ 87 w 2459"/>
              <a:gd name="T19" fmla="*/ 957 h 1827"/>
              <a:gd name="T20" fmla="*/ 39 w 2459"/>
              <a:gd name="T21" fmla="*/ 941 h 1827"/>
              <a:gd name="T22" fmla="*/ 94 w 2459"/>
              <a:gd name="T23" fmla="*/ 846 h 1827"/>
              <a:gd name="T24" fmla="*/ 79 w 2459"/>
              <a:gd name="T25" fmla="*/ 791 h 1827"/>
              <a:gd name="T26" fmla="*/ 71 w 2459"/>
              <a:gd name="T27" fmla="*/ 656 h 1827"/>
              <a:gd name="T28" fmla="*/ 63 w 2459"/>
              <a:gd name="T29" fmla="*/ 379 h 1827"/>
              <a:gd name="T30" fmla="*/ 71 w 2459"/>
              <a:gd name="T31" fmla="*/ 126 h 1827"/>
              <a:gd name="T32" fmla="*/ 553 w 2459"/>
              <a:gd name="T33" fmla="*/ 395 h 1827"/>
              <a:gd name="T34" fmla="*/ 632 w 2459"/>
              <a:gd name="T35" fmla="*/ 522 h 1827"/>
              <a:gd name="T36" fmla="*/ 616 w 2459"/>
              <a:gd name="T37" fmla="*/ 625 h 1827"/>
              <a:gd name="T38" fmla="*/ 545 w 2459"/>
              <a:gd name="T39" fmla="*/ 783 h 1827"/>
              <a:gd name="T40" fmla="*/ 498 w 2459"/>
              <a:gd name="T41" fmla="*/ 806 h 1827"/>
              <a:gd name="T42" fmla="*/ 443 w 2459"/>
              <a:gd name="T43" fmla="*/ 830 h 1827"/>
              <a:gd name="T44" fmla="*/ 632 w 2459"/>
              <a:gd name="T45" fmla="*/ 791 h 1827"/>
              <a:gd name="T46" fmla="*/ 687 w 2459"/>
              <a:gd name="T47" fmla="*/ 609 h 1827"/>
              <a:gd name="T48" fmla="*/ 743 w 2459"/>
              <a:gd name="T49" fmla="*/ 388 h 1827"/>
              <a:gd name="T50" fmla="*/ 719 w 2459"/>
              <a:gd name="T51" fmla="*/ 277 h 1827"/>
              <a:gd name="T52" fmla="*/ 767 w 2459"/>
              <a:gd name="T53" fmla="*/ 182 h 1827"/>
              <a:gd name="T54" fmla="*/ 672 w 2459"/>
              <a:gd name="T55" fmla="*/ 16 h 1827"/>
              <a:gd name="T56" fmla="*/ 2340 w 2459"/>
              <a:gd name="T57" fmla="*/ 1028 h 1827"/>
              <a:gd name="T58" fmla="*/ 1557 w 2459"/>
              <a:gd name="T59" fmla="*/ 1684 h 1827"/>
              <a:gd name="T60" fmla="*/ 2221 w 2459"/>
              <a:gd name="T61" fmla="*/ 1684 h 1827"/>
              <a:gd name="T62" fmla="*/ 703 w 2459"/>
              <a:gd name="T63" fmla="*/ 55 h 1827"/>
              <a:gd name="T64" fmla="*/ 743 w 2459"/>
              <a:gd name="T65" fmla="*/ 269 h 1827"/>
              <a:gd name="T66" fmla="*/ 703 w 2459"/>
              <a:gd name="T67" fmla="*/ 293 h 1827"/>
              <a:gd name="T68" fmla="*/ 767 w 2459"/>
              <a:gd name="T69" fmla="*/ 459 h 1827"/>
              <a:gd name="T70" fmla="*/ 680 w 2459"/>
              <a:gd name="T71" fmla="*/ 656 h 1827"/>
              <a:gd name="T72" fmla="*/ 577 w 2459"/>
              <a:gd name="T73" fmla="*/ 846 h 1827"/>
              <a:gd name="T74" fmla="*/ 482 w 2459"/>
              <a:gd name="T75" fmla="*/ 767 h 1827"/>
              <a:gd name="T76" fmla="*/ 529 w 2459"/>
              <a:gd name="T77" fmla="*/ 775 h 1827"/>
              <a:gd name="T78" fmla="*/ 616 w 2459"/>
              <a:gd name="T79" fmla="*/ 712 h 1827"/>
              <a:gd name="T80" fmla="*/ 656 w 2459"/>
              <a:gd name="T81" fmla="*/ 577 h 1827"/>
              <a:gd name="T82" fmla="*/ 616 w 2459"/>
              <a:gd name="T83" fmla="*/ 435 h 1827"/>
              <a:gd name="T84" fmla="*/ 419 w 2459"/>
              <a:gd name="T85" fmla="*/ 340 h 1827"/>
              <a:gd name="T86" fmla="*/ 63 w 2459"/>
              <a:gd name="T87" fmla="*/ 182 h 1827"/>
              <a:gd name="T88" fmla="*/ 79 w 2459"/>
              <a:gd name="T89" fmla="*/ 609 h 1827"/>
              <a:gd name="T90" fmla="*/ 55 w 2459"/>
              <a:gd name="T91" fmla="*/ 783 h 1827"/>
              <a:gd name="T92" fmla="*/ 126 w 2459"/>
              <a:gd name="T93" fmla="*/ 814 h 1827"/>
              <a:gd name="T94" fmla="*/ 55 w 2459"/>
              <a:gd name="T95" fmla="*/ 838 h 1827"/>
              <a:gd name="T96" fmla="*/ 118 w 2459"/>
              <a:gd name="T97" fmla="*/ 941 h 1827"/>
              <a:gd name="T98" fmla="*/ 63 w 2459"/>
              <a:gd name="T99" fmla="*/ 1036 h 1827"/>
              <a:gd name="T100" fmla="*/ 23 w 2459"/>
              <a:gd name="T101" fmla="*/ 996 h 1827"/>
              <a:gd name="T102" fmla="*/ 31 w 2459"/>
              <a:gd name="T103" fmla="*/ 1138 h 1827"/>
              <a:gd name="T104" fmla="*/ 292 w 2459"/>
              <a:gd name="T105" fmla="*/ 1320 h 1827"/>
              <a:gd name="T106" fmla="*/ 466 w 2459"/>
              <a:gd name="T107" fmla="*/ 1613 h 1827"/>
              <a:gd name="T108" fmla="*/ 696 w 2459"/>
              <a:gd name="T109" fmla="*/ 1597 h 1827"/>
              <a:gd name="T110" fmla="*/ 893 w 2459"/>
              <a:gd name="T111" fmla="*/ 1684 h 1827"/>
              <a:gd name="T112" fmla="*/ 1304 w 2459"/>
              <a:gd name="T113" fmla="*/ 1692 h 1827"/>
              <a:gd name="T114" fmla="*/ 1549 w 2459"/>
              <a:gd name="T115" fmla="*/ 1684 h 1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459" h="1827">
                <a:moveTo>
                  <a:pt x="2221" y="1826"/>
                </a:moveTo>
                <a:lnTo>
                  <a:pt x="2221" y="1826"/>
                </a:lnTo>
                <a:cubicBezTo>
                  <a:pt x="2205" y="1826"/>
                  <a:pt x="2205" y="1826"/>
                  <a:pt x="2205" y="1826"/>
                </a:cubicBezTo>
                <a:cubicBezTo>
                  <a:pt x="2190" y="1826"/>
                  <a:pt x="1842" y="1779"/>
                  <a:pt x="1786" y="1747"/>
                </a:cubicBezTo>
                <a:cubicBezTo>
                  <a:pt x="1739" y="1723"/>
                  <a:pt x="1604" y="1684"/>
                  <a:pt x="1557" y="1684"/>
                </a:cubicBezTo>
                <a:cubicBezTo>
                  <a:pt x="1549" y="1684"/>
                  <a:pt x="1549" y="1692"/>
                  <a:pt x="1549" y="1692"/>
                </a:cubicBezTo>
                <a:cubicBezTo>
                  <a:pt x="1533" y="1692"/>
                  <a:pt x="1518" y="1700"/>
                  <a:pt x="1486" y="1700"/>
                </a:cubicBezTo>
                <a:cubicBezTo>
                  <a:pt x="1470" y="1700"/>
                  <a:pt x="1446" y="1700"/>
                  <a:pt x="1438" y="1692"/>
                </a:cubicBezTo>
                <a:cubicBezTo>
                  <a:pt x="1423" y="1684"/>
                  <a:pt x="1391" y="1676"/>
                  <a:pt x="1375" y="1676"/>
                </a:cubicBezTo>
                <a:cubicBezTo>
                  <a:pt x="1359" y="1676"/>
                  <a:pt x="1359" y="1676"/>
                  <a:pt x="1351" y="1684"/>
                </a:cubicBezTo>
                <a:cubicBezTo>
                  <a:pt x="1351" y="1684"/>
                  <a:pt x="1351" y="1684"/>
                  <a:pt x="1351" y="1692"/>
                </a:cubicBezTo>
                <a:cubicBezTo>
                  <a:pt x="1351" y="1692"/>
                  <a:pt x="1359" y="1700"/>
                  <a:pt x="1351" y="1700"/>
                </a:cubicBezTo>
                <a:cubicBezTo>
                  <a:pt x="1351" y="1700"/>
                  <a:pt x="1351" y="1700"/>
                  <a:pt x="1344" y="1700"/>
                </a:cubicBezTo>
                <a:cubicBezTo>
                  <a:pt x="1336" y="1700"/>
                  <a:pt x="1320" y="1700"/>
                  <a:pt x="1304" y="1700"/>
                </a:cubicBezTo>
                <a:cubicBezTo>
                  <a:pt x="1273" y="1700"/>
                  <a:pt x="1241" y="1700"/>
                  <a:pt x="1217" y="1700"/>
                </a:cubicBezTo>
                <a:cubicBezTo>
                  <a:pt x="1178" y="1700"/>
                  <a:pt x="1162" y="1700"/>
                  <a:pt x="1154" y="1708"/>
                </a:cubicBezTo>
                <a:cubicBezTo>
                  <a:pt x="1146" y="1716"/>
                  <a:pt x="1114" y="1723"/>
                  <a:pt x="1091" y="1723"/>
                </a:cubicBezTo>
                <a:cubicBezTo>
                  <a:pt x="1067" y="1723"/>
                  <a:pt x="1051" y="1716"/>
                  <a:pt x="1043" y="1700"/>
                </a:cubicBezTo>
                <a:cubicBezTo>
                  <a:pt x="1020" y="1676"/>
                  <a:pt x="988" y="1668"/>
                  <a:pt x="972" y="1668"/>
                </a:cubicBezTo>
                <a:cubicBezTo>
                  <a:pt x="964" y="1668"/>
                  <a:pt x="964" y="1668"/>
                  <a:pt x="956" y="1668"/>
                </a:cubicBezTo>
                <a:cubicBezTo>
                  <a:pt x="948" y="1676"/>
                  <a:pt x="917" y="1692"/>
                  <a:pt x="893" y="1692"/>
                </a:cubicBezTo>
                <a:cubicBezTo>
                  <a:pt x="877" y="1692"/>
                  <a:pt x="869" y="1684"/>
                  <a:pt x="869" y="1684"/>
                </a:cubicBezTo>
                <a:cubicBezTo>
                  <a:pt x="861" y="1676"/>
                  <a:pt x="846" y="1668"/>
                  <a:pt x="822" y="1668"/>
                </a:cubicBezTo>
                <a:cubicBezTo>
                  <a:pt x="814" y="1668"/>
                  <a:pt x="798" y="1668"/>
                  <a:pt x="790" y="1676"/>
                </a:cubicBezTo>
                <a:cubicBezTo>
                  <a:pt x="774" y="1676"/>
                  <a:pt x="774" y="1668"/>
                  <a:pt x="759" y="1652"/>
                </a:cubicBezTo>
                <a:cubicBezTo>
                  <a:pt x="759" y="1644"/>
                  <a:pt x="751" y="1644"/>
                  <a:pt x="751" y="1636"/>
                </a:cubicBezTo>
                <a:cubicBezTo>
                  <a:pt x="743" y="1636"/>
                  <a:pt x="743" y="1636"/>
                  <a:pt x="743" y="1636"/>
                </a:cubicBezTo>
                <a:cubicBezTo>
                  <a:pt x="727" y="1613"/>
                  <a:pt x="719" y="1605"/>
                  <a:pt x="696" y="1605"/>
                </a:cubicBezTo>
                <a:cubicBezTo>
                  <a:pt x="680" y="1605"/>
                  <a:pt x="672" y="1605"/>
                  <a:pt x="664" y="1605"/>
                </a:cubicBezTo>
                <a:cubicBezTo>
                  <a:pt x="664" y="1605"/>
                  <a:pt x="656" y="1613"/>
                  <a:pt x="648" y="1613"/>
                </a:cubicBezTo>
                <a:cubicBezTo>
                  <a:pt x="632" y="1613"/>
                  <a:pt x="624" y="1605"/>
                  <a:pt x="608" y="1597"/>
                </a:cubicBezTo>
                <a:cubicBezTo>
                  <a:pt x="593" y="1597"/>
                  <a:pt x="585" y="1589"/>
                  <a:pt x="577" y="1589"/>
                </a:cubicBezTo>
                <a:cubicBezTo>
                  <a:pt x="569" y="1589"/>
                  <a:pt x="561" y="1597"/>
                  <a:pt x="553" y="1597"/>
                </a:cubicBezTo>
                <a:cubicBezTo>
                  <a:pt x="545" y="1605"/>
                  <a:pt x="537" y="1605"/>
                  <a:pt x="521" y="1613"/>
                </a:cubicBezTo>
                <a:cubicBezTo>
                  <a:pt x="506" y="1621"/>
                  <a:pt x="490" y="1621"/>
                  <a:pt x="466" y="1621"/>
                </a:cubicBezTo>
                <a:cubicBezTo>
                  <a:pt x="434" y="1621"/>
                  <a:pt x="403" y="1613"/>
                  <a:pt x="387" y="1597"/>
                </a:cubicBezTo>
                <a:cubicBezTo>
                  <a:pt x="371" y="1581"/>
                  <a:pt x="348" y="1581"/>
                  <a:pt x="324" y="1573"/>
                </a:cubicBezTo>
                <a:cubicBezTo>
                  <a:pt x="308" y="1573"/>
                  <a:pt x="300" y="1573"/>
                  <a:pt x="292" y="1565"/>
                </a:cubicBezTo>
                <a:cubicBezTo>
                  <a:pt x="276" y="1549"/>
                  <a:pt x="268" y="1526"/>
                  <a:pt x="276" y="1494"/>
                </a:cubicBezTo>
                <a:cubicBezTo>
                  <a:pt x="276" y="1478"/>
                  <a:pt x="284" y="1463"/>
                  <a:pt x="292" y="1455"/>
                </a:cubicBezTo>
                <a:cubicBezTo>
                  <a:pt x="300" y="1415"/>
                  <a:pt x="316" y="1368"/>
                  <a:pt x="300" y="1336"/>
                </a:cubicBezTo>
                <a:cubicBezTo>
                  <a:pt x="292" y="1328"/>
                  <a:pt x="292" y="1328"/>
                  <a:pt x="292" y="1320"/>
                </a:cubicBezTo>
                <a:cubicBezTo>
                  <a:pt x="268" y="1281"/>
                  <a:pt x="245" y="1249"/>
                  <a:pt x="213" y="1249"/>
                </a:cubicBezTo>
                <a:cubicBezTo>
                  <a:pt x="205" y="1249"/>
                  <a:pt x="197" y="1257"/>
                  <a:pt x="190" y="1257"/>
                </a:cubicBezTo>
                <a:cubicBezTo>
                  <a:pt x="181" y="1257"/>
                  <a:pt x="181" y="1257"/>
                  <a:pt x="174" y="1257"/>
                </a:cubicBezTo>
                <a:cubicBezTo>
                  <a:pt x="166" y="1257"/>
                  <a:pt x="158" y="1249"/>
                  <a:pt x="158" y="1233"/>
                </a:cubicBezTo>
                <a:cubicBezTo>
                  <a:pt x="158" y="1233"/>
                  <a:pt x="158" y="1225"/>
                  <a:pt x="150" y="1225"/>
                </a:cubicBezTo>
                <a:cubicBezTo>
                  <a:pt x="150" y="1194"/>
                  <a:pt x="150" y="1194"/>
                  <a:pt x="126" y="1186"/>
                </a:cubicBezTo>
                <a:cubicBezTo>
                  <a:pt x="110" y="1178"/>
                  <a:pt x="63" y="1162"/>
                  <a:pt x="23" y="1146"/>
                </a:cubicBezTo>
                <a:lnTo>
                  <a:pt x="23" y="1146"/>
                </a:lnTo>
                <a:lnTo>
                  <a:pt x="23" y="1146"/>
                </a:lnTo>
                <a:cubicBezTo>
                  <a:pt x="23" y="1138"/>
                  <a:pt x="23" y="1138"/>
                  <a:pt x="16" y="1131"/>
                </a:cubicBezTo>
                <a:cubicBezTo>
                  <a:pt x="16" y="1131"/>
                  <a:pt x="16" y="1123"/>
                  <a:pt x="16" y="1115"/>
                </a:cubicBezTo>
                <a:cubicBezTo>
                  <a:pt x="8" y="1099"/>
                  <a:pt x="8" y="1083"/>
                  <a:pt x="8" y="1067"/>
                </a:cubicBezTo>
                <a:cubicBezTo>
                  <a:pt x="8" y="1059"/>
                  <a:pt x="8" y="1043"/>
                  <a:pt x="8" y="1036"/>
                </a:cubicBezTo>
                <a:cubicBezTo>
                  <a:pt x="0" y="1012"/>
                  <a:pt x="8" y="988"/>
                  <a:pt x="23" y="972"/>
                </a:cubicBezTo>
                <a:cubicBezTo>
                  <a:pt x="23" y="972"/>
                  <a:pt x="23" y="965"/>
                  <a:pt x="31" y="965"/>
                </a:cubicBezTo>
                <a:lnTo>
                  <a:pt x="31" y="972"/>
                </a:lnTo>
                <a:cubicBezTo>
                  <a:pt x="39" y="972"/>
                  <a:pt x="31" y="980"/>
                  <a:pt x="31" y="996"/>
                </a:cubicBezTo>
                <a:cubicBezTo>
                  <a:pt x="31" y="1004"/>
                  <a:pt x="31" y="1012"/>
                  <a:pt x="23" y="1020"/>
                </a:cubicBezTo>
                <a:cubicBezTo>
                  <a:pt x="23" y="1052"/>
                  <a:pt x="23" y="1052"/>
                  <a:pt x="31" y="1067"/>
                </a:cubicBezTo>
                <a:cubicBezTo>
                  <a:pt x="39" y="1075"/>
                  <a:pt x="39" y="1075"/>
                  <a:pt x="39" y="1075"/>
                </a:cubicBezTo>
                <a:lnTo>
                  <a:pt x="39" y="1075"/>
                </a:lnTo>
                <a:cubicBezTo>
                  <a:pt x="39" y="1075"/>
                  <a:pt x="39" y="1075"/>
                  <a:pt x="39" y="1067"/>
                </a:cubicBezTo>
                <a:cubicBezTo>
                  <a:pt x="39" y="1059"/>
                  <a:pt x="39" y="1052"/>
                  <a:pt x="39" y="1043"/>
                </a:cubicBezTo>
                <a:cubicBezTo>
                  <a:pt x="47" y="1036"/>
                  <a:pt x="47" y="1036"/>
                  <a:pt x="55" y="1028"/>
                </a:cubicBezTo>
                <a:cubicBezTo>
                  <a:pt x="63" y="1028"/>
                  <a:pt x="63" y="1020"/>
                  <a:pt x="63" y="1012"/>
                </a:cubicBezTo>
                <a:cubicBezTo>
                  <a:pt x="63" y="996"/>
                  <a:pt x="63" y="988"/>
                  <a:pt x="63" y="972"/>
                </a:cubicBezTo>
                <a:cubicBezTo>
                  <a:pt x="63" y="965"/>
                  <a:pt x="71" y="957"/>
                  <a:pt x="79" y="957"/>
                </a:cubicBezTo>
                <a:lnTo>
                  <a:pt x="87" y="957"/>
                </a:lnTo>
                <a:cubicBezTo>
                  <a:pt x="94" y="965"/>
                  <a:pt x="103" y="965"/>
                  <a:pt x="103" y="965"/>
                </a:cubicBezTo>
                <a:cubicBezTo>
                  <a:pt x="118" y="957"/>
                  <a:pt x="118" y="957"/>
                  <a:pt x="118" y="957"/>
                </a:cubicBezTo>
                <a:cubicBezTo>
                  <a:pt x="118" y="957"/>
                  <a:pt x="118" y="957"/>
                  <a:pt x="110" y="949"/>
                </a:cubicBezTo>
                <a:cubicBezTo>
                  <a:pt x="110" y="941"/>
                  <a:pt x="110" y="941"/>
                  <a:pt x="103" y="941"/>
                </a:cubicBezTo>
                <a:lnTo>
                  <a:pt x="103" y="949"/>
                </a:lnTo>
                <a:cubicBezTo>
                  <a:pt x="94" y="949"/>
                  <a:pt x="79" y="949"/>
                  <a:pt x="63" y="949"/>
                </a:cubicBezTo>
                <a:cubicBezTo>
                  <a:pt x="55" y="949"/>
                  <a:pt x="47" y="949"/>
                  <a:pt x="39" y="941"/>
                </a:cubicBezTo>
                <a:cubicBezTo>
                  <a:pt x="39" y="933"/>
                  <a:pt x="39" y="933"/>
                  <a:pt x="47" y="925"/>
                </a:cubicBezTo>
                <a:cubicBezTo>
                  <a:pt x="47" y="917"/>
                  <a:pt x="47" y="901"/>
                  <a:pt x="47" y="893"/>
                </a:cubicBezTo>
                <a:cubicBezTo>
                  <a:pt x="47" y="862"/>
                  <a:pt x="47" y="854"/>
                  <a:pt x="47" y="838"/>
                </a:cubicBezTo>
                <a:cubicBezTo>
                  <a:pt x="47" y="830"/>
                  <a:pt x="47" y="830"/>
                  <a:pt x="47" y="830"/>
                </a:cubicBezTo>
                <a:cubicBezTo>
                  <a:pt x="55" y="830"/>
                  <a:pt x="55" y="830"/>
                  <a:pt x="55" y="830"/>
                </a:cubicBezTo>
                <a:cubicBezTo>
                  <a:pt x="63" y="830"/>
                  <a:pt x="63" y="830"/>
                  <a:pt x="63" y="830"/>
                </a:cubicBezTo>
                <a:cubicBezTo>
                  <a:pt x="71" y="838"/>
                  <a:pt x="79" y="846"/>
                  <a:pt x="94" y="846"/>
                </a:cubicBezTo>
                <a:cubicBezTo>
                  <a:pt x="110" y="846"/>
                  <a:pt x="110" y="846"/>
                  <a:pt x="118" y="838"/>
                </a:cubicBezTo>
                <a:lnTo>
                  <a:pt x="126" y="830"/>
                </a:lnTo>
                <a:cubicBezTo>
                  <a:pt x="134" y="830"/>
                  <a:pt x="134" y="830"/>
                  <a:pt x="134" y="830"/>
                </a:cubicBezTo>
                <a:cubicBezTo>
                  <a:pt x="134" y="822"/>
                  <a:pt x="126" y="822"/>
                  <a:pt x="126" y="822"/>
                </a:cubicBezTo>
                <a:cubicBezTo>
                  <a:pt x="118" y="822"/>
                  <a:pt x="110" y="814"/>
                  <a:pt x="110" y="814"/>
                </a:cubicBezTo>
                <a:cubicBezTo>
                  <a:pt x="103" y="806"/>
                  <a:pt x="94" y="799"/>
                  <a:pt x="87" y="791"/>
                </a:cubicBezTo>
                <a:cubicBezTo>
                  <a:pt x="79" y="791"/>
                  <a:pt x="79" y="791"/>
                  <a:pt x="79" y="791"/>
                </a:cubicBezTo>
                <a:cubicBezTo>
                  <a:pt x="71" y="791"/>
                  <a:pt x="71" y="791"/>
                  <a:pt x="63" y="791"/>
                </a:cubicBezTo>
                <a:cubicBezTo>
                  <a:pt x="63" y="791"/>
                  <a:pt x="63" y="799"/>
                  <a:pt x="55" y="799"/>
                </a:cubicBezTo>
                <a:lnTo>
                  <a:pt x="47" y="791"/>
                </a:lnTo>
                <a:cubicBezTo>
                  <a:pt x="39" y="775"/>
                  <a:pt x="39" y="767"/>
                  <a:pt x="47" y="751"/>
                </a:cubicBezTo>
                <a:cubicBezTo>
                  <a:pt x="55" y="751"/>
                  <a:pt x="55" y="743"/>
                  <a:pt x="55" y="735"/>
                </a:cubicBezTo>
                <a:cubicBezTo>
                  <a:pt x="63" y="719"/>
                  <a:pt x="63" y="704"/>
                  <a:pt x="63" y="696"/>
                </a:cubicBezTo>
                <a:cubicBezTo>
                  <a:pt x="71" y="680"/>
                  <a:pt x="71" y="672"/>
                  <a:pt x="71" y="656"/>
                </a:cubicBezTo>
                <a:cubicBezTo>
                  <a:pt x="71" y="648"/>
                  <a:pt x="71" y="648"/>
                  <a:pt x="71" y="648"/>
                </a:cubicBezTo>
                <a:cubicBezTo>
                  <a:pt x="79" y="632"/>
                  <a:pt x="79" y="632"/>
                  <a:pt x="79" y="632"/>
                </a:cubicBezTo>
                <a:cubicBezTo>
                  <a:pt x="71" y="632"/>
                  <a:pt x="71" y="625"/>
                  <a:pt x="71" y="609"/>
                </a:cubicBezTo>
                <a:cubicBezTo>
                  <a:pt x="71" y="601"/>
                  <a:pt x="71" y="601"/>
                  <a:pt x="71" y="601"/>
                </a:cubicBezTo>
                <a:cubicBezTo>
                  <a:pt x="63" y="561"/>
                  <a:pt x="55" y="506"/>
                  <a:pt x="63" y="459"/>
                </a:cubicBezTo>
                <a:cubicBezTo>
                  <a:pt x="63" y="451"/>
                  <a:pt x="63" y="443"/>
                  <a:pt x="63" y="443"/>
                </a:cubicBezTo>
                <a:cubicBezTo>
                  <a:pt x="63" y="411"/>
                  <a:pt x="63" y="411"/>
                  <a:pt x="63" y="379"/>
                </a:cubicBezTo>
                <a:cubicBezTo>
                  <a:pt x="55" y="364"/>
                  <a:pt x="47" y="348"/>
                  <a:pt x="39" y="340"/>
                </a:cubicBezTo>
                <a:cubicBezTo>
                  <a:pt x="31" y="324"/>
                  <a:pt x="23" y="308"/>
                  <a:pt x="23" y="285"/>
                </a:cubicBezTo>
                <a:cubicBezTo>
                  <a:pt x="16" y="245"/>
                  <a:pt x="47" y="198"/>
                  <a:pt x="55" y="174"/>
                </a:cubicBezTo>
                <a:cubicBezTo>
                  <a:pt x="63" y="174"/>
                  <a:pt x="63" y="166"/>
                  <a:pt x="63" y="166"/>
                </a:cubicBezTo>
                <a:cubicBezTo>
                  <a:pt x="71" y="158"/>
                  <a:pt x="71" y="158"/>
                  <a:pt x="71" y="150"/>
                </a:cubicBezTo>
                <a:cubicBezTo>
                  <a:pt x="71" y="150"/>
                  <a:pt x="71" y="150"/>
                  <a:pt x="63" y="135"/>
                </a:cubicBezTo>
                <a:lnTo>
                  <a:pt x="71" y="126"/>
                </a:lnTo>
                <a:lnTo>
                  <a:pt x="71" y="126"/>
                </a:lnTo>
                <a:cubicBezTo>
                  <a:pt x="79" y="126"/>
                  <a:pt x="87" y="135"/>
                  <a:pt x="87" y="135"/>
                </a:cubicBezTo>
                <a:cubicBezTo>
                  <a:pt x="158" y="245"/>
                  <a:pt x="300" y="293"/>
                  <a:pt x="379" y="316"/>
                </a:cubicBezTo>
                <a:cubicBezTo>
                  <a:pt x="395" y="324"/>
                  <a:pt x="411" y="324"/>
                  <a:pt x="419" y="332"/>
                </a:cubicBezTo>
                <a:cubicBezTo>
                  <a:pt x="434" y="332"/>
                  <a:pt x="443" y="340"/>
                  <a:pt x="450" y="340"/>
                </a:cubicBezTo>
                <a:cubicBezTo>
                  <a:pt x="474" y="356"/>
                  <a:pt x="474" y="356"/>
                  <a:pt x="498" y="356"/>
                </a:cubicBezTo>
                <a:cubicBezTo>
                  <a:pt x="529" y="356"/>
                  <a:pt x="537" y="372"/>
                  <a:pt x="553" y="395"/>
                </a:cubicBezTo>
                <a:cubicBezTo>
                  <a:pt x="553" y="403"/>
                  <a:pt x="561" y="411"/>
                  <a:pt x="569" y="411"/>
                </a:cubicBezTo>
                <a:lnTo>
                  <a:pt x="577" y="403"/>
                </a:lnTo>
                <a:cubicBezTo>
                  <a:pt x="577" y="395"/>
                  <a:pt x="585" y="395"/>
                  <a:pt x="593" y="395"/>
                </a:cubicBezTo>
                <a:cubicBezTo>
                  <a:pt x="601" y="395"/>
                  <a:pt x="616" y="411"/>
                  <a:pt x="616" y="435"/>
                </a:cubicBezTo>
                <a:cubicBezTo>
                  <a:pt x="624" y="443"/>
                  <a:pt x="624" y="451"/>
                  <a:pt x="624" y="466"/>
                </a:cubicBezTo>
                <a:cubicBezTo>
                  <a:pt x="624" y="474"/>
                  <a:pt x="624" y="490"/>
                  <a:pt x="624" y="506"/>
                </a:cubicBezTo>
                <a:cubicBezTo>
                  <a:pt x="624" y="514"/>
                  <a:pt x="624" y="522"/>
                  <a:pt x="632" y="522"/>
                </a:cubicBezTo>
                <a:lnTo>
                  <a:pt x="632" y="522"/>
                </a:lnTo>
                <a:cubicBezTo>
                  <a:pt x="632" y="522"/>
                  <a:pt x="632" y="522"/>
                  <a:pt x="640" y="522"/>
                </a:cubicBezTo>
                <a:cubicBezTo>
                  <a:pt x="648" y="522"/>
                  <a:pt x="648" y="522"/>
                  <a:pt x="656" y="530"/>
                </a:cubicBezTo>
                <a:cubicBezTo>
                  <a:pt x="664" y="538"/>
                  <a:pt x="664" y="561"/>
                  <a:pt x="664" y="577"/>
                </a:cubicBezTo>
                <a:cubicBezTo>
                  <a:pt x="664" y="585"/>
                  <a:pt x="656" y="593"/>
                  <a:pt x="640" y="593"/>
                </a:cubicBezTo>
                <a:cubicBezTo>
                  <a:pt x="640" y="593"/>
                  <a:pt x="632" y="601"/>
                  <a:pt x="624" y="601"/>
                </a:cubicBezTo>
                <a:cubicBezTo>
                  <a:pt x="616" y="609"/>
                  <a:pt x="616" y="617"/>
                  <a:pt x="616" y="625"/>
                </a:cubicBezTo>
                <a:cubicBezTo>
                  <a:pt x="608" y="632"/>
                  <a:pt x="608" y="641"/>
                  <a:pt x="593" y="648"/>
                </a:cubicBezTo>
                <a:cubicBezTo>
                  <a:pt x="593" y="656"/>
                  <a:pt x="593" y="656"/>
                  <a:pt x="593" y="656"/>
                </a:cubicBezTo>
                <a:cubicBezTo>
                  <a:pt x="593" y="664"/>
                  <a:pt x="608" y="672"/>
                  <a:pt x="616" y="672"/>
                </a:cubicBezTo>
                <a:cubicBezTo>
                  <a:pt x="632" y="680"/>
                  <a:pt x="624" y="696"/>
                  <a:pt x="624" y="712"/>
                </a:cubicBezTo>
                <a:cubicBezTo>
                  <a:pt x="616" y="719"/>
                  <a:pt x="616" y="735"/>
                  <a:pt x="616" y="743"/>
                </a:cubicBezTo>
                <a:cubicBezTo>
                  <a:pt x="616" y="767"/>
                  <a:pt x="593" y="806"/>
                  <a:pt x="569" y="799"/>
                </a:cubicBezTo>
                <a:cubicBezTo>
                  <a:pt x="553" y="799"/>
                  <a:pt x="545" y="791"/>
                  <a:pt x="545" y="783"/>
                </a:cubicBezTo>
                <a:cubicBezTo>
                  <a:pt x="545" y="775"/>
                  <a:pt x="553" y="775"/>
                  <a:pt x="545" y="767"/>
                </a:cubicBezTo>
                <a:lnTo>
                  <a:pt x="545" y="759"/>
                </a:lnTo>
                <a:cubicBezTo>
                  <a:pt x="545" y="767"/>
                  <a:pt x="545" y="767"/>
                  <a:pt x="545" y="767"/>
                </a:cubicBezTo>
                <a:cubicBezTo>
                  <a:pt x="537" y="767"/>
                  <a:pt x="537" y="775"/>
                  <a:pt x="529" y="783"/>
                </a:cubicBezTo>
                <a:lnTo>
                  <a:pt x="521" y="791"/>
                </a:lnTo>
                <a:cubicBezTo>
                  <a:pt x="521" y="799"/>
                  <a:pt x="521" y="814"/>
                  <a:pt x="506" y="814"/>
                </a:cubicBezTo>
                <a:cubicBezTo>
                  <a:pt x="498" y="814"/>
                  <a:pt x="498" y="806"/>
                  <a:pt x="498" y="806"/>
                </a:cubicBezTo>
                <a:cubicBezTo>
                  <a:pt x="490" y="799"/>
                  <a:pt x="498" y="791"/>
                  <a:pt x="498" y="783"/>
                </a:cubicBezTo>
                <a:cubicBezTo>
                  <a:pt x="498" y="775"/>
                  <a:pt x="506" y="767"/>
                  <a:pt x="506" y="759"/>
                </a:cubicBezTo>
                <a:cubicBezTo>
                  <a:pt x="506" y="751"/>
                  <a:pt x="506" y="751"/>
                  <a:pt x="506" y="751"/>
                </a:cubicBezTo>
                <a:cubicBezTo>
                  <a:pt x="498" y="751"/>
                  <a:pt x="498" y="751"/>
                  <a:pt x="490" y="767"/>
                </a:cubicBezTo>
                <a:cubicBezTo>
                  <a:pt x="482" y="783"/>
                  <a:pt x="474" y="791"/>
                  <a:pt x="466" y="799"/>
                </a:cubicBezTo>
                <a:cubicBezTo>
                  <a:pt x="458" y="806"/>
                  <a:pt x="450" y="814"/>
                  <a:pt x="443" y="822"/>
                </a:cubicBezTo>
                <a:lnTo>
                  <a:pt x="443" y="830"/>
                </a:lnTo>
                <a:cubicBezTo>
                  <a:pt x="443" y="838"/>
                  <a:pt x="458" y="846"/>
                  <a:pt x="482" y="854"/>
                </a:cubicBezTo>
                <a:cubicBezTo>
                  <a:pt x="490" y="854"/>
                  <a:pt x="498" y="854"/>
                  <a:pt x="506" y="862"/>
                </a:cubicBezTo>
                <a:cubicBezTo>
                  <a:pt x="521" y="862"/>
                  <a:pt x="529" y="862"/>
                  <a:pt x="537" y="862"/>
                </a:cubicBezTo>
                <a:cubicBezTo>
                  <a:pt x="537" y="862"/>
                  <a:pt x="545" y="862"/>
                  <a:pt x="545" y="854"/>
                </a:cubicBezTo>
                <a:cubicBezTo>
                  <a:pt x="553" y="854"/>
                  <a:pt x="561" y="846"/>
                  <a:pt x="577" y="838"/>
                </a:cubicBezTo>
                <a:cubicBezTo>
                  <a:pt x="608" y="830"/>
                  <a:pt x="616" y="822"/>
                  <a:pt x="624" y="806"/>
                </a:cubicBezTo>
                <a:cubicBezTo>
                  <a:pt x="624" y="806"/>
                  <a:pt x="632" y="799"/>
                  <a:pt x="632" y="791"/>
                </a:cubicBezTo>
                <a:cubicBezTo>
                  <a:pt x="656" y="775"/>
                  <a:pt x="656" y="775"/>
                  <a:pt x="656" y="759"/>
                </a:cubicBezTo>
                <a:lnTo>
                  <a:pt x="656" y="751"/>
                </a:lnTo>
                <a:lnTo>
                  <a:pt x="656" y="743"/>
                </a:lnTo>
                <a:cubicBezTo>
                  <a:pt x="664" y="727"/>
                  <a:pt x="664" y="719"/>
                  <a:pt x="672" y="704"/>
                </a:cubicBezTo>
                <a:cubicBezTo>
                  <a:pt x="680" y="688"/>
                  <a:pt x="680" y="688"/>
                  <a:pt x="672" y="656"/>
                </a:cubicBezTo>
                <a:cubicBezTo>
                  <a:pt x="664" y="632"/>
                  <a:pt x="672" y="625"/>
                  <a:pt x="680" y="617"/>
                </a:cubicBezTo>
                <a:cubicBezTo>
                  <a:pt x="680" y="609"/>
                  <a:pt x="680" y="609"/>
                  <a:pt x="687" y="609"/>
                </a:cubicBezTo>
                <a:cubicBezTo>
                  <a:pt x="687" y="601"/>
                  <a:pt x="687" y="601"/>
                  <a:pt x="696" y="593"/>
                </a:cubicBezTo>
                <a:cubicBezTo>
                  <a:pt x="703" y="585"/>
                  <a:pt x="711" y="569"/>
                  <a:pt x="727" y="561"/>
                </a:cubicBezTo>
                <a:cubicBezTo>
                  <a:pt x="743" y="553"/>
                  <a:pt x="743" y="546"/>
                  <a:pt x="751" y="530"/>
                </a:cubicBezTo>
                <a:cubicBezTo>
                  <a:pt x="751" y="522"/>
                  <a:pt x="751" y="522"/>
                  <a:pt x="751" y="522"/>
                </a:cubicBezTo>
                <a:cubicBezTo>
                  <a:pt x="767" y="498"/>
                  <a:pt x="767" y="474"/>
                  <a:pt x="759" y="466"/>
                </a:cubicBezTo>
                <a:cubicBezTo>
                  <a:pt x="751" y="459"/>
                  <a:pt x="743" y="435"/>
                  <a:pt x="735" y="411"/>
                </a:cubicBezTo>
                <a:cubicBezTo>
                  <a:pt x="735" y="395"/>
                  <a:pt x="743" y="395"/>
                  <a:pt x="743" y="388"/>
                </a:cubicBezTo>
                <a:cubicBezTo>
                  <a:pt x="751" y="388"/>
                  <a:pt x="751" y="379"/>
                  <a:pt x="759" y="372"/>
                </a:cubicBezTo>
                <a:cubicBezTo>
                  <a:pt x="759" y="364"/>
                  <a:pt x="751" y="356"/>
                  <a:pt x="743" y="348"/>
                </a:cubicBezTo>
                <a:cubicBezTo>
                  <a:pt x="735" y="348"/>
                  <a:pt x="735" y="348"/>
                  <a:pt x="727" y="340"/>
                </a:cubicBezTo>
                <a:lnTo>
                  <a:pt x="727" y="332"/>
                </a:lnTo>
                <a:cubicBezTo>
                  <a:pt x="719" y="324"/>
                  <a:pt x="719" y="316"/>
                  <a:pt x="703" y="301"/>
                </a:cubicBezTo>
                <a:cubicBezTo>
                  <a:pt x="696" y="301"/>
                  <a:pt x="687" y="293"/>
                  <a:pt x="696" y="285"/>
                </a:cubicBezTo>
                <a:cubicBezTo>
                  <a:pt x="696" y="277"/>
                  <a:pt x="703" y="277"/>
                  <a:pt x="719" y="277"/>
                </a:cubicBezTo>
                <a:cubicBezTo>
                  <a:pt x="727" y="277"/>
                  <a:pt x="727" y="277"/>
                  <a:pt x="727" y="277"/>
                </a:cubicBezTo>
                <a:cubicBezTo>
                  <a:pt x="727" y="277"/>
                  <a:pt x="727" y="277"/>
                  <a:pt x="735" y="277"/>
                </a:cubicBezTo>
                <a:lnTo>
                  <a:pt x="735" y="277"/>
                </a:lnTo>
                <a:lnTo>
                  <a:pt x="735" y="277"/>
                </a:lnTo>
                <a:cubicBezTo>
                  <a:pt x="735" y="277"/>
                  <a:pt x="735" y="277"/>
                  <a:pt x="735" y="269"/>
                </a:cubicBezTo>
                <a:cubicBezTo>
                  <a:pt x="735" y="253"/>
                  <a:pt x="743" y="245"/>
                  <a:pt x="743" y="237"/>
                </a:cubicBezTo>
                <a:cubicBezTo>
                  <a:pt x="759" y="221"/>
                  <a:pt x="759" y="206"/>
                  <a:pt x="767" y="182"/>
                </a:cubicBezTo>
                <a:cubicBezTo>
                  <a:pt x="767" y="166"/>
                  <a:pt x="767" y="158"/>
                  <a:pt x="759" y="150"/>
                </a:cubicBezTo>
                <a:cubicBezTo>
                  <a:pt x="759" y="142"/>
                  <a:pt x="759" y="142"/>
                  <a:pt x="759" y="135"/>
                </a:cubicBezTo>
                <a:cubicBezTo>
                  <a:pt x="751" y="126"/>
                  <a:pt x="743" y="126"/>
                  <a:pt x="735" y="119"/>
                </a:cubicBezTo>
                <a:cubicBezTo>
                  <a:pt x="727" y="119"/>
                  <a:pt x="719" y="111"/>
                  <a:pt x="711" y="103"/>
                </a:cubicBezTo>
                <a:cubicBezTo>
                  <a:pt x="696" y="87"/>
                  <a:pt x="696" y="71"/>
                  <a:pt x="696" y="55"/>
                </a:cubicBezTo>
                <a:cubicBezTo>
                  <a:pt x="696" y="48"/>
                  <a:pt x="696" y="39"/>
                  <a:pt x="696" y="32"/>
                </a:cubicBezTo>
                <a:cubicBezTo>
                  <a:pt x="687" y="16"/>
                  <a:pt x="680" y="16"/>
                  <a:pt x="672" y="16"/>
                </a:cubicBezTo>
                <a:cubicBezTo>
                  <a:pt x="672" y="16"/>
                  <a:pt x="664" y="16"/>
                  <a:pt x="656" y="8"/>
                </a:cubicBezTo>
                <a:cubicBezTo>
                  <a:pt x="640" y="0"/>
                  <a:pt x="640" y="0"/>
                  <a:pt x="640" y="0"/>
                </a:cubicBezTo>
                <a:cubicBezTo>
                  <a:pt x="656" y="0"/>
                  <a:pt x="656" y="0"/>
                  <a:pt x="656" y="0"/>
                </a:cubicBezTo>
                <a:cubicBezTo>
                  <a:pt x="664" y="8"/>
                  <a:pt x="1367" y="206"/>
                  <a:pt x="2450" y="427"/>
                </a:cubicBezTo>
                <a:cubicBezTo>
                  <a:pt x="2458" y="435"/>
                  <a:pt x="2458" y="435"/>
                  <a:pt x="2458" y="435"/>
                </a:cubicBezTo>
                <a:cubicBezTo>
                  <a:pt x="2450" y="435"/>
                  <a:pt x="2450" y="435"/>
                  <a:pt x="2450" y="435"/>
                </a:cubicBezTo>
                <a:cubicBezTo>
                  <a:pt x="2427" y="569"/>
                  <a:pt x="2348" y="1004"/>
                  <a:pt x="2340" y="1028"/>
                </a:cubicBezTo>
                <a:cubicBezTo>
                  <a:pt x="2340" y="1036"/>
                  <a:pt x="2324" y="1083"/>
                  <a:pt x="2316" y="1138"/>
                </a:cubicBezTo>
                <a:cubicBezTo>
                  <a:pt x="2284" y="1273"/>
                  <a:pt x="2245" y="1471"/>
                  <a:pt x="2229" y="1494"/>
                </a:cubicBezTo>
                <a:cubicBezTo>
                  <a:pt x="2213" y="1526"/>
                  <a:pt x="2213" y="1660"/>
                  <a:pt x="2229" y="1684"/>
                </a:cubicBezTo>
                <a:cubicBezTo>
                  <a:pt x="2237" y="1700"/>
                  <a:pt x="2229" y="1723"/>
                  <a:pt x="2221" y="1747"/>
                </a:cubicBezTo>
                <a:cubicBezTo>
                  <a:pt x="2221" y="1755"/>
                  <a:pt x="2221" y="1763"/>
                  <a:pt x="2221" y="1771"/>
                </a:cubicBezTo>
                <a:cubicBezTo>
                  <a:pt x="2213" y="1779"/>
                  <a:pt x="2213" y="1795"/>
                  <a:pt x="2221" y="1826"/>
                </a:cubicBezTo>
                <a:close/>
                <a:moveTo>
                  <a:pt x="1557" y="1684"/>
                </a:moveTo>
                <a:lnTo>
                  <a:pt x="1557" y="1684"/>
                </a:lnTo>
                <a:cubicBezTo>
                  <a:pt x="1604" y="1684"/>
                  <a:pt x="1739" y="1716"/>
                  <a:pt x="1786" y="1739"/>
                </a:cubicBezTo>
                <a:cubicBezTo>
                  <a:pt x="1842" y="1771"/>
                  <a:pt x="2197" y="1818"/>
                  <a:pt x="2205" y="1818"/>
                </a:cubicBezTo>
                <a:cubicBezTo>
                  <a:pt x="2213" y="1818"/>
                  <a:pt x="2213" y="1818"/>
                  <a:pt x="2213" y="1818"/>
                </a:cubicBezTo>
                <a:cubicBezTo>
                  <a:pt x="2213" y="1795"/>
                  <a:pt x="2205" y="1779"/>
                  <a:pt x="2213" y="1771"/>
                </a:cubicBezTo>
                <a:cubicBezTo>
                  <a:pt x="2213" y="1763"/>
                  <a:pt x="2213" y="1755"/>
                  <a:pt x="2213" y="1747"/>
                </a:cubicBezTo>
                <a:cubicBezTo>
                  <a:pt x="2221" y="1723"/>
                  <a:pt x="2229" y="1700"/>
                  <a:pt x="2221" y="1684"/>
                </a:cubicBezTo>
                <a:cubicBezTo>
                  <a:pt x="2205" y="1668"/>
                  <a:pt x="2205" y="1518"/>
                  <a:pt x="2221" y="1486"/>
                </a:cubicBezTo>
                <a:cubicBezTo>
                  <a:pt x="2237" y="1471"/>
                  <a:pt x="2284" y="1257"/>
                  <a:pt x="2308" y="1138"/>
                </a:cubicBezTo>
                <a:cubicBezTo>
                  <a:pt x="2324" y="1075"/>
                  <a:pt x="2332" y="1036"/>
                  <a:pt x="2332" y="1028"/>
                </a:cubicBezTo>
                <a:cubicBezTo>
                  <a:pt x="2340" y="1004"/>
                  <a:pt x="2419" y="577"/>
                  <a:pt x="2443" y="435"/>
                </a:cubicBezTo>
                <a:cubicBezTo>
                  <a:pt x="1518" y="245"/>
                  <a:pt x="861" y="63"/>
                  <a:pt x="696" y="24"/>
                </a:cubicBezTo>
                <a:lnTo>
                  <a:pt x="696" y="24"/>
                </a:lnTo>
                <a:cubicBezTo>
                  <a:pt x="703" y="39"/>
                  <a:pt x="703" y="48"/>
                  <a:pt x="703" y="55"/>
                </a:cubicBezTo>
                <a:cubicBezTo>
                  <a:pt x="703" y="71"/>
                  <a:pt x="703" y="87"/>
                  <a:pt x="719" y="95"/>
                </a:cubicBezTo>
                <a:cubicBezTo>
                  <a:pt x="727" y="103"/>
                  <a:pt x="735" y="111"/>
                  <a:pt x="743" y="111"/>
                </a:cubicBezTo>
                <a:cubicBezTo>
                  <a:pt x="751" y="119"/>
                  <a:pt x="759" y="126"/>
                  <a:pt x="759" y="135"/>
                </a:cubicBezTo>
                <a:cubicBezTo>
                  <a:pt x="767" y="142"/>
                  <a:pt x="767" y="142"/>
                  <a:pt x="767" y="142"/>
                </a:cubicBezTo>
                <a:cubicBezTo>
                  <a:pt x="767" y="150"/>
                  <a:pt x="774" y="158"/>
                  <a:pt x="774" y="182"/>
                </a:cubicBezTo>
                <a:cubicBezTo>
                  <a:pt x="767" y="206"/>
                  <a:pt x="767" y="221"/>
                  <a:pt x="751" y="237"/>
                </a:cubicBezTo>
                <a:cubicBezTo>
                  <a:pt x="751" y="245"/>
                  <a:pt x="743" y="253"/>
                  <a:pt x="743" y="269"/>
                </a:cubicBezTo>
                <a:cubicBezTo>
                  <a:pt x="743" y="277"/>
                  <a:pt x="743" y="277"/>
                  <a:pt x="743" y="285"/>
                </a:cubicBezTo>
                <a:lnTo>
                  <a:pt x="735" y="285"/>
                </a:lnTo>
                <a:cubicBezTo>
                  <a:pt x="735" y="285"/>
                  <a:pt x="735" y="285"/>
                  <a:pt x="727" y="285"/>
                </a:cubicBezTo>
                <a:lnTo>
                  <a:pt x="727" y="285"/>
                </a:lnTo>
                <a:cubicBezTo>
                  <a:pt x="719" y="285"/>
                  <a:pt x="719" y="285"/>
                  <a:pt x="719" y="285"/>
                </a:cubicBezTo>
                <a:cubicBezTo>
                  <a:pt x="703" y="285"/>
                  <a:pt x="703" y="285"/>
                  <a:pt x="703" y="285"/>
                </a:cubicBezTo>
                <a:lnTo>
                  <a:pt x="703" y="293"/>
                </a:lnTo>
                <a:cubicBezTo>
                  <a:pt x="719" y="308"/>
                  <a:pt x="727" y="316"/>
                  <a:pt x="727" y="324"/>
                </a:cubicBezTo>
                <a:cubicBezTo>
                  <a:pt x="735" y="332"/>
                  <a:pt x="735" y="332"/>
                  <a:pt x="735" y="340"/>
                </a:cubicBezTo>
                <a:cubicBezTo>
                  <a:pt x="735" y="340"/>
                  <a:pt x="743" y="340"/>
                  <a:pt x="751" y="348"/>
                </a:cubicBezTo>
                <a:cubicBezTo>
                  <a:pt x="759" y="348"/>
                  <a:pt x="767" y="356"/>
                  <a:pt x="759" y="372"/>
                </a:cubicBezTo>
                <a:cubicBezTo>
                  <a:pt x="759" y="379"/>
                  <a:pt x="751" y="388"/>
                  <a:pt x="751" y="395"/>
                </a:cubicBezTo>
                <a:cubicBezTo>
                  <a:pt x="743" y="395"/>
                  <a:pt x="743" y="403"/>
                  <a:pt x="743" y="411"/>
                </a:cubicBezTo>
                <a:cubicBezTo>
                  <a:pt x="751" y="435"/>
                  <a:pt x="759" y="451"/>
                  <a:pt x="767" y="459"/>
                </a:cubicBezTo>
                <a:cubicBezTo>
                  <a:pt x="774" y="474"/>
                  <a:pt x="767" y="506"/>
                  <a:pt x="759" y="522"/>
                </a:cubicBezTo>
                <a:cubicBezTo>
                  <a:pt x="759" y="530"/>
                  <a:pt x="759" y="530"/>
                  <a:pt x="759" y="530"/>
                </a:cubicBezTo>
                <a:cubicBezTo>
                  <a:pt x="751" y="546"/>
                  <a:pt x="743" y="553"/>
                  <a:pt x="727" y="569"/>
                </a:cubicBezTo>
                <a:cubicBezTo>
                  <a:pt x="719" y="577"/>
                  <a:pt x="711" y="585"/>
                  <a:pt x="703" y="601"/>
                </a:cubicBezTo>
                <a:cubicBezTo>
                  <a:pt x="696" y="601"/>
                  <a:pt x="696" y="609"/>
                  <a:pt x="687" y="609"/>
                </a:cubicBezTo>
                <a:cubicBezTo>
                  <a:pt x="687" y="617"/>
                  <a:pt x="687" y="617"/>
                  <a:pt x="687" y="617"/>
                </a:cubicBezTo>
                <a:cubicBezTo>
                  <a:pt x="672" y="632"/>
                  <a:pt x="672" y="632"/>
                  <a:pt x="680" y="656"/>
                </a:cubicBezTo>
                <a:cubicBezTo>
                  <a:pt x="687" y="680"/>
                  <a:pt x="687" y="688"/>
                  <a:pt x="680" y="712"/>
                </a:cubicBezTo>
                <a:cubicBezTo>
                  <a:pt x="672" y="719"/>
                  <a:pt x="672" y="727"/>
                  <a:pt x="664" y="743"/>
                </a:cubicBezTo>
                <a:lnTo>
                  <a:pt x="664" y="751"/>
                </a:lnTo>
                <a:cubicBezTo>
                  <a:pt x="664" y="759"/>
                  <a:pt x="664" y="759"/>
                  <a:pt x="664" y="759"/>
                </a:cubicBezTo>
                <a:cubicBezTo>
                  <a:pt x="664" y="775"/>
                  <a:pt x="656" y="775"/>
                  <a:pt x="640" y="799"/>
                </a:cubicBezTo>
                <a:cubicBezTo>
                  <a:pt x="632" y="806"/>
                  <a:pt x="632" y="806"/>
                  <a:pt x="632" y="814"/>
                </a:cubicBezTo>
                <a:cubicBezTo>
                  <a:pt x="616" y="822"/>
                  <a:pt x="616" y="830"/>
                  <a:pt x="577" y="846"/>
                </a:cubicBezTo>
                <a:cubicBezTo>
                  <a:pt x="561" y="854"/>
                  <a:pt x="553" y="854"/>
                  <a:pt x="553" y="862"/>
                </a:cubicBezTo>
                <a:cubicBezTo>
                  <a:pt x="545" y="870"/>
                  <a:pt x="537" y="878"/>
                  <a:pt x="506" y="862"/>
                </a:cubicBezTo>
                <a:cubicBezTo>
                  <a:pt x="498" y="862"/>
                  <a:pt x="490" y="862"/>
                  <a:pt x="482" y="862"/>
                </a:cubicBezTo>
                <a:cubicBezTo>
                  <a:pt x="458" y="854"/>
                  <a:pt x="443" y="846"/>
                  <a:pt x="434" y="838"/>
                </a:cubicBezTo>
                <a:cubicBezTo>
                  <a:pt x="434" y="830"/>
                  <a:pt x="434" y="822"/>
                  <a:pt x="434" y="822"/>
                </a:cubicBezTo>
                <a:cubicBezTo>
                  <a:pt x="443" y="806"/>
                  <a:pt x="450" y="799"/>
                  <a:pt x="458" y="791"/>
                </a:cubicBezTo>
                <a:cubicBezTo>
                  <a:pt x="466" y="783"/>
                  <a:pt x="474" y="783"/>
                  <a:pt x="482" y="767"/>
                </a:cubicBezTo>
                <a:cubicBezTo>
                  <a:pt x="482" y="759"/>
                  <a:pt x="490" y="743"/>
                  <a:pt x="506" y="743"/>
                </a:cubicBezTo>
                <a:cubicBezTo>
                  <a:pt x="506" y="743"/>
                  <a:pt x="514" y="743"/>
                  <a:pt x="514" y="759"/>
                </a:cubicBezTo>
                <a:cubicBezTo>
                  <a:pt x="514" y="767"/>
                  <a:pt x="506" y="775"/>
                  <a:pt x="506" y="783"/>
                </a:cubicBezTo>
                <a:cubicBezTo>
                  <a:pt x="506" y="791"/>
                  <a:pt x="498" y="799"/>
                  <a:pt x="498" y="799"/>
                </a:cubicBezTo>
                <a:cubicBezTo>
                  <a:pt x="506" y="806"/>
                  <a:pt x="506" y="806"/>
                  <a:pt x="506" y="806"/>
                </a:cubicBezTo>
                <a:cubicBezTo>
                  <a:pt x="514" y="806"/>
                  <a:pt x="514" y="799"/>
                  <a:pt x="514" y="791"/>
                </a:cubicBezTo>
                <a:cubicBezTo>
                  <a:pt x="514" y="791"/>
                  <a:pt x="521" y="783"/>
                  <a:pt x="529" y="775"/>
                </a:cubicBezTo>
                <a:cubicBezTo>
                  <a:pt x="529" y="767"/>
                  <a:pt x="537" y="767"/>
                  <a:pt x="537" y="759"/>
                </a:cubicBezTo>
                <a:cubicBezTo>
                  <a:pt x="537" y="759"/>
                  <a:pt x="537" y="751"/>
                  <a:pt x="545" y="751"/>
                </a:cubicBezTo>
                <a:cubicBezTo>
                  <a:pt x="545" y="751"/>
                  <a:pt x="553" y="759"/>
                  <a:pt x="553" y="767"/>
                </a:cubicBezTo>
                <a:cubicBezTo>
                  <a:pt x="553" y="775"/>
                  <a:pt x="553" y="775"/>
                  <a:pt x="553" y="783"/>
                </a:cubicBezTo>
                <a:cubicBezTo>
                  <a:pt x="553" y="791"/>
                  <a:pt x="553" y="791"/>
                  <a:pt x="569" y="791"/>
                </a:cubicBezTo>
                <a:cubicBezTo>
                  <a:pt x="593" y="799"/>
                  <a:pt x="608" y="767"/>
                  <a:pt x="608" y="743"/>
                </a:cubicBezTo>
                <a:cubicBezTo>
                  <a:pt x="608" y="727"/>
                  <a:pt x="616" y="719"/>
                  <a:pt x="616" y="712"/>
                </a:cubicBezTo>
                <a:cubicBezTo>
                  <a:pt x="624" y="688"/>
                  <a:pt x="624" y="680"/>
                  <a:pt x="616" y="680"/>
                </a:cubicBezTo>
                <a:cubicBezTo>
                  <a:pt x="601" y="672"/>
                  <a:pt x="585" y="672"/>
                  <a:pt x="585" y="664"/>
                </a:cubicBezTo>
                <a:cubicBezTo>
                  <a:pt x="585" y="656"/>
                  <a:pt x="585" y="648"/>
                  <a:pt x="593" y="648"/>
                </a:cubicBezTo>
                <a:cubicBezTo>
                  <a:pt x="601" y="632"/>
                  <a:pt x="608" y="625"/>
                  <a:pt x="608" y="617"/>
                </a:cubicBezTo>
                <a:cubicBezTo>
                  <a:pt x="608" y="609"/>
                  <a:pt x="616" y="609"/>
                  <a:pt x="616" y="601"/>
                </a:cubicBezTo>
                <a:cubicBezTo>
                  <a:pt x="624" y="593"/>
                  <a:pt x="632" y="593"/>
                  <a:pt x="640" y="585"/>
                </a:cubicBezTo>
                <a:cubicBezTo>
                  <a:pt x="656" y="585"/>
                  <a:pt x="656" y="585"/>
                  <a:pt x="656" y="577"/>
                </a:cubicBezTo>
                <a:cubicBezTo>
                  <a:pt x="656" y="561"/>
                  <a:pt x="656" y="538"/>
                  <a:pt x="648" y="530"/>
                </a:cubicBezTo>
                <a:lnTo>
                  <a:pt x="640" y="530"/>
                </a:lnTo>
                <a:lnTo>
                  <a:pt x="632" y="530"/>
                </a:lnTo>
                <a:cubicBezTo>
                  <a:pt x="632" y="530"/>
                  <a:pt x="632" y="530"/>
                  <a:pt x="624" y="530"/>
                </a:cubicBezTo>
                <a:cubicBezTo>
                  <a:pt x="624" y="530"/>
                  <a:pt x="616" y="522"/>
                  <a:pt x="616" y="506"/>
                </a:cubicBezTo>
                <a:cubicBezTo>
                  <a:pt x="616" y="490"/>
                  <a:pt x="616" y="474"/>
                  <a:pt x="616" y="466"/>
                </a:cubicBezTo>
                <a:cubicBezTo>
                  <a:pt x="616" y="459"/>
                  <a:pt x="616" y="443"/>
                  <a:pt x="616" y="435"/>
                </a:cubicBezTo>
                <a:cubicBezTo>
                  <a:pt x="608" y="411"/>
                  <a:pt x="601" y="403"/>
                  <a:pt x="593" y="403"/>
                </a:cubicBezTo>
                <a:cubicBezTo>
                  <a:pt x="585" y="403"/>
                  <a:pt x="585" y="403"/>
                  <a:pt x="585" y="403"/>
                </a:cubicBezTo>
                <a:cubicBezTo>
                  <a:pt x="577" y="419"/>
                  <a:pt x="569" y="419"/>
                  <a:pt x="569" y="419"/>
                </a:cubicBezTo>
                <a:cubicBezTo>
                  <a:pt x="561" y="419"/>
                  <a:pt x="553" y="411"/>
                  <a:pt x="545" y="395"/>
                </a:cubicBezTo>
                <a:cubicBezTo>
                  <a:pt x="529" y="372"/>
                  <a:pt x="521" y="364"/>
                  <a:pt x="498" y="364"/>
                </a:cubicBezTo>
                <a:cubicBezTo>
                  <a:pt x="474" y="364"/>
                  <a:pt x="474" y="364"/>
                  <a:pt x="443" y="348"/>
                </a:cubicBezTo>
                <a:cubicBezTo>
                  <a:pt x="434" y="348"/>
                  <a:pt x="427" y="340"/>
                  <a:pt x="419" y="340"/>
                </a:cubicBezTo>
                <a:cubicBezTo>
                  <a:pt x="411" y="332"/>
                  <a:pt x="395" y="332"/>
                  <a:pt x="379" y="324"/>
                </a:cubicBezTo>
                <a:cubicBezTo>
                  <a:pt x="300" y="301"/>
                  <a:pt x="158" y="253"/>
                  <a:pt x="87" y="142"/>
                </a:cubicBezTo>
                <a:cubicBezTo>
                  <a:pt x="79" y="135"/>
                  <a:pt x="79" y="135"/>
                  <a:pt x="71" y="135"/>
                </a:cubicBezTo>
                <a:lnTo>
                  <a:pt x="71" y="135"/>
                </a:lnTo>
                <a:cubicBezTo>
                  <a:pt x="71" y="142"/>
                  <a:pt x="79" y="150"/>
                  <a:pt x="79" y="150"/>
                </a:cubicBezTo>
                <a:cubicBezTo>
                  <a:pt x="79" y="158"/>
                  <a:pt x="79" y="158"/>
                  <a:pt x="71" y="166"/>
                </a:cubicBezTo>
                <a:cubicBezTo>
                  <a:pt x="71" y="174"/>
                  <a:pt x="71" y="174"/>
                  <a:pt x="63" y="182"/>
                </a:cubicBezTo>
                <a:cubicBezTo>
                  <a:pt x="47" y="206"/>
                  <a:pt x="23" y="245"/>
                  <a:pt x="31" y="285"/>
                </a:cubicBezTo>
                <a:cubicBezTo>
                  <a:pt x="31" y="301"/>
                  <a:pt x="39" y="316"/>
                  <a:pt x="47" y="332"/>
                </a:cubicBezTo>
                <a:cubicBezTo>
                  <a:pt x="55" y="348"/>
                  <a:pt x="63" y="356"/>
                  <a:pt x="71" y="379"/>
                </a:cubicBezTo>
                <a:cubicBezTo>
                  <a:pt x="71" y="411"/>
                  <a:pt x="71" y="411"/>
                  <a:pt x="71" y="443"/>
                </a:cubicBezTo>
                <a:cubicBezTo>
                  <a:pt x="71" y="451"/>
                  <a:pt x="71" y="451"/>
                  <a:pt x="63" y="466"/>
                </a:cubicBezTo>
                <a:cubicBezTo>
                  <a:pt x="63" y="506"/>
                  <a:pt x="71" y="561"/>
                  <a:pt x="71" y="601"/>
                </a:cubicBezTo>
                <a:cubicBezTo>
                  <a:pt x="79" y="609"/>
                  <a:pt x="79" y="609"/>
                  <a:pt x="79" y="609"/>
                </a:cubicBezTo>
                <a:cubicBezTo>
                  <a:pt x="79" y="625"/>
                  <a:pt x="79" y="632"/>
                  <a:pt x="79" y="632"/>
                </a:cubicBezTo>
                <a:cubicBezTo>
                  <a:pt x="87" y="632"/>
                  <a:pt x="87" y="632"/>
                  <a:pt x="79" y="656"/>
                </a:cubicBezTo>
                <a:lnTo>
                  <a:pt x="79" y="656"/>
                </a:lnTo>
                <a:cubicBezTo>
                  <a:pt x="79" y="672"/>
                  <a:pt x="79" y="680"/>
                  <a:pt x="71" y="696"/>
                </a:cubicBezTo>
                <a:cubicBezTo>
                  <a:pt x="71" y="712"/>
                  <a:pt x="71" y="719"/>
                  <a:pt x="63" y="735"/>
                </a:cubicBezTo>
                <a:cubicBezTo>
                  <a:pt x="63" y="743"/>
                  <a:pt x="55" y="751"/>
                  <a:pt x="55" y="759"/>
                </a:cubicBezTo>
                <a:cubicBezTo>
                  <a:pt x="47" y="767"/>
                  <a:pt x="47" y="775"/>
                  <a:pt x="55" y="783"/>
                </a:cubicBezTo>
                <a:cubicBezTo>
                  <a:pt x="55" y="791"/>
                  <a:pt x="55" y="791"/>
                  <a:pt x="55" y="791"/>
                </a:cubicBezTo>
                <a:cubicBezTo>
                  <a:pt x="55" y="791"/>
                  <a:pt x="63" y="791"/>
                  <a:pt x="63" y="783"/>
                </a:cubicBezTo>
                <a:lnTo>
                  <a:pt x="71" y="783"/>
                </a:lnTo>
                <a:lnTo>
                  <a:pt x="79" y="783"/>
                </a:lnTo>
                <a:cubicBezTo>
                  <a:pt x="79" y="783"/>
                  <a:pt x="87" y="783"/>
                  <a:pt x="87" y="791"/>
                </a:cubicBezTo>
                <a:cubicBezTo>
                  <a:pt x="94" y="791"/>
                  <a:pt x="110" y="799"/>
                  <a:pt x="118" y="806"/>
                </a:cubicBezTo>
                <a:lnTo>
                  <a:pt x="126" y="814"/>
                </a:lnTo>
                <a:cubicBezTo>
                  <a:pt x="134" y="822"/>
                  <a:pt x="142" y="822"/>
                  <a:pt x="142" y="830"/>
                </a:cubicBezTo>
                <a:cubicBezTo>
                  <a:pt x="142" y="830"/>
                  <a:pt x="134" y="830"/>
                  <a:pt x="134" y="838"/>
                </a:cubicBezTo>
                <a:cubicBezTo>
                  <a:pt x="126" y="838"/>
                  <a:pt x="126" y="838"/>
                  <a:pt x="126" y="846"/>
                </a:cubicBezTo>
                <a:cubicBezTo>
                  <a:pt x="118" y="846"/>
                  <a:pt x="118" y="854"/>
                  <a:pt x="94" y="854"/>
                </a:cubicBezTo>
                <a:cubicBezTo>
                  <a:pt x="79" y="854"/>
                  <a:pt x="71" y="846"/>
                  <a:pt x="63" y="838"/>
                </a:cubicBezTo>
                <a:cubicBezTo>
                  <a:pt x="63" y="838"/>
                  <a:pt x="63" y="838"/>
                  <a:pt x="55" y="838"/>
                </a:cubicBezTo>
                <a:lnTo>
                  <a:pt x="55" y="838"/>
                </a:lnTo>
                <a:lnTo>
                  <a:pt x="55" y="838"/>
                </a:lnTo>
                <a:cubicBezTo>
                  <a:pt x="55" y="854"/>
                  <a:pt x="55" y="862"/>
                  <a:pt x="55" y="893"/>
                </a:cubicBezTo>
                <a:cubicBezTo>
                  <a:pt x="55" y="909"/>
                  <a:pt x="55" y="917"/>
                  <a:pt x="47" y="925"/>
                </a:cubicBezTo>
                <a:cubicBezTo>
                  <a:pt x="47" y="933"/>
                  <a:pt x="47" y="933"/>
                  <a:pt x="47" y="941"/>
                </a:cubicBezTo>
                <a:cubicBezTo>
                  <a:pt x="47" y="941"/>
                  <a:pt x="55" y="941"/>
                  <a:pt x="63" y="941"/>
                </a:cubicBezTo>
                <a:cubicBezTo>
                  <a:pt x="79" y="941"/>
                  <a:pt x="87" y="941"/>
                  <a:pt x="94" y="941"/>
                </a:cubicBezTo>
                <a:cubicBezTo>
                  <a:pt x="110" y="933"/>
                  <a:pt x="110" y="933"/>
                  <a:pt x="118" y="941"/>
                </a:cubicBezTo>
                <a:cubicBezTo>
                  <a:pt x="126" y="949"/>
                  <a:pt x="126" y="957"/>
                  <a:pt x="126" y="965"/>
                </a:cubicBezTo>
                <a:cubicBezTo>
                  <a:pt x="118" y="965"/>
                  <a:pt x="110" y="965"/>
                  <a:pt x="110" y="972"/>
                </a:cubicBezTo>
                <a:cubicBezTo>
                  <a:pt x="103" y="972"/>
                  <a:pt x="94" y="972"/>
                  <a:pt x="87" y="965"/>
                </a:cubicBezTo>
                <a:lnTo>
                  <a:pt x="79" y="965"/>
                </a:lnTo>
                <a:cubicBezTo>
                  <a:pt x="71" y="965"/>
                  <a:pt x="71" y="965"/>
                  <a:pt x="71" y="972"/>
                </a:cubicBezTo>
                <a:cubicBezTo>
                  <a:pt x="71" y="988"/>
                  <a:pt x="71" y="996"/>
                  <a:pt x="71" y="1012"/>
                </a:cubicBezTo>
                <a:cubicBezTo>
                  <a:pt x="71" y="1028"/>
                  <a:pt x="63" y="1028"/>
                  <a:pt x="63" y="1036"/>
                </a:cubicBezTo>
                <a:cubicBezTo>
                  <a:pt x="55" y="1036"/>
                  <a:pt x="47" y="1043"/>
                  <a:pt x="47" y="1052"/>
                </a:cubicBezTo>
                <a:cubicBezTo>
                  <a:pt x="47" y="1052"/>
                  <a:pt x="47" y="1067"/>
                  <a:pt x="47" y="1075"/>
                </a:cubicBezTo>
                <a:cubicBezTo>
                  <a:pt x="47" y="1083"/>
                  <a:pt x="47" y="1083"/>
                  <a:pt x="39" y="1083"/>
                </a:cubicBezTo>
                <a:cubicBezTo>
                  <a:pt x="39" y="1083"/>
                  <a:pt x="31" y="1083"/>
                  <a:pt x="31" y="1075"/>
                </a:cubicBezTo>
                <a:cubicBezTo>
                  <a:pt x="23" y="1075"/>
                  <a:pt x="23" y="1075"/>
                  <a:pt x="23" y="1075"/>
                </a:cubicBezTo>
                <a:cubicBezTo>
                  <a:pt x="16" y="1052"/>
                  <a:pt x="16" y="1052"/>
                  <a:pt x="23" y="1020"/>
                </a:cubicBezTo>
                <a:cubicBezTo>
                  <a:pt x="23" y="1012"/>
                  <a:pt x="23" y="1004"/>
                  <a:pt x="23" y="996"/>
                </a:cubicBezTo>
                <a:cubicBezTo>
                  <a:pt x="23" y="988"/>
                  <a:pt x="23" y="980"/>
                  <a:pt x="23" y="980"/>
                </a:cubicBezTo>
                <a:lnTo>
                  <a:pt x="23" y="980"/>
                </a:lnTo>
                <a:cubicBezTo>
                  <a:pt x="16" y="996"/>
                  <a:pt x="8" y="1012"/>
                  <a:pt x="8" y="1036"/>
                </a:cubicBezTo>
                <a:cubicBezTo>
                  <a:pt x="16" y="1043"/>
                  <a:pt x="16" y="1059"/>
                  <a:pt x="16" y="1067"/>
                </a:cubicBezTo>
                <a:cubicBezTo>
                  <a:pt x="16" y="1083"/>
                  <a:pt x="16" y="1099"/>
                  <a:pt x="23" y="1115"/>
                </a:cubicBezTo>
                <a:cubicBezTo>
                  <a:pt x="23" y="1123"/>
                  <a:pt x="23" y="1131"/>
                  <a:pt x="23" y="1131"/>
                </a:cubicBezTo>
                <a:cubicBezTo>
                  <a:pt x="23" y="1138"/>
                  <a:pt x="31" y="1138"/>
                  <a:pt x="31" y="1138"/>
                </a:cubicBezTo>
                <a:cubicBezTo>
                  <a:pt x="79" y="1162"/>
                  <a:pt x="118" y="1178"/>
                  <a:pt x="126" y="1178"/>
                </a:cubicBezTo>
                <a:cubicBezTo>
                  <a:pt x="158" y="1186"/>
                  <a:pt x="158" y="1194"/>
                  <a:pt x="158" y="1225"/>
                </a:cubicBezTo>
                <a:cubicBezTo>
                  <a:pt x="158" y="1225"/>
                  <a:pt x="166" y="1225"/>
                  <a:pt x="166" y="1233"/>
                </a:cubicBezTo>
                <a:cubicBezTo>
                  <a:pt x="166" y="1257"/>
                  <a:pt x="174" y="1257"/>
                  <a:pt x="174" y="1257"/>
                </a:cubicBezTo>
                <a:lnTo>
                  <a:pt x="181" y="1249"/>
                </a:lnTo>
                <a:cubicBezTo>
                  <a:pt x="190" y="1249"/>
                  <a:pt x="205" y="1241"/>
                  <a:pt x="213" y="1241"/>
                </a:cubicBezTo>
                <a:cubicBezTo>
                  <a:pt x="253" y="1241"/>
                  <a:pt x="268" y="1281"/>
                  <a:pt x="292" y="1320"/>
                </a:cubicBezTo>
                <a:cubicBezTo>
                  <a:pt x="300" y="1320"/>
                  <a:pt x="300" y="1328"/>
                  <a:pt x="308" y="1328"/>
                </a:cubicBezTo>
                <a:cubicBezTo>
                  <a:pt x="324" y="1368"/>
                  <a:pt x="308" y="1415"/>
                  <a:pt x="292" y="1455"/>
                </a:cubicBezTo>
                <a:cubicBezTo>
                  <a:pt x="292" y="1471"/>
                  <a:pt x="284" y="1478"/>
                  <a:pt x="284" y="1494"/>
                </a:cubicBezTo>
                <a:cubicBezTo>
                  <a:pt x="276" y="1526"/>
                  <a:pt x="284" y="1549"/>
                  <a:pt x="292" y="1558"/>
                </a:cubicBezTo>
                <a:cubicBezTo>
                  <a:pt x="300" y="1565"/>
                  <a:pt x="316" y="1565"/>
                  <a:pt x="324" y="1565"/>
                </a:cubicBezTo>
                <a:cubicBezTo>
                  <a:pt x="348" y="1573"/>
                  <a:pt x="379" y="1573"/>
                  <a:pt x="395" y="1589"/>
                </a:cubicBezTo>
                <a:cubicBezTo>
                  <a:pt x="411" y="1605"/>
                  <a:pt x="434" y="1613"/>
                  <a:pt x="466" y="1613"/>
                </a:cubicBezTo>
                <a:cubicBezTo>
                  <a:pt x="490" y="1613"/>
                  <a:pt x="506" y="1613"/>
                  <a:pt x="521" y="1605"/>
                </a:cubicBezTo>
                <a:cubicBezTo>
                  <a:pt x="529" y="1605"/>
                  <a:pt x="545" y="1597"/>
                  <a:pt x="545" y="1597"/>
                </a:cubicBezTo>
                <a:cubicBezTo>
                  <a:pt x="561" y="1589"/>
                  <a:pt x="569" y="1581"/>
                  <a:pt x="577" y="1581"/>
                </a:cubicBezTo>
                <a:cubicBezTo>
                  <a:pt x="585" y="1581"/>
                  <a:pt x="601" y="1589"/>
                  <a:pt x="608" y="1589"/>
                </a:cubicBezTo>
                <a:cubicBezTo>
                  <a:pt x="624" y="1597"/>
                  <a:pt x="640" y="1605"/>
                  <a:pt x="648" y="1605"/>
                </a:cubicBezTo>
                <a:cubicBezTo>
                  <a:pt x="656" y="1605"/>
                  <a:pt x="656" y="1605"/>
                  <a:pt x="664" y="1597"/>
                </a:cubicBezTo>
                <a:cubicBezTo>
                  <a:pt x="672" y="1597"/>
                  <a:pt x="680" y="1597"/>
                  <a:pt x="696" y="1597"/>
                </a:cubicBezTo>
                <a:cubicBezTo>
                  <a:pt x="727" y="1597"/>
                  <a:pt x="735" y="1605"/>
                  <a:pt x="751" y="1629"/>
                </a:cubicBezTo>
                <a:cubicBezTo>
                  <a:pt x="759" y="1636"/>
                  <a:pt x="759" y="1636"/>
                  <a:pt x="759" y="1636"/>
                </a:cubicBezTo>
                <a:cubicBezTo>
                  <a:pt x="759" y="1636"/>
                  <a:pt x="759" y="1644"/>
                  <a:pt x="767" y="1644"/>
                </a:cubicBezTo>
                <a:cubicBezTo>
                  <a:pt x="774" y="1668"/>
                  <a:pt x="782" y="1668"/>
                  <a:pt x="790" y="1668"/>
                </a:cubicBezTo>
                <a:cubicBezTo>
                  <a:pt x="798" y="1668"/>
                  <a:pt x="806" y="1660"/>
                  <a:pt x="822" y="1660"/>
                </a:cubicBezTo>
                <a:cubicBezTo>
                  <a:pt x="838" y="1660"/>
                  <a:pt x="861" y="1668"/>
                  <a:pt x="869" y="1676"/>
                </a:cubicBezTo>
                <a:cubicBezTo>
                  <a:pt x="877" y="1684"/>
                  <a:pt x="885" y="1684"/>
                  <a:pt x="893" y="1684"/>
                </a:cubicBezTo>
                <a:cubicBezTo>
                  <a:pt x="909" y="1684"/>
                  <a:pt x="940" y="1668"/>
                  <a:pt x="956" y="1660"/>
                </a:cubicBezTo>
                <a:cubicBezTo>
                  <a:pt x="956" y="1660"/>
                  <a:pt x="964" y="1660"/>
                  <a:pt x="972" y="1660"/>
                </a:cubicBezTo>
                <a:cubicBezTo>
                  <a:pt x="996" y="1660"/>
                  <a:pt x="1027" y="1668"/>
                  <a:pt x="1051" y="1700"/>
                </a:cubicBezTo>
                <a:cubicBezTo>
                  <a:pt x="1059" y="1708"/>
                  <a:pt x="1075" y="1716"/>
                  <a:pt x="1091" y="1716"/>
                </a:cubicBezTo>
                <a:cubicBezTo>
                  <a:pt x="1114" y="1716"/>
                  <a:pt x="1146" y="1708"/>
                  <a:pt x="1154" y="1700"/>
                </a:cubicBezTo>
                <a:cubicBezTo>
                  <a:pt x="1162" y="1692"/>
                  <a:pt x="1186" y="1692"/>
                  <a:pt x="1217" y="1692"/>
                </a:cubicBezTo>
                <a:cubicBezTo>
                  <a:pt x="1241" y="1692"/>
                  <a:pt x="1273" y="1692"/>
                  <a:pt x="1304" y="1692"/>
                </a:cubicBezTo>
                <a:cubicBezTo>
                  <a:pt x="1336" y="1692"/>
                  <a:pt x="1344" y="1692"/>
                  <a:pt x="1344" y="1692"/>
                </a:cubicBezTo>
                <a:lnTo>
                  <a:pt x="1344" y="1692"/>
                </a:lnTo>
                <a:cubicBezTo>
                  <a:pt x="1344" y="1692"/>
                  <a:pt x="1344" y="1684"/>
                  <a:pt x="1351" y="1676"/>
                </a:cubicBezTo>
                <a:cubicBezTo>
                  <a:pt x="1351" y="1676"/>
                  <a:pt x="1359" y="1668"/>
                  <a:pt x="1375" y="1668"/>
                </a:cubicBezTo>
                <a:cubicBezTo>
                  <a:pt x="1391" y="1668"/>
                  <a:pt x="1415" y="1676"/>
                  <a:pt x="1438" y="1684"/>
                </a:cubicBezTo>
                <a:cubicBezTo>
                  <a:pt x="1446" y="1692"/>
                  <a:pt x="1470" y="1692"/>
                  <a:pt x="1486" y="1692"/>
                </a:cubicBezTo>
                <a:cubicBezTo>
                  <a:pt x="1510" y="1692"/>
                  <a:pt x="1533" y="1684"/>
                  <a:pt x="1549" y="1684"/>
                </a:cubicBezTo>
                <a:cubicBezTo>
                  <a:pt x="1549" y="1684"/>
                  <a:pt x="1549" y="1684"/>
                  <a:pt x="1557" y="1684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6" name="Freeform 261"/>
          <p:cNvSpPr>
            <a:spLocks noChangeArrowheads="1"/>
          </p:cNvSpPr>
          <p:nvPr/>
        </p:nvSpPr>
        <p:spPr bwMode="auto">
          <a:xfrm>
            <a:off x="1435376" y="1321306"/>
            <a:ext cx="444553" cy="711447"/>
          </a:xfrm>
          <a:custGeom>
            <a:avLst/>
            <a:gdLst>
              <a:gd name="T0" fmla="*/ 2213 w 2254"/>
              <a:gd name="T1" fmla="*/ 2364 h 3606"/>
              <a:gd name="T2" fmla="*/ 2213 w 2254"/>
              <a:gd name="T3" fmla="*/ 2364 h 3606"/>
              <a:gd name="T4" fmla="*/ 2142 w 2254"/>
              <a:gd name="T5" fmla="*/ 2292 h 3606"/>
              <a:gd name="T6" fmla="*/ 2079 w 2254"/>
              <a:gd name="T7" fmla="*/ 2395 h 3606"/>
              <a:gd name="T8" fmla="*/ 2039 w 2254"/>
              <a:gd name="T9" fmla="*/ 2371 h 3606"/>
              <a:gd name="T10" fmla="*/ 1992 w 2254"/>
              <a:gd name="T11" fmla="*/ 2371 h 3606"/>
              <a:gd name="T12" fmla="*/ 1897 w 2254"/>
              <a:gd name="T13" fmla="*/ 2348 h 3606"/>
              <a:gd name="T14" fmla="*/ 1834 w 2254"/>
              <a:gd name="T15" fmla="*/ 2340 h 3606"/>
              <a:gd name="T16" fmla="*/ 1778 w 2254"/>
              <a:gd name="T17" fmla="*/ 2371 h 3606"/>
              <a:gd name="T18" fmla="*/ 1707 w 2254"/>
              <a:gd name="T19" fmla="*/ 2348 h 3606"/>
              <a:gd name="T20" fmla="*/ 1652 w 2254"/>
              <a:gd name="T21" fmla="*/ 2387 h 3606"/>
              <a:gd name="T22" fmla="*/ 1620 w 2254"/>
              <a:gd name="T23" fmla="*/ 2355 h 3606"/>
              <a:gd name="T24" fmla="*/ 1589 w 2254"/>
              <a:gd name="T25" fmla="*/ 2229 h 3606"/>
              <a:gd name="T26" fmla="*/ 1518 w 2254"/>
              <a:gd name="T27" fmla="*/ 2158 h 3606"/>
              <a:gd name="T28" fmla="*/ 1494 w 2254"/>
              <a:gd name="T29" fmla="*/ 2079 h 3606"/>
              <a:gd name="T30" fmla="*/ 1478 w 2254"/>
              <a:gd name="T31" fmla="*/ 1960 h 3606"/>
              <a:gd name="T32" fmla="*/ 1423 w 2254"/>
              <a:gd name="T33" fmla="*/ 1850 h 3606"/>
              <a:gd name="T34" fmla="*/ 1439 w 2254"/>
              <a:gd name="T35" fmla="*/ 1739 h 3606"/>
              <a:gd name="T36" fmla="*/ 1352 w 2254"/>
              <a:gd name="T37" fmla="*/ 1747 h 3606"/>
              <a:gd name="T38" fmla="*/ 1257 w 2254"/>
              <a:gd name="T39" fmla="*/ 1794 h 3606"/>
              <a:gd name="T40" fmla="*/ 1225 w 2254"/>
              <a:gd name="T41" fmla="*/ 1771 h 3606"/>
              <a:gd name="T42" fmla="*/ 1186 w 2254"/>
              <a:gd name="T43" fmla="*/ 1739 h 3606"/>
              <a:gd name="T44" fmla="*/ 1194 w 2254"/>
              <a:gd name="T45" fmla="*/ 1668 h 3606"/>
              <a:gd name="T46" fmla="*/ 1241 w 2254"/>
              <a:gd name="T47" fmla="*/ 1644 h 3606"/>
              <a:gd name="T48" fmla="*/ 1257 w 2254"/>
              <a:gd name="T49" fmla="*/ 1565 h 3606"/>
              <a:gd name="T50" fmla="*/ 1257 w 2254"/>
              <a:gd name="T51" fmla="*/ 1454 h 3606"/>
              <a:gd name="T52" fmla="*/ 1304 w 2254"/>
              <a:gd name="T53" fmla="*/ 1367 h 3606"/>
              <a:gd name="T54" fmla="*/ 1336 w 2254"/>
              <a:gd name="T55" fmla="*/ 1249 h 3606"/>
              <a:gd name="T56" fmla="*/ 1272 w 2254"/>
              <a:gd name="T57" fmla="*/ 1249 h 3606"/>
              <a:gd name="T58" fmla="*/ 1194 w 2254"/>
              <a:gd name="T59" fmla="*/ 1162 h 3606"/>
              <a:gd name="T60" fmla="*/ 1170 w 2254"/>
              <a:gd name="T61" fmla="*/ 1083 h 3606"/>
              <a:gd name="T62" fmla="*/ 1114 w 2254"/>
              <a:gd name="T63" fmla="*/ 1012 h 3606"/>
              <a:gd name="T64" fmla="*/ 1091 w 2254"/>
              <a:gd name="T65" fmla="*/ 917 h 3606"/>
              <a:gd name="T66" fmla="*/ 1035 w 2254"/>
              <a:gd name="T67" fmla="*/ 870 h 3606"/>
              <a:gd name="T68" fmla="*/ 980 w 2254"/>
              <a:gd name="T69" fmla="*/ 798 h 3606"/>
              <a:gd name="T70" fmla="*/ 1004 w 2254"/>
              <a:gd name="T71" fmla="*/ 696 h 3606"/>
              <a:gd name="T72" fmla="*/ 925 w 2254"/>
              <a:gd name="T73" fmla="*/ 545 h 3606"/>
              <a:gd name="T74" fmla="*/ 941 w 2254"/>
              <a:gd name="T75" fmla="*/ 450 h 3606"/>
              <a:gd name="T76" fmla="*/ 972 w 2254"/>
              <a:gd name="T77" fmla="*/ 292 h 3606"/>
              <a:gd name="T78" fmla="*/ 996 w 2254"/>
              <a:gd name="T79" fmla="*/ 126 h 3606"/>
              <a:gd name="T80" fmla="*/ 1004 w 2254"/>
              <a:gd name="T81" fmla="*/ 63 h 3606"/>
              <a:gd name="T82" fmla="*/ 672 w 2254"/>
              <a:gd name="T83" fmla="*/ 0 h 3606"/>
              <a:gd name="T84" fmla="*/ 553 w 2254"/>
              <a:gd name="T85" fmla="*/ 593 h 3606"/>
              <a:gd name="T86" fmla="*/ 450 w 2254"/>
              <a:gd name="T87" fmla="*/ 1051 h 3606"/>
              <a:gd name="T88" fmla="*/ 442 w 2254"/>
              <a:gd name="T89" fmla="*/ 1249 h 3606"/>
              <a:gd name="T90" fmla="*/ 435 w 2254"/>
              <a:gd name="T91" fmla="*/ 1328 h 3606"/>
              <a:gd name="T92" fmla="*/ 482 w 2254"/>
              <a:gd name="T93" fmla="*/ 1486 h 3606"/>
              <a:gd name="T94" fmla="*/ 522 w 2254"/>
              <a:gd name="T95" fmla="*/ 1628 h 3606"/>
              <a:gd name="T96" fmla="*/ 442 w 2254"/>
              <a:gd name="T97" fmla="*/ 1747 h 3606"/>
              <a:gd name="T98" fmla="*/ 371 w 2254"/>
              <a:gd name="T99" fmla="*/ 1818 h 3606"/>
              <a:gd name="T100" fmla="*/ 355 w 2254"/>
              <a:gd name="T101" fmla="*/ 1889 h 3606"/>
              <a:gd name="T102" fmla="*/ 174 w 2254"/>
              <a:gd name="T103" fmla="*/ 2079 h 3606"/>
              <a:gd name="T104" fmla="*/ 229 w 2254"/>
              <a:gd name="T105" fmla="*/ 2182 h 3606"/>
              <a:gd name="T106" fmla="*/ 229 w 2254"/>
              <a:gd name="T107" fmla="*/ 2277 h 3606"/>
              <a:gd name="T108" fmla="*/ 221 w 2254"/>
              <a:gd name="T109" fmla="*/ 2340 h 3606"/>
              <a:gd name="T110" fmla="*/ 174 w 2254"/>
              <a:gd name="T111" fmla="*/ 2435 h 3606"/>
              <a:gd name="T112" fmla="*/ 0 w 2254"/>
              <a:gd name="T113" fmla="*/ 3217 h 3606"/>
              <a:gd name="T114" fmla="*/ 2063 w 2254"/>
              <a:gd name="T115" fmla="*/ 3605 h 3606"/>
              <a:gd name="T116" fmla="*/ 2253 w 2254"/>
              <a:gd name="T117" fmla="*/ 2427 h 3606"/>
              <a:gd name="T118" fmla="*/ 2213 w 2254"/>
              <a:gd name="T119" fmla="*/ 2364 h 36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254" h="3606">
                <a:moveTo>
                  <a:pt x="2213" y="2364"/>
                </a:moveTo>
                <a:lnTo>
                  <a:pt x="2213" y="2364"/>
                </a:lnTo>
                <a:cubicBezTo>
                  <a:pt x="2205" y="2316"/>
                  <a:pt x="2174" y="2316"/>
                  <a:pt x="2142" y="2292"/>
                </a:cubicBezTo>
                <a:cubicBezTo>
                  <a:pt x="2111" y="2277"/>
                  <a:pt x="2126" y="2348"/>
                  <a:pt x="2079" y="2395"/>
                </a:cubicBezTo>
                <a:cubicBezTo>
                  <a:pt x="2031" y="2435"/>
                  <a:pt x="2079" y="2395"/>
                  <a:pt x="2039" y="2371"/>
                </a:cubicBezTo>
                <a:cubicBezTo>
                  <a:pt x="2000" y="2348"/>
                  <a:pt x="2024" y="2364"/>
                  <a:pt x="1992" y="2371"/>
                </a:cubicBezTo>
                <a:cubicBezTo>
                  <a:pt x="1952" y="2379"/>
                  <a:pt x="1929" y="2371"/>
                  <a:pt x="1897" y="2348"/>
                </a:cubicBezTo>
                <a:cubicBezTo>
                  <a:pt x="1865" y="2324"/>
                  <a:pt x="1850" y="2332"/>
                  <a:pt x="1834" y="2340"/>
                </a:cubicBezTo>
                <a:cubicBezTo>
                  <a:pt x="1818" y="2348"/>
                  <a:pt x="1802" y="2371"/>
                  <a:pt x="1778" y="2371"/>
                </a:cubicBezTo>
                <a:cubicBezTo>
                  <a:pt x="1747" y="2364"/>
                  <a:pt x="1739" y="2355"/>
                  <a:pt x="1707" y="2348"/>
                </a:cubicBezTo>
                <a:cubicBezTo>
                  <a:pt x="1676" y="2332"/>
                  <a:pt x="1676" y="2355"/>
                  <a:pt x="1652" y="2387"/>
                </a:cubicBezTo>
                <a:cubicBezTo>
                  <a:pt x="1628" y="2411"/>
                  <a:pt x="1628" y="2371"/>
                  <a:pt x="1620" y="2355"/>
                </a:cubicBezTo>
                <a:cubicBezTo>
                  <a:pt x="1605" y="2332"/>
                  <a:pt x="1589" y="2269"/>
                  <a:pt x="1589" y="2229"/>
                </a:cubicBezTo>
                <a:cubicBezTo>
                  <a:pt x="1589" y="2190"/>
                  <a:pt x="1573" y="2166"/>
                  <a:pt x="1518" y="2158"/>
                </a:cubicBezTo>
                <a:cubicBezTo>
                  <a:pt x="1454" y="2142"/>
                  <a:pt x="1478" y="2126"/>
                  <a:pt x="1494" y="2079"/>
                </a:cubicBezTo>
                <a:cubicBezTo>
                  <a:pt x="1510" y="2031"/>
                  <a:pt x="1502" y="2000"/>
                  <a:pt x="1478" y="1960"/>
                </a:cubicBezTo>
                <a:cubicBezTo>
                  <a:pt x="1446" y="1921"/>
                  <a:pt x="1439" y="1889"/>
                  <a:pt x="1423" y="1850"/>
                </a:cubicBezTo>
                <a:cubicBezTo>
                  <a:pt x="1407" y="1818"/>
                  <a:pt x="1439" y="1787"/>
                  <a:pt x="1439" y="1739"/>
                </a:cubicBezTo>
                <a:cubicBezTo>
                  <a:pt x="1431" y="1700"/>
                  <a:pt x="1383" y="1723"/>
                  <a:pt x="1352" y="1747"/>
                </a:cubicBezTo>
                <a:cubicBezTo>
                  <a:pt x="1328" y="1778"/>
                  <a:pt x="1312" y="1778"/>
                  <a:pt x="1257" y="1794"/>
                </a:cubicBezTo>
                <a:cubicBezTo>
                  <a:pt x="1194" y="1802"/>
                  <a:pt x="1257" y="1794"/>
                  <a:pt x="1225" y="1771"/>
                </a:cubicBezTo>
                <a:cubicBezTo>
                  <a:pt x="1194" y="1747"/>
                  <a:pt x="1178" y="1747"/>
                  <a:pt x="1186" y="1739"/>
                </a:cubicBezTo>
                <a:cubicBezTo>
                  <a:pt x="1194" y="1723"/>
                  <a:pt x="1201" y="1700"/>
                  <a:pt x="1194" y="1668"/>
                </a:cubicBezTo>
                <a:cubicBezTo>
                  <a:pt x="1194" y="1636"/>
                  <a:pt x="1217" y="1644"/>
                  <a:pt x="1241" y="1644"/>
                </a:cubicBezTo>
                <a:cubicBezTo>
                  <a:pt x="1257" y="1644"/>
                  <a:pt x="1265" y="1581"/>
                  <a:pt x="1257" y="1565"/>
                </a:cubicBezTo>
                <a:cubicBezTo>
                  <a:pt x="1257" y="1541"/>
                  <a:pt x="1241" y="1502"/>
                  <a:pt x="1257" y="1454"/>
                </a:cubicBezTo>
                <a:cubicBezTo>
                  <a:pt x="1265" y="1415"/>
                  <a:pt x="1296" y="1383"/>
                  <a:pt x="1304" y="1367"/>
                </a:cubicBezTo>
                <a:cubicBezTo>
                  <a:pt x="1320" y="1344"/>
                  <a:pt x="1344" y="1296"/>
                  <a:pt x="1336" y="1249"/>
                </a:cubicBezTo>
                <a:cubicBezTo>
                  <a:pt x="1328" y="1201"/>
                  <a:pt x="1304" y="1257"/>
                  <a:pt x="1272" y="1249"/>
                </a:cubicBezTo>
                <a:cubicBezTo>
                  <a:pt x="1233" y="1241"/>
                  <a:pt x="1233" y="1194"/>
                  <a:pt x="1194" y="1162"/>
                </a:cubicBezTo>
                <a:cubicBezTo>
                  <a:pt x="1146" y="1130"/>
                  <a:pt x="1178" y="1130"/>
                  <a:pt x="1170" y="1083"/>
                </a:cubicBezTo>
                <a:cubicBezTo>
                  <a:pt x="1162" y="1036"/>
                  <a:pt x="1154" y="1036"/>
                  <a:pt x="1114" y="1012"/>
                </a:cubicBezTo>
                <a:cubicBezTo>
                  <a:pt x="1075" y="988"/>
                  <a:pt x="1099" y="956"/>
                  <a:pt x="1091" y="917"/>
                </a:cubicBezTo>
                <a:cubicBezTo>
                  <a:pt x="1083" y="877"/>
                  <a:pt x="1051" y="893"/>
                  <a:pt x="1035" y="870"/>
                </a:cubicBezTo>
                <a:cubicBezTo>
                  <a:pt x="1012" y="838"/>
                  <a:pt x="980" y="838"/>
                  <a:pt x="980" y="798"/>
                </a:cubicBezTo>
                <a:cubicBezTo>
                  <a:pt x="980" y="767"/>
                  <a:pt x="1004" y="735"/>
                  <a:pt x="1004" y="696"/>
                </a:cubicBezTo>
                <a:cubicBezTo>
                  <a:pt x="996" y="656"/>
                  <a:pt x="941" y="577"/>
                  <a:pt x="925" y="545"/>
                </a:cubicBezTo>
                <a:cubicBezTo>
                  <a:pt x="917" y="514"/>
                  <a:pt x="933" y="482"/>
                  <a:pt x="941" y="450"/>
                </a:cubicBezTo>
                <a:cubicBezTo>
                  <a:pt x="941" y="419"/>
                  <a:pt x="964" y="332"/>
                  <a:pt x="972" y="292"/>
                </a:cubicBezTo>
                <a:cubicBezTo>
                  <a:pt x="988" y="253"/>
                  <a:pt x="996" y="158"/>
                  <a:pt x="996" y="126"/>
                </a:cubicBezTo>
                <a:cubicBezTo>
                  <a:pt x="996" y="111"/>
                  <a:pt x="996" y="79"/>
                  <a:pt x="1004" y="63"/>
                </a:cubicBezTo>
                <a:cubicBezTo>
                  <a:pt x="885" y="39"/>
                  <a:pt x="775" y="16"/>
                  <a:pt x="672" y="0"/>
                </a:cubicBezTo>
                <a:cubicBezTo>
                  <a:pt x="648" y="111"/>
                  <a:pt x="561" y="561"/>
                  <a:pt x="553" y="593"/>
                </a:cubicBezTo>
                <a:cubicBezTo>
                  <a:pt x="545" y="617"/>
                  <a:pt x="466" y="1020"/>
                  <a:pt x="450" y="1051"/>
                </a:cubicBezTo>
                <a:cubicBezTo>
                  <a:pt x="427" y="1083"/>
                  <a:pt x="427" y="1225"/>
                  <a:pt x="442" y="1249"/>
                </a:cubicBezTo>
                <a:cubicBezTo>
                  <a:pt x="450" y="1265"/>
                  <a:pt x="435" y="1312"/>
                  <a:pt x="435" y="1328"/>
                </a:cubicBezTo>
                <a:cubicBezTo>
                  <a:pt x="427" y="1352"/>
                  <a:pt x="435" y="1454"/>
                  <a:pt x="482" y="1486"/>
                </a:cubicBezTo>
                <a:cubicBezTo>
                  <a:pt x="529" y="1526"/>
                  <a:pt x="545" y="1613"/>
                  <a:pt x="522" y="1628"/>
                </a:cubicBezTo>
                <a:cubicBezTo>
                  <a:pt x="506" y="1644"/>
                  <a:pt x="442" y="1731"/>
                  <a:pt x="442" y="1747"/>
                </a:cubicBezTo>
                <a:cubicBezTo>
                  <a:pt x="442" y="1771"/>
                  <a:pt x="395" y="1794"/>
                  <a:pt x="371" y="1818"/>
                </a:cubicBezTo>
                <a:cubicBezTo>
                  <a:pt x="348" y="1850"/>
                  <a:pt x="348" y="1873"/>
                  <a:pt x="355" y="1889"/>
                </a:cubicBezTo>
                <a:cubicBezTo>
                  <a:pt x="355" y="1897"/>
                  <a:pt x="166" y="2040"/>
                  <a:pt x="174" y="2079"/>
                </a:cubicBezTo>
                <a:cubicBezTo>
                  <a:pt x="182" y="2126"/>
                  <a:pt x="166" y="2158"/>
                  <a:pt x="229" y="2182"/>
                </a:cubicBezTo>
                <a:cubicBezTo>
                  <a:pt x="284" y="2213"/>
                  <a:pt x="245" y="2253"/>
                  <a:pt x="229" y="2277"/>
                </a:cubicBezTo>
                <a:cubicBezTo>
                  <a:pt x="221" y="2292"/>
                  <a:pt x="237" y="2316"/>
                  <a:pt x="221" y="2340"/>
                </a:cubicBezTo>
                <a:cubicBezTo>
                  <a:pt x="205" y="2364"/>
                  <a:pt x="174" y="2411"/>
                  <a:pt x="174" y="2435"/>
                </a:cubicBezTo>
                <a:cubicBezTo>
                  <a:pt x="174" y="2458"/>
                  <a:pt x="31" y="3075"/>
                  <a:pt x="0" y="3217"/>
                </a:cubicBezTo>
                <a:cubicBezTo>
                  <a:pt x="640" y="3360"/>
                  <a:pt x="1352" y="3494"/>
                  <a:pt x="2063" y="3605"/>
                </a:cubicBezTo>
                <a:cubicBezTo>
                  <a:pt x="2253" y="2427"/>
                  <a:pt x="2253" y="2427"/>
                  <a:pt x="2253" y="2427"/>
                </a:cubicBezTo>
                <a:cubicBezTo>
                  <a:pt x="2229" y="2411"/>
                  <a:pt x="2221" y="2395"/>
                  <a:pt x="2213" y="2364"/>
                </a:cubicBezTo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7" name="Freeform 262"/>
          <p:cNvSpPr>
            <a:spLocks noChangeArrowheads="1"/>
          </p:cNvSpPr>
          <p:nvPr/>
        </p:nvSpPr>
        <p:spPr bwMode="auto">
          <a:xfrm>
            <a:off x="1434506" y="1319567"/>
            <a:ext cx="448032" cy="713187"/>
          </a:xfrm>
          <a:custGeom>
            <a:avLst/>
            <a:gdLst>
              <a:gd name="T0" fmla="*/ 8 w 2270"/>
              <a:gd name="T1" fmla="*/ 3233 h 3614"/>
              <a:gd name="T2" fmla="*/ 221 w 2270"/>
              <a:gd name="T3" fmla="*/ 2356 h 3614"/>
              <a:gd name="T4" fmla="*/ 237 w 2270"/>
              <a:gd name="T5" fmla="*/ 2277 h 3614"/>
              <a:gd name="T6" fmla="*/ 182 w 2270"/>
              <a:gd name="T7" fmla="*/ 2087 h 3614"/>
              <a:gd name="T8" fmla="*/ 379 w 2270"/>
              <a:gd name="T9" fmla="*/ 1826 h 3614"/>
              <a:gd name="T10" fmla="*/ 537 w 2270"/>
              <a:gd name="T11" fmla="*/ 1605 h 3614"/>
              <a:gd name="T12" fmla="*/ 450 w 2270"/>
              <a:gd name="T13" fmla="*/ 1257 h 3614"/>
              <a:gd name="T14" fmla="*/ 672 w 2270"/>
              <a:gd name="T15" fmla="*/ 0 h 3614"/>
              <a:gd name="T16" fmla="*/ 1012 w 2270"/>
              <a:gd name="T17" fmla="*/ 71 h 3614"/>
              <a:gd name="T18" fmla="*/ 949 w 2270"/>
              <a:gd name="T19" fmla="*/ 458 h 3614"/>
              <a:gd name="T20" fmla="*/ 1012 w 2270"/>
              <a:gd name="T21" fmla="*/ 704 h 3614"/>
              <a:gd name="T22" fmla="*/ 1043 w 2270"/>
              <a:gd name="T23" fmla="*/ 869 h 3614"/>
              <a:gd name="T24" fmla="*/ 1122 w 2270"/>
              <a:gd name="T25" fmla="*/ 1012 h 3614"/>
              <a:gd name="T26" fmla="*/ 1202 w 2270"/>
              <a:gd name="T27" fmla="*/ 1170 h 3614"/>
              <a:gd name="T28" fmla="*/ 1312 w 2270"/>
              <a:gd name="T29" fmla="*/ 1241 h 3614"/>
              <a:gd name="T30" fmla="*/ 1312 w 2270"/>
              <a:gd name="T31" fmla="*/ 1375 h 3614"/>
              <a:gd name="T32" fmla="*/ 1249 w 2270"/>
              <a:gd name="T33" fmla="*/ 1652 h 3614"/>
              <a:gd name="T34" fmla="*/ 1209 w 2270"/>
              <a:gd name="T35" fmla="*/ 1676 h 3614"/>
              <a:gd name="T36" fmla="*/ 1233 w 2270"/>
              <a:gd name="T37" fmla="*/ 1771 h 3614"/>
              <a:gd name="T38" fmla="*/ 1360 w 2270"/>
              <a:gd name="T39" fmla="*/ 1755 h 3614"/>
              <a:gd name="T40" fmla="*/ 1439 w 2270"/>
              <a:gd name="T41" fmla="*/ 1858 h 3614"/>
              <a:gd name="T42" fmla="*/ 1494 w 2270"/>
              <a:gd name="T43" fmla="*/ 2111 h 3614"/>
              <a:gd name="T44" fmla="*/ 1628 w 2270"/>
              <a:gd name="T45" fmla="*/ 2356 h 3614"/>
              <a:gd name="T46" fmla="*/ 1668 w 2270"/>
              <a:gd name="T47" fmla="*/ 2372 h 3614"/>
              <a:gd name="T48" fmla="*/ 1826 w 2270"/>
              <a:gd name="T49" fmla="*/ 2356 h 3614"/>
              <a:gd name="T50" fmla="*/ 1913 w 2270"/>
              <a:gd name="T51" fmla="*/ 2356 h 3614"/>
              <a:gd name="T52" fmla="*/ 2024 w 2270"/>
              <a:gd name="T53" fmla="*/ 2363 h 3614"/>
              <a:gd name="T54" fmla="*/ 2119 w 2270"/>
              <a:gd name="T55" fmla="*/ 2332 h 3614"/>
              <a:gd name="T56" fmla="*/ 2221 w 2270"/>
              <a:gd name="T57" fmla="*/ 2372 h 3614"/>
              <a:gd name="T58" fmla="*/ 8 w 2270"/>
              <a:gd name="T59" fmla="*/ 3225 h 3614"/>
              <a:gd name="T60" fmla="*/ 2213 w 2270"/>
              <a:gd name="T61" fmla="*/ 2372 h 3614"/>
              <a:gd name="T62" fmla="*/ 2126 w 2270"/>
              <a:gd name="T63" fmla="*/ 2332 h 3614"/>
              <a:gd name="T64" fmla="*/ 2055 w 2270"/>
              <a:gd name="T65" fmla="*/ 2419 h 3614"/>
              <a:gd name="T66" fmla="*/ 2024 w 2270"/>
              <a:gd name="T67" fmla="*/ 2372 h 3614"/>
              <a:gd name="T68" fmla="*/ 1873 w 2270"/>
              <a:gd name="T69" fmla="*/ 2348 h 3614"/>
              <a:gd name="T70" fmla="*/ 1786 w 2270"/>
              <a:gd name="T71" fmla="*/ 2379 h 3614"/>
              <a:gd name="T72" fmla="*/ 1676 w 2270"/>
              <a:gd name="T73" fmla="*/ 2372 h 3614"/>
              <a:gd name="T74" fmla="*/ 1620 w 2270"/>
              <a:gd name="T75" fmla="*/ 2363 h 3614"/>
              <a:gd name="T76" fmla="*/ 1486 w 2270"/>
              <a:gd name="T77" fmla="*/ 2111 h 3614"/>
              <a:gd name="T78" fmla="*/ 1431 w 2270"/>
              <a:gd name="T79" fmla="*/ 1866 h 3614"/>
              <a:gd name="T80" fmla="*/ 1367 w 2270"/>
              <a:gd name="T81" fmla="*/ 1763 h 3614"/>
              <a:gd name="T82" fmla="*/ 1233 w 2270"/>
              <a:gd name="T83" fmla="*/ 1795 h 3614"/>
              <a:gd name="T84" fmla="*/ 1194 w 2270"/>
              <a:gd name="T85" fmla="*/ 1747 h 3614"/>
              <a:gd name="T86" fmla="*/ 1233 w 2270"/>
              <a:gd name="T87" fmla="*/ 1644 h 3614"/>
              <a:gd name="T88" fmla="*/ 1257 w 2270"/>
              <a:gd name="T89" fmla="*/ 1462 h 3614"/>
              <a:gd name="T90" fmla="*/ 1336 w 2270"/>
              <a:gd name="T91" fmla="*/ 1241 h 3614"/>
              <a:gd name="T92" fmla="*/ 1241 w 2270"/>
              <a:gd name="T93" fmla="*/ 1225 h 3614"/>
              <a:gd name="T94" fmla="*/ 1138 w 2270"/>
              <a:gd name="T95" fmla="*/ 1036 h 3614"/>
              <a:gd name="T96" fmla="*/ 1067 w 2270"/>
              <a:gd name="T97" fmla="*/ 893 h 3614"/>
              <a:gd name="T98" fmla="*/ 996 w 2270"/>
              <a:gd name="T99" fmla="*/ 767 h 3614"/>
              <a:gd name="T100" fmla="*/ 933 w 2270"/>
              <a:gd name="T101" fmla="*/ 490 h 3614"/>
              <a:gd name="T102" fmla="*/ 1004 w 2270"/>
              <a:gd name="T103" fmla="*/ 71 h 3614"/>
              <a:gd name="T104" fmla="*/ 458 w 2270"/>
              <a:gd name="T105" fmla="*/ 1059 h 3614"/>
              <a:gd name="T106" fmla="*/ 490 w 2270"/>
              <a:gd name="T107" fmla="*/ 1494 h 3614"/>
              <a:gd name="T108" fmla="*/ 411 w 2270"/>
              <a:gd name="T109" fmla="*/ 1810 h 3614"/>
              <a:gd name="T110" fmla="*/ 308 w 2270"/>
              <a:gd name="T111" fmla="*/ 1952 h 3614"/>
              <a:gd name="T112" fmla="*/ 269 w 2270"/>
              <a:gd name="T113" fmla="*/ 2221 h 3614"/>
              <a:gd name="T114" fmla="*/ 237 w 2270"/>
              <a:gd name="T115" fmla="*/ 2348 h 36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270" h="3614">
                <a:moveTo>
                  <a:pt x="2071" y="3613"/>
                </a:moveTo>
                <a:lnTo>
                  <a:pt x="2071" y="3613"/>
                </a:lnTo>
                <a:lnTo>
                  <a:pt x="2071" y="3613"/>
                </a:lnTo>
                <a:cubicBezTo>
                  <a:pt x="1431" y="3518"/>
                  <a:pt x="735" y="3391"/>
                  <a:pt x="8" y="3233"/>
                </a:cubicBezTo>
                <a:cubicBezTo>
                  <a:pt x="0" y="3233"/>
                  <a:pt x="0" y="3233"/>
                  <a:pt x="0" y="3233"/>
                </a:cubicBezTo>
                <a:cubicBezTo>
                  <a:pt x="0" y="3225"/>
                  <a:pt x="0" y="3225"/>
                  <a:pt x="0" y="3225"/>
                </a:cubicBezTo>
                <a:cubicBezTo>
                  <a:pt x="87" y="2854"/>
                  <a:pt x="182" y="2459"/>
                  <a:pt x="182" y="2443"/>
                </a:cubicBezTo>
                <a:cubicBezTo>
                  <a:pt x="182" y="2419"/>
                  <a:pt x="205" y="2379"/>
                  <a:pt x="221" y="2356"/>
                </a:cubicBezTo>
                <a:cubicBezTo>
                  <a:pt x="229" y="2348"/>
                  <a:pt x="229" y="2348"/>
                  <a:pt x="229" y="2348"/>
                </a:cubicBezTo>
                <a:cubicBezTo>
                  <a:pt x="237" y="2332"/>
                  <a:pt x="237" y="2324"/>
                  <a:pt x="229" y="2316"/>
                </a:cubicBezTo>
                <a:cubicBezTo>
                  <a:pt x="229" y="2300"/>
                  <a:pt x="229" y="2292"/>
                  <a:pt x="237" y="2285"/>
                </a:cubicBezTo>
                <a:cubicBezTo>
                  <a:pt x="237" y="2277"/>
                  <a:pt x="237" y="2277"/>
                  <a:pt x="237" y="2277"/>
                </a:cubicBezTo>
                <a:cubicBezTo>
                  <a:pt x="245" y="2269"/>
                  <a:pt x="269" y="2245"/>
                  <a:pt x="261" y="2221"/>
                </a:cubicBezTo>
                <a:cubicBezTo>
                  <a:pt x="261" y="2213"/>
                  <a:pt x="245" y="2206"/>
                  <a:pt x="229" y="2198"/>
                </a:cubicBezTo>
                <a:cubicBezTo>
                  <a:pt x="182" y="2174"/>
                  <a:pt x="182" y="2142"/>
                  <a:pt x="182" y="2111"/>
                </a:cubicBezTo>
                <a:cubicBezTo>
                  <a:pt x="182" y="2103"/>
                  <a:pt x="182" y="2095"/>
                  <a:pt x="182" y="2087"/>
                </a:cubicBezTo>
                <a:cubicBezTo>
                  <a:pt x="174" y="2063"/>
                  <a:pt x="237" y="2008"/>
                  <a:pt x="308" y="1945"/>
                </a:cubicBezTo>
                <a:cubicBezTo>
                  <a:pt x="332" y="1921"/>
                  <a:pt x="356" y="1897"/>
                  <a:pt x="356" y="1897"/>
                </a:cubicBezTo>
                <a:lnTo>
                  <a:pt x="356" y="1897"/>
                </a:lnTo>
                <a:cubicBezTo>
                  <a:pt x="356" y="1881"/>
                  <a:pt x="348" y="1850"/>
                  <a:pt x="379" y="1826"/>
                </a:cubicBezTo>
                <a:cubicBezTo>
                  <a:pt x="387" y="1818"/>
                  <a:pt x="395" y="1810"/>
                  <a:pt x="403" y="1802"/>
                </a:cubicBezTo>
                <a:cubicBezTo>
                  <a:pt x="427" y="1786"/>
                  <a:pt x="443" y="1771"/>
                  <a:pt x="443" y="1755"/>
                </a:cubicBezTo>
                <a:cubicBezTo>
                  <a:pt x="443" y="1731"/>
                  <a:pt x="506" y="1652"/>
                  <a:pt x="530" y="1628"/>
                </a:cubicBezTo>
                <a:cubicBezTo>
                  <a:pt x="537" y="1628"/>
                  <a:pt x="537" y="1621"/>
                  <a:pt x="537" y="1605"/>
                </a:cubicBezTo>
                <a:cubicBezTo>
                  <a:pt x="537" y="1573"/>
                  <a:pt x="514" y="1526"/>
                  <a:pt x="490" y="1502"/>
                </a:cubicBezTo>
                <a:cubicBezTo>
                  <a:pt x="443" y="1462"/>
                  <a:pt x="435" y="1360"/>
                  <a:pt x="435" y="1336"/>
                </a:cubicBezTo>
                <a:cubicBezTo>
                  <a:pt x="435" y="1328"/>
                  <a:pt x="443" y="1328"/>
                  <a:pt x="443" y="1320"/>
                </a:cubicBezTo>
                <a:cubicBezTo>
                  <a:pt x="450" y="1296"/>
                  <a:pt x="450" y="1273"/>
                  <a:pt x="450" y="1257"/>
                </a:cubicBezTo>
                <a:cubicBezTo>
                  <a:pt x="435" y="1233"/>
                  <a:pt x="435" y="1091"/>
                  <a:pt x="450" y="1059"/>
                </a:cubicBezTo>
                <a:cubicBezTo>
                  <a:pt x="466" y="1036"/>
                  <a:pt x="506" y="830"/>
                  <a:pt x="537" y="704"/>
                </a:cubicBezTo>
                <a:cubicBezTo>
                  <a:pt x="545" y="648"/>
                  <a:pt x="561" y="609"/>
                  <a:pt x="561" y="593"/>
                </a:cubicBezTo>
                <a:cubicBezTo>
                  <a:pt x="569" y="577"/>
                  <a:pt x="624" y="277"/>
                  <a:pt x="672" y="0"/>
                </a:cubicBezTo>
                <a:lnTo>
                  <a:pt x="672" y="0"/>
                </a:lnTo>
                <a:cubicBezTo>
                  <a:pt x="680" y="0"/>
                  <a:pt x="680" y="0"/>
                  <a:pt x="680" y="0"/>
                </a:cubicBezTo>
                <a:cubicBezTo>
                  <a:pt x="783" y="24"/>
                  <a:pt x="893" y="47"/>
                  <a:pt x="1012" y="71"/>
                </a:cubicBezTo>
                <a:lnTo>
                  <a:pt x="1012" y="71"/>
                </a:lnTo>
                <a:lnTo>
                  <a:pt x="1012" y="71"/>
                </a:lnTo>
                <a:cubicBezTo>
                  <a:pt x="1012" y="95"/>
                  <a:pt x="1004" y="119"/>
                  <a:pt x="1004" y="134"/>
                </a:cubicBezTo>
                <a:cubicBezTo>
                  <a:pt x="1004" y="166"/>
                  <a:pt x="1004" y="261"/>
                  <a:pt x="988" y="300"/>
                </a:cubicBezTo>
                <a:cubicBezTo>
                  <a:pt x="972" y="340"/>
                  <a:pt x="956" y="427"/>
                  <a:pt x="949" y="458"/>
                </a:cubicBezTo>
                <a:cubicBezTo>
                  <a:pt x="949" y="466"/>
                  <a:pt x="949" y="482"/>
                  <a:pt x="941" y="490"/>
                </a:cubicBezTo>
                <a:cubicBezTo>
                  <a:pt x="933" y="514"/>
                  <a:pt x="933" y="530"/>
                  <a:pt x="941" y="553"/>
                </a:cubicBezTo>
                <a:cubicBezTo>
                  <a:pt x="941" y="569"/>
                  <a:pt x="956" y="585"/>
                  <a:pt x="964" y="601"/>
                </a:cubicBezTo>
                <a:cubicBezTo>
                  <a:pt x="988" y="640"/>
                  <a:pt x="1012" y="680"/>
                  <a:pt x="1012" y="704"/>
                </a:cubicBezTo>
                <a:cubicBezTo>
                  <a:pt x="1012" y="727"/>
                  <a:pt x="1012" y="743"/>
                  <a:pt x="1004" y="767"/>
                </a:cubicBezTo>
                <a:cubicBezTo>
                  <a:pt x="996" y="783"/>
                  <a:pt x="996" y="798"/>
                  <a:pt x="996" y="806"/>
                </a:cubicBezTo>
                <a:cubicBezTo>
                  <a:pt x="996" y="830"/>
                  <a:pt x="1004" y="838"/>
                  <a:pt x="1020" y="854"/>
                </a:cubicBezTo>
                <a:cubicBezTo>
                  <a:pt x="1027" y="854"/>
                  <a:pt x="1036" y="862"/>
                  <a:pt x="1043" y="869"/>
                </a:cubicBezTo>
                <a:cubicBezTo>
                  <a:pt x="1051" y="885"/>
                  <a:pt x="1059" y="885"/>
                  <a:pt x="1067" y="885"/>
                </a:cubicBezTo>
                <a:cubicBezTo>
                  <a:pt x="1083" y="893"/>
                  <a:pt x="1099" y="893"/>
                  <a:pt x="1107" y="925"/>
                </a:cubicBezTo>
                <a:cubicBezTo>
                  <a:pt x="1107" y="933"/>
                  <a:pt x="1107" y="949"/>
                  <a:pt x="1107" y="964"/>
                </a:cubicBezTo>
                <a:cubicBezTo>
                  <a:pt x="1099" y="980"/>
                  <a:pt x="1099" y="1004"/>
                  <a:pt x="1122" y="1012"/>
                </a:cubicBezTo>
                <a:cubicBezTo>
                  <a:pt x="1130" y="1020"/>
                  <a:pt x="1138" y="1020"/>
                  <a:pt x="1146" y="1028"/>
                </a:cubicBezTo>
                <a:cubicBezTo>
                  <a:pt x="1170" y="1044"/>
                  <a:pt x="1178" y="1051"/>
                  <a:pt x="1186" y="1091"/>
                </a:cubicBezTo>
                <a:cubicBezTo>
                  <a:pt x="1186" y="1107"/>
                  <a:pt x="1186" y="1122"/>
                  <a:pt x="1178" y="1131"/>
                </a:cubicBezTo>
                <a:cubicBezTo>
                  <a:pt x="1178" y="1146"/>
                  <a:pt x="1178" y="1146"/>
                  <a:pt x="1202" y="1170"/>
                </a:cubicBezTo>
                <a:cubicBezTo>
                  <a:pt x="1225" y="1186"/>
                  <a:pt x="1233" y="1202"/>
                  <a:pt x="1249" y="1217"/>
                </a:cubicBezTo>
                <a:cubicBezTo>
                  <a:pt x="1257" y="1233"/>
                  <a:pt x="1265" y="1249"/>
                  <a:pt x="1280" y="1249"/>
                </a:cubicBezTo>
                <a:cubicBezTo>
                  <a:pt x="1280" y="1257"/>
                  <a:pt x="1280" y="1257"/>
                  <a:pt x="1289" y="1257"/>
                </a:cubicBezTo>
                <a:cubicBezTo>
                  <a:pt x="1296" y="1257"/>
                  <a:pt x="1304" y="1249"/>
                  <a:pt x="1312" y="1241"/>
                </a:cubicBezTo>
                <a:cubicBezTo>
                  <a:pt x="1320" y="1241"/>
                  <a:pt x="1328" y="1233"/>
                  <a:pt x="1336" y="1233"/>
                </a:cubicBezTo>
                <a:cubicBezTo>
                  <a:pt x="1344" y="1233"/>
                  <a:pt x="1344" y="1249"/>
                  <a:pt x="1344" y="1257"/>
                </a:cubicBezTo>
                <a:cubicBezTo>
                  <a:pt x="1352" y="1296"/>
                  <a:pt x="1336" y="1352"/>
                  <a:pt x="1320" y="1375"/>
                </a:cubicBezTo>
                <a:cubicBezTo>
                  <a:pt x="1312" y="1375"/>
                  <a:pt x="1312" y="1375"/>
                  <a:pt x="1312" y="1375"/>
                </a:cubicBezTo>
                <a:cubicBezTo>
                  <a:pt x="1296" y="1399"/>
                  <a:pt x="1273" y="1431"/>
                  <a:pt x="1265" y="1462"/>
                </a:cubicBezTo>
                <a:cubicBezTo>
                  <a:pt x="1257" y="1502"/>
                  <a:pt x="1265" y="1542"/>
                  <a:pt x="1273" y="1565"/>
                </a:cubicBezTo>
                <a:cubicBezTo>
                  <a:pt x="1273" y="1589"/>
                  <a:pt x="1273" y="1628"/>
                  <a:pt x="1257" y="1644"/>
                </a:cubicBezTo>
                <a:cubicBezTo>
                  <a:pt x="1257" y="1652"/>
                  <a:pt x="1249" y="1652"/>
                  <a:pt x="1249" y="1652"/>
                </a:cubicBezTo>
                <a:cubicBezTo>
                  <a:pt x="1241" y="1652"/>
                  <a:pt x="1241" y="1652"/>
                  <a:pt x="1241" y="1652"/>
                </a:cubicBezTo>
                <a:cubicBezTo>
                  <a:pt x="1233" y="1652"/>
                  <a:pt x="1233" y="1652"/>
                  <a:pt x="1233" y="1652"/>
                </a:cubicBezTo>
                <a:cubicBezTo>
                  <a:pt x="1225" y="1652"/>
                  <a:pt x="1217" y="1652"/>
                  <a:pt x="1209" y="1660"/>
                </a:cubicBezTo>
                <a:cubicBezTo>
                  <a:pt x="1209" y="1660"/>
                  <a:pt x="1209" y="1668"/>
                  <a:pt x="1209" y="1676"/>
                </a:cubicBezTo>
                <a:cubicBezTo>
                  <a:pt x="1209" y="1708"/>
                  <a:pt x="1202" y="1731"/>
                  <a:pt x="1194" y="1747"/>
                </a:cubicBezTo>
                <a:lnTo>
                  <a:pt x="1194" y="1747"/>
                </a:lnTo>
                <a:cubicBezTo>
                  <a:pt x="1194" y="1755"/>
                  <a:pt x="1194" y="1755"/>
                  <a:pt x="1202" y="1755"/>
                </a:cubicBezTo>
                <a:cubicBezTo>
                  <a:pt x="1209" y="1763"/>
                  <a:pt x="1217" y="1763"/>
                  <a:pt x="1233" y="1771"/>
                </a:cubicBezTo>
                <a:cubicBezTo>
                  <a:pt x="1241" y="1779"/>
                  <a:pt x="1241" y="1786"/>
                  <a:pt x="1241" y="1786"/>
                </a:cubicBezTo>
                <a:cubicBezTo>
                  <a:pt x="1241" y="1795"/>
                  <a:pt x="1241" y="1795"/>
                  <a:pt x="1241" y="1802"/>
                </a:cubicBezTo>
                <a:cubicBezTo>
                  <a:pt x="1241" y="1795"/>
                  <a:pt x="1249" y="1795"/>
                  <a:pt x="1257" y="1795"/>
                </a:cubicBezTo>
                <a:cubicBezTo>
                  <a:pt x="1320" y="1786"/>
                  <a:pt x="1336" y="1779"/>
                  <a:pt x="1360" y="1755"/>
                </a:cubicBezTo>
                <a:cubicBezTo>
                  <a:pt x="1375" y="1739"/>
                  <a:pt x="1407" y="1723"/>
                  <a:pt x="1423" y="1723"/>
                </a:cubicBezTo>
                <a:cubicBezTo>
                  <a:pt x="1431" y="1723"/>
                  <a:pt x="1447" y="1731"/>
                  <a:pt x="1447" y="1747"/>
                </a:cubicBezTo>
                <a:cubicBezTo>
                  <a:pt x="1447" y="1771"/>
                  <a:pt x="1447" y="1786"/>
                  <a:pt x="1439" y="1802"/>
                </a:cubicBezTo>
                <a:cubicBezTo>
                  <a:pt x="1431" y="1818"/>
                  <a:pt x="1431" y="1842"/>
                  <a:pt x="1439" y="1858"/>
                </a:cubicBezTo>
                <a:cubicBezTo>
                  <a:pt x="1439" y="1866"/>
                  <a:pt x="1439" y="1866"/>
                  <a:pt x="1439" y="1873"/>
                </a:cubicBezTo>
                <a:cubicBezTo>
                  <a:pt x="1454" y="1905"/>
                  <a:pt x="1462" y="1929"/>
                  <a:pt x="1486" y="1961"/>
                </a:cubicBezTo>
                <a:cubicBezTo>
                  <a:pt x="1518" y="2000"/>
                  <a:pt x="1518" y="2039"/>
                  <a:pt x="1510" y="2087"/>
                </a:cubicBezTo>
                <a:cubicBezTo>
                  <a:pt x="1502" y="2095"/>
                  <a:pt x="1502" y="2103"/>
                  <a:pt x="1494" y="2111"/>
                </a:cubicBezTo>
                <a:cubicBezTo>
                  <a:pt x="1494" y="2126"/>
                  <a:pt x="1486" y="2134"/>
                  <a:pt x="1486" y="2142"/>
                </a:cubicBezTo>
                <a:cubicBezTo>
                  <a:pt x="1494" y="2150"/>
                  <a:pt x="1502" y="2158"/>
                  <a:pt x="1526" y="2158"/>
                </a:cubicBezTo>
                <a:cubicBezTo>
                  <a:pt x="1581" y="2174"/>
                  <a:pt x="1597" y="2190"/>
                  <a:pt x="1597" y="2237"/>
                </a:cubicBezTo>
                <a:cubicBezTo>
                  <a:pt x="1597" y="2277"/>
                  <a:pt x="1620" y="2340"/>
                  <a:pt x="1628" y="2356"/>
                </a:cubicBezTo>
                <a:cubicBezTo>
                  <a:pt x="1636" y="2363"/>
                  <a:pt x="1636" y="2372"/>
                  <a:pt x="1636" y="2379"/>
                </a:cubicBezTo>
                <a:cubicBezTo>
                  <a:pt x="1644" y="2387"/>
                  <a:pt x="1644" y="2395"/>
                  <a:pt x="1652" y="2395"/>
                </a:cubicBezTo>
                <a:cubicBezTo>
                  <a:pt x="1652" y="2395"/>
                  <a:pt x="1652" y="2395"/>
                  <a:pt x="1660" y="2387"/>
                </a:cubicBezTo>
                <a:cubicBezTo>
                  <a:pt x="1668" y="2379"/>
                  <a:pt x="1668" y="2372"/>
                  <a:pt x="1668" y="2372"/>
                </a:cubicBezTo>
                <a:cubicBezTo>
                  <a:pt x="1684" y="2348"/>
                  <a:pt x="1692" y="2340"/>
                  <a:pt x="1715" y="2348"/>
                </a:cubicBezTo>
                <a:cubicBezTo>
                  <a:pt x="1731" y="2356"/>
                  <a:pt x="1739" y="2356"/>
                  <a:pt x="1747" y="2363"/>
                </a:cubicBezTo>
                <a:cubicBezTo>
                  <a:pt x="1763" y="2372"/>
                  <a:pt x="1771" y="2372"/>
                  <a:pt x="1786" y="2372"/>
                </a:cubicBezTo>
                <a:cubicBezTo>
                  <a:pt x="1802" y="2379"/>
                  <a:pt x="1810" y="2363"/>
                  <a:pt x="1826" y="2356"/>
                </a:cubicBezTo>
                <a:cubicBezTo>
                  <a:pt x="1826" y="2356"/>
                  <a:pt x="1834" y="2348"/>
                  <a:pt x="1842" y="2348"/>
                </a:cubicBezTo>
                <a:lnTo>
                  <a:pt x="1842" y="2348"/>
                </a:lnTo>
                <a:cubicBezTo>
                  <a:pt x="1850" y="2340"/>
                  <a:pt x="1858" y="2340"/>
                  <a:pt x="1873" y="2340"/>
                </a:cubicBezTo>
                <a:cubicBezTo>
                  <a:pt x="1881" y="2340"/>
                  <a:pt x="1897" y="2340"/>
                  <a:pt x="1913" y="2356"/>
                </a:cubicBezTo>
                <a:cubicBezTo>
                  <a:pt x="1937" y="2372"/>
                  <a:pt x="1953" y="2379"/>
                  <a:pt x="1976" y="2379"/>
                </a:cubicBezTo>
                <a:cubicBezTo>
                  <a:pt x="1984" y="2379"/>
                  <a:pt x="1984" y="2379"/>
                  <a:pt x="1992" y="2379"/>
                </a:cubicBezTo>
                <a:cubicBezTo>
                  <a:pt x="2008" y="2372"/>
                  <a:pt x="2016" y="2372"/>
                  <a:pt x="2016" y="2372"/>
                </a:cubicBezTo>
                <a:cubicBezTo>
                  <a:pt x="2016" y="2363"/>
                  <a:pt x="2024" y="2363"/>
                  <a:pt x="2024" y="2363"/>
                </a:cubicBezTo>
                <a:cubicBezTo>
                  <a:pt x="2032" y="2363"/>
                  <a:pt x="2039" y="2363"/>
                  <a:pt x="2047" y="2372"/>
                </a:cubicBezTo>
                <a:cubicBezTo>
                  <a:pt x="2071" y="2387"/>
                  <a:pt x="2063" y="2403"/>
                  <a:pt x="2063" y="2411"/>
                </a:cubicBezTo>
                <a:cubicBezTo>
                  <a:pt x="2071" y="2411"/>
                  <a:pt x="2071" y="2403"/>
                  <a:pt x="2079" y="2395"/>
                </a:cubicBezTo>
                <a:cubicBezTo>
                  <a:pt x="2103" y="2379"/>
                  <a:pt x="2111" y="2348"/>
                  <a:pt x="2119" y="2332"/>
                </a:cubicBezTo>
                <a:cubicBezTo>
                  <a:pt x="2126" y="2308"/>
                  <a:pt x="2134" y="2300"/>
                  <a:pt x="2142" y="2300"/>
                </a:cubicBezTo>
                <a:cubicBezTo>
                  <a:pt x="2150" y="2300"/>
                  <a:pt x="2150" y="2300"/>
                  <a:pt x="2150" y="2300"/>
                </a:cubicBezTo>
                <a:cubicBezTo>
                  <a:pt x="2158" y="2300"/>
                  <a:pt x="2166" y="2308"/>
                  <a:pt x="2166" y="2308"/>
                </a:cubicBezTo>
                <a:cubicBezTo>
                  <a:pt x="2197" y="2324"/>
                  <a:pt x="2213" y="2332"/>
                  <a:pt x="2221" y="2372"/>
                </a:cubicBezTo>
                <a:cubicBezTo>
                  <a:pt x="2229" y="2403"/>
                  <a:pt x="2237" y="2419"/>
                  <a:pt x="2261" y="2427"/>
                </a:cubicBezTo>
                <a:cubicBezTo>
                  <a:pt x="2269" y="2427"/>
                  <a:pt x="2269" y="2427"/>
                  <a:pt x="2269" y="2427"/>
                </a:cubicBezTo>
                <a:lnTo>
                  <a:pt x="2071" y="3613"/>
                </a:lnTo>
                <a:close/>
                <a:moveTo>
                  <a:pt x="8" y="3225"/>
                </a:moveTo>
                <a:lnTo>
                  <a:pt x="8" y="3225"/>
                </a:lnTo>
                <a:cubicBezTo>
                  <a:pt x="743" y="3383"/>
                  <a:pt x="1431" y="3510"/>
                  <a:pt x="2063" y="3605"/>
                </a:cubicBezTo>
                <a:cubicBezTo>
                  <a:pt x="2261" y="2435"/>
                  <a:pt x="2261" y="2435"/>
                  <a:pt x="2261" y="2435"/>
                </a:cubicBezTo>
                <a:cubicBezTo>
                  <a:pt x="2237" y="2419"/>
                  <a:pt x="2221" y="2403"/>
                  <a:pt x="2213" y="2372"/>
                </a:cubicBezTo>
                <a:cubicBezTo>
                  <a:pt x="2213" y="2340"/>
                  <a:pt x="2190" y="2324"/>
                  <a:pt x="2166" y="2316"/>
                </a:cubicBezTo>
                <a:cubicBezTo>
                  <a:pt x="2158" y="2316"/>
                  <a:pt x="2158" y="2308"/>
                  <a:pt x="2150" y="2308"/>
                </a:cubicBezTo>
                <a:lnTo>
                  <a:pt x="2142" y="2308"/>
                </a:lnTo>
                <a:cubicBezTo>
                  <a:pt x="2134" y="2308"/>
                  <a:pt x="2134" y="2316"/>
                  <a:pt x="2126" y="2332"/>
                </a:cubicBezTo>
                <a:cubicBezTo>
                  <a:pt x="2119" y="2356"/>
                  <a:pt x="2111" y="2379"/>
                  <a:pt x="2087" y="2403"/>
                </a:cubicBezTo>
                <a:cubicBezTo>
                  <a:pt x="2071" y="2419"/>
                  <a:pt x="2063" y="2427"/>
                  <a:pt x="2063" y="2427"/>
                </a:cubicBezTo>
                <a:lnTo>
                  <a:pt x="2063" y="2427"/>
                </a:lnTo>
                <a:cubicBezTo>
                  <a:pt x="2055" y="2419"/>
                  <a:pt x="2055" y="2419"/>
                  <a:pt x="2055" y="2419"/>
                </a:cubicBezTo>
                <a:cubicBezTo>
                  <a:pt x="2055" y="2419"/>
                  <a:pt x="2055" y="2419"/>
                  <a:pt x="2055" y="2411"/>
                </a:cubicBezTo>
                <a:cubicBezTo>
                  <a:pt x="2063" y="2403"/>
                  <a:pt x="2063" y="2387"/>
                  <a:pt x="2047" y="2379"/>
                </a:cubicBezTo>
                <a:cubicBezTo>
                  <a:pt x="2032" y="2372"/>
                  <a:pt x="2024" y="2372"/>
                  <a:pt x="2024" y="2372"/>
                </a:cubicBezTo>
                <a:lnTo>
                  <a:pt x="2024" y="2372"/>
                </a:lnTo>
                <a:cubicBezTo>
                  <a:pt x="2016" y="2379"/>
                  <a:pt x="2008" y="2379"/>
                  <a:pt x="2000" y="2387"/>
                </a:cubicBezTo>
                <a:cubicBezTo>
                  <a:pt x="1992" y="2387"/>
                  <a:pt x="1984" y="2387"/>
                  <a:pt x="1976" y="2387"/>
                </a:cubicBezTo>
                <a:cubicBezTo>
                  <a:pt x="1953" y="2387"/>
                  <a:pt x="1929" y="2379"/>
                  <a:pt x="1905" y="2356"/>
                </a:cubicBezTo>
                <a:cubicBezTo>
                  <a:pt x="1897" y="2348"/>
                  <a:pt x="1881" y="2348"/>
                  <a:pt x="1873" y="2348"/>
                </a:cubicBezTo>
                <a:cubicBezTo>
                  <a:pt x="1866" y="2348"/>
                  <a:pt x="1850" y="2348"/>
                  <a:pt x="1850" y="2348"/>
                </a:cubicBezTo>
                <a:cubicBezTo>
                  <a:pt x="1842" y="2348"/>
                  <a:pt x="1842" y="2356"/>
                  <a:pt x="1842" y="2356"/>
                </a:cubicBezTo>
                <a:cubicBezTo>
                  <a:pt x="1834" y="2356"/>
                  <a:pt x="1834" y="2356"/>
                  <a:pt x="1826" y="2363"/>
                </a:cubicBezTo>
                <a:cubicBezTo>
                  <a:pt x="1818" y="2372"/>
                  <a:pt x="1802" y="2379"/>
                  <a:pt x="1786" y="2379"/>
                </a:cubicBezTo>
                <a:cubicBezTo>
                  <a:pt x="1763" y="2379"/>
                  <a:pt x="1755" y="2372"/>
                  <a:pt x="1747" y="2372"/>
                </a:cubicBezTo>
                <a:cubicBezTo>
                  <a:pt x="1739" y="2363"/>
                  <a:pt x="1731" y="2363"/>
                  <a:pt x="1715" y="2356"/>
                </a:cubicBezTo>
                <a:cubicBezTo>
                  <a:pt x="1707" y="2356"/>
                  <a:pt x="1700" y="2356"/>
                  <a:pt x="1700" y="2356"/>
                </a:cubicBezTo>
                <a:cubicBezTo>
                  <a:pt x="1692" y="2356"/>
                  <a:pt x="1684" y="2356"/>
                  <a:pt x="1676" y="2372"/>
                </a:cubicBezTo>
                <a:cubicBezTo>
                  <a:pt x="1676" y="2379"/>
                  <a:pt x="1668" y="2387"/>
                  <a:pt x="1668" y="2395"/>
                </a:cubicBezTo>
                <a:cubicBezTo>
                  <a:pt x="1660" y="2403"/>
                  <a:pt x="1652" y="2403"/>
                  <a:pt x="1652" y="2403"/>
                </a:cubicBezTo>
                <a:cubicBezTo>
                  <a:pt x="1636" y="2403"/>
                  <a:pt x="1636" y="2395"/>
                  <a:pt x="1628" y="2379"/>
                </a:cubicBezTo>
                <a:cubicBezTo>
                  <a:pt x="1628" y="2372"/>
                  <a:pt x="1628" y="2363"/>
                  <a:pt x="1620" y="2363"/>
                </a:cubicBezTo>
                <a:cubicBezTo>
                  <a:pt x="1613" y="2348"/>
                  <a:pt x="1589" y="2277"/>
                  <a:pt x="1589" y="2237"/>
                </a:cubicBezTo>
                <a:cubicBezTo>
                  <a:pt x="1589" y="2198"/>
                  <a:pt x="1581" y="2174"/>
                  <a:pt x="1518" y="2166"/>
                </a:cubicBezTo>
                <a:cubicBezTo>
                  <a:pt x="1502" y="2166"/>
                  <a:pt x="1486" y="2158"/>
                  <a:pt x="1486" y="2150"/>
                </a:cubicBezTo>
                <a:cubicBezTo>
                  <a:pt x="1478" y="2134"/>
                  <a:pt x="1486" y="2126"/>
                  <a:pt x="1486" y="2111"/>
                </a:cubicBezTo>
                <a:cubicBezTo>
                  <a:pt x="1494" y="2103"/>
                  <a:pt x="1494" y="2095"/>
                  <a:pt x="1502" y="2087"/>
                </a:cubicBezTo>
                <a:cubicBezTo>
                  <a:pt x="1510" y="2039"/>
                  <a:pt x="1510" y="2008"/>
                  <a:pt x="1478" y="1968"/>
                </a:cubicBezTo>
                <a:cubicBezTo>
                  <a:pt x="1454" y="1929"/>
                  <a:pt x="1447" y="1905"/>
                  <a:pt x="1431" y="1873"/>
                </a:cubicBezTo>
                <a:lnTo>
                  <a:pt x="1431" y="1866"/>
                </a:lnTo>
                <a:cubicBezTo>
                  <a:pt x="1423" y="1842"/>
                  <a:pt x="1423" y="1818"/>
                  <a:pt x="1431" y="1802"/>
                </a:cubicBezTo>
                <a:cubicBezTo>
                  <a:pt x="1439" y="1786"/>
                  <a:pt x="1439" y="1771"/>
                  <a:pt x="1439" y="1747"/>
                </a:cubicBezTo>
                <a:cubicBezTo>
                  <a:pt x="1439" y="1739"/>
                  <a:pt x="1431" y="1731"/>
                  <a:pt x="1423" y="1731"/>
                </a:cubicBezTo>
                <a:cubicBezTo>
                  <a:pt x="1407" y="1731"/>
                  <a:pt x="1383" y="1747"/>
                  <a:pt x="1367" y="1763"/>
                </a:cubicBezTo>
                <a:cubicBezTo>
                  <a:pt x="1336" y="1786"/>
                  <a:pt x="1320" y="1795"/>
                  <a:pt x="1265" y="1802"/>
                </a:cubicBezTo>
                <a:cubicBezTo>
                  <a:pt x="1249" y="1802"/>
                  <a:pt x="1241" y="1810"/>
                  <a:pt x="1233" y="1810"/>
                </a:cubicBezTo>
                <a:lnTo>
                  <a:pt x="1233" y="1802"/>
                </a:lnTo>
                <a:cubicBezTo>
                  <a:pt x="1225" y="1802"/>
                  <a:pt x="1233" y="1802"/>
                  <a:pt x="1233" y="1795"/>
                </a:cubicBezTo>
                <a:cubicBezTo>
                  <a:pt x="1233" y="1795"/>
                  <a:pt x="1233" y="1795"/>
                  <a:pt x="1233" y="1786"/>
                </a:cubicBezTo>
                <a:cubicBezTo>
                  <a:pt x="1233" y="1786"/>
                  <a:pt x="1233" y="1779"/>
                  <a:pt x="1225" y="1779"/>
                </a:cubicBezTo>
                <a:cubicBezTo>
                  <a:pt x="1217" y="1771"/>
                  <a:pt x="1209" y="1763"/>
                  <a:pt x="1202" y="1763"/>
                </a:cubicBezTo>
                <a:cubicBezTo>
                  <a:pt x="1194" y="1755"/>
                  <a:pt x="1186" y="1755"/>
                  <a:pt x="1194" y="1747"/>
                </a:cubicBezTo>
                <a:cubicBezTo>
                  <a:pt x="1194" y="1739"/>
                  <a:pt x="1194" y="1739"/>
                  <a:pt x="1194" y="1739"/>
                </a:cubicBezTo>
                <a:cubicBezTo>
                  <a:pt x="1194" y="1731"/>
                  <a:pt x="1202" y="1708"/>
                  <a:pt x="1202" y="1676"/>
                </a:cubicBezTo>
                <a:cubicBezTo>
                  <a:pt x="1202" y="1668"/>
                  <a:pt x="1202" y="1660"/>
                  <a:pt x="1209" y="1652"/>
                </a:cubicBezTo>
                <a:cubicBezTo>
                  <a:pt x="1209" y="1644"/>
                  <a:pt x="1225" y="1644"/>
                  <a:pt x="1233" y="1644"/>
                </a:cubicBezTo>
                <a:cubicBezTo>
                  <a:pt x="1233" y="1644"/>
                  <a:pt x="1233" y="1644"/>
                  <a:pt x="1241" y="1644"/>
                </a:cubicBezTo>
                <a:cubicBezTo>
                  <a:pt x="1241" y="1644"/>
                  <a:pt x="1249" y="1644"/>
                  <a:pt x="1257" y="1644"/>
                </a:cubicBezTo>
                <a:cubicBezTo>
                  <a:pt x="1265" y="1628"/>
                  <a:pt x="1265" y="1589"/>
                  <a:pt x="1265" y="1573"/>
                </a:cubicBezTo>
                <a:cubicBezTo>
                  <a:pt x="1257" y="1542"/>
                  <a:pt x="1249" y="1502"/>
                  <a:pt x="1257" y="1462"/>
                </a:cubicBezTo>
                <a:cubicBezTo>
                  <a:pt x="1265" y="1423"/>
                  <a:pt x="1296" y="1391"/>
                  <a:pt x="1312" y="1375"/>
                </a:cubicBezTo>
                <a:cubicBezTo>
                  <a:pt x="1312" y="1368"/>
                  <a:pt x="1312" y="1368"/>
                  <a:pt x="1312" y="1368"/>
                </a:cubicBezTo>
                <a:cubicBezTo>
                  <a:pt x="1328" y="1352"/>
                  <a:pt x="1344" y="1304"/>
                  <a:pt x="1344" y="1257"/>
                </a:cubicBezTo>
                <a:cubicBezTo>
                  <a:pt x="1336" y="1249"/>
                  <a:pt x="1336" y="1241"/>
                  <a:pt x="1336" y="1241"/>
                </a:cubicBezTo>
                <a:cubicBezTo>
                  <a:pt x="1328" y="1241"/>
                  <a:pt x="1328" y="1241"/>
                  <a:pt x="1320" y="1249"/>
                </a:cubicBezTo>
                <a:cubicBezTo>
                  <a:pt x="1312" y="1257"/>
                  <a:pt x="1296" y="1257"/>
                  <a:pt x="1289" y="1257"/>
                </a:cubicBezTo>
                <a:cubicBezTo>
                  <a:pt x="1280" y="1257"/>
                  <a:pt x="1280" y="1257"/>
                  <a:pt x="1280" y="1257"/>
                </a:cubicBezTo>
                <a:cubicBezTo>
                  <a:pt x="1257" y="1257"/>
                  <a:pt x="1249" y="1241"/>
                  <a:pt x="1241" y="1225"/>
                </a:cubicBezTo>
                <a:cubicBezTo>
                  <a:pt x="1233" y="1209"/>
                  <a:pt x="1217" y="1186"/>
                  <a:pt x="1194" y="1178"/>
                </a:cubicBezTo>
                <a:cubicBezTo>
                  <a:pt x="1170" y="1154"/>
                  <a:pt x="1170" y="1146"/>
                  <a:pt x="1170" y="1131"/>
                </a:cubicBezTo>
                <a:cubicBezTo>
                  <a:pt x="1178" y="1115"/>
                  <a:pt x="1178" y="1107"/>
                  <a:pt x="1178" y="1091"/>
                </a:cubicBezTo>
                <a:cubicBezTo>
                  <a:pt x="1170" y="1051"/>
                  <a:pt x="1162" y="1051"/>
                  <a:pt x="1138" y="1036"/>
                </a:cubicBezTo>
                <a:cubicBezTo>
                  <a:pt x="1130" y="1028"/>
                  <a:pt x="1130" y="1028"/>
                  <a:pt x="1122" y="1020"/>
                </a:cubicBezTo>
                <a:cubicBezTo>
                  <a:pt x="1091" y="1004"/>
                  <a:pt x="1091" y="980"/>
                  <a:pt x="1099" y="964"/>
                </a:cubicBezTo>
                <a:cubicBezTo>
                  <a:pt x="1099" y="949"/>
                  <a:pt x="1099" y="933"/>
                  <a:pt x="1099" y="925"/>
                </a:cubicBezTo>
                <a:cubicBezTo>
                  <a:pt x="1091" y="901"/>
                  <a:pt x="1083" y="901"/>
                  <a:pt x="1067" y="893"/>
                </a:cubicBezTo>
                <a:cubicBezTo>
                  <a:pt x="1059" y="893"/>
                  <a:pt x="1043" y="885"/>
                  <a:pt x="1036" y="878"/>
                </a:cubicBezTo>
                <a:cubicBezTo>
                  <a:pt x="1027" y="869"/>
                  <a:pt x="1020" y="862"/>
                  <a:pt x="1020" y="854"/>
                </a:cubicBezTo>
                <a:cubicBezTo>
                  <a:pt x="1004" y="846"/>
                  <a:pt x="988" y="830"/>
                  <a:pt x="988" y="806"/>
                </a:cubicBezTo>
                <a:cubicBezTo>
                  <a:pt x="988" y="791"/>
                  <a:pt x="996" y="783"/>
                  <a:pt x="996" y="767"/>
                </a:cubicBezTo>
                <a:cubicBezTo>
                  <a:pt x="1004" y="743"/>
                  <a:pt x="1004" y="727"/>
                  <a:pt x="1004" y="704"/>
                </a:cubicBezTo>
                <a:cubicBezTo>
                  <a:pt x="1004" y="680"/>
                  <a:pt x="980" y="640"/>
                  <a:pt x="956" y="609"/>
                </a:cubicBezTo>
                <a:cubicBezTo>
                  <a:pt x="949" y="585"/>
                  <a:pt x="933" y="569"/>
                  <a:pt x="933" y="553"/>
                </a:cubicBezTo>
                <a:cubicBezTo>
                  <a:pt x="925" y="538"/>
                  <a:pt x="933" y="514"/>
                  <a:pt x="933" y="490"/>
                </a:cubicBezTo>
                <a:cubicBezTo>
                  <a:pt x="941" y="482"/>
                  <a:pt x="941" y="466"/>
                  <a:pt x="941" y="458"/>
                </a:cubicBezTo>
                <a:cubicBezTo>
                  <a:pt x="949" y="427"/>
                  <a:pt x="964" y="340"/>
                  <a:pt x="980" y="300"/>
                </a:cubicBezTo>
                <a:cubicBezTo>
                  <a:pt x="996" y="261"/>
                  <a:pt x="996" y="158"/>
                  <a:pt x="996" y="134"/>
                </a:cubicBezTo>
                <a:cubicBezTo>
                  <a:pt x="996" y="119"/>
                  <a:pt x="1004" y="95"/>
                  <a:pt x="1004" y="71"/>
                </a:cubicBezTo>
                <a:cubicBezTo>
                  <a:pt x="893" y="55"/>
                  <a:pt x="783" y="32"/>
                  <a:pt x="680" y="8"/>
                </a:cubicBezTo>
                <a:cubicBezTo>
                  <a:pt x="656" y="142"/>
                  <a:pt x="577" y="577"/>
                  <a:pt x="569" y="601"/>
                </a:cubicBezTo>
                <a:cubicBezTo>
                  <a:pt x="561" y="609"/>
                  <a:pt x="553" y="648"/>
                  <a:pt x="545" y="711"/>
                </a:cubicBezTo>
                <a:cubicBezTo>
                  <a:pt x="514" y="838"/>
                  <a:pt x="474" y="1044"/>
                  <a:pt x="458" y="1059"/>
                </a:cubicBezTo>
                <a:cubicBezTo>
                  <a:pt x="443" y="1091"/>
                  <a:pt x="443" y="1233"/>
                  <a:pt x="450" y="1257"/>
                </a:cubicBezTo>
                <a:cubicBezTo>
                  <a:pt x="458" y="1273"/>
                  <a:pt x="458" y="1296"/>
                  <a:pt x="450" y="1320"/>
                </a:cubicBezTo>
                <a:cubicBezTo>
                  <a:pt x="450" y="1328"/>
                  <a:pt x="443" y="1336"/>
                  <a:pt x="443" y="1336"/>
                </a:cubicBezTo>
                <a:cubicBezTo>
                  <a:pt x="443" y="1360"/>
                  <a:pt x="450" y="1462"/>
                  <a:pt x="490" y="1494"/>
                </a:cubicBezTo>
                <a:cubicBezTo>
                  <a:pt x="522" y="1518"/>
                  <a:pt x="545" y="1573"/>
                  <a:pt x="545" y="1605"/>
                </a:cubicBezTo>
                <a:cubicBezTo>
                  <a:pt x="545" y="1621"/>
                  <a:pt x="537" y="1628"/>
                  <a:pt x="537" y="1636"/>
                </a:cubicBezTo>
                <a:cubicBezTo>
                  <a:pt x="514" y="1652"/>
                  <a:pt x="450" y="1739"/>
                  <a:pt x="450" y="1755"/>
                </a:cubicBezTo>
                <a:cubicBezTo>
                  <a:pt x="450" y="1771"/>
                  <a:pt x="435" y="1786"/>
                  <a:pt x="411" y="1810"/>
                </a:cubicBezTo>
                <a:cubicBezTo>
                  <a:pt x="403" y="1818"/>
                  <a:pt x="387" y="1826"/>
                  <a:pt x="379" y="1834"/>
                </a:cubicBezTo>
                <a:cubicBezTo>
                  <a:pt x="356" y="1858"/>
                  <a:pt x="363" y="1881"/>
                  <a:pt x="363" y="1889"/>
                </a:cubicBezTo>
                <a:cubicBezTo>
                  <a:pt x="363" y="1897"/>
                  <a:pt x="363" y="1897"/>
                  <a:pt x="363" y="1897"/>
                </a:cubicBezTo>
                <a:cubicBezTo>
                  <a:pt x="363" y="1897"/>
                  <a:pt x="356" y="1913"/>
                  <a:pt x="308" y="1952"/>
                </a:cubicBezTo>
                <a:cubicBezTo>
                  <a:pt x="261" y="1992"/>
                  <a:pt x="182" y="2063"/>
                  <a:pt x="190" y="2087"/>
                </a:cubicBezTo>
                <a:cubicBezTo>
                  <a:pt x="190" y="2095"/>
                  <a:pt x="190" y="2103"/>
                  <a:pt x="190" y="2111"/>
                </a:cubicBezTo>
                <a:cubicBezTo>
                  <a:pt x="190" y="2142"/>
                  <a:pt x="190" y="2166"/>
                  <a:pt x="237" y="2190"/>
                </a:cubicBezTo>
                <a:cubicBezTo>
                  <a:pt x="253" y="2198"/>
                  <a:pt x="261" y="2206"/>
                  <a:pt x="269" y="2221"/>
                </a:cubicBezTo>
                <a:cubicBezTo>
                  <a:pt x="277" y="2245"/>
                  <a:pt x="253" y="2269"/>
                  <a:pt x="245" y="2285"/>
                </a:cubicBezTo>
                <a:lnTo>
                  <a:pt x="245" y="2285"/>
                </a:lnTo>
                <a:cubicBezTo>
                  <a:pt x="237" y="2292"/>
                  <a:pt x="237" y="2300"/>
                  <a:pt x="237" y="2316"/>
                </a:cubicBezTo>
                <a:cubicBezTo>
                  <a:pt x="237" y="2324"/>
                  <a:pt x="245" y="2332"/>
                  <a:pt x="237" y="2348"/>
                </a:cubicBezTo>
                <a:cubicBezTo>
                  <a:pt x="229" y="2356"/>
                  <a:pt x="229" y="2356"/>
                  <a:pt x="229" y="2356"/>
                </a:cubicBezTo>
                <a:cubicBezTo>
                  <a:pt x="213" y="2379"/>
                  <a:pt x="190" y="2427"/>
                  <a:pt x="190" y="2443"/>
                </a:cubicBezTo>
                <a:cubicBezTo>
                  <a:pt x="190" y="2459"/>
                  <a:pt x="55" y="3043"/>
                  <a:pt x="8" y="3225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8" name="Freeform 263"/>
          <p:cNvSpPr>
            <a:spLocks noChangeArrowheads="1"/>
          </p:cNvSpPr>
          <p:nvPr/>
        </p:nvSpPr>
        <p:spPr bwMode="auto">
          <a:xfrm>
            <a:off x="1616329" y="1333483"/>
            <a:ext cx="757741" cy="475747"/>
          </a:xfrm>
          <a:custGeom>
            <a:avLst/>
            <a:gdLst>
              <a:gd name="T0" fmla="*/ 87 w 3843"/>
              <a:gd name="T1" fmla="*/ 0 h 2412"/>
              <a:gd name="T2" fmla="*/ 87 w 3843"/>
              <a:gd name="T3" fmla="*/ 0 h 2412"/>
              <a:gd name="T4" fmla="*/ 79 w 3843"/>
              <a:gd name="T5" fmla="*/ 63 h 2412"/>
              <a:gd name="T6" fmla="*/ 55 w 3843"/>
              <a:gd name="T7" fmla="*/ 229 h 2412"/>
              <a:gd name="T8" fmla="*/ 24 w 3843"/>
              <a:gd name="T9" fmla="*/ 387 h 2412"/>
              <a:gd name="T10" fmla="*/ 8 w 3843"/>
              <a:gd name="T11" fmla="*/ 482 h 2412"/>
              <a:gd name="T12" fmla="*/ 87 w 3843"/>
              <a:gd name="T13" fmla="*/ 633 h 2412"/>
              <a:gd name="T14" fmla="*/ 63 w 3843"/>
              <a:gd name="T15" fmla="*/ 735 h 2412"/>
              <a:gd name="T16" fmla="*/ 118 w 3843"/>
              <a:gd name="T17" fmla="*/ 807 h 2412"/>
              <a:gd name="T18" fmla="*/ 174 w 3843"/>
              <a:gd name="T19" fmla="*/ 854 h 2412"/>
              <a:gd name="T20" fmla="*/ 197 w 3843"/>
              <a:gd name="T21" fmla="*/ 949 h 2412"/>
              <a:gd name="T22" fmla="*/ 253 w 3843"/>
              <a:gd name="T23" fmla="*/ 1020 h 2412"/>
              <a:gd name="T24" fmla="*/ 277 w 3843"/>
              <a:gd name="T25" fmla="*/ 1099 h 2412"/>
              <a:gd name="T26" fmla="*/ 355 w 3843"/>
              <a:gd name="T27" fmla="*/ 1186 h 2412"/>
              <a:gd name="T28" fmla="*/ 419 w 3843"/>
              <a:gd name="T29" fmla="*/ 1186 h 2412"/>
              <a:gd name="T30" fmla="*/ 387 w 3843"/>
              <a:gd name="T31" fmla="*/ 1304 h 2412"/>
              <a:gd name="T32" fmla="*/ 340 w 3843"/>
              <a:gd name="T33" fmla="*/ 1391 h 2412"/>
              <a:gd name="T34" fmla="*/ 340 w 3843"/>
              <a:gd name="T35" fmla="*/ 1502 h 2412"/>
              <a:gd name="T36" fmla="*/ 324 w 3843"/>
              <a:gd name="T37" fmla="*/ 1581 h 2412"/>
              <a:gd name="T38" fmla="*/ 277 w 3843"/>
              <a:gd name="T39" fmla="*/ 1605 h 2412"/>
              <a:gd name="T40" fmla="*/ 269 w 3843"/>
              <a:gd name="T41" fmla="*/ 1676 h 2412"/>
              <a:gd name="T42" fmla="*/ 308 w 3843"/>
              <a:gd name="T43" fmla="*/ 1708 h 2412"/>
              <a:gd name="T44" fmla="*/ 340 w 3843"/>
              <a:gd name="T45" fmla="*/ 1731 h 2412"/>
              <a:gd name="T46" fmla="*/ 435 w 3843"/>
              <a:gd name="T47" fmla="*/ 1684 h 2412"/>
              <a:gd name="T48" fmla="*/ 522 w 3843"/>
              <a:gd name="T49" fmla="*/ 1676 h 2412"/>
              <a:gd name="T50" fmla="*/ 506 w 3843"/>
              <a:gd name="T51" fmla="*/ 1787 h 2412"/>
              <a:gd name="T52" fmla="*/ 561 w 3843"/>
              <a:gd name="T53" fmla="*/ 1897 h 2412"/>
              <a:gd name="T54" fmla="*/ 577 w 3843"/>
              <a:gd name="T55" fmla="*/ 2016 h 2412"/>
              <a:gd name="T56" fmla="*/ 601 w 3843"/>
              <a:gd name="T57" fmla="*/ 2095 h 2412"/>
              <a:gd name="T58" fmla="*/ 672 w 3843"/>
              <a:gd name="T59" fmla="*/ 2166 h 2412"/>
              <a:gd name="T60" fmla="*/ 703 w 3843"/>
              <a:gd name="T61" fmla="*/ 2292 h 2412"/>
              <a:gd name="T62" fmla="*/ 735 w 3843"/>
              <a:gd name="T63" fmla="*/ 2324 h 2412"/>
              <a:gd name="T64" fmla="*/ 790 w 3843"/>
              <a:gd name="T65" fmla="*/ 2285 h 2412"/>
              <a:gd name="T66" fmla="*/ 861 w 3843"/>
              <a:gd name="T67" fmla="*/ 2308 h 2412"/>
              <a:gd name="T68" fmla="*/ 917 w 3843"/>
              <a:gd name="T69" fmla="*/ 2277 h 2412"/>
              <a:gd name="T70" fmla="*/ 980 w 3843"/>
              <a:gd name="T71" fmla="*/ 2285 h 2412"/>
              <a:gd name="T72" fmla="*/ 1075 w 3843"/>
              <a:gd name="T73" fmla="*/ 2308 h 2412"/>
              <a:gd name="T74" fmla="*/ 1122 w 3843"/>
              <a:gd name="T75" fmla="*/ 2308 h 2412"/>
              <a:gd name="T76" fmla="*/ 1162 w 3843"/>
              <a:gd name="T77" fmla="*/ 2332 h 2412"/>
              <a:gd name="T78" fmla="*/ 1225 w 3843"/>
              <a:gd name="T79" fmla="*/ 2229 h 2412"/>
              <a:gd name="T80" fmla="*/ 1296 w 3843"/>
              <a:gd name="T81" fmla="*/ 2301 h 2412"/>
              <a:gd name="T82" fmla="*/ 1336 w 3843"/>
              <a:gd name="T83" fmla="*/ 2364 h 2412"/>
              <a:gd name="T84" fmla="*/ 1367 w 3843"/>
              <a:gd name="T85" fmla="*/ 2182 h 2412"/>
              <a:gd name="T86" fmla="*/ 1391 w 3843"/>
              <a:gd name="T87" fmla="*/ 2135 h 2412"/>
              <a:gd name="T88" fmla="*/ 3700 w 3843"/>
              <a:gd name="T89" fmla="*/ 2380 h 2412"/>
              <a:gd name="T90" fmla="*/ 3842 w 3843"/>
              <a:gd name="T91" fmla="*/ 522 h 2412"/>
              <a:gd name="T92" fmla="*/ 87 w 3843"/>
              <a:gd name="T93" fmla="*/ 0 h 2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843" h="2412">
                <a:moveTo>
                  <a:pt x="87" y="0"/>
                </a:moveTo>
                <a:lnTo>
                  <a:pt x="87" y="0"/>
                </a:lnTo>
                <a:cubicBezTo>
                  <a:pt x="79" y="16"/>
                  <a:pt x="79" y="48"/>
                  <a:pt x="79" y="63"/>
                </a:cubicBezTo>
                <a:cubicBezTo>
                  <a:pt x="79" y="95"/>
                  <a:pt x="71" y="190"/>
                  <a:pt x="55" y="229"/>
                </a:cubicBezTo>
                <a:cubicBezTo>
                  <a:pt x="47" y="269"/>
                  <a:pt x="24" y="356"/>
                  <a:pt x="24" y="387"/>
                </a:cubicBezTo>
                <a:cubicBezTo>
                  <a:pt x="16" y="419"/>
                  <a:pt x="0" y="451"/>
                  <a:pt x="8" y="482"/>
                </a:cubicBezTo>
                <a:cubicBezTo>
                  <a:pt x="24" y="514"/>
                  <a:pt x="79" y="593"/>
                  <a:pt x="87" y="633"/>
                </a:cubicBezTo>
                <a:cubicBezTo>
                  <a:pt x="87" y="672"/>
                  <a:pt x="63" y="704"/>
                  <a:pt x="63" y="735"/>
                </a:cubicBezTo>
                <a:cubicBezTo>
                  <a:pt x="63" y="775"/>
                  <a:pt x="95" y="775"/>
                  <a:pt x="118" y="807"/>
                </a:cubicBezTo>
                <a:cubicBezTo>
                  <a:pt x="134" y="830"/>
                  <a:pt x="166" y="814"/>
                  <a:pt x="174" y="854"/>
                </a:cubicBezTo>
                <a:cubicBezTo>
                  <a:pt x="182" y="893"/>
                  <a:pt x="158" y="925"/>
                  <a:pt x="197" y="949"/>
                </a:cubicBezTo>
                <a:cubicBezTo>
                  <a:pt x="237" y="973"/>
                  <a:pt x="245" y="973"/>
                  <a:pt x="253" y="1020"/>
                </a:cubicBezTo>
                <a:cubicBezTo>
                  <a:pt x="261" y="1067"/>
                  <a:pt x="229" y="1067"/>
                  <a:pt x="277" y="1099"/>
                </a:cubicBezTo>
                <a:cubicBezTo>
                  <a:pt x="316" y="1131"/>
                  <a:pt x="316" y="1178"/>
                  <a:pt x="355" y="1186"/>
                </a:cubicBezTo>
                <a:cubicBezTo>
                  <a:pt x="387" y="1194"/>
                  <a:pt x="411" y="1138"/>
                  <a:pt x="419" y="1186"/>
                </a:cubicBezTo>
                <a:cubicBezTo>
                  <a:pt x="427" y="1233"/>
                  <a:pt x="403" y="1281"/>
                  <a:pt x="387" y="1304"/>
                </a:cubicBezTo>
                <a:cubicBezTo>
                  <a:pt x="379" y="1320"/>
                  <a:pt x="348" y="1352"/>
                  <a:pt x="340" y="1391"/>
                </a:cubicBezTo>
                <a:cubicBezTo>
                  <a:pt x="324" y="1439"/>
                  <a:pt x="340" y="1478"/>
                  <a:pt x="340" y="1502"/>
                </a:cubicBezTo>
                <a:cubicBezTo>
                  <a:pt x="348" y="1518"/>
                  <a:pt x="340" y="1581"/>
                  <a:pt x="324" y="1581"/>
                </a:cubicBezTo>
                <a:cubicBezTo>
                  <a:pt x="300" y="1581"/>
                  <a:pt x="277" y="1573"/>
                  <a:pt x="277" y="1605"/>
                </a:cubicBezTo>
                <a:cubicBezTo>
                  <a:pt x="284" y="1637"/>
                  <a:pt x="277" y="1660"/>
                  <a:pt x="269" y="1676"/>
                </a:cubicBezTo>
                <a:cubicBezTo>
                  <a:pt x="261" y="1684"/>
                  <a:pt x="277" y="1684"/>
                  <a:pt x="308" y="1708"/>
                </a:cubicBezTo>
                <a:cubicBezTo>
                  <a:pt x="340" y="1731"/>
                  <a:pt x="277" y="1739"/>
                  <a:pt x="340" y="1731"/>
                </a:cubicBezTo>
                <a:cubicBezTo>
                  <a:pt x="395" y="1715"/>
                  <a:pt x="411" y="1715"/>
                  <a:pt x="435" y="1684"/>
                </a:cubicBezTo>
                <a:cubicBezTo>
                  <a:pt x="466" y="1660"/>
                  <a:pt x="514" y="1637"/>
                  <a:pt x="522" y="1676"/>
                </a:cubicBezTo>
                <a:cubicBezTo>
                  <a:pt x="522" y="1724"/>
                  <a:pt x="490" y="1755"/>
                  <a:pt x="506" y="1787"/>
                </a:cubicBezTo>
                <a:cubicBezTo>
                  <a:pt x="522" y="1826"/>
                  <a:pt x="529" y="1858"/>
                  <a:pt x="561" y="1897"/>
                </a:cubicBezTo>
                <a:cubicBezTo>
                  <a:pt x="585" y="1937"/>
                  <a:pt x="593" y="1968"/>
                  <a:pt x="577" y="2016"/>
                </a:cubicBezTo>
                <a:cubicBezTo>
                  <a:pt x="561" y="2063"/>
                  <a:pt x="537" y="2079"/>
                  <a:pt x="601" y="2095"/>
                </a:cubicBezTo>
                <a:cubicBezTo>
                  <a:pt x="656" y="2103"/>
                  <a:pt x="672" y="2127"/>
                  <a:pt x="672" y="2166"/>
                </a:cubicBezTo>
                <a:cubicBezTo>
                  <a:pt x="672" y="2206"/>
                  <a:pt x="688" y="2269"/>
                  <a:pt x="703" y="2292"/>
                </a:cubicBezTo>
                <a:cubicBezTo>
                  <a:pt x="711" y="2308"/>
                  <a:pt x="711" y="2348"/>
                  <a:pt x="735" y="2324"/>
                </a:cubicBezTo>
                <a:cubicBezTo>
                  <a:pt x="759" y="2292"/>
                  <a:pt x="759" y="2269"/>
                  <a:pt x="790" y="2285"/>
                </a:cubicBezTo>
                <a:cubicBezTo>
                  <a:pt x="822" y="2292"/>
                  <a:pt x="830" y="2301"/>
                  <a:pt x="861" y="2308"/>
                </a:cubicBezTo>
                <a:cubicBezTo>
                  <a:pt x="885" y="2308"/>
                  <a:pt x="901" y="2285"/>
                  <a:pt x="917" y="2277"/>
                </a:cubicBezTo>
                <a:cubicBezTo>
                  <a:pt x="933" y="2269"/>
                  <a:pt x="948" y="2261"/>
                  <a:pt x="980" y="2285"/>
                </a:cubicBezTo>
                <a:cubicBezTo>
                  <a:pt x="1012" y="2308"/>
                  <a:pt x="1035" y="2316"/>
                  <a:pt x="1075" y="2308"/>
                </a:cubicBezTo>
                <a:cubicBezTo>
                  <a:pt x="1107" y="2301"/>
                  <a:pt x="1083" y="2285"/>
                  <a:pt x="1122" y="2308"/>
                </a:cubicBezTo>
                <a:cubicBezTo>
                  <a:pt x="1162" y="2332"/>
                  <a:pt x="1114" y="2372"/>
                  <a:pt x="1162" y="2332"/>
                </a:cubicBezTo>
                <a:cubicBezTo>
                  <a:pt x="1209" y="2285"/>
                  <a:pt x="1194" y="2214"/>
                  <a:pt x="1225" y="2229"/>
                </a:cubicBezTo>
                <a:cubicBezTo>
                  <a:pt x="1257" y="2253"/>
                  <a:pt x="1288" y="2253"/>
                  <a:pt x="1296" y="2301"/>
                </a:cubicBezTo>
                <a:cubicBezTo>
                  <a:pt x="1304" y="2332"/>
                  <a:pt x="1312" y="2348"/>
                  <a:pt x="1336" y="2364"/>
                </a:cubicBezTo>
                <a:cubicBezTo>
                  <a:pt x="1367" y="2182"/>
                  <a:pt x="1367" y="2182"/>
                  <a:pt x="1367" y="2182"/>
                </a:cubicBezTo>
                <a:cubicBezTo>
                  <a:pt x="1367" y="2182"/>
                  <a:pt x="1367" y="2135"/>
                  <a:pt x="1391" y="2135"/>
                </a:cubicBezTo>
                <a:cubicBezTo>
                  <a:pt x="1415" y="2135"/>
                  <a:pt x="3486" y="2411"/>
                  <a:pt x="3700" y="2380"/>
                </a:cubicBezTo>
                <a:cubicBezTo>
                  <a:pt x="3842" y="522"/>
                  <a:pt x="3842" y="522"/>
                  <a:pt x="3842" y="522"/>
                </a:cubicBezTo>
                <a:cubicBezTo>
                  <a:pt x="2443" y="419"/>
                  <a:pt x="1122" y="206"/>
                  <a:pt x="87" y="0"/>
                </a:cubicBezTo>
              </a:path>
            </a:pathLst>
          </a:custGeom>
          <a:solidFill>
            <a:schemeClr val="accent3"/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" name="Freeform 264"/>
          <p:cNvSpPr>
            <a:spLocks noChangeArrowheads="1"/>
          </p:cNvSpPr>
          <p:nvPr/>
        </p:nvSpPr>
        <p:spPr bwMode="auto">
          <a:xfrm>
            <a:off x="1616329" y="1331743"/>
            <a:ext cx="759481" cy="473138"/>
          </a:xfrm>
          <a:custGeom>
            <a:avLst/>
            <a:gdLst>
              <a:gd name="T0" fmla="*/ 3644 w 3851"/>
              <a:gd name="T1" fmla="*/ 2396 h 2397"/>
              <a:gd name="T2" fmla="*/ 1367 w 3851"/>
              <a:gd name="T3" fmla="*/ 2190 h 2397"/>
              <a:gd name="T4" fmla="*/ 1288 w 3851"/>
              <a:gd name="T5" fmla="*/ 2309 h 2397"/>
              <a:gd name="T6" fmla="*/ 1217 w 3851"/>
              <a:gd name="T7" fmla="*/ 2245 h 2397"/>
              <a:gd name="T8" fmla="*/ 1138 w 3851"/>
              <a:gd name="T9" fmla="*/ 2364 h 2397"/>
              <a:gd name="T10" fmla="*/ 1130 w 3851"/>
              <a:gd name="T11" fmla="*/ 2348 h 2397"/>
              <a:gd name="T12" fmla="*/ 1099 w 3851"/>
              <a:gd name="T13" fmla="*/ 2309 h 2397"/>
              <a:gd name="T14" fmla="*/ 980 w 3851"/>
              <a:gd name="T15" fmla="*/ 2293 h 2397"/>
              <a:gd name="T16" fmla="*/ 917 w 3851"/>
              <a:gd name="T17" fmla="*/ 2293 h 2397"/>
              <a:gd name="T18" fmla="*/ 822 w 3851"/>
              <a:gd name="T19" fmla="*/ 2309 h 2397"/>
              <a:gd name="T20" fmla="*/ 751 w 3851"/>
              <a:gd name="T21" fmla="*/ 2309 h 2397"/>
              <a:gd name="T22" fmla="*/ 703 w 3851"/>
              <a:gd name="T23" fmla="*/ 2316 h 2397"/>
              <a:gd name="T24" fmla="*/ 593 w 3851"/>
              <a:gd name="T25" fmla="*/ 2103 h 2397"/>
              <a:gd name="T26" fmla="*/ 577 w 3851"/>
              <a:gd name="T27" fmla="*/ 2024 h 2397"/>
              <a:gd name="T28" fmla="*/ 506 w 3851"/>
              <a:gd name="T29" fmla="*/ 1803 h 2397"/>
              <a:gd name="T30" fmla="*/ 498 w 3851"/>
              <a:gd name="T31" fmla="*/ 1668 h 2397"/>
              <a:gd name="T32" fmla="*/ 308 w 3851"/>
              <a:gd name="T33" fmla="*/ 1747 h 2397"/>
              <a:gd name="T34" fmla="*/ 308 w 3851"/>
              <a:gd name="T35" fmla="*/ 1723 h 2397"/>
              <a:gd name="T36" fmla="*/ 269 w 3851"/>
              <a:gd name="T37" fmla="*/ 1684 h 2397"/>
              <a:gd name="T38" fmla="*/ 284 w 3851"/>
              <a:gd name="T39" fmla="*/ 1589 h 2397"/>
              <a:gd name="T40" fmla="*/ 332 w 3851"/>
              <a:gd name="T41" fmla="*/ 1581 h 2397"/>
              <a:gd name="T42" fmla="*/ 387 w 3851"/>
              <a:gd name="T43" fmla="*/ 1312 h 2397"/>
              <a:gd name="T44" fmla="*/ 411 w 3851"/>
              <a:gd name="T45" fmla="*/ 1178 h 2397"/>
              <a:gd name="T46" fmla="*/ 355 w 3851"/>
              <a:gd name="T47" fmla="*/ 1194 h 2397"/>
              <a:gd name="T48" fmla="*/ 245 w 3851"/>
              <a:gd name="T49" fmla="*/ 1068 h 2397"/>
              <a:gd name="T50" fmla="*/ 197 w 3851"/>
              <a:gd name="T51" fmla="*/ 957 h 2397"/>
              <a:gd name="T52" fmla="*/ 142 w 3851"/>
              <a:gd name="T53" fmla="*/ 830 h 2397"/>
              <a:gd name="T54" fmla="*/ 63 w 3851"/>
              <a:gd name="T55" fmla="*/ 743 h 2397"/>
              <a:gd name="T56" fmla="*/ 31 w 3851"/>
              <a:gd name="T57" fmla="*/ 546 h 2397"/>
              <a:gd name="T58" fmla="*/ 16 w 3851"/>
              <a:gd name="T59" fmla="*/ 395 h 2397"/>
              <a:gd name="T60" fmla="*/ 79 w 3851"/>
              <a:gd name="T61" fmla="*/ 8 h 2397"/>
              <a:gd name="T62" fmla="*/ 3842 w 3851"/>
              <a:gd name="T63" fmla="*/ 530 h 2397"/>
              <a:gd name="T64" fmla="*/ 3700 w 3851"/>
              <a:gd name="T65" fmla="*/ 2388 h 2397"/>
              <a:gd name="T66" fmla="*/ 1391 w 3851"/>
              <a:gd name="T67" fmla="*/ 2143 h 2397"/>
              <a:gd name="T68" fmla="*/ 3700 w 3851"/>
              <a:gd name="T69" fmla="*/ 2380 h 2397"/>
              <a:gd name="T70" fmla="*/ 79 w 3851"/>
              <a:gd name="T71" fmla="*/ 71 h 2397"/>
              <a:gd name="T72" fmla="*/ 16 w 3851"/>
              <a:gd name="T73" fmla="*/ 427 h 2397"/>
              <a:gd name="T74" fmla="*/ 87 w 3851"/>
              <a:gd name="T75" fmla="*/ 641 h 2397"/>
              <a:gd name="T76" fmla="*/ 95 w 3851"/>
              <a:gd name="T77" fmla="*/ 791 h 2397"/>
              <a:gd name="T78" fmla="*/ 182 w 3851"/>
              <a:gd name="T79" fmla="*/ 862 h 2397"/>
              <a:gd name="T80" fmla="*/ 221 w 3851"/>
              <a:gd name="T81" fmla="*/ 965 h 2397"/>
              <a:gd name="T82" fmla="*/ 277 w 3851"/>
              <a:gd name="T83" fmla="*/ 1107 h 2397"/>
              <a:gd name="T84" fmla="*/ 364 w 3851"/>
              <a:gd name="T85" fmla="*/ 1194 h 2397"/>
              <a:gd name="T86" fmla="*/ 419 w 3851"/>
              <a:gd name="T87" fmla="*/ 1194 h 2397"/>
              <a:gd name="T88" fmla="*/ 340 w 3851"/>
              <a:gd name="T89" fmla="*/ 1399 h 2397"/>
              <a:gd name="T90" fmla="*/ 324 w 3851"/>
              <a:gd name="T91" fmla="*/ 1589 h 2397"/>
              <a:gd name="T92" fmla="*/ 284 w 3851"/>
              <a:gd name="T93" fmla="*/ 1597 h 2397"/>
              <a:gd name="T94" fmla="*/ 269 w 3851"/>
              <a:gd name="T95" fmla="*/ 1684 h 2397"/>
              <a:gd name="T96" fmla="*/ 316 w 3851"/>
              <a:gd name="T97" fmla="*/ 1723 h 2397"/>
              <a:gd name="T98" fmla="*/ 435 w 3851"/>
              <a:gd name="T99" fmla="*/ 1692 h 2397"/>
              <a:gd name="T100" fmla="*/ 514 w 3851"/>
              <a:gd name="T101" fmla="*/ 1739 h 2397"/>
              <a:gd name="T102" fmla="*/ 561 w 3851"/>
              <a:gd name="T103" fmla="*/ 1898 h 2397"/>
              <a:gd name="T104" fmla="*/ 561 w 3851"/>
              <a:gd name="T105" fmla="*/ 2079 h 2397"/>
              <a:gd name="T106" fmla="*/ 703 w 3851"/>
              <a:gd name="T107" fmla="*/ 2293 h 2397"/>
              <a:gd name="T108" fmla="*/ 735 w 3851"/>
              <a:gd name="T109" fmla="*/ 2324 h 2397"/>
              <a:gd name="T110" fmla="*/ 822 w 3851"/>
              <a:gd name="T111" fmla="*/ 2300 h 2397"/>
              <a:gd name="T112" fmla="*/ 917 w 3851"/>
              <a:gd name="T113" fmla="*/ 2285 h 2397"/>
              <a:gd name="T114" fmla="*/ 988 w 3851"/>
              <a:gd name="T115" fmla="*/ 2293 h 2397"/>
              <a:gd name="T116" fmla="*/ 1091 w 3851"/>
              <a:gd name="T117" fmla="*/ 2309 h 2397"/>
              <a:gd name="T118" fmla="*/ 1138 w 3851"/>
              <a:gd name="T119" fmla="*/ 2348 h 2397"/>
              <a:gd name="T120" fmla="*/ 1217 w 3851"/>
              <a:gd name="T121" fmla="*/ 2237 h 2397"/>
              <a:gd name="T122" fmla="*/ 1296 w 3851"/>
              <a:gd name="T123" fmla="*/ 2309 h 2397"/>
              <a:gd name="T124" fmla="*/ 1391 w 3851"/>
              <a:gd name="T125" fmla="*/ 2143 h 2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51" h="2397">
                <a:moveTo>
                  <a:pt x="3644" y="2396"/>
                </a:moveTo>
                <a:lnTo>
                  <a:pt x="3644" y="2396"/>
                </a:lnTo>
                <a:lnTo>
                  <a:pt x="3644" y="2396"/>
                </a:lnTo>
                <a:cubicBezTo>
                  <a:pt x="3328" y="2396"/>
                  <a:pt x="2047" y="2229"/>
                  <a:pt x="1565" y="2166"/>
                </a:cubicBezTo>
                <a:cubicBezTo>
                  <a:pt x="1462" y="2158"/>
                  <a:pt x="1391" y="2150"/>
                  <a:pt x="1391" y="2150"/>
                </a:cubicBezTo>
                <a:cubicBezTo>
                  <a:pt x="1375" y="2150"/>
                  <a:pt x="1367" y="2182"/>
                  <a:pt x="1367" y="2190"/>
                </a:cubicBezTo>
                <a:cubicBezTo>
                  <a:pt x="1336" y="2372"/>
                  <a:pt x="1336" y="2372"/>
                  <a:pt x="1336" y="2372"/>
                </a:cubicBezTo>
                <a:lnTo>
                  <a:pt x="1336" y="2372"/>
                </a:lnTo>
                <a:cubicBezTo>
                  <a:pt x="1312" y="2364"/>
                  <a:pt x="1296" y="2340"/>
                  <a:pt x="1288" y="2309"/>
                </a:cubicBezTo>
                <a:cubicBezTo>
                  <a:pt x="1288" y="2277"/>
                  <a:pt x="1265" y="2261"/>
                  <a:pt x="1241" y="2253"/>
                </a:cubicBezTo>
                <a:cubicBezTo>
                  <a:pt x="1233" y="2253"/>
                  <a:pt x="1233" y="2245"/>
                  <a:pt x="1225" y="2245"/>
                </a:cubicBezTo>
                <a:lnTo>
                  <a:pt x="1217" y="2245"/>
                </a:lnTo>
                <a:cubicBezTo>
                  <a:pt x="1209" y="2245"/>
                  <a:pt x="1209" y="2253"/>
                  <a:pt x="1201" y="2269"/>
                </a:cubicBezTo>
                <a:cubicBezTo>
                  <a:pt x="1194" y="2293"/>
                  <a:pt x="1186" y="2316"/>
                  <a:pt x="1162" y="2340"/>
                </a:cubicBezTo>
                <a:cubicBezTo>
                  <a:pt x="1146" y="2356"/>
                  <a:pt x="1138" y="2364"/>
                  <a:pt x="1138" y="2364"/>
                </a:cubicBezTo>
                <a:lnTo>
                  <a:pt x="1138" y="2364"/>
                </a:lnTo>
                <a:cubicBezTo>
                  <a:pt x="1130" y="2356"/>
                  <a:pt x="1130" y="2356"/>
                  <a:pt x="1130" y="2356"/>
                </a:cubicBezTo>
                <a:cubicBezTo>
                  <a:pt x="1130" y="2356"/>
                  <a:pt x="1130" y="2356"/>
                  <a:pt x="1130" y="2348"/>
                </a:cubicBezTo>
                <a:cubicBezTo>
                  <a:pt x="1138" y="2340"/>
                  <a:pt x="1138" y="2324"/>
                  <a:pt x="1122" y="2316"/>
                </a:cubicBezTo>
                <a:cubicBezTo>
                  <a:pt x="1107" y="2309"/>
                  <a:pt x="1099" y="2309"/>
                  <a:pt x="1099" y="2309"/>
                </a:cubicBezTo>
                <a:lnTo>
                  <a:pt x="1099" y="2309"/>
                </a:lnTo>
                <a:cubicBezTo>
                  <a:pt x="1091" y="2316"/>
                  <a:pt x="1083" y="2316"/>
                  <a:pt x="1075" y="2324"/>
                </a:cubicBezTo>
                <a:cubicBezTo>
                  <a:pt x="1067" y="2324"/>
                  <a:pt x="1059" y="2324"/>
                  <a:pt x="1051" y="2324"/>
                </a:cubicBezTo>
                <a:cubicBezTo>
                  <a:pt x="1028" y="2324"/>
                  <a:pt x="1004" y="2316"/>
                  <a:pt x="980" y="2293"/>
                </a:cubicBezTo>
                <a:cubicBezTo>
                  <a:pt x="972" y="2285"/>
                  <a:pt x="956" y="2285"/>
                  <a:pt x="948" y="2285"/>
                </a:cubicBezTo>
                <a:cubicBezTo>
                  <a:pt x="941" y="2285"/>
                  <a:pt x="925" y="2285"/>
                  <a:pt x="925" y="2285"/>
                </a:cubicBezTo>
                <a:cubicBezTo>
                  <a:pt x="917" y="2285"/>
                  <a:pt x="917" y="2293"/>
                  <a:pt x="917" y="2293"/>
                </a:cubicBezTo>
                <a:cubicBezTo>
                  <a:pt x="909" y="2293"/>
                  <a:pt x="909" y="2293"/>
                  <a:pt x="901" y="2300"/>
                </a:cubicBezTo>
                <a:cubicBezTo>
                  <a:pt x="893" y="2309"/>
                  <a:pt x="877" y="2316"/>
                  <a:pt x="861" y="2316"/>
                </a:cubicBezTo>
                <a:cubicBezTo>
                  <a:pt x="838" y="2316"/>
                  <a:pt x="830" y="2309"/>
                  <a:pt x="822" y="2309"/>
                </a:cubicBezTo>
                <a:cubicBezTo>
                  <a:pt x="814" y="2300"/>
                  <a:pt x="806" y="2300"/>
                  <a:pt x="790" y="2293"/>
                </a:cubicBezTo>
                <a:cubicBezTo>
                  <a:pt x="782" y="2293"/>
                  <a:pt x="775" y="2293"/>
                  <a:pt x="775" y="2293"/>
                </a:cubicBezTo>
                <a:cubicBezTo>
                  <a:pt x="767" y="2293"/>
                  <a:pt x="759" y="2293"/>
                  <a:pt x="751" y="2309"/>
                </a:cubicBezTo>
                <a:cubicBezTo>
                  <a:pt x="751" y="2316"/>
                  <a:pt x="743" y="2324"/>
                  <a:pt x="743" y="2332"/>
                </a:cubicBezTo>
                <a:cubicBezTo>
                  <a:pt x="735" y="2340"/>
                  <a:pt x="727" y="2340"/>
                  <a:pt x="727" y="2340"/>
                </a:cubicBezTo>
                <a:cubicBezTo>
                  <a:pt x="711" y="2340"/>
                  <a:pt x="711" y="2332"/>
                  <a:pt x="703" y="2316"/>
                </a:cubicBezTo>
                <a:cubicBezTo>
                  <a:pt x="703" y="2309"/>
                  <a:pt x="703" y="2300"/>
                  <a:pt x="695" y="2300"/>
                </a:cubicBezTo>
                <a:cubicBezTo>
                  <a:pt x="688" y="2285"/>
                  <a:pt x="664" y="2214"/>
                  <a:pt x="664" y="2174"/>
                </a:cubicBezTo>
                <a:cubicBezTo>
                  <a:pt x="664" y="2135"/>
                  <a:pt x="656" y="2111"/>
                  <a:pt x="593" y="2103"/>
                </a:cubicBezTo>
                <a:cubicBezTo>
                  <a:pt x="577" y="2103"/>
                  <a:pt x="561" y="2095"/>
                  <a:pt x="561" y="2087"/>
                </a:cubicBezTo>
                <a:cubicBezTo>
                  <a:pt x="553" y="2071"/>
                  <a:pt x="561" y="2063"/>
                  <a:pt x="561" y="2048"/>
                </a:cubicBezTo>
                <a:cubicBezTo>
                  <a:pt x="569" y="2040"/>
                  <a:pt x="569" y="2032"/>
                  <a:pt x="577" y="2024"/>
                </a:cubicBezTo>
                <a:cubicBezTo>
                  <a:pt x="585" y="1976"/>
                  <a:pt x="585" y="1945"/>
                  <a:pt x="553" y="1905"/>
                </a:cubicBezTo>
                <a:cubicBezTo>
                  <a:pt x="529" y="1866"/>
                  <a:pt x="522" y="1842"/>
                  <a:pt x="506" y="1810"/>
                </a:cubicBezTo>
                <a:lnTo>
                  <a:pt x="506" y="1803"/>
                </a:lnTo>
                <a:cubicBezTo>
                  <a:pt x="498" y="1779"/>
                  <a:pt x="498" y="1755"/>
                  <a:pt x="506" y="1739"/>
                </a:cubicBezTo>
                <a:cubicBezTo>
                  <a:pt x="514" y="1723"/>
                  <a:pt x="514" y="1708"/>
                  <a:pt x="514" y="1684"/>
                </a:cubicBezTo>
                <a:cubicBezTo>
                  <a:pt x="514" y="1668"/>
                  <a:pt x="506" y="1668"/>
                  <a:pt x="498" y="1668"/>
                </a:cubicBezTo>
                <a:cubicBezTo>
                  <a:pt x="482" y="1668"/>
                  <a:pt x="458" y="1684"/>
                  <a:pt x="442" y="1700"/>
                </a:cubicBezTo>
                <a:cubicBezTo>
                  <a:pt x="411" y="1723"/>
                  <a:pt x="395" y="1732"/>
                  <a:pt x="340" y="1739"/>
                </a:cubicBezTo>
                <a:cubicBezTo>
                  <a:pt x="324" y="1739"/>
                  <a:pt x="316" y="1747"/>
                  <a:pt x="308" y="1747"/>
                </a:cubicBezTo>
                <a:lnTo>
                  <a:pt x="308" y="1739"/>
                </a:lnTo>
                <a:cubicBezTo>
                  <a:pt x="300" y="1739"/>
                  <a:pt x="308" y="1739"/>
                  <a:pt x="308" y="1732"/>
                </a:cubicBezTo>
                <a:cubicBezTo>
                  <a:pt x="308" y="1732"/>
                  <a:pt x="308" y="1732"/>
                  <a:pt x="308" y="1723"/>
                </a:cubicBezTo>
                <a:cubicBezTo>
                  <a:pt x="308" y="1723"/>
                  <a:pt x="308" y="1716"/>
                  <a:pt x="300" y="1716"/>
                </a:cubicBezTo>
                <a:cubicBezTo>
                  <a:pt x="292" y="1708"/>
                  <a:pt x="284" y="1700"/>
                  <a:pt x="277" y="1700"/>
                </a:cubicBezTo>
                <a:cubicBezTo>
                  <a:pt x="269" y="1692"/>
                  <a:pt x="261" y="1692"/>
                  <a:pt x="269" y="1684"/>
                </a:cubicBezTo>
                <a:cubicBezTo>
                  <a:pt x="269" y="1676"/>
                  <a:pt x="269" y="1676"/>
                  <a:pt x="269" y="1676"/>
                </a:cubicBezTo>
                <a:cubicBezTo>
                  <a:pt x="269" y="1668"/>
                  <a:pt x="277" y="1645"/>
                  <a:pt x="277" y="1613"/>
                </a:cubicBezTo>
                <a:cubicBezTo>
                  <a:pt x="277" y="1605"/>
                  <a:pt x="277" y="1597"/>
                  <a:pt x="284" y="1589"/>
                </a:cubicBezTo>
                <a:cubicBezTo>
                  <a:pt x="284" y="1581"/>
                  <a:pt x="300" y="1581"/>
                  <a:pt x="308" y="1581"/>
                </a:cubicBezTo>
                <a:cubicBezTo>
                  <a:pt x="308" y="1581"/>
                  <a:pt x="308" y="1581"/>
                  <a:pt x="316" y="1581"/>
                </a:cubicBezTo>
                <a:cubicBezTo>
                  <a:pt x="316" y="1581"/>
                  <a:pt x="324" y="1581"/>
                  <a:pt x="332" y="1581"/>
                </a:cubicBezTo>
                <a:cubicBezTo>
                  <a:pt x="340" y="1565"/>
                  <a:pt x="340" y="1526"/>
                  <a:pt x="340" y="1510"/>
                </a:cubicBezTo>
                <a:cubicBezTo>
                  <a:pt x="332" y="1479"/>
                  <a:pt x="324" y="1439"/>
                  <a:pt x="332" y="1399"/>
                </a:cubicBezTo>
                <a:cubicBezTo>
                  <a:pt x="340" y="1360"/>
                  <a:pt x="371" y="1328"/>
                  <a:pt x="387" y="1312"/>
                </a:cubicBezTo>
                <a:cubicBezTo>
                  <a:pt x="387" y="1305"/>
                  <a:pt x="387" y="1305"/>
                  <a:pt x="387" y="1305"/>
                </a:cubicBezTo>
                <a:cubicBezTo>
                  <a:pt x="403" y="1289"/>
                  <a:pt x="419" y="1241"/>
                  <a:pt x="419" y="1194"/>
                </a:cubicBezTo>
                <a:cubicBezTo>
                  <a:pt x="411" y="1186"/>
                  <a:pt x="411" y="1178"/>
                  <a:pt x="411" y="1178"/>
                </a:cubicBezTo>
                <a:cubicBezTo>
                  <a:pt x="403" y="1178"/>
                  <a:pt x="403" y="1178"/>
                  <a:pt x="395" y="1186"/>
                </a:cubicBezTo>
                <a:cubicBezTo>
                  <a:pt x="387" y="1194"/>
                  <a:pt x="371" y="1194"/>
                  <a:pt x="364" y="1194"/>
                </a:cubicBezTo>
                <a:cubicBezTo>
                  <a:pt x="355" y="1194"/>
                  <a:pt x="355" y="1194"/>
                  <a:pt x="355" y="1194"/>
                </a:cubicBezTo>
                <a:cubicBezTo>
                  <a:pt x="332" y="1194"/>
                  <a:pt x="324" y="1178"/>
                  <a:pt x="316" y="1162"/>
                </a:cubicBezTo>
                <a:cubicBezTo>
                  <a:pt x="308" y="1146"/>
                  <a:pt x="292" y="1123"/>
                  <a:pt x="269" y="1115"/>
                </a:cubicBezTo>
                <a:cubicBezTo>
                  <a:pt x="245" y="1091"/>
                  <a:pt x="245" y="1083"/>
                  <a:pt x="245" y="1068"/>
                </a:cubicBezTo>
                <a:cubicBezTo>
                  <a:pt x="253" y="1052"/>
                  <a:pt x="253" y="1044"/>
                  <a:pt x="253" y="1028"/>
                </a:cubicBezTo>
                <a:cubicBezTo>
                  <a:pt x="245" y="988"/>
                  <a:pt x="237" y="988"/>
                  <a:pt x="213" y="973"/>
                </a:cubicBezTo>
                <a:cubicBezTo>
                  <a:pt x="205" y="965"/>
                  <a:pt x="205" y="965"/>
                  <a:pt x="197" y="957"/>
                </a:cubicBezTo>
                <a:cubicBezTo>
                  <a:pt x="166" y="941"/>
                  <a:pt x="166" y="917"/>
                  <a:pt x="174" y="901"/>
                </a:cubicBezTo>
                <a:cubicBezTo>
                  <a:pt x="174" y="886"/>
                  <a:pt x="174" y="870"/>
                  <a:pt x="174" y="862"/>
                </a:cubicBezTo>
                <a:cubicBezTo>
                  <a:pt x="166" y="838"/>
                  <a:pt x="158" y="838"/>
                  <a:pt x="142" y="830"/>
                </a:cubicBezTo>
                <a:cubicBezTo>
                  <a:pt x="134" y="830"/>
                  <a:pt x="118" y="822"/>
                  <a:pt x="111" y="815"/>
                </a:cubicBezTo>
                <a:cubicBezTo>
                  <a:pt x="102" y="806"/>
                  <a:pt x="95" y="799"/>
                  <a:pt x="95" y="791"/>
                </a:cubicBezTo>
                <a:cubicBezTo>
                  <a:pt x="79" y="783"/>
                  <a:pt x="63" y="767"/>
                  <a:pt x="63" y="743"/>
                </a:cubicBezTo>
                <a:cubicBezTo>
                  <a:pt x="63" y="728"/>
                  <a:pt x="71" y="720"/>
                  <a:pt x="71" y="704"/>
                </a:cubicBezTo>
                <a:cubicBezTo>
                  <a:pt x="79" y="680"/>
                  <a:pt x="79" y="664"/>
                  <a:pt x="79" y="641"/>
                </a:cubicBezTo>
                <a:cubicBezTo>
                  <a:pt x="79" y="617"/>
                  <a:pt x="55" y="577"/>
                  <a:pt x="31" y="546"/>
                </a:cubicBezTo>
                <a:cubicBezTo>
                  <a:pt x="24" y="522"/>
                  <a:pt x="8" y="506"/>
                  <a:pt x="8" y="490"/>
                </a:cubicBezTo>
                <a:cubicBezTo>
                  <a:pt x="0" y="475"/>
                  <a:pt x="8" y="451"/>
                  <a:pt x="8" y="427"/>
                </a:cubicBezTo>
                <a:cubicBezTo>
                  <a:pt x="16" y="419"/>
                  <a:pt x="16" y="403"/>
                  <a:pt x="16" y="395"/>
                </a:cubicBezTo>
                <a:cubicBezTo>
                  <a:pt x="24" y="364"/>
                  <a:pt x="39" y="277"/>
                  <a:pt x="55" y="237"/>
                </a:cubicBezTo>
                <a:cubicBezTo>
                  <a:pt x="71" y="198"/>
                  <a:pt x="71" y="95"/>
                  <a:pt x="71" y="71"/>
                </a:cubicBezTo>
                <a:cubicBezTo>
                  <a:pt x="71" y="56"/>
                  <a:pt x="79" y="32"/>
                  <a:pt x="79" y="8"/>
                </a:cubicBezTo>
                <a:cubicBezTo>
                  <a:pt x="79" y="0"/>
                  <a:pt x="79" y="0"/>
                  <a:pt x="79" y="0"/>
                </a:cubicBezTo>
                <a:cubicBezTo>
                  <a:pt x="87" y="8"/>
                  <a:pt x="87" y="8"/>
                  <a:pt x="87" y="8"/>
                </a:cubicBezTo>
                <a:cubicBezTo>
                  <a:pt x="1391" y="261"/>
                  <a:pt x="2656" y="443"/>
                  <a:pt x="3842" y="530"/>
                </a:cubicBezTo>
                <a:cubicBezTo>
                  <a:pt x="3850" y="530"/>
                  <a:pt x="3850" y="530"/>
                  <a:pt x="3850" y="530"/>
                </a:cubicBezTo>
                <a:cubicBezTo>
                  <a:pt x="3707" y="2388"/>
                  <a:pt x="3707" y="2388"/>
                  <a:pt x="3707" y="2388"/>
                </a:cubicBezTo>
                <a:cubicBezTo>
                  <a:pt x="3700" y="2388"/>
                  <a:pt x="3700" y="2388"/>
                  <a:pt x="3700" y="2388"/>
                </a:cubicBezTo>
                <a:cubicBezTo>
                  <a:pt x="3692" y="2388"/>
                  <a:pt x="3668" y="2396"/>
                  <a:pt x="3644" y="2396"/>
                </a:cubicBezTo>
                <a:close/>
                <a:moveTo>
                  <a:pt x="1391" y="2143"/>
                </a:moveTo>
                <a:lnTo>
                  <a:pt x="1391" y="2143"/>
                </a:lnTo>
                <a:cubicBezTo>
                  <a:pt x="1391" y="2143"/>
                  <a:pt x="1447" y="2150"/>
                  <a:pt x="1565" y="2158"/>
                </a:cubicBezTo>
                <a:cubicBezTo>
                  <a:pt x="2047" y="2222"/>
                  <a:pt x="3328" y="2388"/>
                  <a:pt x="3644" y="2388"/>
                </a:cubicBezTo>
                <a:cubicBezTo>
                  <a:pt x="3668" y="2388"/>
                  <a:pt x="3684" y="2380"/>
                  <a:pt x="3700" y="2380"/>
                </a:cubicBezTo>
                <a:cubicBezTo>
                  <a:pt x="3842" y="538"/>
                  <a:pt x="3842" y="538"/>
                  <a:pt x="3842" y="538"/>
                </a:cubicBezTo>
                <a:cubicBezTo>
                  <a:pt x="2656" y="451"/>
                  <a:pt x="1391" y="269"/>
                  <a:pt x="87" y="16"/>
                </a:cubicBezTo>
                <a:cubicBezTo>
                  <a:pt x="79" y="32"/>
                  <a:pt x="79" y="63"/>
                  <a:pt x="79" y="71"/>
                </a:cubicBezTo>
                <a:cubicBezTo>
                  <a:pt x="79" y="103"/>
                  <a:pt x="79" y="198"/>
                  <a:pt x="63" y="237"/>
                </a:cubicBezTo>
                <a:cubicBezTo>
                  <a:pt x="47" y="277"/>
                  <a:pt x="31" y="364"/>
                  <a:pt x="24" y="395"/>
                </a:cubicBezTo>
                <a:cubicBezTo>
                  <a:pt x="24" y="403"/>
                  <a:pt x="24" y="419"/>
                  <a:pt x="16" y="427"/>
                </a:cubicBezTo>
                <a:cubicBezTo>
                  <a:pt x="8" y="451"/>
                  <a:pt x="8" y="467"/>
                  <a:pt x="16" y="490"/>
                </a:cubicBezTo>
                <a:cubicBezTo>
                  <a:pt x="16" y="506"/>
                  <a:pt x="31" y="522"/>
                  <a:pt x="39" y="538"/>
                </a:cubicBezTo>
                <a:cubicBezTo>
                  <a:pt x="63" y="577"/>
                  <a:pt x="87" y="617"/>
                  <a:pt x="87" y="641"/>
                </a:cubicBezTo>
                <a:cubicBezTo>
                  <a:pt x="87" y="664"/>
                  <a:pt x="87" y="680"/>
                  <a:pt x="79" y="704"/>
                </a:cubicBezTo>
                <a:cubicBezTo>
                  <a:pt x="71" y="720"/>
                  <a:pt x="71" y="735"/>
                  <a:pt x="71" y="743"/>
                </a:cubicBezTo>
                <a:cubicBezTo>
                  <a:pt x="71" y="767"/>
                  <a:pt x="79" y="775"/>
                  <a:pt x="95" y="791"/>
                </a:cubicBezTo>
                <a:cubicBezTo>
                  <a:pt x="102" y="791"/>
                  <a:pt x="111" y="799"/>
                  <a:pt x="118" y="806"/>
                </a:cubicBezTo>
                <a:cubicBezTo>
                  <a:pt x="126" y="822"/>
                  <a:pt x="134" y="822"/>
                  <a:pt x="142" y="822"/>
                </a:cubicBezTo>
                <a:cubicBezTo>
                  <a:pt x="158" y="830"/>
                  <a:pt x="174" y="830"/>
                  <a:pt x="182" y="862"/>
                </a:cubicBezTo>
                <a:cubicBezTo>
                  <a:pt x="182" y="870"/>
                  <a:pt x="182" y="886"/>
                  <a:pt x="182" y="901"/>
                </a:cubicBezTo>
                <a:cubicBezTo>
                  <a:pt x="174" y="917"/>
                  <a:pt x="174" y="941"/>
                  <a:pt x="197" y="949"/>
                </a:cubicBezTo>
                <a:cubicBezTo>
                  <a:pt x="205" y="957"/>
                  <a:pt x="213" y="957"/>
                  <a:pt x="221" y="965"/>
                </a:cubicBezTo>
                <a:cubicBezTo>
                  <a:pt x="245" y="981"/>
                  <a:pt x="253" y="988"/>
                  <a:pt x="261" y="1028"/>
                </a:cubicBezTo>
                <a:cubicBezTo>
                  <a:pt x="261" y="1044"/>
                  <a:pt x="261" y="1059"/>
                  <a:pt x="253" y="1068"/>
                </a:cubicBezTo>
                <a:cubicBezTo>
                  <a:pt x="253" y="1083"/>
                  <a:pt x="253" y="1083"/>
                  <a:pt x="277" y="1107"/>
                </a:cubicBezTo>
                <a:cubicBezTo>
                  <a:pt x="300" y="1123"/>
                  <a:pt x="308" y="1139"/>
                  <a:pt x="324" y="1154"/>
                </a:cubicBezTo>
                <a:cubicBezTo>
                  <a:pt x="332" y="1170"/>
                  <a:pt x="340" y="1186"/>
                  <a:pt x="355" y="1186"/>
                </a:cubicBezTo>
                <a:cubicBezTo>
                  <a:pt x="355" y="1194"/>
                  <a:pt x="355" y="1194"/>
                  <a:pt x="364" y="1194"/>
                </a:cubicBezTo>
                <a:cubicBezTo>
                  <a:pt x="371" y="1194"/>
                  <a:pt x="379" y="1186"/>
                  <a:pt x="387" y="1178"/>
                </a:cubicBezTo>
                <a:cubicBezTo>
                  <a:pt x="395" y="1178"/>
                  <a:pt x="403" y="1170"/>
                  <a:pt x="411" y="1170"/>
                </a:cubicBezTo>
                <a:cubicBezTo>
                  <a:pt x="419" y="1170"/>
                  <a:pt x="419" y="1186"/>
                  <a:pt x="419" y="1194"/>
                </a:cubicBezTo>
                <a:cubicBezTo>
                  <a:pt x="427" y="1233"/>
                  <a:pt x="411" y="1289"/>
                  <a:pt x="395" y="1312"/>
                </a:cubicBezTo>
                <a:cubicBezTo>
                  <a:pt x="387" y="1312"/>
                  <a:pt x="387" y="1312"/>
                  <a:pt x="387" y="1312"/>
                </a:cubicBezTo>
                <a:cubicBezTo>
                  <a:pt x="371" y="1336"/>
                  <a:pt x="348" y="1368"/>
                  <a:pt x="340" y="1399"/>
                </a:cubicBezTo>
                <a:cubicBezTo>
                  <a:pt x="332" y="1439"/>
                  <a:pt x="340" y="1479"/>
                  <a:pt x="348" y="1502"/>
                </a:cubicBezTo>
                <a:cubicBezTo>
                  <a:pt x="348" y="1526"/>
                  <a:pt x="348" y="1565"/>
                  <a:pt x="332" y="1581"/>
                </a:cubicBezTo>
                <a:cubicBezTo>
                  <a:pt x="332" y="1589"/>
                  <a:pt x="324" y="1589"/>
                  <a:pt x="324" y="1589"/>
                </a:cubicBezTo>
                <a:cubicBezTo>
                  <a:pt x="316" y="1589"/>
                  <a:pt x="316" y="1589"/>
                  <a:pt x="316" y="1589"/>
                </a:cubicBezTo>
                <a:cubicBezTo>
                  <a:pt x="308" y="1589"/>
                  <a:pt x="308" y="1589"/>
                  <a:pt x="308" y="1589"/>
                </a:cubicBezTo>
                <a:cubicBezTo>
                  <a:pt x="300" y="1589"/>
                  <a:pt x="292" y="1589"/>
                  <a:pt x="284" y="1597"/>
                </a:cubicBezTo>
                <a:cubicBezTo>
                  <a:pt x="284" y="1597"/>
                  <a:pt x="284" y="1605"/>
                  <a:pt x="284" y="1613"/>
                </a:cubicBezTo>
                <a:cubicBezTo>
                  <a:pt x="284" y="1645"/>
                  <a:pt x="277" y="1668"/>
                  <a:pt x="269" y="1684"/>
                </a:cubicBezTo>
                <a:lnTo>
                  <a:pt x="269" y="1684"/>
                </a:lnTo>
                <a:cubicBezTo>
                  <a:pt x="269" y="1692"/>
                  <a:pt x="269" y="1692"/>
                  <a:pt x="277" y="1692"/>
                </a:cubicBezTo>
                <a:cubicBezTo>
                  <a:pt x="284" y="1700"/>
                  <a:pt x="292" y="1700"/>
                  <a:pt x="308" y="1708"/>
                </a:cubicBezTo>
                <a:cubicBezTo>
                  <a:pt x="316" y="1716"/>
                  <a:pt x="316" y="1723"/>
                  <a:pt x="316" y="1723"/>
                </a:cubicBezTo>
                <a:cubicBezTo>
                  <a:pt x="316" y="1732"/>
                  <a:pt x="316" y="1732"/>
                  <a:pt x="316" y="1739"/>
                </a:cubicBezTo>
                <a:cubicBezTo>
                  <a:pt x="316" y="1732"/>
                  <a:pt x="324" y="1732"/>
                  <a:pt x="332" y="1732"/>
                </a:cubicBezTo>
                <a:cubicBezTo>
                  <a:pt x="395" y="1723"/>
                  <a:pt x="411" y="1716"/>
                  <a:pt x="435" y="1692"/>
                </a:cubicBezTo>
                <a:cubicBezTo>
                  <a:pt x="450" y="1676"/>
                  <a:pt x="482" y="1660"/>
                  <a:pt x="498" y="1660"/>
                </a:cubicBezTo>
                <a:cubicBezTo>
                  <a:pt x="506" y="1660"/>
                  <a:pt x="522" y="1668"/>
                  <a:pt x="522" y="1684"/>
                </a:cubicBezTo>
                <a:cubicBezTo>
                  <a:pt x="522" y="1708"/>
                  <a:pt x="522" y="1723"/>
                  <a:pt x="514" y="1739"/>
                </a:cubicBezTo>
                <a:cubicBezTo>
                  <a:pt x="506" y="1755"/>
                  <a:pt x="506" y="1779"/>
                  <a:pt x="514" y="1795"/>
                </a:cubicBezTo>
                <a:cubicBezTo>
                  <a:pt x="514" y="1803"/>
                  <a:pt x="514" y="1803"/>
                  <a:pt x="514" y="1810"/>
                </a:cubicBezTo>
                <a:cubicBezTo>
                  <a:pt x="529" y="1842"/>
                  <a:pt x="537" y="1866"/>
                  <a:pt x="561" y="1898"/>
                </a:cubicBezTo>
                <a:cubicBezTo>
                  <a:pt x="593" y="1937"/>
                  <a:pt x="593" y="1976"/>
                  <a:pt x="585" y="2024"/>
                </a:cubicBezTo>
                <a:cubicBezTo>
                  <a:pt x="577" y="2032"/>
                  <a:pt x="577" y="2040"/>
                  <a:pt x="569" y="2048"/>
                </a:cubicBezTo>
                <a:cubicBezTo>
                  <a:pt x="569" y="2063"/>
                  <a:pt x="561" y="2071"/>
                  <a:pt x="561" y="2079"/>
                </a:cubicBezTo>
                <a:cubicBezTo>
                  <a:pt x="569" y="2087"/>
                  <a:pt x="577" y="2095"/>
                  <a:pt x="601" y="2095"/>
                </a:cubicBezTo>
                <a:cubicBezTo>
                  <a:pt x="656" y="2111"/>
                  <a:pt x="672" y="2127"/>
                  <a:pt x="672" y="2174"/>
                </a:cubicBezTo>
                <a:cubicBezTo>
                  <a:pt x="672" y="2214"/>
                  <a:pt x="695" y="2277"/>
                  <a:pt x="703" y="2293"/>
                </a:cubicBezTo>
                <a:cubicBezTo>
                  <a:pt x="711" y="2300"/>
                  <a:pt x="711" y="2309"/>
                  <a:pt x="711" y="2316"/>
                </a:cubicBezTo>
                <a:cubicBezTo>
                  <a:pt x="719" y="2324"/>
                  <a:pt x="719" y="2332"/>
                  <a:pt x="727" y="2332"/>
                </a:cubicBezTo>
                <a:cubicBezTo>
                  <a:pt x="727" y="2332"/>
                  <a:pt x="727" y="2332"/>
                  <a:pt x="735" y="2324"/>
                </a:cubicBezTo>
                <a:cubicBezTo>
                  <a:pt x="743" y="2316"/>
                  <a:pt x="743" y="2309"/>
                  <a:pt x="743" y="2309"/>
                </a:cubicBezTo>
                <a:cubicBezTo>
                  <a:pt x="759" y="2285"/>
                  <a:pt x="767" y="2277"/>
                  <a:pt x="790" y="2285"/>
                </a:cubicBezTo>
                <a:cubicBezTo>
                  <a:pt x="806" y="2293"/>
                  <a:pt x="814" y="2293"/>
                  <a:pt x="822" y="2300"/>
                </a:cubicBezTo>
                <a:cubicBezTo>
                  <a:pt x="838" y="2309"/>
                  <a:pt x="846" y="2309"/>
                  <a:pt x="861" y="2309"/>
                </a:cubicBezTo>
                <a:cubicBezTo>
                  <a:pt x="877" y="2316"/>
                  <a:pt x="885" y="2300"/>
                  <a:pt x="901" y="2293"/>
                </a:cubicBezTo>
                <a:cubicBezTo>
                  <a:pt x="901" y="2293"/>
                  <a:pt x="909" y="2285"/>
                  <a:pt x="917" y="2285"/>
                </a:cubicBezTo>
                <a:lnTo>
                  <a:pt x="917" y="2285"/>
                </a:lnTo>
                <a:cubicBezTo>
                  <a:pt x="925" y="2277"/>
                  <a:pt x="933" y="2277"/>
                  <a:pt x="948" y="2277"/>
                </a:cubicBezTo>
                <a:cubicBezTo>
                  <a:pt x="956" y="2277"/>
                  <a:pt x="972" y="2277"/>
                  <a:pt x="988" y="2293"/>
                </a:cubicBezTo>
                <a:cubicBezTo>
                  <a:pt x="1012" y="2309"/>
                  <a:pt x="1028" y="2316"/>
                  <a:pt x="1051" y="2316"/>
                </a:cubicBezTo>
                <a:cubicBezTo>
                  <a:pt x="1059" y="2316"/>
                  <a:pt x="1059" y="2316"/>
                  <a:pt x="1067" y="2316"/>
                </a:cubicBezTo>
                <a:cubicBezTo>
                  <a:pt x="1083" y="2309"/>
                  <a:pt x="1091" y="2309"/>
                  <a:pt x="1091" y="2309"/>
                </a:cubicBezTo>
                <a:cubicBezTo>
                  <a:pt x="1091" y="2300"/>
                  <a:pt x="1099" y="2300"/>
                  <a:pt x="1099" y="2300"/>
                </a:cubicBezTo>
                <a:cubicBezTo>
                  <a:pt x="1107" y="2300"/>
                  <a:pt x="1114" y="2300"/>
                  <a:pt x="1122" y="2309"/>
                </a:cubicBezTo>
                <a:cubicBezTo>
                  <a:pt x="1146" y="2324"/>
                  <a:pt x="1138" y="2340"/>
                  <a:pt x="1138" y="2348"/>
                </a:cubicBezTo>
                <a:cubicBezTo>
                  <a:pt x="1146" y="2348"/>
                  <a:pt x="1146" y="2340"/>
                  <a:pt x="1154" y="2332"/>
                </a:cubicBezTo>
                <a:cubicBezTo>
                  <a:pt x="1178" y="2316"/>
                  <a:pt x="1186" y="2285"/>
                  <a:pt x="1194" y="2269"/>
                </a:cubicBezTo>
                <a:cubicBezTo>
                  <a:pt x="1201" y="2245"/>
                  <a:pt x="1209" y="2237"/>
                  <a:pt x="1217" y="2237"/>
                </a:cubicBezTo>
                <a:cubicBezTo>
                  <a:pt x="1225" y="2237"/>
                  <a:pt x="1225" y="2237"/>
                  <a:pt x="1225" y="2237"/>
                </a:cubicBezTo>
                <a:cubicBezTo>
                  <a:pt x="1233" y="2237"/>
                  <a:pt x="1241" y="2245"/>
                  <a:pt x="1241" y="2245"/>
                </a:cubicBezTo>
                <a:cubicBezTo>
                  <a:pt x="1272" y="2261"/>
                  <a:pt x="1288" y="2269"/>
                  <a:pt x="1296" y="2309"/>
                </a:cubicBezTo>
                <a:cubicBezTo>
                  <a:pt x="1304" y="2340"/>
                  <a:pt x="1312" y="2356"/>
                  <a:pt x="1336" y="2364"/>
                </a:cubicBezTo>
                <a:cubicBezTo>
                  <a:pt x="1360" y="2190"/>
                  <a:pt x="1360" y="2190"/>
                  <a:pt x="1360" y="2190"/>
                </a:cubicBezTo>
                <a:cubicBezTo>
                  <a:pt x="1360" y="2182"/>
                  <a:pt x="1367" y="2143"/>
                  <a:pt x="1391" y="2143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0" name="Freeform 289"/>
          <p:cNvSpPr>
            <a:spLocks noChangeArrowheads="1"/>
          </p:cNvSpPr>
          <p:nvPr/>
        </p:nvSpPr>
        <p:spPr bwMode="auto">
          <a:xfrm>
            <a:off x="1828601" y="1754437"/>
            <a:ext cx="518500" cy="422694"/>
          </a:xfrm>
          <a:custGeom>
            <a:avLst/>
            <a:gdLst>
              <a:gd name="T0" fmla="*/ 316 w 2626"/>
              <a:gd name="T1" fmla="*/ 0 h 2143"/>
              <a:gd name="T2" fmla="*/ 316 w 2626"/>
              <a:gd name="T3" fmla="*/ 0 h 2143"/>
              <a:gd name="T4" fmla="*/ 292 w 2626"/>
              <a:gd name="T5" fmla="*/ 47 h 2143"/>
              <a:gd name="T6" fmla="*/ 71 w 2626"/>
              <a:gd name="T7" fmla="*/ 1407 h 2143"/>
              <a:gd name="T8" fmla="*/ 0 w 2626"/>
              <a:gd name="T9" fmla="*/ 1857 h 2143"/>
              <a:gd name="T10" fmla="*/ 696 w 2626"/>
              <a:gd name="T11" fmla="*/ 1944 h 2143"/>
              <a:gd name="T12" fmla="*/ 719 w 2626"/>
              <a:gd name="T13" fmla="*/ 1968 h 2143"/>
              <a:gd name="T14" fmla="*/ 719 w 2626"/>
              <a:gd name="T15" fmla="*/ 1944 h 2143"/>
              <a:gd name="T16" fmla="*/ 2498 w 2626"/>
              <a:gd name="T17" fmla="*/ 2142 h 2143"/>
              <a:gd name="T18" fmla="*/ 2625 w 2626"/>
              <a:gd name="T19" fmla="*/ 245 h 2143"/>
              <a:gd name="T20" fmla="*/ 316 w 2626"/>
              <a:gd name="T21" fmla="*/ 0 h 2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626" h="2143">
                <a:moveTo>
                  <a:pt x="316" y="0"/>
                </a:moveTo>
                <a:lnTo>
                  <a:pt x="316" y="0"/>
                </a:lnTo>
                <a:cubicBezTo>
                  <a:pt x="292" y="0"/>
                  <a:pt x="292" y="47"/>
                  <a:pt x="292" y="47"/>
                </a:cubicBezTo>
                <a:cubicBezTo>
                  <a:pt x="71" y="1407"/>
                  <a:pt x="71" y="1407"/>
                  <a:pt x="71" y="1407"/>
                </a:cubicBezTo>
                <a:cubicBezTo>
                  <a:pt x="0" y="1857"/>
                  <a:pt x="0" y="1857"/>
                  <a:pt x="0" y="1857"/>
                </a:cubicBezTo>
                <a:cubicBezTo>
                  <a:pt x="696" y="1944"/>
                  <a:pt x="696" y="1944"/>
                  <a:pt x="696" y="1944"/>
                </a:cubicBezTo>
                <a:cubicBezTo>
                  <a:pt x="719" y="1968"/>
                  <a:pt x="719" y="1968"/>
                  <a:pt x="719" y="1968"/>
                </a:cubicBezTo>
                <a:cubicBezTo>
                  <a:pt x="719" y="1944"/>
                  <a:pt x="719" y="1944"/>
                  <a:pt x="719" y="1944"/>
                </a:cubicBezTo>
                <a:cubicBezTo>
                  <a:pt x="719" y="1944"/>
                  <a:pt x="1771" y="2087"/>
                  <a:pt x="2498" y="2142"/>
                </a:cubicBezTo>
                <a:cubicBezTo>
                  <a:pt x="2625" y="245"/>
                  <a:pt x="2625" y="245"/>
                  <a:pt x="2625" y="245"/>
                </a:cubicBezTo>
                <a:cubicBezTo>
                  <a:pt x="2411" y="276"/>
                  <a:pt x="340" y="0"/>
                  <a:pt x="316" y="0"/>
                </a:cubicBezTo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" name="Freeform 290"/>
          <p:cNvSpPr>
            <a:spLocks noChangeArrowheads="1"/>
          </p:cNvSpPr>
          <p:nvPr/>
        </p:nvSpPr>
        <p:spPr bwMode="auto">
          <a:xfrm>
            <a:off x="1828601" y="1754437"/>
            <a:ext cx="519370" cy="424433"/>
          </a:xfrm>
          <a:custGeom>
            <a:avLst/>
            <a:gdLst>
              <a:gd name="T0" fmla="*/ 2498 w 2633"/>
              <a:gd name="T1" fmla="*/ 2150 h 2151"/>
              <a:gd name="T2" fmla="*/ 2498 w 2633"/>
              <a:gd name="T3" fmla="*/ 2150 h 2151"/>
              <a:gd name="T4" fmla="*/ 2498 w 2633"/>
              <a:gd name="T5" fmla="*/ 2150 h 2151"/>
              <a:gd name="T6" fmla="*/ 719 w 2633"/>
              <a:gd name="T7" fmla="*/ 1944 h 2151"/>
              <a:gd name="T8" fmla="*/ 719 w 2633"/>
              <a:gd name="T9" fmla="*/ 1976 h 2151"/>
              <a:gd name="T10" fmla="*/ 696 w 2633"/>
              <a:gd name="T11" fmla="*/ 1944 h 2151"/>
              <a:gd name="T12" fmla="*/ 0 w 2633"/>
              <a:gd name="T13" fmla="*/ 1865 h 2151"/>
              <a:gd name="T14" fmla="*/ 63 w 2633"/>
              <a:gd name="T15" fmla="*/ 1407 h 2151"/>
              <a:gd name="T16" fmla="*/ 285 w 2633"/>
              <a:gd name="T17" fmla="*/ 47 h 2151"/>
              <a:gd name="T18" fmla="*/ 316 w 2633"/>
              <a:gd name="T19" fmla="*/ 0 h 2151"/>
              <a:gd name="T20" fmla="*/ 490 w 2633"/>
              <a:gd name="T21" fmla="*/ 15 h 2151"/>
              <a:gd name="T22" fmla="*/ 2569 w 2633"/>
              <a:gd name="T23" fmla="*/ 245 h 2151"/>
              <a:gd name="T24" fmla="*/ 2625 w 2633"/>
              <a:gd name="T25" fmla="*/ 237 h 2151"/>
              <a:gd name="T26" fmla="*/ 2632 w 2633"/>
              <a:gd name="T27" fmla="*/ 237 h 2151"/>
              <a:gd name="T28" fmla="*/ 2632 w 2633"/>
              <a:gd name="T29" fmla="*/ 245 h 2151"/>
              <a:gd name="T30" fmla="*/ 2498 w 2633"/>
              <a:gd name="T31" fmla="*/ 2150 h 2151"/>
              <a:gd name="T32" fmla="*/ 719 w 2633"/>
              <a:gd name="T33" fmla="*/ 1936 h 2151"/>
              <a:gd name="T34" fmla="*/ 719 w 2633"/>
              <a:gd name="T35" fmla="*/ 1936 h 2151"/>
              <a:gd name="T36" fmla="*/ 719 w 2633"/>
              <a:gd name="T37" fmla="*/ 1936 h 2151"/>
              <a:gd name="T38" fmla="*/ 2490 w 2633"/>
              <a:gd name="T39" fmla="*/ 2142 h 2151"/>
              <a:gd name="T40" fmla="*/ 2625 w 2633"/>
              <a:gd name="T41" fmla="*/ 245 h 2151"/>
              <a:gd name="T42" fmla="*/ 2569 w 2633"/>
              <a:gd name="T43" fmla="*/ 253 h 2151"/>
              <a:gd name="T44" fmla="*/ 490 w 2633"/>
              <a:gd name="T45" fmla="*/ 23 h 2151"/>
              <a:gd name="T46" fmla="*/ 316 w 2633"/>
              <a:gd name="T47" fmla="*/ 7 h 2151"/>
              <a:gd name="T48" fmla="*/ 292 w 2633"/>
              <a:gd name="T49" fmla="*/ 47 h 2151"/>
              <a:gd name="T50" fmla="*/ 71 w 2633"/>
              <a:gd name="T51" fmla="*/ 1407 h 2151"/>
              <a:gd name="T52" fmla="*/ 8 w 2633"/>
              <a:gd name="T53" fmla="*/ 1857 h 2151"/>
              <a:gd name="T54" fmla="*/ 696 w 2633"/>
              <a:gd name="T55" fmla="*/ 1936 h 2151"/>
              <a:gd name="T56" fmla="*/ 712 w 2633"/>
              <a:gd name="T57" fmla="*/ 1960 h 2151"/>
              <a:gd name="T58" fmla="*/ 719 w 2633"/>
              <a:gd name="T59" fmla="*/ 1936 h 2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633" h="2151">
                <a:moveTo>
                  <a:pt x="2498" y="2150"/>
                </a:moveTo>
                <a:lnTo>
                  <a:pt x="2498" y="2150"/>
                </a:lnTo>
                <a:lnTo>
                  <a:pt x="2498" y="2150"/>
                </a:lnTo>
                <a:cubicBezTo>
                  <a:pt x="1795" y="2087"/>
                  <a:pt x="790" y="1960"/>
                  <a:pt x="719" y="1944"/>
                </a:cubicBezTo>
                <a:cubicBezTo>
                  <a:pt x="719" y="1976"/>
                  <a:pt x="719" y="1976"/>
                  <a:pt x="719" y="1976"/>
                </a:cubicBezTo>
                <a:cubicBezTo>
                  <a:pt x="696" y="1944"/>
                  <a:pt x="696" y="1944"/>
                  <a:pt x="696" y="1944"/>
                </a:cubicBezTo>
                <a:cubicBezTo>
                  <a:pt x="0" y="1865"/>
                  <a:pt x="0" y="1865"/>
                  <a:pt x="0" y="1865"/>
                </a:cubicBezTo>
                <a:cubicBezTo>
                  <a:pt x="63" y="1407"/>
                  <a:pt x="63" y="1407"/>
                  <a:pt x="63" y="1407"/>
                </a:cubicBezTo>
                <a:cubicBezTo>
                  <a:pt x="285" y="47"/>
                  <a:pt x="285" y="47"/>
                  <a:pt x="285" y="47"/>
                </a:cubicBezTo>
                <a:cubicBezTo>
                  <a:pt x="285" y="39"/>
                  <a:pt x="292" y="0"/>
                  <a:pt x="316" y="0"/>
                </a:cubicBezTo>
                <a:cubicBezTo>
                  <a:pt x="316" y="0"/>
                  <a:pt x="372" y="7"/>
                  <a:pt x="490" y="15"/>
                </a:cubicBezTo>
                <a:cubicBezTo>
                  <a:pt x="972" y="79"/>
                  <a:pt x="2253" y="245"/>
                  <a:pt x="2569" y="245"/>
                </a:cubicBezTo>
                <a:cubicBezTo>
                  <a:pt x="2593" y="245"/>
                  <a:pt x="2617" y="237"/>
                  <a:pt x="2625" y="237"/>
                </a:cubicBezTo>
                <a:cubicBezTo>
                  <a:pt x="2632" y="237"/>
                  <a:pt x="2632" y="237"/>
                  <a:pt x="2632" y="237"/>
                </a:cubicBezTo>
                <a:cubicBezTo>
                  <a:pt x="2632" y="245"/>
                  <a:pt x="2632" y="245"/>
                  <a:pt x="2632" y="245"/>
                </a:cubicBezTo>
                <a:lnTo>
                  <a:pt x="2498" y="2150"/>
                </a:lnTo>
                <a:close/>
                <a:moveTo>
                  <a:pt x="719" y="1936"/>
                </a:moveTo>
                <a:lnTo>
                  <a:pt x="719" y="1936"/>
                </a:lnTo>
                <a:lnTo>
                  <a:pt x="719" y="1936"/>
                </a:lnTo>
                <a:cubicBezTo>
                  <a:pt x="727" y="1944"/>
                  <a:pt x="1771" y="2079"/>
                  <a:pt x="2490" y="2142"/>
                </a:cubicBezTo>
                <a:cubicBezTo>
                  <a:pt x="2625" y="245"/>
                  <a:pt x="2625" y="245"/>
                  <a:pt x="2625" y="245"/>
                </a:cubicBezTo>
                <a:cubicBezTo>
                  <a:pt x="2609" y="245"/>
                  <a:pt x="2593" y="253"/>
                  <a:pt x="2569" y="253"/>
                </a:cubicBezTo>
                <a:cubicBezTo>
                  <a:pt x="2253" y="253"/>
                  <a:pt x="972" y="86"/>
                  <a:pt x="490" y="23"/>
                </a:cubicBezTo>
                <a:cubicBezTo>
                  <a:pt x="387" y="15"/>
                  <a:pt x="316" y="7"/>
                  <a:pt x="316" y="7"/>
                </a:cubicBezTo>
                <a:cubicBezTo>
                  <a:pt x="300" y="7"/>
                  <a:pt x="292" y="39"/>
                  <a:pt x="292" y="47"/>
                </a:cubicBezTo>
                <a:cubicBezTo>
                  <a:pt x="71" y="1407"/>
                  <a:pt x="71" y="1407"/>
                  <a:pt x="71" y="1407"/>
                </a:cubicBezTo>
                <a:cubicBezTo>
                  <a:pt x="8" y="1857"/>
                  <a:pt x="8" y="1857"/>
                  <a:pt x="8" y="1857"/>
                </a:cubicBezTo>
                <a:cubicBezTo>
                  <a:pt x="696" y="1936"/>
                  <a:pt x="696" y="1936"/>
                  <a:pt x="696" y="1936"/>
                </a:cubicBezTo>
                <a:cubicBezTo>
                  <a:pt x="712" y="1960"/>
                  <a:pt x="712" y="1960"/>
                  <a:pt x="712" y="1960"/>
                </a:cubicBezTo>
                <a:lnTo>
                  <a:pt x="719" y="193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" name="Freeform 307"/>
          <p:cNvSpPr>
            <a:spLocks noChangeArrowheads="1"/>
          </p:cNvSpPr>
          <p:nvPr/>
        </p:nvSpPr>
        <p:spPr bwMode="auto">
          <a:xfrm>
            <a:off x="2352321" y="1436112"/>
            <a:ext cx="488051" cy="302669"/>
          </a:xfrm>
          <a:custGeom>
            <a:avLst/>
            <a:gdLst>
              <a:gd name="T0" fmla="*/ 2466 w 2475"/>
              <a:gd name="T1" fmla="*/ 1518 h 1534"/>
              <a:gd name="T2" fmla="*/ 2466 w 2475"/>
              <a:gd name="T3" fmla="*/ 1518 h 1534"/>
              <a:gd name="T4" fmla="*/ 2466 w 2475"/>
              <a:gd name="T5" fmla="*/ 1486 h 1534"/>
              <a:gd name="T6" fmla="*/ 2458 w 2475"/>
              <a:gd name="T7" fmla="*/ 1320 h 1534"/>
              <a:gd name="T8" fmla="*/ 2411 w 2475"/>
              <a:gd name="T9" fmla="*/ 1265 h 1534"/>
              <a:gd name="T10" fmla="*/ 2380 w 2475"/>
              <a:gd name="T11" fmla="*/ 1043 h 1534"/>
              <a:gd name="T12" fmla="*/ 2372 w 2475"/>
              <a:gd name="T13" fmla="*/ 893 h 1534"/>
              <a:gd name="T14" fmla="*/ 2372 w 2475"/>
              <a:gd name="T15" fmla="*/ 711 h 1534"/>
              <a:gd name="T16" fmla="*/ 2285 w 2475"/>
              <a:gd name="T17" fmla="*/ 466 h 1534"/>
              <a:gd name="T18" fmla="*/ 2301 w 2475"/>
              <a:gd name="T19" fmla="*/ 253 h 1534"/>
              <a:gd name="T20" fmla="*/ 2285 w 2475"/>
              <a:gd name="T21" fmla="*/ 174 h 1534"/>
              <a:gd name="T22" fmla="*/ 2253 w 2475"/>
              <a:gd name="T23" fmla="*/ 63 h 1534"/>
              <a:gd name="T24" fmla="*/ 111 w 2475"/>
              <a:gd name="T25" fmla="*/ 0 h 1534"/>
              <a:gd name="T26" fmla="*/ 0 w 2475"/>
              <a:gd name="T27" fmla="*/ 1423 h 1534"/>
              <a:gd name="T28" fmla="*/ 2466 w 2475"/>
              <a:gd name="T29" fmla="*/ 1518 h 15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475" h="1534">
                <a:moveTo>
                  <a:pt x="2466" y="1518"/>
                </a:moveTo>
                <a:lnTo>
                  <a:pt x="2466" y="1518"/>
                </a:lnTo>
                <a:cubicBezTo>
                  <a:pt x="2466" y="1502"/>
                  <a:pt x="2474" y="1494"/>
                  <a:pt x="2466" y="1486"/>
                </a:cubicBezTo>
                <a:cubicBezTo>
                  <a:pt x="2458" y="1439"/>
                  <a:pt x="2474" y="1336"/>
                  <a:pt x="2458" y="1320"/>
                </a:cubicBezTo>
                <a:cubicBezTo>
                  <a:pt x="2443" y="1296"/>
                  <a:pt x="2411" y="1296"/>
                  <a:pt x="2411" y="1265"/>
                </a:cubicBezTo>
                <a:cubicBezTo>
                  <a:pt x="2411" y="1225"/>
                  <a:pt x="2380" y="1099"/>
                  <a:pt x="2380" y="1043"/>
                </a:cubicBezTo>
                <a:cubicBezTo>
                  <a:pt x="2380" y="996"/>
                  <a:pt x="2364" y="964"/>
                  <a:pt x="2372" y="893"/>
                </a:cubicBezTo>
                <a:cubicBezTo>
                  <a:pt x="2380" y="822"/>
                  <a:pt x="2396" y="743"/>
                  <a:pt x="2372" y="711"/>
                </a:cubicBezTo>
                <a:cubicBezTo>
                  <a:pt x="2356" y="680"/>
                  <a:pt x="2316" y="561"/>
                  <a:pt x="2285" y="466"/>
                </a:cubicBezTo>
                <a:cubicBezTo>
                  <a:pt x="2253" y="371"/>
                  <a:pt x="2293" y="269"/>
                  <a:pt x="2301" y="253"/>
                </a:cubicBezTo>
                <a:cubicBezTo>
                  <a:pt x="2309" y="229"/>
                  <a:pt x="2309" y="205"/>
                  <a:pt x="2285" y="174"/>
                </a:cubicBezTo>
                <a:cubicBezTo>
                  <a:pt x="2269" y="158"/>
                  <a:pt x="2253" y="103"/>
                  <a:pt x="2253" y="63"/>
                </a:cubicBezTo>
                <a:cubicBezTo>
                  <a:pt x="1542" y="79"/>
                  <a:pt x="814" y="55"/>
                  <a:pt x="111" y="0"/>
                </a:cubicBezTo>
                <a:cubicBezTo>
                  <a:pt x="0" y="1423"/>
                  <a:pt x="0" y="1423"/>
                  <a:pt x="0" y="1423"/>
                </a:cubicBezTo>
                <a:cubicBezTo>
                  <a:pt x="222" y="1439"/>
                  <a:pt x="1850" y="1533"/>
                  <a:pt x="2466" y="1518"/>
                </a:cubicBezTo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3" name="Freeform 308"/>
          <p:cNvSpPr>
            <a:spLocks noChangeArrowheads="1"/>
          </p:cNvSpPr>
          <p:nvPr/>
        </p:nvSpPr>
        <p:spPr bwMode="auto">
          <a:xfrm>
            <a:off x="2352321" y="1436112"/>
            <a:ext cx="488051" cy="300930"/>
          </a:xfrm>
          <a:custGeom>
            <a:avLst/>
            <a:gdLst>
              <a:gd name="T0" fmla="*/ 2340 w 2475"/>
              <a:gd name="T1" fmla="*/ 1526 h 1527"/>
              <a:gd name="T2" fmla="*/ 2340 w 2475"/>
              <a:gd name="T3" fmla="*/ 1526 h 1527"/>
              <a:gd name="T4" fmla="*/ 2340 w 2475"/>
              <a:gd name="T5" fmla="*/ 1526 h 1527"/>
              <a:gd name="T6" fmla="*/ 0 w 2475"/>
              <a:gd name="T7" fmla="*/ 1431 h 1527"/>
              <a:gd name="T8" fmla="*/ 0 w 2475"/>
              <a:gd name="T9" fmla="*/ 1431 h 1527"/>
              <a:gd name="T10" fmla="*/ 111 w 2475"/>
              <a:gd name="T11" fmla="*/ 0 h 1527"/>
              <a:gd name="T12" fmla="*/ 111 w 2475"/>
              <a:gd name="T13" fmla="*/ 0 h 1527"/>
              <a:gd name="T14" fmla="*/ 1771 w 2475"/>
              <a:gd name="T15" fmla="*/ 63 h 1527"/>
              <a:gd name="T16" fmla="*/ 2253 w 2475"/>
              <a:gd name="T17" fmla="*/ 55 h 1527"/>
              <a:gd name="T18" fmla="*/ 2261 w 2475"/>
              <a:gd name="T19" fmla="*/ 55 h 1527"/>
              <a:gd name="T20" fmla="*/ 2261 w 2475"/>
              <a:gd name="T21" fmla="*/ 63 h 1527"/>
              <a:gd name="T22" fmla="*/ 2285 w 2475"/>
              <a:gd name="T23" fmla="*/ 174 h 1527"/>
              <a:gd name="T24" fmla="*/ 2301 w 2475"/>
              <a:gd name="T25" fmla="*/ 253 h 1527"/>
              <a:gd name="T26" fmla="*/ 2293 w 2475"/>
              <a:gd name="T27" fmla="*/ 466 h 1527"/>
              <a:gd name="T28" fmla="*/ 2380 w 2475"/>
              <a:gd name="T29" fmla="*/ 711 h 1527"/>
              <a:gd name="T30" fmla="*/ 2380 w 2475"/>
              <a:gd name="T31" fmla="*/ 893 h 1527"/>
              <a:gd name="T32" fmla="*/ 2380 w 2475"/>
              <a:gd name="T33" fmla="*/ 988 h 1527"/>
              <a:gd name="T34" fmla="*/ 2388 w 2475"/>
              <a:gd name="T35" fmla="*/ 1043 h 1527"/>
              <a:gd name="T36" fmla="*/ 2403 w 2475"/>
              <a:gd name="T37" fmla="*/ 1170 h 1527"/>
              <a:gd name="T38" fmla="*/ 2419 w 2475"/>
              <a:gd name="T39" fmla="*/ 1265 h 1527"/>
              <a:gd name="T40" fmla="*/ 2443 w 2475"/>
              <a:gd name="T41" fmla="*/ 1304 h 1527"/>
              <a:gd name="T42" fmla="*/ 2458 w 2475"/>
              <a:gd name="T43" fmla="*/ 1312 h 1527"/>
              <a:gd name="T44" fmla="*/ 2474 w 2475"/>
              <a:gd name="T45" fmla="*/ 1407 h 1527"/>
              <a:gd name="T46" fmla="*/ 2474 w 2475"/>
              <a:gd name="T47" fmla="*/ 1478 h 1527"/>
              <a:gd name="T48" fmla="*/ 2474 w 2475"/>
              <a:gd name="T49" fmla="*/ 1518 h 1527"/>
              <a:gd name="T50" fmla="*/ 2466 w 2475"/>
              <a:gd name="T51" fmla="*/ 1518 h 1527"/>
              <a:gd name="T52" fmla="*/ 2466 w 2475"/>
              <a:gd name="T53" fmla="*/ 1518 h 1527"/>
              <a:gd name="T54" fmla="*/ 2340 w 2475"/>
              <a:gd name="T55" fmla="*/ 1526 h 1527"/>
              <a:gd name="T56" fmla="*/ 8 w 2475"/>
              <a:gd name="T57" fmla="*/ 1423 h 1527"/>
              <a:gd name="T58" fmla="*/ 8 w 2475"/>
              <a:gd name="T59" fmla="*/ 1423 h 1527"/>
              <a:gd name="T60" fmla="*/ 2340 w 2475"/>
              <a:gd name="T61" fmla="*/ 1518 h 1527"/>
              <a:gd name="T62" fmla="*/ 2340 w 2475"/>
              <a:gd name="T63" fmla="*/ 1518 h 1527"/>
              <a:gd name="T64" fmla="*/ 2466 w 2475"/>
              <a:gd name="T65" fmla="*/ 1518 h 1527"/>
              <a:gd name="T66" fmla="*/ 2466 w 2475"/>
              <a:gd name="T67" fmla="*/ 1486 h 1527"/>
              <a:gd name="T68" fmla="*/ 2466 w 2475"/>
              <a:gd name="T69" fmla="*/ 1407 h 1527"/>
              <a:gd name="T70" fmla="*/ 2458 w 2475"/>
              <a:gd name="T71" fmla="*/ 1320 h 1527"/>
              <a:gd name="T72" fmla="*/ 2443 w 2475"/>
              <a:gd name="T73" fmla="*/ 1304 h 1527"/>
              <a:gd name="T74" fmla="*/ 2411 w 2475"/>
              <a:gd name="T75" fmla="*/ 1265 h 1527"/>
              <a:gd name="T76" fmla="*/ 2396 w 2475"/>
              <a:gd name="T77" fmla="*/ 1170 h 1527"/>
              <a:gd name="T78" fmla="*/ 2380 w 2475"/>
              <a:gd name="T79" fmla="*/ 1043 h 1527"/>
              <a:gd name="T80" fmla="*/ 2372 w 2475"/>
              <a:gd name="T81" fmla="*/ 996 h 1527"/>
              <a:gd name="T82" fmla="*/ 2372 w 2475"/>
              <a:gd name="T83" fmla="*/ 893 h 1527"/>
              <a:gd name="T84" fmla="*/ 2372 w 2475"/>
              <a:gd name="T85" fmla="*/ 711 h 1527"/>
              <a:gd name="T86" fmla="*/ 2285 w 2475"/>
              <a:gd name="T87" fmla="*/ 466 h 1527"/>
              <a:gd name="T88" fmla="*/ 2293 w 2475"/>
              <a:gd name="T89" fmla="*/ 245 h 1527"/>
              <a:gd name="T90" fmla="*/ 2285 w 2475"/>
              <a:gd name="T91" fmla="*/ 182 h 1527"/>
              <a:gd name="T92" fmla="*/ 2253 w 2475"/>
              <a:gd name="T93" fmla="*/ 63 h 1527"/>
              <a:gd name="T94" fmla="*/ 1771 w 2475"/>
              <a:gd name="T95" fmla="*/ 71 h 1527"/>
              <a:gd name="T96" fmla="*/ 119 w 2475"/>
              <a:gd name="T97" fmla="*/ 8 h 1527"/>
              <a:gd name="T98" fmla="*/ 8 w 2475"/>
              <a:gd name="T99" fmla="*/ 1423 h 1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475" h="1527">
                <a:moveTo>
                  <a:pt x="2340" y="1526"/>
                </a:moveTo>
                <a:lnTo>
                  <a:pt x="2340" y="1526"/>
                </a:lnTo>
                <a:lnTo>
                  <a:pt x="2340" y="1526"/>
                </a:lnTo>
                <a:cubicBezTo>
                  <a:pt x="1652" y="1526"/>
                  <a:pt x="174" y="1439"/>
                  <a:pt x="0" y="1431"/>
                </a:cubicBezTo>
                <a:lnTo>
                  <a:pt x="0" y="1431"/>
                </a:lnTo>
                <a:cubicBezTo>
                  <a:pt x="111" y="0"/>
                  <a:pt x="111" y="0"/>
                  <a:pt x="111" y="0"/>
                </a:cubicBezTo>
                <a:lnTo>
                  <a:pt x="111" y="0"/>
                </a:lnTo>
                <a:cubicBezTo>
                  <a:pt x="688" y="39"/>
                  <a:pt x="1249" y="63"/>
                  <a:pt x="1771" y="63"/>
                </a:cubicBezTo>
                <a:cubicBezTo>
                  <a:pt x="1937" y="63"/>
                  <a:pt x="2095" y="63"/>
                  <a:pt x="2253" y="55"/>
                </a:cubicBezTo>
                <a:cubicBezTo>
                  <a:pt x="2261" y="55"/>
                  <a:pt x="2261" y="55"/>
                  <a:pt x="2261" y="55"/>
                </a:cubicBezTo>
                <a:cubicBezTo>
                  <a:pt x="2261" y="63"/>
                  <a:pt x="2261" y="63"/>
                  <a:pt x="2261" y="63"/>
                </a:cubicBezTo>
                <a:cubicBezTo>
                  <a:pt x="2261" y="103"/>
                  <a:pt x="2269" y="158"/>
                  <a:pt x="2285" y="174"/>
                </a:cubicBezTo>
                <a:cubicBezTo>
                  <a:pt x="2316" y="205"/>
                  <a:pt x="2309" y="229"/>
                  <a:pt x="2301" y="253"/>
                </a:cubicBezTo>
                <a:cubicBezTo>
                  <a:pt x="2301" y="253"/>
                  <a:pt x="2253" y="363"/>
                  <a:pt x="2293" y="466"/>
                </a:cubicBezTo>
                <a:cubicBezTo>
                  <a:pt x="2316" y="553"/>
                  <a:pt x="2364" y="672"/>
                  <a:pt x="2380" y="711"/>
                </a:cubicBezTo>
                <a:cubicBezTo>
                  <a:pt x="2396" y="743"/>
                  <a:pt x="2388" y="822"/>
                  <a:pt x="2380" y="893"/>
                </a:cubicBezTo>
                <a:cubicBezTo>
                  <a:pt x="2372" y="941"/>
                  <a:pt x="2380" y="964"/>
                  <a:pt x="2380" y="988"/>
                </a:cubicBezTo>
                <a:cubicBezTo>
                  <a:pt x="2388" y="1012"/>
                  <a:pt x="2388" y="1028"/>
                  <a:pt x="2388" y="1043"/>
                </a:cubicBezTo>
                <a:cubicBezTo>
                  <a:pt x="2388" y="1075"/>
                  <a:pt x="2396" y="1122"/>
                  <a:pt x="2403" y="1170"/>
                </a:cubicBezTo>
                <a:cubicBezTo>
                  <a:pt x="2411" y="1209"/>
                  <a:pt x="2419" y="1241"/>
                  <a:pt x="2419" y="1265"/>
                </a:cubicBezTo>
                <a:cubicBezTo>
                  <a:pt x="2419" y="1288"/>
                  <a:pt x="2427" y="1296"/>
                  <a:pt x="2443" y="1304"/>
                </a:cubicBezTo>
                <a:cubicBezTo>
                  <a:pt x="2451" y="1304"/>
                  <a:pt x="2458" y="1312"/>
                  <a:pt x="2458" y="1312"/>
                </a:cubicBezTo>
                <a:cubicBezTo>
                  <a:pt x="2474" y="1328"/>
                  <a:pt x="2474" y="1359"/>
                  <a:pt x="2474" y="1407"/>
                </a:cubicBezTo>
                <a:cubicBezTo>
                  <a:pt x="2466" y="1431"/>
                  <a:pt x="2466" y="1462"/>
                  <a:pt x="2474" y="1478"/>
                </a:cubicBezTo>
                <a:cubicBezTo>
                  <a:pt x="2474" y="1494"/>
                  <a:pt x="2474" y="1502"/>
                  <a:pt x="2474" y="1518"/>
                </a:cubicBezTo>
                <a:cubicBezTo>
                  <a:pt x="2466" y="1518"/>
                  <a:pt x="2466" y="1518"/>
                  <a:pt x="2466" y="1518"/>
                </a:cubicBezTo>
                <a:lnTo>
                  <a:pt x="2466" y="1518"/>
                </a:lnTo>
                <a:cubicBezTo>
                  <a:pt x="2427" y="1526"/>
                  <a:pt x="2388" y="1526"/>
                  <a:pt x="2340" y="1526"/>
                </a:cubicBezTo>
                <a:close/>
                <a:moveTo>
                  <a:pt x="8" y="1423"/>
                </a:moveTo>
                <a:lnTo>
                  <a:pt x="8" y="1423"/>
                </a:lnTo>
                <a:cubicBezTo>
                  <a:pt x="190" y="1431"/>
                  <a:pt x="1660" y="1518"/>
                  <a:pt x="2340" y="1518"/>
                </a:cubicBezTo>
                <a:lnTo>
                  <a:pt x="2340" y="1518"/>
                </a:lnTo>
                <a:cubicBezTo>
                  <a:pt x="2388" y="1518"/>
                  <a:pt x="2427" y="1518"/>
                  <a:pt x="2466" y="1518"/>
                </a:cubicBezTo>
                <a:cubicBezTo>
                  <a:pt x="2466" y="1502"/>
                  <a:pt x="2466" y="1494"/>
                  <a:pt x="2466" y="1486"/>
                </a:cubicBezTo>
                <a:cubicBezTo>
                  <a:pt x="2458" y="1462"/>
                  <a:pt x="2458" y="1431"/>
                  <a:pt x="2466" y="1407"/>
                </a:cubicBezTo>
                <a:cubicBezTo>
                  <a:pt x="2466" y="1368"/>
                  <a:pt x="2466" y="1328"/>
                  <a:pt x="2458" y="1320"/>
                </a:cubicBezTo>
                <a:cubicBezTo>
                  <a:pt x="2450" y="1312"/>
                  <a:pt x="2443" y="1312"/>
                  <a:pt x="2443" y="1304"/>
                </a:cubicBezTo>
                <a:cubicBezTo>
                  <a:pt x="2427" y="1296"/>
                  <a:pt x="2411" y="1288"/>
                  <a:pt x="2411" y="1265"/>
                </a:cubicBezTo>
                <a:cubicBezTo>
                  <a:pt x="2411" y="1241"/>
                  <a:pt x="2403" y="1209"/>
                  <a:pt x="2396" y="1170"/>
                </a:cubicBezTo>
                <a:cubicBezTo>
                  <a:pt x="2388" y="1122"/>
                  <a:pt x="2380" y="1075"/>
                  <a:pt x="2380" y="1043"/>
                </a:cubicBezTo>
                <a:cubicBezTo>
                  <a:pt x="2380" y="1028"/>
                  <a:pt x="2380" y="1012"/>
                  <a:pt x="2372" y="996"/>
                </a:cubicBezTo>
                <a:cubicBezTo>
                  <a:pt x="2372" y="964"/>
                  <a:pt x="2364" y="941"/>
                  <a:pt x="2372" y="893"/>
                </a:cubicBezTo>
                <a:cubicBezTo>
                  <a:pt x="2380" y="830"/>
                  <a:pt x="2388" y="743"/>
                  <a:pt x="2372" y="711"/>
                </a:cubicBezTo>
                <a:cubicBezTo>
                  <a:pt x="2356" y="680"/>
                  <a:pt x="2309" y="553"/>
                  <a:pt x="2285" y="466"/>
                </a:cubicBezTo>
                <a:cubicBezTo>
                  <a:pt x="2245" y="363"/>
                  <a:pt x="2293" y="253"/>
                  <a:pt x="2293" y="245"/>
                </a:cubicBezTo>
                <a:cubicBezTo>
                  <a:pt x="2309" y="221"/>
                  <a:pt x="2301" y="198"/>
                  <a:pt x="2285" y="182"/>
                </a:cubicBezTo>
                <a:cubicBezTo>
                  <a:pt x="2269" y="158"/>
                  <a:pt x="2253" y="103"/>
                  <a:pt x="2253" y="63"/>
                </a:cubicBezTo>
                <a:cubicBezTo>
                  <a:pt x="2095" y="71"/>
                  <a:pt x="1937" y="71"/>
                  <a:pt x="1771" y="71"/>
                </a:cubicBezTo>
                <a:cubicBezTo>
                  <a:pt x="1249" y="71"/>
                  <a:pt x="688" y="47"/>
                  <a:pt x="119" y="8"/>
                </a:cubicBezTo>
                <a:lnTo>
                  <a:pt x="8" y="142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" name="Freeform 330"/>
          <p:cNvSpPr>
            <a:spLocks noChangeArrowheads="1"/>
          </p:cNvSpPr>
          <p:nvPr/>
        </p:nvSpPr>
        <p:spPr bwMode="auto">
          <a:xfrm>
            <a:off x="2334051" y="1717038"/>
            <a:ext cx="519370" cy="341808"/>
          </a:xfrm>
          <a:custGeom>
            <a:avLst/>
            <a:gdLst>
              <a:gd name="T0" fmla="*/ 1921 w 2633"/>
              <a:gd name="T1" fmla="*/ 1470 h 1732"/>
              <a:gd name="T2" fmla="*/ 1921 w 2633"/>
              <a:gd name="T3" fmla="*/ 1470 h 1732"/>
              <a:gd name="T4" fmla="*/ 1977 w 2633"/>
              <a:gd name="T5" fmla="*/ 1518 h 1732"/>
              <a:gd name="T6" fmla="*/ 2024 w 2633"/>
              <a:gd name="T7" fmla="*/ 1549 h 1732"/>
              <a:gd name="T8" fmla="*/ 2080 w 2633"/>
              <a:gd name="T9" fmla="*/ 1581 h 1732"/>
              <a:gd name="T10" fmla="*/ 2111 w 2633"/>
              <a:gd name="T11" fmla="*/ 1565 h 1732"/>
              <a:gd name="T12" fmla="*/ 2151 w 2633"/>
              <a:gd name="T13" fmla="*/ 1533 h 1732"/>
              <a:gd name="T14" fmla="*/ 2332 w 2633"/>
              <a:gd name="T15" fmla="*/ 1541 h 1732"/>
              <a:gd name="T16" fmla="*/ 2372 w 2633"/>
              <a:gd name="T17" fmla="*/ 1573 h 1732"/>
              <a:gd name="T18" fmla="*/ 2483 w 2633"/>
              <a:gd name="T19" fmla="*/ 1620 h 1732"/>
              <a:gd name="T20" fmla="*/ 2538 w 2633"/>
              <a:gd name="T21" fmla="*/ 1668 h 1732"/>
              <a:gd name="T22" fmla="*/ 2600 w 2633"/>
              <a:gd name="T23" fmla="*/ 1723 h 1732"/>
              <a:gd name="T24" fmla="*/ 2624 w 2633"/>
              <a:gd name="T25" fmla="*/ 1723 h 1732"/>
              <a:gd name="T26" fmla="*/ 2600 w 2633"/>
              <a:gd name="T27" fmla="*/ 1652 h 1732"/>
              <a:gd name="T28" fmla="*/ 2546 w 2633"/>
              <a:gd name="T29" fmla="*/ 1565 h 1732"/>
              <a:gd name="T30" fmla="*/ 2600 w 2633"/>
              <a:gd name="T31" fmla="*/ 1486 h 1732"/>
              <a:gd name="T32" fmla="*/ 2616 w 2633"/>
              <a:gd name="T33" fmla="*/ 1415 h 1732"/>
              <a:gd name="T34" fmla="*/ 2584 w 2633"/>
              <a:gd name="T35" fmla="*/ 1367 h 1732"/>
              <a:gd name="T36" fmla="*/ 2569 w 2633"/>
              <a:gd name="T37" fmla="*/ 1320 h 1732"/>
              <a:gd name="T38" fmla="*/ 2569 w 2633"/>
              <a:gd name="T39" fmla="*/ 1241 h 1732"/>
              <a:gd name="T40" fmla="*/ 2608 w 2633"/>
              <a:gd name="T41" fmla="*/ 1225 h 1732"/>
              <a:gd name="T42" fmla="*/ 2608 w 2633"/>
              <a:gd name="T43" fmla="*/ 371 h 1732"/>
              <a:gd name="T44" fmla="*/ 2553 w 2633"/>
              <a:gd name="T45" fmla="*/ 356 h 1732"/>
              <a:gd name="T46" fmla="*/ 2506 w 2633"/>
              <a:gd name="T47" fmla="*/ 316 h 1732"/>
              <a:gd name="T48" fmla="*/ 2483 w 2633"/>
              <a:gd name="T49" fmla="*/ 261 h 1732"/>
              <a:gd name="T50" fmla="*/ 2506 w 2633"/>
              <a:gd name="T51" fmla="*/ 197 h 1732"/>
              <a:gd name="T52" fmla="*/ 2561 w 2633"/>
              <a:gd name="T53" fmla="*/ 95 h 1732"/>
              <a:gd name="T54" fmla="*/ 95 w 2633"/>
              <a:gd name="T55" fmla="*/ 0 h 1732"/>
              <a:gd name="T56" fmla="*/ 64 w 2633"/>
              <a:gd name="T57" fmla="*/ 435 h 1732"/>
              <a:gd name="T58" fmla="*/ 0 w 2633"/>
              <a:gd name="T59" fmla="*/ 1375 h 1732"/>
              <a:gd name="T60" fmla="*/ 1921 w 2633"/>
              <a:gd name="T61" fmla="*/ 1470 h 1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633" h="1732">
                <a:moveTo>
                  <a:pt x="1921" y="1470"/>
                </a:moveTo>
                <a:lnTo>
                  <a:pt x="1921" y="1470"/>
                </a:lnTo>
                <a:cubicBezTo>
                  <a:pt x="1921" y="1470"/>
                  <a:pt x="1969" y="1494"/>
                  <a:pt x="1977" y="1518"/>
                </a:cubicBezTo>
                <a:cubicBezTo>
                  <a:pt x="1985" y="1533"/>
                  <a:pt x="1985" y="1549"/>
                  <a:pt x="2024" y="1549"/>
                </a:cubicBezTo>
                <a:cubicBezTo>
                  <a:pt x="2056" y="1557"/>
                  <a:pt x="2072" y="1573"/>
                  <a:pt x="2080" y="1581"/>
                </a:cubicBezTo>
                <a:cubicBezTo>
                  <a:pt x="2087" y="1597"/>
                  <a:pt x="2087" y="1589"/>
                  <a:pt x="2111" y="1565"/>
                </a:cubicBezTo>
                <a:cubicBezTo>
                  <a:pt x="2127" y="1541"/>
                  <a:pt x="2127" y="1526"/>
                  <a:pt x="2151" y="1533"/>
                </a:cubicBezTo>
                <a:cubicBezTo>
                  <a:pt x="2182" y="1533"/>
                  <a:pt x="2309" y="1518"/>
                  <a:pt x="2332" y="1541"/>
                </a:cubicBezTo>
                <a:cubicBezTo>
                  <a:pt x="2348" y="1557"/>
                  <a:pt x="2340" y="1573"/>
                  <a:pt x="2372" y="1573"/>
                </a:cubicBezTo>
                <a:cubicBezTo>
                  <a:pt x="2404" y="1573"/>
                  <a:pt x="2467" y="1597"/>
                  <a:pt x="2483" y="1620"/>
                </a:cubicBezTo>
                <a:cubicBezTo>
                  <a:pt x="2498" y="1644"/>
                  <a:pt x="2530" y="1668"/>
                  <a:pt x="2538" y="1668"/>
                </a:cubicBezTo>
                <a:cubicBezTo>
                  <a:pt x="2546" y="1668"/>
                  <a:pt x="2561" y="1731"/>
                  <a:pt x="2600" y="1723"/>
                </a:cubicBezTo>
                <a:cubicBezTo>
                  <a:pt x="2608" y="1723"/>
                  <a:pt x="2616" y="1723"/>
                  <a:pt x="2624" y="1723"/>
                </a:cubicBezTo>
                <a:cubicBezTo>
                  <a:pt x="2616" y="1707"/>
                  <a:pt x="2608" y="1684"/>
                  <a:pt x="2600" y="1652"/>
                </a:cubicBezTo>
                <a:cubicBezTo>
                  <a:pt x="2569" y="1597"/>
                  <a:pt x="2522" y="1613"/>
                  <a:pt x="2546" y="1565"/>
                </a:cubicBezTo>
                <a:cubicBezTo>
                  <a:pt x="2561" y="1526"/>
                  <a:pt x="2592" y="1541"/>
                  <a:pt x="2600" y="1486"/>
                </a:cubicBezTo>
                <a:cubicBezTo>
                  <a:pt x="2608" y="1439"/>
                  <a:pt x="2600" y="1439"/>
                  <a:pt x="2616" y="1415"/>
                </a:cubicBezTo>
                <a:cubicBezTo>
                  <a:pt x="2632" y="1391"/>
                  <a:pt x="2616" y="1383"/>
                  <a:pt x="2584" y="1367"/>
                </a:cubicBezTo>
                <a:cubicBezTo>
                  <a:pt x="2561" y="1352"/>
                  <a:pt x="2538" y="1336"/>
                  <a:pt x="2569" y="1320"/>
                </a:cubicBezTo>
                <a:cubicBezTo>
                  <a:pt x="2600" y="1304"/>
                  <a:pt x="2553" y="1265"/>
                  <a:pt x="2569" y="1241"/>
                </a:cubicBezTo>
                <a:cubicBezTo>
                  <a:pt x="2584" y="1217"/>
                  <a:pt x="2608" y="1225"/>
                  <a:pt x="2608" y="1225"/>
                </a:cubicBezTo>
                <a:cubicBezTo>
                  <a:pt x="2608" y="371"/>
                  <a:pt x="2608" y="371"/>
                  <a:pt x="2608" y="371"/>
                </a:cubicBezTo>
                <a:cubicBezTo>
                  <a:pt x="2608" y="371"/>
                  <a:pt x="2577" y="356"/>
                  <a:pt x="2553" y="356"/>
                </a:cubicBezTo>
                <a:cubicBezTo>
                  <a:pt x="2530" y="356"/>
                  <a:pt x="2506" y="347"/>
                  <a:pt x="2506" y="316"/>
                </a:cubicBezTo>
                <a:cubicBezTo>
                  <a:pt x="2506" y="276"/>
                  <a:pt x="2498" y="276"/>
                  <a:pt x="2483" y="261"/>
                </a:cubicBezTo>
                <a:cubicBezTo>
                  <a:pt x="2467" y="245"/>
                  <a:pt x="2475" y="213"/>
                  <a:pt x="2506" y="197"/>
                </a:cubicBezTo>
                <a:cubicBezTo>
                  <a:pt x="2530" y="190"/>
                  <a:pt x="2553" y="134"/>
                  <a:pt x="2561" y="95"/>
                </a:cubicBezTo>
                <a:cubicBezTo>
                  <a:pt x="1945" y="110"/>
                  <a:pt x="317" y="16"/>
                  <a:pt x="95" y="0"/>
                </a:cubicBezTo>
                <a:cubicBezTo>
                  <a:pt x="64" y="435"/>
                  <a:pt x="64" y="435"/>
                  <a:pt x="64" y="435"/>
                </a:cubicBezTo>
                <a:cubicBezTo>
                  <a:pt x="0" y="1375"/>
                  <a:pt x="0" y="1375"/>
                  <a:pt x="0" y="1375"/>
                </a:cubicBezTo>
                <a:cubicBezTo>
                  <a:pt x="222" y="1391"/>
                  <a:pt x="1542" y="1486"/>
                  <a:pt x="1921" y="1470"/>
                </a:cubicBezTo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5" name="Freeform 331"/>
          <p:cNvSpPr>
            <a:spLocks noChangeArrowheads="1"/>
          </p:cNvSpPr>
          <p:nvPr/>
        </p:nvSpPr>
        <p:spPr bwMode="auto">
          <a:xfrm>
            <a:off x="2334051" y="1717038"/>
            <a:ext cx="519370" cy="341808"/>
          </a:xfrm>
          <a:custGeom>
            <a:avLst/>
            <a:gdLst>
              <a:gd name="T0" fmla="*/ 2592 w 2633"/>
              <a:gd name="T1" fmla="*/ 1731 h 1732"/>
              <a:gd name="T2" fmla="*/ 2538 w 2633"/>
              <a:gd name="T3" fmla="*/ 1668 h 1732"/>
              <a:gd name="T4" fmla="*/ 2372 w 2633"/>
              <a:gd name="T5" fmla="*/ 1581 h 1732"/>
              <a:gd name="T6" fmla="*/ 2324 w 2633"/>
              <a:gd name="T7" fmla="*/ 1541 h 1732"/>
              <a:gd name="T8" fmla="*/ 2206 w 2633"/>
              <a:gd name="T9" fmla="*/ 1533 h 1732"/>
              <a:gd name="T10" fmla="*/ 2119 w 2633"/>
              <a:gd name="T11" fmla="*/ 1557 h 1732"/>
              <a:gd name="T12" fmla="*/ 2087 w 2633"/>
              <a:gd name="T13" fmla="*/ 1597 h 1732"/>
              <a:gd name="T14" fmla="*/ 2072 w 2633"/>
              <a:gd name="T15" fmla="*/ 1581 h 1732"/>
              <a:gd name="T16" fmla="*/ 1977 w 2633"/>
              <a:gd name="T17" fmla="*/ 1526 h 1732"/>
              <a:gd name="T18" fmla="*/ 1913 w 2633"/>
              <a:gd name="T19" fmla="*/ 1470 h 1732"/>
              <a:gd name="T20" fmla="*/ 1803 w 2633"/>
              <a:gd name="T21" fmla="*/ 1470 h 1732"/>
              <a:gd name="T22" fmla="*/ 0 w 2633"/>
              <a:gd name="T23" fmla="*/ 1375 h 1732"/>
              <a:gd name="T24" fmla="*/ 95 w 2633"/>
              <a:gd name="T25" fmla="*/ 0 h 1732"/>
              <a:gd name="T26" fmla="*/ 2435 w 2633"/>
              <a:gd name="T27" fmla="*/ 95 h 1732"/>
              <a:gd name="T28" fmla="*/ 2569 w 2633"/>
              <a:gd name="T29" fmla="*/ 95 h 1732"/>
              <a:gd name="T30" fmla="*/ 2506 w 2633"/>
              <a:gd name="T31" fmla="*/ 205 h 1732"/>
              <a:gd name="T32" fmla="*/ 2483 w 2633"/>
              <a:gd name="T33" fmla="*/ 261 h 1732"/>
              <a:gd name="T34" fmla="*/ 2514 w 2633"/>
              <a:gd name="T35" fmla="*/ 316 h 1732"/>
              <a:gd name="T36" fmla="*/ 2608 w 2633"/>
              <a:gd name="T37" fmla="*/ 371 h 1732"/>
              <a:gd name="T38" fmla="*/ 2608 w 2633"/>
              <a:gd name="T39" fmla="*/ 1233 h 1732"/>
              <a:gd name="T40" fmla="*/ 2600 w 2633"/>
              <a:gd name="T41" fmla="*/ 1225 h 1732"/>
              <a:gd name="T42" fmla="*/ 2577 w 2633"/>
              <a:gd name="T43" fmla="*/ 1280 h 1732"/>
              <a:gd name="T44" fmla="*/ 2561 w 2633"/>
              <a:gd name="T45" fmla="*/ 1336 h 1732"/>
              <a:gd name="T46" fmla="*/ 2592 w 2633"/>
              <a:gd name="T47" fmla="*/ 1367 h 1732"/>
              <a:gd name="T48" fmla="*/ 2624 w 2633"/>
              <a:gd name="T49" fmla="*/ 1399 h 1732"/>
              <a:gd name="T50" fmla="*/ 2608 w 2633"/>
              <a:gd name="T51" fmla="*/ 1446 h 1732"/>
              <a:gd name="T52" fmla="*/ 2577 w 2633"/>
              <a:gd name="T53" fmla="*/ 1533 h 1732"/>
              <a:gd name="T54" fmla="*/ 2561 w 2633"/>
              <a:gd name="T55" fmla="*/ 1604 h 1732"/>
              <a:gd name="T56" fmla="*/ 2632 w 2633"/>
              <a:gd name="T57" fmla="*/ 1723 h 1732"/>
              <a:gd name="T58" fmla="*/ 2624 w 2633"/>
              <a:gd name="T59" fmla="*/ 1731 h 1732"/>
              <a:gd name="T60" fmla="*/ 2592 w 2633"/>
              <a:gd name="T61" fmla="*/ 1731 h 1732"/>
              <a:gd name="T62" fmla="*/ 2261 w 2633"/>
              <a:gd name="T63" fmla="*/ 1526 h 1732"/>
              <a:gd name="T64" fmla="*/ 2340 w 2633"/>
              <a:gd name="T65" fmla="*/ 1557 h 1732"/>
              <a:gd name="T66" fmla="*/ 2483 w 2633"/>
              <a:gd name="T67" fmla="*/ 1620 h 1732"/>
              <a:gd name="T68" fmla="*/ 2553 w 2633"/>
              <a:gd name="T69" fmla="*/ 1676 h 1732"/>
              <a:gd name="T70" fmla="*/ 2600 w 2633"/>
              <a:gd name="T71" fmla="*/ 1723 h 1732"/>
              <a:gd name="T72" fmla="*/ 2592 w 2633"/>
              <a:gd name="T73" fmla="*/ 1652 h 1732"/>
              <a:gd name="T74" fmla="*/ 2538 w 2633"/>
              <a:gd name="T75" fmla="*/ 1565 h 1732"/>
              <a:gd name="T76" fmla="*/ 2600 w 2633"/>
              <a:gd name="T77" fmla="*/ 1486 h 1732"/>
              <a:gd name="T78" fmla="*/ 2608 w 2633"/>
              <a:gd name="T79" fmla="*/ 1415 h 1732"/>
              <a:gd name="T80" fmla="*/ 2592 w 2633"/>
              <a:gd name="T81" fmla="*/ 1375 h 1732"/>
              <a:gd name="T82" fmla="*/ 2577 w 2633"/>
              <a:gd name="T83" fmla="*/ 1367 h 1732"/>
              <a:gd name="T84" fmla="*/ 2569 w 2633"/>
              <a:gd name="T85" fmla="*/ 1320 h 1732"/>
              <a:gd name="T86" fmla="*/ 2569 w 2633"/>
              <a:gd name="T87" fmla="*/ 1241 h 1732"/>
              <a:gd name="T88" fmla="*/ 2600 w 2633"/>
              <a:gd name="T89" fmla="*/ 371 h 1732"/>
              <a:gd name="T90" fmla="*/ 2506 w 2633"/>
              <a:gd name="T91" fmla="*/ 316 h 1732"/>
              <a:gd name="T92" fmla="*/ 2483 w 2633"/>
              <a:gd name="T93" fmla="*/ 269 h 1732"/>
              <a:gd name="T94" fmla="*/ 2498 w 2633"/>
              <a:gd name="T95" fmla="*/ 197 h 1732"/>
              <a:gd name="T96" fmla="*/ 2435 w 2633"/>
              <a:gd name="T97" fmla="*/ 103 h 1732"/>
              <a:gd name="T98" fmla="*/ 71 w 2633"/>
              <a:gd name="T99" fmla="*/ 435 h 1732"/>
              <a:gd name="T100" fmla="*/ 1803 w 2633"/>
              <a:gd name="T101" fmla="*/ 1462 h 1732"/>
              <a:gd name="T102" fmla="*/ 1921 w 2633"/>
              <a:gd name="T103" fmla="*/ 1462 h 1732"/>
              <a:gd name="T104" fmla="*/ 1921 w 2633"/>
              <a:gd name="T105" fmla="*/ 1462 h 1732"/>
              <a:gd name="T106" fmla="*/ 1977 w 2633"/>
              <a:gd name="T107" fmla="*/ 1518 h 1732"/>
              <a:gd name="T108" fmla="*/ 2080 w 2633"/>
              <a:gd name="T109" fmla="*/ 1581 h 1732"/>
              <a:gd name="T110" fmla="*/ 2087 w 2633"/>
              <a:gd name="T111" fmla="*/ 1589 h 1732"/>
              <a:gd name="T112" fmla="*/ 2111 w 2633"/>
              <a:gd name="T113" fmla="*/ 1549 h 1732"/>
              <a:gd name="T114" fmla="*/ 2198 w 2633"/>
              <a:gd name="T115" fmla="*/ 1526 h 1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633" h="1732">
                <a:moveTo>
                  <a:pt x="2592" y="1731"/>
                </a:moveTo>
                <a:lnTo>
                  <a:pt x="2592" y="1731"/>
                </a:lnTo>
                <a:cubicBezTo>
                  <a:pt x="2569" y="1731"/>
                  <a:pt x="2553" y="1699"/>
                  <a:pt x="2546" y="1684"/>
                </a:cubicBezTo>
                <a:cubicBezTo>
                  <a:pt x="2546" y="1676"/>
                  <a:pt x="2538" y="1668"/>
                  <a:pt x="2538" y="1668"/>
                </a:cubicBezTo>
                <a:cubicBezTo>
                  <a:pt x="2530" y="1668"/>
                  <a:pt x="2498" y="1644"/>
                  <a:pt x="2483" y="1620"/>
                </a:cubicBezTo>
                <a:cubicBezTo>
                  <a:pt x="2467" y="1597"/>
                  <a:pt x="2404" y="1581"/>
                  <a:pt x="2372" y="1581"/>
                </a:cubicBezTo>
                <a:cubicBezTo>
                  <a:pt x="2348" y="1581"/>
                  <a:pt x="2348" y="1573"/>
                  <a:pt x="2340" y="1557"/>
                </a:cubicBezTo>
                <a:cubicBezTo>
                  <a:pt x="2332" y="1557"/>
                  <a:pt x="2332" y="1549"/>
                  <a:pt x="2324" y="1541"/>
                </a:cubicBezTo>
                <a:cubicBezTo>
                  <a:pt x="2324" y="1541"/>
                  <a:pt x="2309" y="1533"/>
                  <a:pt x="2261" y="1533"/>
                </a:cubicBezTo>
                <a:cubicBezTo>
                  <a:pt x="2245" y="1533"/>
                  <a:pt x="2222" y="1533"/>
                  <a:pt x="2206" y="1533"/>
                </a:cubicBezTo>
                <a:cubicBezTo>
                  <a:pt x="2182" y="1533"/>
                  <a:pt x="2158" y="1533"/>
                  <a:pt x="2151" y="1533"/>
                </a:cubicBezTo>
                <a:cubicBezTo>
                  <a:pt x="2135" y="1533"/>
                  <a:pt x="2127" y="1541"/>
                  <a:pt x="2119" y="1557"/>
                </a:cubicBezTo>
                <a:lnTo>
                  <a:pt x="2111" y="1565"/>
                </a:lnTo>
                <a:cubicBezTo>
                  <a:pt x="2095" y="1589"/>
                  <a:pt x="2095" y="1597"/>
                  <a:pt x="2087" y="1597"/>
                </a:cubicBezTo>
                <a:cubicBezTo>
                  <a:pt x="2080" y="1597"/>
                  <a:pt x="2080" y="1589"/>
                  <a:pt x="2080" y="1589"/>
                </a:cubicBezTo>
                <a:cubicBezTo>
                  <a:pt x="2080" y="1589"/>
                  <a:pt x="2072" y="1589"/>
                  <a:pt x="2072" y="1581"/>
                </a:cubicBezTo>
                <a:cubicBezTo>
                  <a:pt x="2064" y="1573"/>
                  <a:pt x="2048" y="1557"/>
                  <a:pt x="2016" y="1557"/>
                </a:cubicBezTo>
                <a:cubicBezTo>
                  <a:pt x="1985" y="1549"/>
                  <a:pt x="1977" y="1541"/>
                  <a:pt x="1977" y="1526"/>
                </a:cubicBezTo>
                <a:cubicBezTo>
                  <a:pt x="1969" y="1518"/>
                  <a:pt x="1969" y="1518"/>
                  <a:pt x="1969" y="1518"/>
                </a:cubicBezTo>
                <a:cubicBezTo>
                  <a:pt x="1961" y="1502"/>
                  <a:pt x="1921" y="1478"/>
                  <a:pt x="1913" y="1470"/>
                </a:cubicBezTo>
                <a:cubicBezTo>
                  <a:pt x="1890" y="1470"/>
                  <a:pt x="1850" y="1470"/>
                  <a:pt x="1803" y="1470"/>
                </a:cubicBezTo>
                <a:lnTo>
                  <a:pt x="1803" y="1470"/>
                </a:lnTo>
                <a:cubicBezTo>
                  <a:pt x="1328" y="1470"/>
                  <a:pt x="222" y="1391"/>
                  <a:pt x="0" y="1375"/>
                </a:cubicBezTo>
                <a:lnTo>
                  <a:pt x="0" y="1375"/>
                </a:lnTo>
                <a:cubicBezTo>
                  <a:pt x="64" y="435"/>
                  <a:pt x="64" y="435"/>
                  <a:pt x="64" y="435"/>
                </a:cubicBezTo>
                <a:cubicBezTo>
                  <a:pt x="95" y="0"/>
                  <a:pt x="95" y="0"/>
                  <a:pt x="95" y="0"/>
                </a:cubicBezTo>
                <a:lnTo>
                  <a:pt x="95" y="0"/>
                </a:lnTo>
                <a:cubicBezTo>
                  <a:pt x="269" y="8"/>
                  <a:pt x="1747" y="95"/>
                  <a:pt x="2435" y="95"/>
                </a:cubicBezTo>
                <a:cubicBezTo>
                  <a:pt x="2483" y="95"/>
                  <a:pt x="2522" y="95"/>
                  <a:pt x="2561" y="95"/>
                </a:cubicBezTo>
                <a:cubicBezTo>
                  <a:pt x="2569" y="95"/>
                  <a:pt x="2569" y="95"/>
                  <a:pt x="2569" y="95"/>
                </a:cubicBezTo>
                <a:lnTo>
                  <a:pt x="2569" y="95"/>
                </a:lnTo>
                <a:cubicBezTo>
                  <a:pt x="2553" y="142"/>
                  <a:pt x="2530" y="190"/>
                  <a:pt x="2506" y="205"/>
                </a:cubicBezTo>
                <a:cubicBezTo>
                  <a:pt x="2491" y="213"/>
                  <a:pt x="2483" y="221"/>
                  <a:pt x="2483" y="237"/>
                </a:cubicBezTo>
                <a:cubicBezTo>
                  <a:pt x="2475" y="245"/>
                  <a:pt x="2483" y="253"/>
                  <a:pt x="2483" y="261"/>
                </a:cubicBezTo>
                <a:cubicBezTo>
                  <a:pt x="2491" y="269"/>
                  <a:pt x="2491" y="269"/>
                  <a:pt x="2498" y="269"/>
                </a:cubicBezTo>
                <a:cubicBezTo>
                  <a:pt x="2506" y="276"/>
                  <a:pt x="2514" y="284"/>
                  <a:pt x="2514" y="316"/>
                </a:cubicBezTo>
                <a:cubicBezTo>
                  <a:pt x="2514" y="347"/>
                  <a:pt x="2530" y="347"/>
                  <a:pt x="2553" y="347"/>
                </a:cubicBezTo>
                <a:cubicBezTo>
                  <a:pt x="2577" y="347"/>
                  <a:pt x="2608" y="371"/>
                  <a:pt x="2608" y="371"/>
                </a:cubicBezTo>
                <a:lnTo>
                  <a:pt x="2608" y="371"/>
                </a:lnTo>
                <a:cubicBezTo>
                  <a:pt x="2608" y="1233"/>
                  <a:pt x="2608" y="1233"/>
                  <a:pt x="2608" y="1233"/>
                </a:cubicBezTo>
                <a:cubicBezTo>
                  <a:pt x="2600" y="1225"/>
                  <a:pt x="2600" y="1225"/>
                  <a:pt x="2600" y="1225"/>
                </a:cubicBezTo>
                <a:lnTo>
                  <a:pt x="2600" y="1225"/>
                </a:lnTo>
                <a:cubicBezTo>
                  <a:pt x="2592" y="1225"/>
                  <a:pt x="2584" y="1233"/>
                  <a:pt x="2577" y="1241"/>
                </a:cubicBezTo>
                <a:cubicBezTo>
                  <a:pt x="2569" y="1257"/>
                  <a:pt x="2569" y="1265"/>
                  <a:pt x="2577" y="1280"/>
                </a:cubicBezTo>
                <a:cubicBezTo>
                  <a:pt x="2584" y="1296"/>
                  <a:pt x="2584" y="1312"/>
                  <a:pt x="2569" y="1328"/>
                </a:cubicBezTo>
                <a:cubicBezTo>
                  <a:pt x="2561" y="1328"/>
                  <a:pt x="2561" y="1336"/>
                  <a:pt x="2561" y="1336"/>
                </a:cubicBezTo>
                <a:cubicBezTo>
                  <a:pt x="2561" y="1344"/>
                  <a:pt x="2569" y="1352"/>
                  <a:pt x="2584" y="1360"/>
                </a:cubicBezTo>
                <a:cubicBezTo>
                  <a:pt x="2584" y="1360"/>
                  <a:pt x="2584" y="1367"/>
                  <a:pt x="2592" y="1367"/>
                </a:cubicBezTo>
                <a:lnTo>
                  <a:pt x="2592" y="1367"/>
                </a:lnTo>
                <a:cubicBezTo>
                  <a:pt x="2608" y="1383"/>
                  <a:pt x="2624" y="1383"/>
                  <a:pt x="2624" y="1399"/>
                </a:cubicBezTo>
                <a:cubicBezTo>
                  <a:pt x="2624" y="1407"/>
                  <a:pt x="2624" y="1407"/>
                  <a:pt x="2616" y="1415"/>
                </a:cubicBezTo>
                <a:cubicBezTo>
                  <a:pt x="2608" y="1431"/>
                  <a:pt x="2608" y="1431"/>
                  <a:pt x="2608" y="1446"/>
                </a:cubicBezTo>
                <a:cubicBezTo>
                  <a:pt x="2608" y="1454"/>
                  <a:pt x="2608" y="1462"/>
                  <a:pt x="2608" y="1486"/>
                </a:cubicBezTo>
                <a:cubicBezTo>
                  <a:pt x="2600" y="1518"/>
                  <a:pt x="2584" y="1526"/>
                  <a:pt x="2577" y="1533"/>
                </a:cubicBezTo>
                <a:cubicBezTo>
                  <a:pt x="2561" y="1541"/>
                  <a:pt x="2553" y="1549"/>
                  <a:pt x="2546" y="1573"/>
                </a:cubicBezTo>
                <a:cubicBezTo>
                  <a:pt x="2538" y="1589"/>
                  <a:pt x="2546" y="1597"/>
                  <a:pt x="2561" y="1604"/>
                </a:cubicBezTo>
                <a:cubicBezTo>
                  <a:pt x="2569" y="1613"/>
                  <a:pt x="2584" y="1620"/>
                  <a:pt x="2600" y="1644"/>
                </a:cubicBezTo>
                <a:cubicBezTo>
                  <a:pt x="2616" y="1676"/>
                  <a:pt x="2624" y="1699"/>
                  <a:pt x="2632" y="1723"/>
                </a:cubicBezTo>
                <a:cubicBezTo>
                  <a:pt x="2632" y="1731"/>
                  <a:pt x="2632" y="1731"/>
                  <a:pt x="2632" y="1731"/>
                </a:cubicBezTo>
                <a:cubicBezTo>
                  <a:pt x="2624" y="1731"/>
                  <a:pt x="2624" y="1731"/>
                  <a:pt x="2624" y="1731"/>
                </a:cubicBezTo>
                <a:cubicBezTo>
                  <a:pt x="2616" y="1731"/>
                  <a:pt x="2608" y="1731"/>
                  <a:pt x="2600" y="1731"/>
                </a:cubicBezTo>
                <a:cubicBezTo>
                  <a:pt x="2600" y="1731"/>
                  <a:pt x="2600" y="1731"/>
                  <a:pt x="2592" y="1731"/>
                </a:cubicBezTo>
                <a:close/>
                <a:moveTo>
                  <a:pt x="2261" y="1526"/>
                </a:moveTo>
                <a:lnTo>
                  <a:pt x="2261" y="1526"/>
                </a:lnTo>
                <a:cubicBezTo>
                  <a:pt x="2301" y="1526"/>
                  <a:pt x="2324" y="1526"/>
                  <a:pt x="2332" y="1533"/>
                </a:cubicBezTo>
                <a:cubicBezTo>
                  <a:pt x="2340" y="1541"/>
                  <a:pt x="2340" y="1549"/>
                  <a:pt x="2340" y="1557"/>
                </a:cubicBezTo>
                <a:cubicBezTo>
                  <a:pt x="2348" y="1565"/>
                  <a:pt x="2356" y="1573"/>
                  <a:pt x="2372" y="1573"/>
                </a:cubicBezTo>
                <a:cubicBezTo>
                  <a:pt x="2404" y="1573"/>
                  <a:pt x="2467" y="1589"/>
                  <a:pt x="2483" y="1620"/>
                </a:cubicBezTo>
                <a:cubicBezTo>
                  <a:pt x="2506" y="1644"/>
                  <a:pt x="2530" y="1660"/>
                  <a:pt x="2538" y="1660"/>
                </a:cubicBezTo>
                <a:cubicBezTo>
                  <a:pt x="2546" y="1660"/>
                  <a:pt x="2545" y="1668"/>
                  <a:pt x="2553" y="1676"/>
                </a:cubicBezTo>
                <a:cubicBezTo>
                  <a:pt x="2561" y="1699"/>
                  <a:pt x="2577" y="1723"/>
                  <a:pt x="2592" y="1723"/>
                </a:cubicBezTo>
                <a:cubicBezTo>
                  <a:pt x="2600" y="1723"/>
                  <a:pt x="2600" y="1723"/>
                  <a:pt x="2600" y="1723"/>
                </a:cubicBezTo>
                <a:cubicBezTo>
                  <a:pt x="2608" y="1723"/>
                  <a:pt x="2616" y="1723"/>
                  <a:pt x="2624" y="1723"/>
                </a:cubicBezTo>
                <a:cubicBezTo>
                  <a:pt x="2616" y="1699"/>
                  <a:pt x="2608" y="1676"/>
                  <a:pt x="2592" y="1652"/>
                </a:cubicBezTo>
                <a:cubicBezTo>
                  <a:pt x="2584" y="1628"/>
                  <a:pt x="2569" y="1613"/>
                  <a:pt x="2553" y="1604"/>
                </a:cubicBezTo>
                <a:cubicBezTo>
                  <a:pt x="2538" y="1597"/>
                  <a:pt x="2530" y="1589"/>
                  <a:pt x="2538" y="1565"/>
                </a:cubicBezTo>
                <a:cubicBezTo>
                  <a:pt x="2546" y="1549"/>
                  <a:pt x="2561" y="1541"/>
                  <a:pt x="2569" y="1533"/>
                </a:cubicBezTo>
                <a:cubicBezTo>
                  <a:pt x="2584" y="1518"/>
                  <a:pt x="2592" y="1510"/>
                  <a:pt x="2600" y="1486"/>
                </a:cubicBezTo>
                <a:cubicBezTo>
                  <a:pt x="2600" y="1462"/>
                  <a:pt x="2600" y="1454"/>
                  <a:pt x="2600" y="1446"/>
                </a:cubicBezTo>
                <a:cubicBezTo>
                  <a:pt x="2600" y="1431"/>
                  <a:pt x="2600" y="1423"/>
                  <a:pt x="2608" y="1415"/>
                </a:cubicBezTo>
                <a:cubicBezTo>
                  <a:pt x="2616" y="1407"/>
                  <a:pt x="2616" y="1399"/>
                  <a:pt x="2616" y="1399"/>
                </a:cubicBezTo>
                <a:cubicBezTo>
                  <a:pt x="2616" y="1391"/>
                  <a:pt x="2608" y="1383"/>
                  <a:pt x="2592" y="1375"/>
                </a:cubicBezTo>
                <a:cubicBezTo>
                  <a:pt x="2584" y="1375"/>
                  <a:pt x="2584" y="1375"/>
                  <a:pt x="2584" y="1375"/>
                </a:cubicBezTo>
                <a:cubicBezTo>
                  <a:pt x="2584" y="1367"/>
                  <a:pt x="2584" y="1367"/>
                  <a:pt x="2577" y="1367"/>
                </a:cubicBezTo>
                <a:cubicBezTo>
                  <a:pt x="2561" y="1360"/>
                  <a:pt x="2553" y="1352"/>
                  <a:pt x="2553" y="1336"/>
                </a:cubicBezTo>
                <a:cubicBezTo>
                  <a:pt x="2553" y="1328"/>
                  <a:pt x="2553" y="1328"/>
                  <a:pt x="2569" y="1320"/>
                </a:cubicBezTo>
                <a:cubicBezTo>
                  <a:pt x="2577" y="1312"/>
                  <a:pt x="2577" y="1304"/>
                  <a:pt x="2569" y="1280"/>
                </a:cubicBezTo>
                <a:cubicBezTo>
                  <a:pt x="2561" y="1265"/>
                  <a:pt x="2561" y="1249"/>
                  <a:pt x="2569" y="1241"/>
                </a:cubicBezTo>
                <a:cubicBezTo>
                  <a:pt x="2584" y="1217"/>
                  <a:pt x="2592" y="1217"/>
                  <a:pt x="2600" y="1217"/>
                </a:cubicBezTo>
                <a:cubicBezTo>
                  <a:pt x="2600" y="371"/>
                  <a:pt x="2600" y="371"/>
                  <a:pt x="2600" y="371"/>
                </a:cubicBezTo>
                <a:cubicBezTo>
                  <a:pt x="2592" y="371"/>
                  <a:pt x="2569" y="356"/>
                  <a:pt x="2553" y="356"/>
                </a:cubicBezTo>
                <a:cubicBezTo>
                  <a:pt x="2530" y="356"/>
                  <a:pt x="2506" y="347"/>
                  <a:pt x="2506" y="316"/>
                </a:cubicBezTo>
                <a:cubicBezTo>
                  <a:pt x="2506" y="292"/>
                  <a:pt x="2498" y="284"/>
                  <a:pt x="2491" y="276"/>
                </a:cubicBezTo>
                <a:lnTo>
                  <a:pt x="2483" y="269"/>
                </a:lnTo>
                <a:cubicBezTo>
                  <a:pt x="2475" y="253"/>
                  <a:pt x="2475" y="245"/>
                  <a:pt x="2475" y="229"/>
                </a:cubicBezTo>
                <a:cubicBezTo>
                  <a:pt x="2475" y="221"/>
                  <a:pt x="2491" y="205"/>
                  <a:pt x="2498" y="197"/>
                </a:cubicBezTo>
                <a:cubicBezTo>
                  <a:pt x="2522" y="182"/>
                  <a:pt x="2546" y="142"/>
                  <a:pt x="2561" y="95"/>
                </a:cubicBezTo>
                <a:cubicBezTo>
                  <a:pt x="2522" y="103"/>
                  <a:pt x="2483" y="103"/>
                  <a:pt x="2435" y="103"/>
                </a:cubicBezTo>
                <a:cubicBezTo>
                  <a:pt x="1755" y="103"/>
                  <a:pt x="285" y="16"/>
                  <a:pt x="103" y="8"/>
                </a:cubicBezTo>
                <a:cubicBezTo>
                  <a:pt x="71" y="435"/>
                  <a:pt x="71" y="435"/>
                  <a:pt x="71" y="435"/>
                </a:cubicBezTo>
                <a:cubicBezTo>
                  <a:pt x="8" y="1367"/>
                  <a:pt x="8" y="1367"/>
                  <a:pt x="8" y="1367"/>
                </a:cubicBezTo>
                <a:cubicBezTo>
                  <a:pt x="229" y="1383"/>
                  <a:pt x="1328" y="1462"/>
                  <a:pt x="1803" y="1462"/>
                </a:cubicBezTo>
                <a:lnTo>
                  <a:pt x="1803" y="1462"/>
                </a:lnTo>
                <a:cubicBezTo>
                  <a:pt x="1850" y="1462"/>
                  <a:pt x="1890" y="1462"/>
                  <a:pt x="1921" y="1462"/>
                </a:cubicBezTo>
                <a:lnTo>
                  <a:pt x="1921" y="1462"/>
                </a:lnTo>
                <a:lnTo>
                  <a:pt x="1921" y="1462"/>
                </a:lnTo>
                <a:cubicBezTo>
                  <a:pt x="1921" y="1462"/>
                  <a:pt x="1969" y="1494"/>
                  <a:pt x="1977" y="1518"/>
                </a:cubicBezTo>
                <a:lnTo>
                  <a:pt x="1977" y="1518"/>
                </a:lnTo>
                <a:cubicBezTo>
                  <a:pt x="1985" y="1533"/>
                  <a:pt x="1992" y="1541"/>
                  <a:pt x="2024" y="1549"/>
                </a:cubicBezTo>
                <a:cubicBezTo>
                  <a:pt x="2056" y="1549"/>
                  <a:pt x="2072" y="1565"/>
                  <a:pt x="2080" y="1581"/>
                </a:cubicBezTo>
                <a:lnTo>
                  <a:pt x="2080" y="1581"/>
                </a:lnTo>
                <a:lnTo>
                  <a:pt x="2087" y="1589"/>
                </a:lnTo>
                <a:cubicBezTo>
                  <a:pt x="2087" y="1589"/>
                  <a:pt x="2095" y="1573"/>
                  <a:pt x="2103" y="1565"/>
                </a:cubicBezTo>
                <a:cubicBezTo>
                  <a:pt x="2111" y="1557"/>
                  <a:pt x="2111" y="1557"/>
                  <a:pt x="2111" y="1549"/>
                </a:cubicBezTo>
                <a:cubicBezTo>
                  <a:pt x="2127" y="1533"/>
                  <a:pt x="2127" y="1526"/>
                  <a:pt x="2151" y="1526"/>
                </a:cubicBezTo>
                <a:cubicBezTo>
                  <a:pt x="2158" y="1526"/>
                  <a:pt x="2182" y="1526"/>
                  <a:pt x="2198" y="1526"/>
                </a:cubicBezTo>
                <a:cubicBezTo>
                  <a:pt x="2222" y="1526"/>
                  <a:pt x="2245" y="1526"/>
                  <a:pt x="2261" y="1526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" name="Freeform 350"/>
          <p:cNvSpPr>
            <a:spLocks noChangeArrowheads="1"/>
          </p:cNvSpPr>
          <p:nvPr/>
        </p:nvSpPr>
        <p:spPr bwMode="auto">
          <a:xfrm>
            <a:off x="2321872" y="1988397"/>
            <a:ext cx="611586" cy="306148"/>
          </a:xfrm>
          <a:custGeom>
            <a:avLst/>
            <a:gdLst>
              <a:gd name="T0" fmla="*/ 3098 w 3099"/>
              <a:gd name="T1" fmla="*/ 1510 h 1551"/>
              <a:gd name="T2" fmla="*/ 3098 w 3099"/>
              <a:gd name="T3" fmla="*/ 1510 h 1551"/>
              <a:gd name="T4" fmla="*/ 3082 w 3099"/>
              <a:gd name="T5" fmla="*/ 1494 h 1551"/>
              <a:gd name="T6" fmla="*/ 3035 w 3099"/>
              <a:gd name="T7" fmla="*/ 1463 h 1551"/>
              <a:gd name="T8" fmla="*/ 3027 w 3099"/>
              <a:gd name="T9" fmla="*/ 1384 h 1551"/>
              <a:gd name="T10" fmla="*/ 2948 w 3099"/>
              <a:gd name="T11" fmla="*/ 1305 h 1551"/>
              <a:gd name="T12" fmla="*/ 2940 w 3099"/>
              <a:gd name="T13" fmla="*/ 1265 h 1551"/>
              <a:gd name="T14" fmla="*/ 2916 w 3099"/>
              <a:gd name="T15" fmla="*/ 1194 h 1551"/>
              <a:gd name="T16" fmla="*/ 2885 w 3099"/>
              <a:gd name="T17" fmla="*/ 1186 h 1551"/>
              <a:gd name="T18" fmla="*/ 2900 w 3099"/>
              <a:gd name="T19" fmla="*/ 1044 h 1551"/>
              <a:gd name="T20" fmla="*/ 2885 w 3099"/>
              <a:gd name="T21" fmla="*/ 988 h 1551"/>
              <a:gd name="T22" fmla="*/ 2885 w 3099"/>
              <a:gd name="T23" fmla="*/ 925 h 1551"/>
              <a:gd name="T24" fmla="*/ 2877 w 3099"/>
              <a:gd name="T25" fmla="*/ 878 h 1551"/>
              <a:gd name="T26" fmla="*/ 2853 w 3099"/>
              <a:gd name="T27" fmla="*/ 846 h 1551"/>
              <a:gd name="T28" fmla="*/ 2853 w 3099"/>
              <a:gd name="T29" fmla="*/ 807 h 1551"/>
              <a:gd name="T30" fmla="*/ 2821 w 3099"/>
              <a:gd name="T31" fmla="*/ 783 h 1551"/>
              <a:gd name="T32" fmla="*/ 2806 w 3099"/>
              <a:gd name="T33" fmla="*/ 767 h 1551"/>
              <a:gd name="T34" fmla="*/ 2790 w 3099"/>
              <a:gd name="T35" fmla="*/ 617 h 1551"/>
              <a:gd name="T36" fmla="*/ 2750 w 3099"/>
              <a:gd name="T37" fmla="*/ 530 h 1551"/>
              <a:gd name="T38" fmla="*/ 2719 w 3099"/>
              <a:gd name="T39" fmla="*/ 459 h 1551"/>
              <a:gd name="T40" fmla="*/ 2703 w 3099"/>
              <a:gd name="T41" fmla="*/ 380 h 1551"/>
              <a:gd name="T42" fmla="*/ 2687 w 3099"/>
              <a:gd name="T43" fmla="*/ 348 h 1551"/>
              <a:gd name="T44" fmla="*/ 2663 w 3099"/>
              <a:gd name="T45" fmla="*/ 348 h 1551"/>
              <a:gd name="T46" fmla="*/ 2601 w 3099"/>
              <a:gd name="T47" fmla="*/ 293 h 1551"/>
              <a:gd name="T48" fmla="*/ 2546 w 3099"/>
              <a:gd name="T49" fmla="*/ 245 h 1551"/>
              <a:gd name="T50" fmla="*/ 2435 w 3099"/>
              <a:gd name="T51" fmla="*/ 198 h 1551"/>
              <a:gd name="T52" fmla="*/ 2395 w 3099"/>
              <a:gd name="T53" fmla="*/ 166 h 1551"/>
              <a:gd name="T54" fmla="*/ 2214 w 3099"/>
              <a:gd name="T55" fmla="*/ 158 h 1551"/>
              <a:gd name="T56" fmla="*/ 2174 w 3099"/>
              <a:gd name="T57" fmla="*/ 190 h 1551"/>
              <a:gd name="T58" fmla="*/ 2143 w 3099"/>
              <a:gd name="T59" fmla="*/ 206 h 1551"/>
              <a:gd name="T60" fmla="*/ 2087 w 3099"/>
              <a:gd name="T61" fmla="*/ 174 h 1551"/>
              <a:gd name="T62" fmla="*/ 2040 w 3099"/>
              <a:gd name="T63" fmla="*/ 143 h 1551"/>
              <a:gd name="T64" fmla="*/ 1984 w 3099"/>
              <a:gd name="T65" fmla="*/ 95 h 1551"/>
              <a:gd name="T66" fmla="*/ 63 w 3099"/>
              <a:gd name="T67" fmla="*/ 0 h 1551"/>
              <a:gd name="T68" fmla="*/ 0 w 3099"/>
              <a:gd name="T69" fmla="*/ 957 h 1551"/>
              <a:gd name="T70" fmla="*/ 625 w 3099"/>
              <a:gd name="T71" fmla="*/ 981 h 1551"/>
              <a:gd name="T72" fmla="*/ 696 w 3099"/>
              <a:gd name="T73" fmla="*/ 1028 h 1551"/>
              <a:gd name="T74" fmla="*/ 680 w 3099"/>
              <a:gd name="T75" fmla="*/ 1463 h 1551"/>
              <a:gd name="T76" fmla="*/ 3098 w 3099"/>
              <a:gd name="T77" fmla="*/ 1510 h 1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099" h="1551">
                <a:moveTo>
                  <a:pt x="3098" y="1510"/>
                </a:moveTo>
                <a:lnTo>
                  <a:pt x="3098" y="1510"/>
                </a:lnTo>
                <a:cubicBezTo>
                  <a:pt x="3090" y="1502"/>
                  <a:pt x="3082" y="1502"/>
                  <a:pt x="3082" y="1494"/>
                </a:cubicBezTo>
                <a:cubicBezTo>
                  <a:pt x="3066" y="1486"/>
                  <a:pt x="3035" y="1494"/>
                  <a:pt x="3035" y="1463"/>
                </a:cubicBezTo>
                <a:cubicBezTo>
                  <a:pt x="3035" y="1431"/>
                  <a:pt x="3059" y="1415"/>
                  <a:pt x="3027" y="1384"/>
                </a:cubicBezTo>
                <a:cubicBezTo>
                  <a:pt x="2987" y="1352"/>
                  <a:pt x="2956" y="1336"/>
                  <a:pt x="2948" y="1305"/>
                </a:cubicBezTo>
                <a:cubicBezTo>
                  <a:pt x="2940" y="1265"/>
                  <a:pt x="2964" y="1297"/>
                  <a:pt x="2940" y="1265"/>
                </a:cubicBezTo>
                <a:cubicBezTo>
                  <a:pt x="2924" y="1241"/>
                  <a:pt x="2932" y="1194"/>
                  <a:pt x="2916" y="1194"/>
                </a:cubicBezTo>
                <a:cubicBezTo>
                  <a:pt x="2900" y="1194"/>
                  <a:pt x="2885" y="1210"/>
                  <a:pt x="2885" y="1186"/>
                </a:cubicBezTo>
                <a:cubicBezTo>
                  <a:pt x="2885" y="1162"/>
                  <a:pt x="2932" y="1083"/>
                  <a:pt x="2900" y="1044"/>
                </a:cubicBezTo>
                <a:cubicBezTo>
                  <a:pt x="2877" y="1012"/>
                  <a:pt x="2869" y="1012"/>
                  <a:pt x="2885" y="988"/>
                </a:cubicBezTo>
                <a:cubicBezTo>
                  <a:pt x="2900" y="965"/>
                  <a:pt x="2900" y="933"/>
                  <a:pt x="2885" y="925"/>
                </a:cubicBezTo>
                <a:cubicBezTo>
                  <a:pt x="2877" y="917"/>
                  <a:pt x="2877" y="902"/>
                  <a:pt x="2877" y="878"/>
                </a:cubicBezTo>
                <a:cubicBezTo>
                  <a:pt x="2885" y="862"/>
                  <a:pt x="2853" y="870"/>
                  <a:pt x="2853" y="846"/>
                </a:cubicBezTo>
                <a:cubicBezTo>
                  <a:pt x="2861" y="830"/>
                  <a:pt x="2853" y="807"/>
                  <a:pt x="2853" y="807"/>
                </a:cubicBezTo>
                <a:cubicBezTo>
                  <a:pt x="2853" y="807"/>
                  <a:pt x="2845" y="775"/>
                  <a:pt x="2821" y="783"/>
                </a:cubicBezTo>
                <a:cubicBezTo>
                  <a:pt x="2806" y="783"/>
                  <a:pt x="2806" y="783"/>
                  <a:pt x="2806" y="767"/>
                </a:cubicBezTo>
                <a:cubicBezTo>
                  <a:pt x="2806" y="744"/>
                  <a:pt x="2813" y="649"/>
                  <a:pt x="2790" y="617"/>
                </a:cubicBezTo>
                <a:cubicBezTo>
                  <a:pt x="2758" y="585"/>
                  <a:pt x="2766" y="554"/>
                  <a:pt x="2750" y="530"/>
                </a:cubicBezTo>
                <a:cubicBezTo>
                  <a:pt x="2726" y="498"/>
                  <a:pt x="2734" y="491"/>
                  <a:pt x="2719" y="459"/>
                </a:cubicBezTo>
                <a:cubicBezTo>
                  <a:pt x="2703" y="427"/>
                  <a:pt x="2711" y="396"/>
                  <a:pt x="2703" y="380"/>
                </a:cubicBezTo>
                <a:cubicBezTo>
                  <a:pt x="2695" y="372"/>
                  <a:pt x="2695" y="364"/>
                  <a:pt x="2687" y="348"/>
                </a:cubicBezTo>
                <a:cubicBezTo>
                  <a:pt x="2679" y="348"/>
                  <a:pt x="2671" y="348"/>
                  <a:pt x="2663" y="348"/>
                </a:cubicBezTo>
                <a:cubicBezTo>
                  <a:pt x="2624" y="356"/>
                  <a:pt x="2609" y="293"/>
                  <a:pt x="2601" y="293"/>
                </a:cubicBezTo>
                <a:cubicBezTo>
                  <a:pt x="2593" y="293"/>
                  <a:pt x="2561" y="269"/>
                  <a:pt x="2546" y="245"/>
                </a:cubicBezTo>
                <a:cubicBezTo>
                  <a:pt x="2530" y="222"/>
                  <a:pt x="2467" y="198"/>
                  <a:pt x="2435" y="198"/>
                </a:cubicBezTo>
                <a:cubicBezTo>
                  <a:pt x="2403" y="198"/>
                  <a:pt x="2411" y="182"/>
                  <a:pt x="2395" y="166"/>
                </a:cubicBezTo>
                <a:cubicBezTo>
                  <a:pt x="2372" y="143"/>
                  <a:pt x="2245" y="158"/>
                  <a:pt x="2214" y="158"/>
                </a:cubicBezTo>
                <a:cubicBezTo>
                  <a:pt x="2190" y="151"/>
                  <a:pt x="2190" y="166"/>
                  <a:pt x="2174" y="190"/>
                </a:cubicBezTo>
                <a:cubicBezTo>
                  <a:pt x="2150" y="214"/>
                  <a:pt x="2150" y="222"/>
                  <a:pt x="2143" y="206"/>
                </a:cubicBezTo>
                <a:cubicBezTo>
                  <a:pt x="2135" y="198"/>
                  <a:pt x="2119" y="182"/>
                  <a:pt x="2087" y="174"/>
                </a:cubicBezTo>
                <a:cubicBezTo>
                  <a:pt x="2048" y="174"/>
                  <a:pt x="2048" y="158"/>
                  <a:pt x="2040" y="143"/>
                </a:cubicBezTo>
                <a:cubicBezTo>
                  <a:pt x="2032" y="119"/>
                  <a:pt x="1984" y="95"/>
                  <a:pt x="1984" y="95"/>
                </a:cubicBezTo>
                <a:cubicBezTo>
                  <a:pt x="1605" y="111"/>
                  <a:pt x="285" y="16"/>
                  <a:pt x="63" y="0"/>
                </a:cubicBezTo>
                <a:cubicBezTo>
                  <a:pt x="0" y="957"/>
                  <a:pt x="0" y="957"/>
                  <a:pt x="0" y="957"/>
                </a:cubicBezTo>
                <a:cubicBezTo>
                  <a:pt x="285" y="981"/>
                  <a:pt x="514" y="996"/>
                  <a:pt x="625" y="981"/>
                </a:cubicBezTo>
                <a:cubicBezTo>
                  <a:pt x="625" y="981"/>
                  <a:pt x="688" y="965"/>
                  <a:pt x="696" y="1028"/>
                </a:cubicBezTo>
                <a:cubicBezTo>
                  <a:pt x="704" y="1044"/>
                  <a:pt x="696" y="1218"/>
                  <a:pt x="680" y="1463"/>
                </a:cubicBezTo>
                <a:cubicBezTo>
                  <a:pt x="909" y="1471"/>
                  <a:pt x="2474" y="1550"/>
                  <a:pt x="3098" y="1510"/>
                </a:cubicBezTo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" name="Freeform 351"/>
          <p:cNvSpPr>
            <a:spLocks noChangeArrowheads="1"/>
          </p:cNvSpPr>
          <p:nvPr/>
        </p:nvSpPr>
        <p:spPr bwMode="auto">
          <a:xfrm>
            <a:off x="2320132" y="1986657"/>
            <a:ext cx="614196" cy="302669"/>
          </a:xfrm>
          <a:custGeom>
            <a:avLst/>
            <a:gdLst>
              <a:gd name="T0" fmla="*/ 2648 w 3115"/>
              <a:gd name="T1" fmla="*/ 1534 h 1535"/>
              <a:gd name="T2" fmla="*/ 688 w 3115"/>
              <a:gd name="T3" fmla="*/ 1471 h 1535"/>
              <a:gd name="T4" fmla="*/ 633 w 3115"/>
              <a:gd name="T5" fmla="*/ 989 h 1535"/>
              <a:gd name="T6" fmla="*/ 0 w 3115"/>
              <a:gd name="T7" fmla="*/ 973 h 1535"/>
              <a:gd name="T8" fmla="*/ 71 w 3115"/>
              <a:gd name="T9" fmla="*/ 0 h 1535"/>
              <a:gd name="T10" fmla="*/ 1992 w 3115"/>
              <a:gd name="T11" fmla="*/ 95 h 1535"/>
              <a:gd name="T12" fmla="*/ 2048 w 3115"/>
              <a:gd name="T13" fmla="*/ 151 h 1535"/>
              <a:gd name="T14" fmla="*/ 2151 w 3115"/>
              <a:gd name="T15" fmla="*/ 214 h 1535"/>
              <a:gd name="T16" fmla="*/ 2182 w 3115"/>
              <a:gd name="T17" fmla="*/ 182 h 1535"/>
              <a:gd name="T18" fmla="*/ 2332 w 3115"/>
              <a:gd name="T19" fmla="*/ 159 h 1535"/>
              <a:gd name="T20" fmla="*/ 2443 w 3115"/>
              <a:gd name="T21" fmla="*/ 206 h 1535"/>
              <a:gd name="T22" fmla="*/ 2624 w 3115"/>
              <a:gd name="T23" fmla="*/ 309 h 1535"/>
              <a:gd name="T24" fmla="*/ 2695 w 3115"/>
              <a:gd name="T25" fmla="*/ 356 h 1535"/>
              <a:gd name="T26" fmla="*/ 2711 w 3115"/>
              <a:gd name="T27" fmla="*/ 388 h 1535"/>
              <a:gd name="T28" fmla="*/ 2742 w 3115"/>
              <a:gd name="T29" fmla="*/ 490 h 1535"/>
              <a:gd name="T30" fmla="*/ 2798 w 3115"/>
              <a:gd name="T31" fmla="*/ 625 h 1535"/>
              <a:gd name="T32" fmla="*/ 2814 w 3115"/>
              <a:gd name="T33" fmla="*/ 783 h 1535"/>
              <a:gd name="T34" fmla="*/ 2837 w 3115"/>
              <a:gd name="T35" fmla="*/ 783 h 1535"/>
              <a:gd name="T36" fmla="*/ 2869 w 3115"/>
              <a:gd name="T37" fmla="*/ 854 h 1535"/>
              <a:gd name="T38" fmla="*/ 2893 w 3115"/>
              <a:gd name="T39" fmla="*/ 933 h 1535"/>
              <a:gd name="T40" fmla="*/ 2916 w 3115"/>
              <a:gd name="T41" fmla="*/ 1052 h 1535"/>
              <a:gd name="T42" fmla="*/ 2901 w 3115"/>
              <a:gd name="T43" fmla="*/ 1202 h 1535"/>
              <a:gd name="T44" fmla="*/ 2924 w 3115"/>
              <a:gd name="T45" fmla="*/ 1202 h 1535"/>
              <a:gd name="T46" fmla="*/ 2964 w 3115"/>
              <a:gd name="T47" fmla="*/ 1289 h 1535"/>
              <a:gd name="T48" fmla="*/ 3003 w 3115"/>
              <a:gd name="T49" fmla="*/ 1360 h 1535"/>
              <a:gd name="T50" fmla="*/ 3051 w 3115"/>
              <a:gd name="T51" fmla="*/ 1471 h 1535"/>
              <a:gd name="T52" fmla="*/ 3114 w 3115"/>
              <a:gd name="T53" fmla="*/ 1526 h 1535"/>
              <a:gd name="T54" fmla="*/ 696 w 3115"/>
              <a:gd name="T55" fmla="*/ 1463 h 1535"/>
              <a:gd name="T56" fmla="*/ 2648 w 3115"/>
              <a:gd name="T57" fmla="*/ 1526 h 1535"/>
              <a:gd name="T58" fmla="*/ 3074 w 3115"/>
              <a:gd name="T59" fmla="*/ 1502 h 1535"/>
              <a:gd name="T60" fmla="*/ 3027 w 3115"/>
              <a:gd name="T61" fmla="*/ 1400 h 1535"/>
              <a:gd name="T62" fmla="*/ 2956 w 3115"/>
              <a:gd name="T63" fmla="*/ 1289 h 1535"/>
              <a:gd name="T64" fmla="*/ 2924 w 3115"/>
              <a:gd name="T65" fmla="*/ 1210 h 1535"/>
              <a:gd name="T66" fmla="*/ 2893 w 3115"/>
              <a:gd name="T67" fmla="*/ 1210 h 1535"/>
              <a:gd name="T68" fmla="*/ 2908 w 3115"/>
              <a:gd name="T69" fmla="*/ 1060 h 1535"/>
              <a:gd name="T70" fmla="*/ 2893 w 3115"/>
              <a:gd name="T71" fmla="*/ 941 h 1535"/>
              <a:gd name="T72" fmla="*/ 2861 w 3115"/>
              <a:gd name="T73" fmla="*/ 854 h 1535"/>
              <a:gd name="T74" fmla="*/ 2829 w 3115"/>
              <a:gd name="T75" fmla="*/ 791 h 1535"/>
              <a:gd name="T76" fmla="*/ 2805 w 3115"/>
              <a:gd name="T77" fmla="*/ 775 h 1535"/>
              <a:gd name="T78" fmla="*/ 2766 w 3115"/>
              <a:gd name="T79" fmla="*/ 570 h 1535"/>
              <a:gd name="T80" fmla="*/ 2719 w 3115"/>
              <a:gd name="T81" fmla="*/ 467 h 1535"/>
              <a:gd name="T82" fmla="*/ 2695 w 3115"/>
              <a:gd name="T83" fmla="*/ 364 h 1535"/>
              <a:gd name="T84" fmla="*/ 2663 w 3115"/>
              <a:gd name="T85" fmla="*/ 364 h 1535"/>
              <a:gd name="T86" fmla="*/ 2554 w 3115"/>
              <a:gd name="T87" fmla="*/ 253 h 1535"/>
              <a:gd name="T88" fmla="*/ 2395 w 3115"/>
              <a:gd name="T89" fmla="*/ 174 h 1535"/>
              <a:gd name="T90" fmla="*/ 2222 w 3115"/>
              <a:gd name="T91" fmla="*/ 166 h 1535"/>
              <a:gd name="T92" fmla="*/ 2158 w 3115"/>
              <a:gd name="T93" fmla="*/ 230 h 1535"/>
              <a:gd name="T94" fmla="*/ 2087 w 3115"/>
              <a:gd name="T95" fmla="*/ 190 h 1535"/>
              <a:gd name="T96" fmla="*/ 1984 w 3115"/>
              <a:gd name="T97" fmla="*/ 103 h 1535"/>
              <a:gd name="T98" fmla="*/ 8 w 3115"/>
              <a:gd name="T99" fmla="*/ 965 h 1535"/>
              <a:gd name="T100" fmla="*/ 648 w 3115"/>
              <a:gd name="T101" fmla="*/ 981 h 1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115" h="1535">
                <a:moveTo>
                  <a:pt x="2648" y="1534"/>
                </a:moveTo>
                <a:lnTo>
                  <a:pt x="2648" y="1534"/>
                </a:lnTo>
                <a:lnTo>
                  <a:pt x="2648" y="1534"/>
                </a:lnTo>
                <a:cubicBezTo>
                  <a:pt x="1921" y="1534"/>
                  <a:pt x="886" y="1487"/>
                  <a:pt x="688" y="1471"/>
                </a:cubicBezTo>
                <a:lnTo>
                  <a:pt x="688" y="1471"/>
                </a:lnTo>
                <a:lnTo>
                  <a:pt x="688" y="1471"/>
                </a:lnTo>
                <a:cubicBezTo>
                  <a:pt x="696" y="1202"/>
                  <a:pt x="704" y="1052"/>
                  <a:pt x="704" y="1036"/>
                </a:cubicBezTo>
                <a:cubicBezTo>
                  <a:pt x="696" y="996"/>
                  <a:pt x="672" y="989"/>
                  <a:pt x="648" y="989"/>
                </a:cubicBezTo>
                <a:cubicBezTo>
                  <a:pt x="640" y="989"/>
                  <a:pt x="633" y="989"/>
                  <a:pt x="633" y="989"/>
                </a:cubicBezTo>
                <a:cubicBezTo>
                  <a:pt x="601" y="996"/>
                  <a:pt x="553" y="996"/>
                  <a:pt x="498" y="996"/>
                </a:cubicBezTo>
                <a:cubicBezTo>
                  <a:pt x="388" y="996"/>
                  <a:pt x="222" y="989"/>
                  <a:pt x="8" y="973"/>
                </a:cubicBezTo>
                <a:cubicBezTo>
                  <a:pt x="0" y="973"/>
                  <a:pt x="0" y="973"/>
                  <a:pt x="0" y="973"/>
                </a:cubicBezTo>
                <a:cubicBezTo>
                  <a:pt x="0" y="965"/>
                  <a:pt x="0" y="965"/>
                  <a:pt x="0" y="965"/>
                </a:cubicBezTo>
                <a:cubicBezTo>
                  <a:pt x="71" y="0"/>
                  <a:pt x="71" y="0"/>
                  <a:pt x="71" y="0"/>
                </a:cubicBezTo>
                <a:lnTo>
                  <a:pt x="71" y="0"/>
                </a:lnTo>
                <a:cubicBezTo>
                  <a:pt x="293" y="16"/>
                  <a:pt x="1399" y="95"/>
                  <a:pt x="1874" y="95"/>
                </a:cubicBezTo>
                <a:cubicBezTo>
                  <a:pt x="1921" y="95"/>
                  <a:pt x="1961" y="95"/>
                  <a:pt x="1992" y="95"/>
                </a:cubicBezTo>
                <a:lnTo>
                  <a:pt x="1992" y="95"/>
                </a:lnTo>
                <a:lnTo>
                  <a:pt x="1992" y="95"/>
                </a:lnTo>
                <a:cubicBezTo>
                  <a:pt x="1992" y="95"/>
                  <a:pt x="2040" y="127"/>
                  <a:pt x="2048" y="151"/>
                </a:cubicBezTo>
                <a:lnTo>
                  <a:pt x="2048" y="151"/>
                </a:lnTo>
                <a:cubicBezTo>
                  <a:pt x="2056" y="166"/>
                  <a:pt x="2063" y="174"/>
                  <a:pt x="2095" y="182"/>
                </a:cubicBezTo>
                <a:cubicBezTo>
                  <a:pt x="2127" y="182"/>
                  <a:pt x="2143" y="198"/>
                  <a:pt x="2151" y="214"/>
                </a:cubicBezTo>
                <a:lnTo>
                  <a:pt x="2151" y="214"/>
                </a:lnTo>
                <a:lnTo>
                  <a:pt x="2158" y="222"/>
                </a:lnTo>
                <a:cubicBezTo>
                  <a:pt x="2158" y="222"/>
                  <a:pt x="2166" y="206"/>
                  <a:pt x="2174" y="198"/>
                </a:cubicBezTo>
                <a:cubicBezTo>
                  <a:pt x="2182" y="190"/>
                  <a:pt x="2182" y="190"/>
                  <a:pt x="2182" y="182"/>
                </a:cubicBezTo>
                <a:cubicBezTo>
                  <a:pt x="2198" y="166"/>
                  <a:pt x="2198" y="159"/>
                  <a:pt x="2222" y="159"/>
                </a:cubicBezTo>
                <a:cubicBezTo>
                  <a:pt x="2229" y="159"/>
                  <a:pt x="2253" y="159"/>
                  <a:pt x="2269" y="159"/>
                </a:cubicBezTo>
                <a:cubicBezTo>
                  <a:pt x="2293" y="159"/>
                  <a:pt x="2316" y="159"/>
                  <a:pt x="2332" y="159"/>
                </a:cubicBezTo>
                <a:cubicBezTo>
                  <a:pt x="2372" y="159"/>
                  <a:pt x="2395" y="159"/>
                  <a:pt x="2403" y="166"/>
                </a:cubicBezTo>
                <a:cubicBezTo>
                  <a:pt x="2411" y="174"/>
                  <a:pt x="2411" y="182"/>
                  <a:pt x="2411" y="190"/>
                </a:cubicBezTo>
                <a:cubicBezTo>
                  <a:pt x="2419" y="198"/>
                  <a:pt x="2427" y="206"/>
                  <a:pt x="2443" y="206"/>
                </a:cubicBezTo>
                <a:cubicBezTo>
                  <a:pt x="2475" y="206"/>
                  <a:pt x="2538" y="222"/>
                  <a:pt x="2554" y="253"/>
                </a:cubicBezTo>
                <a:cubicBezTo>
                  <a:pt x="2577" y="277"/>
                  <a:pt x="2601" y="293"/>
                  <a:pt x="2609" y="293"/>
                </a:cubicBezTo>
                <a:cubicBezTo>
                  <a:pt x="2617" y="293"/>
                  <a:pt x="2616" y="301"/>
                  <a:pt x="2624" y="309"/>
                </a:cubicBezTo>
                <a:cubicBezTo>
                  <a:pt x="2632" y="332"/>
                  <a:pt x="2648" y="356"/>
                  <a:pt x="2663" y="356"/>
                </a:cubicBezTo>
                <a:cubicBezTo>
                  <a:pt x="2671" y="356"/>
                  <a:pt x="2671" y="356"/>
                  <a:pt x="2671" y="356"/>
                </a:cubicBezTo>
                <a:cubicBezTo>
                  <a:pt x="2679" y="356"/>
                  <a:pt x="2687" y="356"/>
                  <a:pt x="2695" y="356"/>
                </a:cubicBezTo>
                <a:cubicBezTo>
                  <a:pt x="2703" y="356"/>
                  <a:pt x="2703" y="356"/>
                  <a:pt x="2703" y="356"/>
                </a:cubicBezTo>
                <a:cubicBezTo>
                  <a:pt x="2703" y="364"/>
                  <a:pt x="2703" y="364"/>
                  <a:pt x="2703" y="364"/>
                </a:cubicBezTo>
                <a:cubicBezTo>
                  <a:pt x="2703" y="372"/>
                  <a:pt x="2711" y="380"/>
                  <a:pt x="2711" y="388"/>
                </a:cubicBezTo>
                <a:cubicBezTo>
                  <a:pt x="2719" y="396"/>
                  <a:pt x="2719" y="404"/>
                  <a:pt x="2719" y="419"/>
                </a:cubicBezTo>
                <a:cubicBezTo>
                  <a:pt x="2719" y="427"/>
                  <a:pt x="2719" y="443"/>
                  <a:pt x="2727" y="467"/>
                </a:cubicBezTo>
                <a:cubicBezTo>
                  <a:pt x="2734" y="475"/>
                  <a:pt x="2734" y="483"/>
                  <a:pt x="2742" y="490"/>
                </a:cubicBezTo>
                <a:cubicBezTo>
                  <a:pt x="2742" y="506"/>
                  <a:pt x="2750" y="514"/>
                  <a:pt x="2758" y="530"/>
                </a:cubicBezTo>
                <a:cubicBezTo>
                  <a:pt x="2766" y="546"/>
                  <a:pt x="2774" y="562"/>
                  <a:pt x="2774" y="570"/>
                </a:cubicBezTo>
                <a:cubicBezTo>
                  <a:pt x="2782" y="585"/>
                  <a:pt x="2782" y="601"/>
                  <a:pt x="2798" y="625"/>
                </a:cubicBezTo>
                <a:cubicBezTo>
                  <a:pt x="2821" y="649"/>
                  <a:pt x="2814" y="720"/>
                  <a:pt x="2814" y="759"/>
                </a:cubicBezTo>
                <a:cubicBezTo>
                  <a:pt x="2814" y="767"/>
                  <a:pt x="2814" y="767"/>
                  <a:pt x="2814" y="775"/>
                </a:cubicBezTo>
                <a:lnTo>
                  <a:pt x="2814" y="783"/>
                </a:lnTo>
                <a:cubicBezTo>
                  <a:pt x="2814" y="791"/>
                  <a:pt x="2814" y="791"/>
                  <a:pt x="2821" y="791"/>
                </a:cubicBezTo>
                <a:lnTo>
                  <a:pt x="2829" y="783"/>
                </a:lnTo>
                <a:lnTo>
                  <a:pt x="2837" y="783"/>
                </a:lnTo>
                <a:cubicBezTo>
                  <a:pt x="2853" y="783"/>
                  <a:pt x="2869" y="815"/>
                  <a:pt x="2869" y="815"/>
                </a:cubicBezTo>
                <a:lnTo>
                  <a:pt x="2869" y="815"/>
                </a:lnTo>
                <a:cubicBezTo>
                  <a:pt x="2869" y="815"/>
                  <a:pt x="2869" y="838"/>
                  <a:pt x="2869" y="854"/>
                </a:cubicBezTo>
                <a:cubicBezTo>
                  <a:pt x="2861" y="862"/>
                  <a:pt x="2869" y="862"/>
                  <a:pt x="2877" y="870"/>
                </a:cubicBezTo>
                <a:cubicBezTo>
                  <a:pt x="2885" y="870"/>
                  <a:pt x="2893" y="878"/>
                  <a:pt x="2893" y="886"/>
                </a:cubicBezTo>
                <a:cubicBezTo>
                  <a:pt x="2885" y="910"/>
                  <a:pt x="2885" y="925"/>
                  <a:pt x="2893" y="933"/>
                </a:cubicBezTo>
                <a:cubicBezTo>
                  <a:pt x="2908" y="941"/>
                  <a:pt x="2908" y="973"/>
                  <a:pt x="2893" y="996"/>
                </a:cubicBezTo>
                <a:cubicBezTo>
                  <a:pt x="2885" y="1020"/>
                  <a:pt x="2885" y="1020"/>
                  <a:pt x="2901" y="1036"/>
                </a:cubicBezTo>
                <a:cubicBezTo>
                  <a:pt x="2908" y="1044"/>
                  <a:pt x="2908" y="1044"/>
                  <a:pt x="2916" y="1052"/>
                </a:cubicBezTo>
                <a:cubicBezTo>
                  <a:pt x="2932" y="1076"/>
                  <a:pt x="2916" y="1123"/>
                  <a:pt x="2908" y="1154"/>
                </a:cubicBezTo>
                <a:cubicBezTo>
                  <a:pt x="2901" y="1170"/>
                  <a:pt x="2901" y="1186"/>
                  <a:pt x="2901" y="1194"/>
                </a:cubicBezTo>
                <a:cubicBezTo>
                  <a:pt x="2901" y="1202"/>
                  <a:pt x="2901" y="1202"/>
                  <a:pt x="2901" y="1202"/>
                </a:cubicBezTo>
                <a:lnTo>
                  <a:pt x="2901" y="1202"/>
                </a:lnTo>
                <a:cubicBezTo>
                  <a:pt x="2908" y="1202"/>
                  <a:pt x="2908" y="1202"/>
                  <a:pt x="2908" y="1202"/>
                </a:cubicBezTo>
                <a:cubicBezTo>
                  <a:pt x="2916" y="1202"/>
                  <a:pt x="2916" y="1202"/>
                  <a:pt x="2924" y="1202"/>
                </a:cubicBezTo>
                <a:cubicBezTo>
                  <a:pt x="2932" y="1202"/>
                  <a:pt x="2940" y="1210"/>
                  <a:pt x="2940" y="1226"/>
                </a:cubicBezTo>
                <a:cubicBezTo>
                  <a:pt x="2940" y="1242"/>
                  <a:pt x="2940" y="1257"/>
                  <a:pt x="2956" y="1273"/>
                </a:cubicBezTo>
                <a:cubicBezTo>
                  <a:pt x="2964" y="1289"/>
                  <a:pt x="2964" y="1289"/>
                  <a:pt x="2964" y="1289"/>
                </a:cubicBezTo>
                <a:lnTo>
                  <a:pt x="2964" y="1289"/>
                </a:lnTo>
                <a:cubicBezTo>
                  <a:pt x="2956" y="1297"/>
                  <a:pt x="2956" y="1305"/>
                  <a:pt x="2956" y="1313"/>
                </a:cubicBezTo>
                <a:cubicBezTo>
                  <a:pt x="2964" y="1336"/>
                  <a:pt x="2980" y="1344"/>
                  <a:pt x="3003" y="1360"/>
                </a:cubicBezTo>
                <a:cubicBezTo>
                  <a:pt x="3011" y="1368"/>
                  <a:pt x="3027" y="1376"/>
                  <a:pt x="3035" y="1392"/>
                </a:cubicBezTo>
                <a:cubicBezTo>
                  <a:pt x="3059" y="1416"/>
                  <a:pt x="3059" y="1431"/>
                  <a:pt x="3051" y="1447"/>
                </a:cubicBezTo>
                <a:cubicBezTo>
                  <a:pt x="3051" y="1455"/>
                  <a:pt x="3051" y="1463"/>
                  <a:pt x="3051" y="1471"/>
                </a:cubicBezTo>
                <a:cubicBezTo>
                  <a:pt x="3051" y="1487"/>
                  <a:pt x="3059" y="1494"/>
                  <a:pt x="3074" y="1494"/>
                </a:cubicBezTo>
                <a:cubicBezTo>
                  <a:pt x="3082" y="1494"/>
                  <a:pt x="3090" y="1502"/>
                  <a:pt x="3090" y="1502"/>
                </a:cubicBezTo>
                <a:cubicBezTo>
                  <a:pt x="3114" y="1526"/>
                  <a:pt x="3114" y="1526"/>
                  <a:pt x="3114" y="1526"/>
                </a:cubicBezTo>
                <a:cubicBezTo>
                  <a:pt x="3106" y="1526"/>
                  <a:pt x="3106" y="1526"/>
                  <a:pt x="3106" y="1526"/>
                </a:cubicBezTo>
                <a:cubicBezTo>
                  <a:pt x="2987" y="1526"/>
                  <a:pt x="2837" y="1534"/>
                  <a:pt x="2648" y="1534"/>
                </a:cubicBezTo>
                <a:close/>
                <a:moveTo>
                  <a:pt x="696" y="1463"/>
                </a:moveTo>
                <a:lnTo>
                  <a:pt x="696" y="1463"/>
                </a:lnTo>
                <a:cubicBezTo>
                  <a:pt x="901" y="1479"/>
                  <a:pt x="1929" y="1526"/>
                  <a:pt x="2648" y="1526"/>
                </a:cubicBezTo>
                <a:lnTo>
                  <a:pt x="2648" y="1526"/>
                </a:lnTo>
                <a:cubicBezTo>
                  <a:pt x="2829" y="1526"/>
                  <a:pt x="2980" y="1526"/>
                  <a:pt x="3090" y="1518"/>
                </a:cubicBezTo>
                <a:cubicBezTo>
                  <a:pt x="3090" y="1510"/>
                  <a:pt x="3090" y="1510"/>
                  <a:pt x="3090" y="1510"/>
                </a:cubicBezTo>
                <a:cubicBezTo>
                  <a:pt x="3082" y="1502"/>
                  <a:pt x="3074" y="1502"/>
                  <a:pt x="3074" y="1502"/>
                </a:cubicBezTo>
                <a:cubicBezTo>
                  <a:pt x="3059" y="1502"/>
                  <a:pt x="3043" y="1494"/>
                  <a:pt x="3043" y="1471"/>
                </a:cubicBezTo>
                <a:cubicBezTo>
                  <a:pt x="3043" y="1463"/>
                  <a:pt x="3043" y="1455"/>
                  <a:pt x="3043" y="1447"/>
                </a:cubicBezTo>
                <a:cubicBezTo>
                  <a:pt x="3051" y="1431"/>
                  <a:pt x="3051" y="1416"/>
                  <a:pt x="3027" y="1400"/>
                </a:cubicBezTo>
                <a:cubicBezTo>
                  <a:pt x="3019" y="1384"/>
                  <a:pt x="3003" y="1376"/>
                  <a:pt x="2995" y="1368"/>
                </a:cubicBezTo>
                <a:cubicBezTo>
                  <a:pt x="2972" y="1352"/>
                  <a:pt x="2956" y="1336"/>
                  <a:pt x="2956" y="1313"/>
                </a:cubicBezTo>
                <a:cubicBezTo>
                  <a:pt x="2948" y="1297"/>
                  <a:pt x="2948" y="1289"/>
                  <a:pt x="2956" y="1289"/>
                </a:cubicBezTo>
                <a:cubicBezTo>
                  <a:pt x="2956" y="1289"/>
                  <a:pt x="2948" y="1281"/>
                  <a:pt x="2948" y="1273"/>
                </a:cubicBezTo>
                <a:cubicBezTo>
                  <a:pt x="2940" y="1265"/>
                  <a:pt x="2932" y="1242"/>
                  <a:pt x="2932" y="1226"/>
                </a:cubicBezTo>
                <a:cubicBezTo>
                  <a:pt x="2932" y="1218"/>
                  <a:pt x="2932" y="1210"/>
                  <a:pt x="2924" y="1210"/>
                </a:cubicBezTo>
                <a:lnTo>
                  <a:pt x="2916" y="1210"/>
                </a:lnTo>
                <a:cubicBezTo>
                  <a:pt x="2908" y="1210"/>
                  <a:pt x="2908" y="1210"/>
                  <a:pt x="2901" y="1210"/>
                </a:cubicBezTo>
                <a:cubicBezTo>
                  <a:pt x="2901" y="1210"/>
                  <a:pt x="2901" y="1210"/>
                  <a:pt x="2893" y="1210"/>
                </a:cubicBezTo>
                <a:cubicBezTo>
                  <a:pt x="2893" y="1202"/>
                  <a:pt x="2893" y="1202"/>
                  <a:pt x="2893" y="1194"/>
                </a:cubicBezTo>
                <a:cubicBezTo>
                  <a:pt x="2893" y="1186"/>
                  <a:pt x="2901" y="1170"/>
                  <a:pt x="2901" y="1154"/>
                </a:cubicBezTo>
                <a:cubicBezTo>
                  <a:pt x="2908" y="1123"/>
                  <a:pt x="2924" y="1083"/>
                  <a:pt x="2908" y="1060"/>
                </a:cubicBezTo>
                <a:cubicBezTo>
                  <a:pt x="2901" y="1052"/>
                  <a:pt x="2901" y="1044"/>
                  <a:pt x="2901" y="1044"/>
                </a:cubicBezTo>
                <a:cubicBezTo>
                  <a:pt x="2877" y="1020"/>
                  <a:pt x="2877" y="1020"/>
                  <a:pt x="2893" y="996"/>
                </a:cubicBezTo>
                <a:cubicBezTo>
                  <a:pt x="2901" y="973"/>
                  <a:pt x="2901" y="949"/>
                  <a:pt x="2893" y="941"/>
                </a:cubicBezTo>
                <a:cubicBezTo>
                  <a:pt x="2877" y="933"/>
                  <a:pt x="2877" y="910"/>
                  <a:pt x="2885" y="886"/>
                </a:cubicBezTo>
                <a:cubicBezTo>
                  <a:pt x="2885" y="878"/>
                  <a:pt x="2885" y="878"/>
                  <a:pt x="2877" y="878"/>
                </a:cubicBezTo>
                <a:cubicBezTo>
                  <a:pt x="2869" y="870"/>
                  <a:pt x="2853" y="870"/>
                  <a:pt x="2861" y="854"/>
                </a:cubicBezTo>
                <a:cubicBezTo>
                  <a:pt x="2861" y="838"/>
                  <a:pt x="2861" y="815"/>
                  <a:pt x="2861" y="815"/>
                </a:cubicBezTo>
                <a:cubicBezTo>
                  <a:pt x="2853" y="807"/>
                  <a:pt x="2845" y="791"/>
                  <a:pt x="2837" y="791"/>
                </a:cubicBezTo>
                <a:lnTo>
                  <a:pt x="2829" y="791"/>
                </a:lnTo>
                <a:cubicBezTo>
                  <a:pt x="2821" y="791"/>
                  <a:pt x="2821" y="791"/>
                  <a:pt x="2821" y="791"/>
                </a:cubicBezTo>
                <a:cubicBezTo>
                  <a:pt x="2814" y="791"/>
                  <a:pt x="2814" y="791"/>
                  <a:pt x="2805" y="791"/>
                </a:cubicBezTo>
                <a:cubicBezTo>
                  <a:pt x="2805" y="783"/>
                  <a:pt x="2805" y="775"/>
                  <a:pt x="2805" y="775"/>
                </a:cubicBezTo>
                <a:cubicBezTo>
                  <a:pt x="2805" y="767"/>
                  <a:pt x="2805" y="759"/>
                  <a:pt x="2805" y="759"/>
                </a:cubicBezTo>
                <a:cubicBezTo>
                  <a:pt x="2814" y="720"/>
                  <a:pt x="2814" y="657"/>
                  <a:pt x="2790" y="625"/>
                </a:cubicBezTo>
                <a:cubicBezTo>
                  <a:pt x="2774" y="609"/>
                  <a:pt x="2774" y="593"/>
                  <a:pt x="2766" y="570"/>
                </a:cubicBezTo>
                <a:cubicBezTo>
                  <a:pt x="2766" y="562"/>
                  <a:pt x="2766" y="546"/>
                  <a:pt x="2750" y="538"/>
                </a:cubicBezTo>
                <a:cubicBezTo>
                  <a:pt x="2742" y="514"/>
                  <a:pt x="2734" y="506"/>
                  <a:pt x="2734" y="490"/>
                </a:cubicBezTo>
                <a:cubicBezTo>
                  <a:pt x="2727" y="490"/>
                  <a:pt x="2727" y="483"/>
                  <a:pt x="2719" y="467"/>
                </a:cubicBezTo>
                <a:cubicBezTo>
                  <a:pt x="2711" y="451"/>
                  <a:pt x="2711" y="435"/>
                  <a:pt x="2711" y="419"/>
                </a:cubicBezTo>
                <a:cubicBezTo>
                  <a:pt x="2711" y="412"/>
                  <a:pt x="2711" y="396"/>
                  <a:pt x="2703" y="396"/>
                </a:cubicBezTo>
                <a:cubicBezTo>
                  <a:pt x="2703" y="388"/>
                  <a:pt x="2703" y="372"/>
                  <a:pt x="2695" y="364"/>
                </a:cubicBezTo>
                <a:lnTo>
                  <a:pt x="2695" y="364"/>
                </a:lnTo>
                <a:cubicBezTo>
                  <a:pt x="2687" y="364"/>
                  <a:pt x="2679" y="364"/>
                  <a:pt x="2671" y="364"/>
                </a:cubicBezTo>
                <a:cubicBezTo>
                  <a:pt x="2671" y="364"/>
                  <a:pt x="2671" y="364"/>
                  <a:pt x="2663" y="364"/>
                </a:cubicBezTo>
                <a:cubicBezTo>
                  <a:pt x="2640" y="364"/>
                  <a:pt x="2624" y="332"/>
                  <a:pt x="2617" y="317"/>
                </a:cubicBezTo>
                <a:cubicBezTo>
                  <a:pt x="2617" y="309"/>
                  <a:pt x="2609" y="301"/>
                  <a:pt x="2609" y="301"/>
                </a:cubicBezTo>
                <a:cubicBezTo>
                  <a:pt x="2601" y="301"/>
                  <a:pt x="2569" y="277"/>
                  <a:pt x="2554" y="253"/>
                </a:cubicBezTo>
                <a:cubicBezTo>
                  <a:pt x="2538" y="230"/>
                  <a:pt x="2475" y="214"/>
                  <a:pt x="2443" y="214"/>
                </a:cubicBezTo>
                <a:cubicBezTo>
                  <a:pt x="2419" y="214"/>
                  <a:pt x="2419" y="206"/>
                  <a:pt x="2411" y="190"/>
                </a:cubicBezTo>
                <a:cubicBezTo>
                  <a:pt x="2403" y="190"/>
                  <a:pt x="2403" y="182"/>
                  <a:pt x="2395" y="174"/>
                </a:cubicBezTo>
                <a:cubicBezTo>
                  <a:pt x="2395" y="174"/>
                  <a:pt x="2380" y="166"/>
                  <a:pt x="2332" y="166"/>
                </a:cubicBezTo>
                <a:cubicBezTo>
                  <a:pt x="2316" y="166"/>
                  <a:pt x="2293" y="166"/>
                  <a:pt x="2277" y="166"/>
                </a:cubicBezTo>
                <a:cubicBezTo>
                  <a:pt x="2253" y="166"/>
                  <a:pt x="2229" y="166"/>
                  <a:pt x="2222" y="166"/>
                </a:cubicBezTo>
                <a:cubicBezTo>
                  <a:pt x="2206" y="166"/>
                  <a:pt x="2198" y="174"/>
                  <a:pt x="2190" y="190"/>
                </a:cubicBezTo>
                <a:lnTo>
                  <a:pt x="2182" y="198"/>
                </a:lnTo>
                <a:cubicBezTo>
                  <a:pt x="2166" y="222"/>
                  <a:pt x="2166" y="230"/>
                  <a:pt x="2158" y="230"/>
                </a:cubicBezTo>
                <a:cubicBezTo>
                  <a:pt x="2151" y="230"/>
                  <a:pt x="2151" y="222"/>
                  <a:pt x="2151" y="222"/>
                </a:cubicBezTo>
                <a:cubicBezTo>
                  <a:pt x="2151" y="222"/>
                  <a:pt x="2143" y="222"/>
                  <a:pt x="2143" y="214"/>
                </a:cubicBezTo>
                <a:cubicBezTo>
                  <a:pt x="2135" y="206"/>
                  <a:pt x="2119" y="190"/>
                  <a:pt x="2087" y="190"/>
                </a:cubicBezTo>
                <a:cubicBezTo>
                  <a:pt x="2056" y="182"/>
                  <a:pt x="2048" y="174"/>
                  <a:pt x="2048" y="159"/>
                </a:cubicBezTo>
                <a:cubicBezTo>
                  <a:pt x="2040" y="151"/>
                  <a:pt x="2040" y="151"/>
                  <a:pt x="2040" y="151"/>
                </a:cubicBezTo>
                <a:cubicBezTo>
                  <a:pt x="2032" y="135"/>
                  <a:pt x="1992" y="111"/>
                  <a:pt x="1984" y="103"/>
                </a:cubicBezTo>
                <a:cubicBezTo>
                  <a:pt x="1961" y="103"/>
                  <a:pt x="1921" y="103"/>
                  <a:pt x="1874" y="103"/>
                </a:cubicBezTo>
                <a:cubicBezTo>
                  <a:pt x="1399" y="103"/>
                  <a:pt x="300" y="24"/>
                  <a:pt x="71" y="8"/>
                </a:cubicBezTo>
                <a:cubicBezTo>
                  <a:pt x="8" y="965"/>
                  <a:pt x="8" y="965"/>
                  <a:pt x="8" y="965"/>
                </a:cubicBezTo>
                <a:cubicBezTo>
                  <a:pt x="222" y="981"/>
                  <a:pt x="388" y="989"/>
                  <a:pt x="498" y="989"/>
                </a:cubicBezTo>
                <a:cubicBezTo>
                  <a:pt x="553" y="989"/>
                  <a:pt x="601" y="989"/>
                  <a:pt x="633" y="981"/>
                </a:cubicBezTo>
                <a:cubicBezTo>
                  <a:pt x="633" y="981"/>
                  <a:pt x="640" y="981"/>
                  <a:pt x="648" y="981"/>
                </a:cubicBezTo>
                <a:cubicBezTo>
                  <a:pt x="672" y="981"/>
                  <a:pt x="704" y="989"/>
                  <a:pt x="712" y="1036"/>
                </a:cubicBezTo>
                <a:cubicBezTo>
                  <a:pt x="712" y="1052"/>
                  <a:pt x="704" y="1194"/>
                  <a:pt x="696" y="1463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8" name="Freeform 352"/>
          <p:cNvSpPr>
            <a:spLocks noChangeArrowheads="1"/>
          </p:cNvSpPr>
          <p:nvPr/>
        </p:nvSpPr>
        <p:spPr bwMode="auto">
          <a:xfrm>
            <a:off x="2440187" y="2277150"/>
            <a:ext cx="545469" cy="291363"/>
          </a:xfrm>
          <a:custGeom>
            <a:avLst/>
            <a:gdLst>
              <a:gd name="T0" fmla="*/ 2758 w 2767"/>
              <a:gd name="T1" fmla="*/ 529 h 1478"/>
              <a:gd name="T2" fmla="*/ 2758 w 2767"/>
              <a:gd name="T3" fmla="*/ 529 h 1478"/>
              <a:gd name="T4" fmla="*/ 2711 w 2767"/>
              <a:gd name="T5" fmla="*/ 419 h 1478"/>
              <a:gd name="T6" fmla="*/ 2655 w 2767"/>
              <a:gd name="T7" fmla="*/ 356 h 1478"/>
              <a:gd name="T8" fmla="*/ 2624 w 2767"/>
              <a:gd name="T9" fmla="*/ 300 h 1478"/>
              <a:gd name="T10" fmla="*/ 2560 w 2767"/>
              <a:gd name="T11" fmla="*/ 245 h 1478"/>
              <a:gd name="T12" fmla="*/ 2631 w 2767"/>
              <a:gd name="T13" fmla="*/ 182 h 1478"/>
              <a:gd name="T14" fmla="*/ 2655 w 2767"/>
              <a:gd name="T15" fmla="*/ 150 h 1478"/>
              <a:gd name="T16" fmla="*/ 2624 w 2767"/>
              <a:gd name="T17" fmla="*/ 103 h 1478"/>
              <a:gd name="T18" fmla="*/ 2584 w 2767"/>
              <a:gd name="T19" fmla="*/ 95 h 1478"/>
              <a:gd name="T20" fmla="*/ 2560 w 2767"/>
              <a:gd name="T21" fmla="*/ 118 h 1478"/>
              <a:gd name="T22" fmla="*/ 2497 w 2767"/>
              <a:gd name="T23" fmla="*/ 47 h 1478"/>
              <a:gd name="T24" fmla="*/ 79 w 2767"/>
              <a:gd name="T25" fmla="*/ 0 h 1478"/>
              <a:gd name="T26" fmla="*/ 0 w 2767"/>
              <a:gd name="T27" fmla="*/ 1414 h 1478"/>
              <a:gd name="T28" fmla="*/ 2758 w 2767"/>
              <a:gd name="T29" fmla="*/ 1469 h 1478"/>
              <a:gd name="T30" fmla="*/ 2758 w 2767"/>
              <a:gd name="T31" fmla="*/ 529 h 1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767" h="1478">
                <a:moveTo>
                  <a:pt x="2758" y="529"/>
                </a:moveTo>
                <a:lnTo>
                  <a:pt x="2758" y="529"/>
                </a:lnTo>
                <a:cubicBezTo>
                  <a:pt x="2766" y="403"/>
                  <a:pt x="2726" y="442"/>
                  <a:pt x="2711" y="419"/>
                </a:cubicBezTo>
                <a:cubicBezTo>
                  <a:pt x="2687" y="395"/>
                  <a:pt x="2655" y="387"/>
                  <a:pt x="2655" y="356"/>
                </a:cubicBezTo>
                <a:cubicBezTo>
                  <a:pt x="2655" y="324"/>
                  <a:pt x="2655" y="324"/>
                  <a:pt x="2624" y="300"/>
                </a:cubicBezTo>
                <a:cubicBezTo>
                  <a:pt x="2584" y="276"/>
                  <a:pt x="2536" y="269"/>
                  <a:pt x="2560" y="245"/>
                </a:cubicBezTo>
                <a:cubicBezTo>
                  <a:pt x="2592" y="213"/>
                  <a:pt x="2608" y="189"/>
                  <a:pt x="2631" y="182"/>
                </a:cubicBezTo>
                <a:cubicBezTo>
                  <a:pt x="2655" y="174"/>
                  <a:pt x="2671" y="174"/>
                  <a:pt x="2655" y="150"/>
                </a:cubicBezTo>
                <a:cubicBezTo>
                  <a:pt x="2647" y="126"/>
                  <a:pt x="2624" y="126"/>
                  <a:pt x="2624" y="103"/>
                </a:cubicBezTo>
                <a:cubicBezTo>
                  <a:pt x="2624" y="79"/>
                  <a:pt x="2584" y="71"/>
                  <a:pt x="2584" y="95"/>
                </a:cubicBezTo>
                <a:cubicBezTo>
                  <a:pt x="2584" y="118"/>
                  <a:pt x="2584" y="134"/>
                  <a:pt x="2560" y="118"/>
                </a:cubicBezTo>
                <a:cubicBezTo>
                  <a:pt x="2545" y="103"/>
                  <a:pt x="2513" y="71"/>
                  <a:pt x="2497" y="47"/>
                </a:cubicBezTo>
                <a:cubicBezTo>
                  <a:pt x="1873" y="87"/>
                  <a:pt x="308" y="8"/>
                  <a:pt x="79" y="0"/>
                </a:cubicBezTo>
                <a:cubicBezTo>
                  <a:pt x="55" y="411"/>
                  <a:pt x="24" y="1019"/>
                  <a:pt x="0" y="1414"/>
                </a:cubicBezTo>
                <a:cubicBezTo>
                  <a:pt x="814" y="1461"/>
                  <a:pt x="1739" y="1477"/>
                  <a:pt x="2758" y="1469"/>
                </a:cubicBezTo>
                <a:cubicBezTo>
                  <a:pt x="2758" y="1469"/>
                  <a:pt x="2750" y="656"/>
                  <a:pt x="2758" y="529"/>
                </a:cubicBezTo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9" name="Freeform 353"/>
          <p:cNvSpPr>
            <a:spLocks noChangeArrowheads="1"/>
          </p:cNvSpPr>
          <p:nvPr/>
        </p:nvSpPr>
        <p:spPr bwMode="auto">
          <a:xfrm>
            <a:off x="2440187" y="2275411"/>
            <a:ext cx="545469" cy="293103"/>
          </a:xfrm>
          <a:custGeom>
            <a:avLst/>
            <a:gdLst>
              <a:gd name="T0" fmla="*/ 2181 w 2767"/>
              <a:gd name="T1" fmla="*/ 1485 h 1486"/>
              <a:gd name="T2" fmla="*/ 0 w 2767"/>
              <a:gd name="T3" fmla="*/ 1430 h 1486"/>
              <a:gd name="T4" fmla="*/ 0 w 2767"/>
              <a:gd name="T5" fmla="*/ 1422 h 1486"/>
              <a:gd name="T6" fmla="*/ 79 w 2767"/>
              <a:gd name="T7" fmla="*/ 0 h 1486"/>
              <a:gd name="T8" fmla="*/ 2039 w 2767"/>
              <a:gd name="T9" fmla="*/ 63 h 1486"/>
              <a:gd name="T10" fmla="*/ 2497 w 2767"/>
              <a:gd name="T11" fmla="*/ 55 h 1486"/>
              <a:gd name="T12" fmla="*/ 2576 w 2767"/>
              <a:gd name="T13" fmla="*/ 126 h 1486"/>
              <a:gd name="T14" fmla="*/ 2600 w 2767"/>
              <a:gd name="T15" fmla="*/ 87 h 1486"/>
              <a:gd name="T16" fmla="*/ 2639 w 2767"/>
              <a:gd name="T17" fmla="*/ 134 h 1486"/>
              <a:gd name="T18" fmla="*/ 2663 w 2767"/>
              <a:gd name="T19" fmla="*/ 182 h 1486"/>
              <a:gd name="T20" fmla="*/ 2631 w 2767"/>
              <a:gd name="T21" fmla="*/ 197 h 1486"/>
              <a:gd name="T22" fmla="*/ 2568 w 2767"/>
              <a:gd name="T23" fmla="*/ 253 h 1486"/>
              <a:gd name="T24" fmla="*/ 2584 w 2767"/>
              <a:gd name="T25" fmla="*/ 284 h 1486"/>
              <a:gd name="T26" fmla="*/ 2631 w 2767"/>
              <a:gd name="T27" fmla="*/ 308 h 1486"/>
              <a:gd name="T28" fmla="*/ 2687 w 2767"/>
              <a:gd name="T29" fmla="*/ 403 h 1486"/>
              <a:gd name="T30" fmla="*/ 2726 w 2767"/>
              <a:gd name="T31" fmla="*/ 435 h 1486"/>
              <a:gd name="T32" fmla="*/ 2766 w 2767"/>
              <a:gd name="T33" fmla="*/ 1477 h 1486"/>
              <a:gd name="T34" fmla="*/ 2758 w 2767"/>
              <a:gd name="T35" fmla="*/ 1477 h 1486"/>
              <a:gd name="T36" fmla="*/ 8 w 2767"/>
              <a:gd name="T37" fmla="*/ 1422 h 1486"/>
              <a:gd name="T38" fmla="*/ 2181 w 2767"/>
              <a:gd name="T39" fmla="*/ 1477 h 1486"/>
              <a:gd name="T40" fmla="*/ 2758 w 2767"/>
              <a:gd name="T41" fmla="*/ 1469 h 1486"/>
              <a:gd name="T42" fmla="*/ 2726 w 2767"/>
              <a:gd name="T43" fmla="*/ 443 h 1486"/>
              <a:gd name="T44" fmla="*/ 2687 w 2767"/>
              <a:gd name="T45" fmla="*/ 411 h 1486"/>
              <a:gd name="T46" fmla="*/ 2631 w 2767"/>
              <a:gd name="T47" fmla="*/ 316 h 1486"/>
              <a:gd name="T48" fmla="*/ 2584 w 2767"/>
              <a:gd name="T49" fmla="*/ 292 h 1486"/>
              <a:gd name="T50" fmla="*/ 2560 w 2767"/>
              <a:gd name="T51" fmla="*/ 245 h 1486"/>
              <a:gd name="T52" fmla="*/ 2631 w 2767"/>
              <a:gd name="T53" fmla="*/ 190 h 1486"/>
              <a:gd name="T54" fmla="*/ 2663 w 2767"/>
              <a:gd name="T55" fmla="*/ 174 h 1486"/>
              <a:gd name="T56" fmla="*/ 2639 w 2767"/>
              <a:gd name="T57" fmla="*/ 134 h 1486"/>
              <a:gd name="T58" fmla="*/ 2600 w 2767"/>
              <a:gd name="T59" fmla="*/ 95 h 1486"/>
              <a:gd name="T60" fmla="*/ 2576 w 2767"/>
              <a:gd name="T61" fmla="*/ 134 h 1486"/>
              <a:gd name="T62" fmla="*/ 2489 w 2767"/>
              <a:gd name="T63" fmla="*/ 63 h 1486"/>
              <a:gd name="T64" fmla="*/ 87 w 2767"/>
              <a:gd name="T65" fmla="*/ 8 h 1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767" h="1486">
                <a:moveTo>
                  <a:pt x="2181" y="1485"/>
                </a:moveTo>
                <a:lnTo>
                  <a:pt x="2181" y="1485"/>
                </a:lnTo>
                <a:lnTo>
                  <a:pt x="2181" y="1485"/>
                </a:lnTo>
                <a:cubicBezTo>
                  <a:pt x="1447" y="1485"/>
                  <a:pt x="711" y="1461"/>
                  <a:pt x="0" y="1430"/>
                </a:cubicBezTo>
                <a:lnTo>
                  <a:pt x="0" y="1430"/>
                </a:lnTo>
                <a:cubicBezTo>
                  <a:pt x="0" y="1422"/>
                  <a:pt x="0" y="1422"/>
                  <a:pt x="0" y="1422"/>
                </a:cubicBezTo>
                <a:cubicBezTo>
                  <a:pt x="24" y="1003"/>
                  <a:pt x="55" y="411"/>
                  <a:pt x="79" y="8"/>
                </a:cubicBezTo>
                <a:cubicBezTo>
                  <a:pt x="79" y="0"/>
                  <a:pt x="79" y="0"/>
                  <a:pt x="79" y="0"/>
                </a:cubicBezTo>
                <a:lnTo>
                  <a:pt x="79" y="0"/>
                </a:lnTo>
                <a:cubicBezTo>
                  <a:pt x="277" y="16"/>
                  <a:pt x="1312" y="63"/>
                  <a:pt x="2039" y="63"/>
                </a:cubicBezTo>
                <a:cubicBezTo>
                  <a:pt x="2228" y="63"/>
                  <a:pt x="2378" y="63"/>
                  <a:pt x="2497" y="55"/>
                </a:cubicBezTo>
                <a:lnTo>
                  <a:pt x="2497" y="55"/>
                </a:lnTo>
                <a:cubicBezTo>
                  <a:pt x="2568" y="126"/>
                  <a:pt x="2568" y="126"/>
                  <a:pt x="2568" y="126"/>
                </a:cubicBezTo>
                <a:lnTo>
                  <a:pt x="2576" y="126"/>
                </a:lnTo>
                <a:cubicBezTo>
                  <a:pt x="2576" y="126"/>
                  <a:pt x="2576" y="111"/>
                  <a:pt x="2576" y="103"/>
                </a:cubicBezTo>
                <a:cubicBezTo>
                  <a:pt x="2576" y="95"/>
                  <a:pt x="2584" y="87"/>
                  <a:pt x="2600" y="87"/>
                </a:cubicBezTo>
                <a:cubicBezTo>
                  <a:pt x="2608" y="87"/>
                  <a:pt x="2624" y="95"/>
                  <a:pt x="2624" y="111"/>
                </a:cubicBezTo>
                <a:cubicBezTo>
                  <a:pt x="2624" y="119"/>
                  <a:pt x="2631" y="126"/>
                  <a:pt x="2639" y="134"/>
                </a:cubicBezTo>
                <a:cubicBezTo>
                  <a:pt x="2647" y="142"/>
                  <a:pt x="2655" y="142"/>
                  <a:pt x="2663" y="158"/>
                </a:cubicBezTo>
                <a:cubicBezTo>
                  <a:pt x="2671" y="166"/>
                  <a:pt x="2671" y="174"/>
                  <a:pt x="2663" y="182"/>
                </a:cubicBezTo>
                <a:cubicBezTo>
                  <a:pt x="2663" y="190"/>
                  <a:pt x="2655" y="190"/>
                  <a:pt x="2639" y="190"/>
                </a:cubicBezTo>
                <a:cubicBezTo>
                  <a:pt x="2639" y="190"/>
                  <a:pt x="2639" y="190"/>
                  <a:pt x="2631" y="197"/>
                </a:cubicBezTo>
                <a:cubicBezTo>
                  <a:pt x="2616" y="197"/>
                  <a:pt x="2592" y="221"/>
                  <a:pt x="2568" y="245"/>
                </a:cubicBezTo>
                <a:cubicBezTo>
                  <a:pt x="2568" y="253"/>
                  <a:pt x="2568" y="253"/>
                  <a:pt x="2568" y="253"/>
                </a:cubicBezTo>
                <a:cubicBezTo>
                  <a:pt x="2560" y="261"/>
                  <a:pt x="2560" y="261"/>
                  <a:pt x="2560" y="269"/>
                </a:cubicBezTo>
                <a:cubicBezTo>
                  <a:pt x="2560" y="277"/>
                  <a:pt x="2576" y="277"/>
                  <a:pt x="2584" y="284"/>
                </a:cubicBezTo>
                <a:cubicBezTo>
                  <a:pt x="2600" y="292"/>
                  <a:pt x="2616" y="300"/>
                  <a:pt x="2624" y="308"/>
                </a:cubicBezTo>
                <a:cubicBezTo>
                  <a:pt x="2631" y="308"/>
                  <a:pt x="2631" y="308"/>
                  <a:pt x="2631" y="308"/>
                </a:cubicBezTo>
                <a:cubicBezTo>
                  <a:pt x="2663" y="332"/>
                  <a:pt x="2663" y="332"/>
                  <a:pt x="2663" y="364"/>
                </a:cubicBezTo>
                <a:cubicBezTo>
                  <a:pt x="2655" y="379"/>
                  <a:pt x="2671" y="395"/>
                  <a:pt x="2687" y="403"/>
                </a:cubicBezTo>
                <a:cubicBezTo>
                  <a:pt x="2695" y="411"/>
                  <a:pt x="2703" y="419"/>
                  <a:pt x="2711" y="427"/>
                </a:cubicBezTo>
                <a:cubicBezTo>
                  <a:pt x="2711" y="427"/>
                  <a:pt x="2718" y="435"/>
                  <a:pt x="2726" y="435"/>
                </a:cubicBezTo>
                <a:cubicBezTo>
                  <a:pt x="2750" y="443"/>
                  <a:pt x="2766" y="450"/>
                  <a:pt x="2758" y="537"/>
                </a:cubicBezTo>
                <a:cubicBezTo>
                  <a:pt x="2750" y="664"/>
                  <a:pt x="2766" y="1469"/>
                  <a:pt x="2766" y="1477"/>
                </a:cubicBezTo>
                <a:lnTo>
                  <a:pt x="2766" y="1477"/>
                </a:lnTo>
                <a:cubicBezTo>
                  <a:pt x="2758" y="1477"/>
                  <a:pt x="2758" y="1477"/>
                  <a:pt x="2758" y="1477"/>
                </a:cubicBezTo>
                <a:cubicBezTo>
                  <a:pt x="2568" y="1477"/>
                  <a:pt x="2378" y="1485"/>
                  <a:pt x="2181" y="1485"/>
                </a:cubicBezTo>
                <a:close/>
                <a:moveTo>
                  <a:pt x="8" y="1422"/>
                </a:moveTo>
                <a:lnTo>
                  <a:pt x="8" y="1422"/>
                </a:lnTo>
                <a:cubicBezTo>
                  <a:pt x="711" y="1453"/>
                  <a:pt x="1447" y="1477"/>
                  <a:pt x="2181" y="1477"/>
                </a:cubicBezTo>
                <a:lnTo>
                  <a:pt x="2181" y="1477"/>
                </a:lnTo>
                <a:cubicBezTo>
                  <a:pt x="2371" y="1477"/>
                  <a:pt x="2568" y="1477"/>
                  <a:pt x="2758" y="1469"/>
                </a:cubicBezTo>
                <a:cubicBezTo>
                  <a:pt x="2758" y="1414"/>
                  <a:pt x="2750" y="664"/>
                  <a:pt x="2758" y="537"/>
                </a:cubicBezTo>
                <a:cubicBezTo>
                  <a:pt x="2758" y="450"/>
                  <a:pt x="2742" y="443"/>
                  <a:pt x="2726" y="443"/>
                </a:cubicBezTo>
                <a:cubicBezTo>
                  <a:pt x="2718" y="435"/>
                  <a:pt x="2711" y="435"/>
                  <a:pt x="2703" y="427"/>
                </a:cubicBezTo>
                <a:cubicBezTo>
                  <a:pt x="2695" y="427"/>
                  <a:pt x="2695" y="419"/>
                  <a:pt x="2687" y="411"/>
                </a:cubicBezTo>
                <a:cubicBezTo>
                  <a:pt x="2671" y="395"/>
                  <a:pt x="2647" y="387"/>
                  <a:pt x="2655" y="364"/>
                </a:cubicBezTo>
                <a:cubicBezTo>
                  <a:pt x="2655" y="332"/>
                  <a:pt x="2655" y="332"/>
                  <a:pt x="2631" y="316"/>
                </a:cubicBezTo>
                <a:cubicBezTo>
                  <a:pt x="2624" y="308"/>
                  <a:pt x="2624" y="308"/>
                  <a:pt x="2624" y="308"/>
                </a:cubicBezTo>
                <a:cubicBezTo>
                  <a:pt x="2608" y="300"/>
                  <a:pt x="2592" y="300"/>
                  <a:pt x="2584" y="292"/>
                </a:cubicBezTo>
                <a:cubicBezTo>
                  <a:pt x="2568" y="284"/>
                  <a:pt x="2552" y="277"/>
                  <a:pt x="2552" y="269"/>
                </a:cubicBezTo>
                <a:cubicBezTo>
                  <a:pt x="2552" y="261"/>
                  <a:pt x="2552" y="253"/>
                  <a:pt x="2560" y="245"/>
                </a:cubicBezTo>
                <a:lnTo>
                  <a:pt x="2560" y="245"/>
                </a:lnTo>
                <a:cubicBezTo>
                  <a:pt x="2592" y="213"/>
                  <a:pt x="2608" y="190"/>
                  <a:pt x="2631" y="190"/>
                </a:cubicBezTo>
                <a:lnTo>
                  <a:pt x="2639" y="182"/>
                </a:lnTo>
                <a:cubicBezTo>
                  <a:pt x="2647" y="182"/>
                  <a:pt x="2655" y="182"/>
                  <a:pt x="2663" y="174"/>
                </a:cubicBezTo>
                <a:cubicBezTo>
                  <a:pt x="2663" y="174"/>
                  <a:pt x="2663" y="166"/>
                  <a:pt x="2655" y="158"/>
                </a:cubicBezTo>
                <a:cubicBezTo>
                  <a:pt x="2647" y="150"/>
                  <a:pt x="2639" y="142"/>
                  <a:pt x="2639" y="134"/>
                </a:cubicBezTo>
                <a:cubicBezTo>
                  <a:pt x="2624" y="126"/>
                  <a:pt x="2616" y="126"/>
                  <a:pt x="2616" y="111"/>
                </a:cubicBezTo>
                <a:cubicBezTo>
                  <a:pt x="2616" y="95"/>
                  <a:pt x="2608" y="95"/>
                  <a:pt x="2600" y="95"/>
                </a:cubicBezTo>
                <a:cubicBezTo>
                  <a:pt x="2592" y="95"/>
                  <a:pt x="2584" y="95"/>
                  <a:pt x="2584" y="103"/>
                </a:cubicBezTo>
                <a:cubicBezTo>
                  <a:pt x="2584" y="119"/>
                  <a:pt x="2584" y="134"/>
                  <a:pt x="2576" y="134"/>
                </a:cubicBezTo>
                <a:cubicBezTo>
                  <a:pt x="2568" y="134"/>
                  <a:pt x="2568" y="134"/>
                  <a:pt x="2560" y="126"/>
                </a:cubicBezTo>
                <a:cubicBezTo>
                  <a:pt x="2489" y="63"/>
                  <a:pt x="2489" y="63"/>
                  <a:pt x="2489" y="63"/>
                </a:cubicBezTo>
                <a:cubicBezTo>
                  <a:pt x="2378" y="63"/>
                  <a:pt x="2220" y="71"/>
                  <a:pt x="2039" y="71"/>
                </a:cubicBezTo>
                <a:cubicBezTo>
                  <a:pt x="1320" y="71"/>
                  <a:pt x="292" y="24"/>
                  <a:pt x="87" y="8"/>
                </a:cubicBezTo>
                <a:cubicBezTo>
                  <a:pt x="63" y="411"/>
                  <a:pt x="31" y="995"/>
                  <a:pt x="8" y="1422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" name="Freeform 384"/>
          <p:cNvSpPr>
            <a:spLocks noChangeArrowheads="1"/>
          </p:cNvSpPr>
          <p:nvPr/>
        </p:nvSpPr>
        <p:spPr bwMode="auto">
          <a:xfrm>
            <a:off x="3554614" y="3052958"/>
            <a:ext cx="678574" cy="522714"/>
          </a:xfrm>
          <a:custGeom>
            <a:avLst/>
            <a:gdLst>
              <a:gd name="T0" fmla="*/ 3392 w 3440"/>
              <a:gd name="T1" fmla="*/ 2403 h 2649"/>
              <a:gd name="T2" fmla="*/ 3431 w 3440"/>
              <a:gd name="T3" fmla="*/ 2063 h 2649"/>
              <a:gd name="T4" fmla="*/ 3052 w 3440"/>
              <a:gd name="T5" fmla="*/ 1146 h 2649"/>
              <a:gd name="T6" fmla="*/ 2981 w 3440"/>
              <a:gd name="T7" fmla="*/ 1027 h 2649"/>
              <a:gd name="T8" fmla="*/ 2965 w 3440"/>
              <a:gd name="T9" fmla="*/ 948 h 2649"/>
              <a:gd name="T10" fmla="*/ 3052 w 3440"/>
              <a:gd name="T11" fmla="*/ 1035 h 2649"/>
              <a:gd name="T12" fmla="*/ 2680 w 3440"/>
              <a:gd name="T13" fmla="*/ 458 h 2649"/>
              <a:gd name="T14" fmla="*/ 2514 w 3440"/>
              <a:gd name="T15" fmla="*/ 63 h 2649"/>
              <a:gd name="T16" fmla="*/ 2491 w 3440"/>
              <a:gd name="T17" fmla="*/ 15 h 2649"/>
              <a:gd name="T18" fmla="*/ 2285 w 3440"/>
              <a:gd name="T19" fmla="*/ 197 h 2649"/>
              <a:gd name="T20" fmla="*/ 2190 w 3440"/>
              <a:gd name="T21" fmla="*/ 134 h 2649"/>
              <a:gd name="T22" fmla="*/ 24 w 3440"/>
              <a:gd name="T23" fmla="*/ 237 h 2649"/>
              <a:gd name="T24" fmla="*/ 127 w 3440"/>
              <a:gd name="T25" fmla="*/ 458 h 2649"/>
              <a:gd name="T26" fmla="*/ 198 w 3440"/>
              <a:gd name="T27" fmla="*/ 474 h 2649"/>
              <a:gd name="T28" fmla="*/ 285 w 3440"/>
              <a:gd name="T29" fmla="*/ 403 h 2649"/>
              <a:gd name="T30" fmla="*/ 214 w 3440"/>
              <a:gd name="T31" fmla="*/ 506 h 2649"/>
              <a:gd name="T32" fmla="*/ 514 w 3440"/>
              <a:gd name="T33" fmla="*/ 395 h 2649"/>
              <a:gd name="T34" fmla="*/ 546 w 3440"/>
              <a:gd name="T35" fmla="*/ 419 h 2649"/>
              <a:gd name="T36" fmla="*/ 815 w 3440"/>
              <a:gd name="T37" fmla="*/ 521 h 2649"/>
              <a:gd name="T38" fmla="*/ 830 w 3440"/>
              <a:gd name="T39" fmla="*/ 450 h 2649"/>
              <a:gd name="T40" fmla="*/ 862 w 3440"/>
              <a:gd name="T41" fmla="*/ 513 h 2649"/>
              <a:gd name="T42" fmla="*/ 965 w 3440"/>
              <a:gd name="T43" fmla="*/ 672 h 2649"/>
              <a:gd name="T44" fmla="*/ 1241 w 3440"/>
              <a:gd name="T45" fmla="*/ 640 h 2649"/>
              <a:gd name="T46" fmla="*/ 1170 w 3440"/>
              <a:gd name="T47" fmla="*/ 735 h 2649"/>
              <a:gd name="T48" fmla="*/ 1352 w 3440"/>
              <a:gd name="T49" fmla="*/ 561 h 2649"/>
              <a:gd name="T50" fmla="*/ 1471 w 3440"/>
              <a:gd name="T51" fmla="*/ 458 h 2649"/>
              <a:gd name="T52" fmla="*/ 1811 w 3440"/>
              <a:gd name="T53" fmla="*/ 664 h 2649"/>
              <a:gd name="T54" fmla="*/ 2087 w 3440"/>
              <a:gd name="T55" fmla="*/ 853 h 2649"/>
              <a:gd name="T56" fmla="*/ 2174 w 3440"/>
              <a:gd name="T57" fmla="*/ 1106 h 2649"/>
              <a:gd name="T58" fmla="*/ 2159 w 3440"/>
              <a:gd name="T59" fmla="*/ 1415 h 2649"/>
              <a:gd name="T60" fmla="*/ 2214 w 3440"/>
              <a:gd name="T61" fmla="*/ 1367 h 2649"/>
              <a:gd name="T62" fmla="*/ 2324 w 3440"/>
              <a:gd name="T63" fmla="*/ 1423 h 2649"/>
              <a:gd name="T64" fmla="*/ 2222 w 3440"/>
              <a:gd name="T65" fmla="*/ 1589 h 2649"/>
              <a:gd name="T66" fmla="*/ 2451 w 3440"/>
              <a:gd name="T67" fmla="*/ 1865 h 2649"/>
              <a:gd name="T68" fmla="*/ 2530 w 3440"/>
              <a:gd name="T69" fmla="*/ 1818 h 2649"/>
              <a:gd name="T70" fmla="*/ 2609 w 3440"/>
              <a:gd name="T71" fmla="*/ 1992 h 2649"/>
              <a:gd name="T72" fmla="*/ 2672 w 3440"/>
              <a:gd name="T73" fmla="*/ 2071 h 2649"/>
              <a:gd name="T74" fmla="*/ 2902 w 3440"/>
              <a:gd name="T75" fmla="*/ 2276 h 2649"/>
              <a:gd name="T76" fmla="*/ 3123 w 3440"/>
              <a:gd name="T77" fmla="*/ 2474 h 2649"/>
              <a:gd name="T78" fmla="*/ 3052 w 3440"/>
              <a:gd name="T79" fmla="*/ 2490 h 2649"/>
              <a:gd name="T80" fmla="*/ 3194 w 3440"/>
              <a:gd name="T81" fmla="*/ 2537 h 2649"/>
              <a:gd name="T82" fmla="*/ 3360 w 3440"/>
              <a:gd name="T83" fmla="*/ 2506 h 2649"/>
              <a:gd name="T84" fmla="*/ 3352 w 3440"/>
              <a:gd name="T85" fmla="*/ 2593 h 2649"/>
              <a:gd name="T86" fmla="*/ 3321 w 3440"/>
              <a:gd name="T87" fmla="*/ 1849 h 2649"/>
              <a:gd name="T88" fmla="*/ 3242 w 3440"/>
              <a:gd name="T89" fmla="*/ 1929 h 2649"/>
              <a:gd name="T90" fmla="*/ 3131 w 3440"/>
              <a:gd name="T91" fmla="*/ 1810 h 2649"/>
              <a:gd name="T92" fmla="*/ 3234 w 3440"/>
              <a:gd name="T93" fmla="*/ 1683 h 26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440" h="2649">
                <a:moveTo>
                  <a:pt x="3400" y="2434"/>
                </a:moveTo>
                <a:lnTo>
                  <a:pt x="3400" y="2434"/>
                </a:lnTo>
                <a:cubicBezTo>
                  <a:pt x="3384" y="2434"/>
                  <a:pt x="3384" y="2427"/>
                  <a:pt x="3392" y="2403"/>
                </a:cubicBezTo>
                <a:cubicBezTo>
                  <a:pt x="3408" y="2371"/>
                  <a:pt x="3392" y="2387"/>
                  <a:pt x="3384" y="2355"/>
                </a:cubicBezTo>
                <a:cubicBezTo>
                  <a:pt x="3384" y="2324"/>
                  <a:pt x="3360" y="2316"/>
                  <a:pt x="3384" y="2284"/>
                </a:cubicBezTo>
                <a:cubicBezTo>
                  <a:pt x="3408" y="2253"/>
                  <a:pt x="3431" y="2102"/>
                  <a:pt x="3431" y="2063"/>
                </a:cubicBezTo>
                <a:cubicBezTo>
                  <a:pt x="3423" y="2023"/>
                  <a:pt x="3416" y="2000"/>
                  <a:pt x="3423" y="1905"/>
                </a:cubicBezTo>
                <a:cubicBezTo>
                  <a:pt x="3439" y="1810"/>
                  <a:pt x="3392" y="1620"/>
                  <a:pt x="3305" y="1549"/>
                </a:cubicBezTo>
                <a:cubicBezTo>
                  <a:pt x="3210" y="1486"/>
                  <a:pt x="3202" y="1320"/>
                  <a:pt x="3052" y="1146"/>
                </a:cubicBezTo>
                <a:cubicBezTo>
                  <a:pt x="3052" y="1146"/>
                  <a:pt x="3044" y="1075"/>
                  <a:pt x="3036" y="1083"/>
                </a:cubicBezTo>
                <a:cubicBezTo>
                  <a:pt x="3020" y="1083"/>
                  <a:pt x="3012" y="1099"/>
                  <a:pt x="3012" y="1083"/>
                </a:cubicBezTo>
                <a:cubicBezTo>
                  <a:pt x="3004" y="1067"/>
                  <a:pt x="2997" y="1059"/>
                  <a:pt x="2981" y="1027"/>
                </a:cubicBezTo>
                <a:cubicBezTo>
                  <a:pt x="2965" y="996"/>
                  <a:pt x="2910" y="901"/>
                  <a:pt x="2917" y="893"/>
                </a:cubicBezTo>
                <a:cubicBezTo>
                  <a:pt x="2925" y="885"/>
                  <a:pt x="2925" y="909"/>
                  <a:pt x="2941" y="917"/>
                </a:cubicBezTo>
                <a:cubicBezTo>
                  <a:pt x="2957" y="932"/>
                  <a:pt x="2957" y="948"/>
                  <a:pt x="2965" y="948"/>
                </a:cubicBezTo>
                <a:cubicBezTo>
                  <a:pt x="2981" y="948"/>
                  <a:pt x="2981" y="932"/>
                  <a:pt x="2989" y="940"/>
                </a:cubicBezTo>
                <a:cubicBezTo>
                  <a:pt x="2997" y="940"/>
                  <a:pt x="3020" y="964"/>
                  <a:pt x="3028" y="996"/>
                </a:cubicBezTo>
                <a:cubicBezTo>
                  <a:pt x="3036" y="1027"/>
                  <a:pt x="3044" y="1051"/>
                  <a:pt x="3052" y="1035"/>
                </a:cubicBezTo>
                <a:cubicBezTo>
                  <a:pt x="3060" y="1012"/>
                  <a:pt x="3060" y="996"/>
                  <a:pt x="3020" y="924"/>
                </a:cubicBezTo>
                <a:cubicBezTo>
                  <a:pt x="2973" y="853"/>
                  <a:pt x="2957" y="853"/>
                  <a:pt x="2941" y="846"/>
                </a:cubicBezTo>
                <a:cubicBezTo>
                  <a:pt x="2925" y="830"/>
                  <a:pt x="2704" y="506"/>
                  <a:pt x="2680" y="458"/>
                </a:cubicBezTo>
                <a:cubicBezTo>
                  <a:pt x="2680" y="458"/>
                  <a:pt x="2593" y="268"/>
                  <a:pt x="2570" y="229"/>
                </a:cubicBezTo>
                <a:cubicBezTo>
                  <a:pt x="2554" y="181"/>
                  <a:pt x="2562" y="158"/>
                  <a:pt x="2538" y="126"/>
                </a:cubicBezTo>
                <a:cubicBezTo>
                  <a:pt x="2514" y="95"/>
                  <a:pt x="2506" y="102"/>
                  <a:pt x="2514" y="63"/>
                </a:cubicBezTo>
                <a:cubicBezTo>
                  <a:pt x="2522" y="23"/>
                  <a:pt x="2522" y="23"/>
                  <a:pt x="2499" y="7"/>
                </a:cubicBezTo>
                <a:lnTo>
                  <a:pt x="2499" y="7"/>
                </a:lnTo>
                <a:cubicBezTo>
                  <a:pt x="2491" y="7"/>
                  <a:pt x="2491" y="7"/>
                  <a:pt x="2491" y="15"/>
                </a:cubicBezTo>
                <a:cubicBezTo>
                  <a:pt x="2475" y="55"/>
                  <a:pt x="2301" y="0"/>
                  <a:pt x="2277" y="15"/>
                </a:cubicBezTo>
                <a:cubicBezTo>
                  <a:pt x="2253" y="23"/>
                  <a:pt x="2261" y="47"/>
                  <a:pt x="2285" y="79"/>
                </a:cubicBezTo>
                <a:cubicBezTo>
                  <a:pt x="2301" y="110"/>
                  <a:pt x="2285" y="158"/>
                  <a:pt x="2285" y="197"/>
                </a:cubicBezTo>
                <a:cubicBezTo>
                  <a:pt x="2285" y="237"/>
                  <a:pt x="2269" y="229"/>
                  <a:pt x="2238" y="221"/>
                </a:cubicBezTo>
                <a:cubicBezTo>
                  <a:pt x="2206" y="221"/>
                  <a:pt x="2214" y="181"/>
                  <a:pt x="2206" y="158"/>
                </a:cubicBezTo>
                <a:cubicBezTo>
                  <a:pt x="2198" y="134"/>
                  <a:pt x="2190" y="134"/>
                  <a:pt x="2190" y="134"/>
                </a:cubicBezTo>
                <a:cubicBezTo>
                  <a:pt x="2190" y="134"/>
                  <a:pt x="1154" y="213"/>
                  <a:pt x="1139" y="213"/>
                </a:cubicBezTo>
                <a:cubicBezTo>
                  <a:pt x="1131" y="213"/>
                  <a:pt x="1052" y="87"/>
                  <a:pt x="1052" y="87"/>
                </a:cubicBezTo>
                <a:cubicBezTo>
                  <a:pt x="1052" y="87"/>
                  <a:pt x="40" y="205"/>
                  <a:pt x="24" y="237"/>
                </a:cubicBezTo>
                <a:cubicBezTo>
                  <a:pt x="0" y="260"/>
                  <a:pt x="64" y="300"/>
                  <a:pt x="95" y="324"/>
                </a:cubicBezTo>
                <a:cubicBezTo>
                  <a:pt x="127" y="347"/>
                  <a:pt x="111" y="363"/>
                  <a:pt x="103" y="387"/>
                </a:cubicBezTo>
                <a:cubicBezTo>
                  <a:pt x="95" y="411"/>
                  <a:pt x="127" y="442"/>
                  <a:pt x="127" y="458"/>
                </a:cubicBezTo>
                <a:cubicBezTo>
                  <a:pt x="135" y="466"/>
                  <a:pt x="119" y="498"/>
                  <a:pt x="103" y="521"/>
                </a:cubicBezTo>
                <a:cubicBezTo>
                  <a:pt x="119" y="529"/>
                  <a:pt x="127" y="537"/>
                  <a:pt x="143" y="521"/>
                </a:cubicBezTo>
                <a:cubicBezTo>
                  <a:pt x="166" y="506"/>
                  <a:pt x="182" y="506"/>
                  <a:pt x="198" y="474"/>
                </a:cubicBezTo>
                <a:cubicBezTo>
                  <a:pt x="214" y="442"/>
                  <a:pt x="198" y="419"/>
                  <a:pt x="222" y="411"/>
                </a:cubicBezTo>
                <a:cubicBezTo>
                  <a:pt x="237" y="403"/>
                  <a:pt x="253" y="426"/>
                  <a:pt x="261" y="426"/>
                </a:cubicBezTo>
                <a:cubicBezTo>
                  <a:pt x="269" y="419"/>
                  <a:pt x="261" y="387"/>
                  <a:pt x="285" y="403"/>
                </a:cubicBezTo>
                <a:cubicBezTo>
                  <a:pt x="317" y="419"/>
                  <a:pt x="340" y="442"/>
                  <a:pt x="309" y="450"/>
                </a:cubicBezTo>
                <a:cubicBezTo>
                  <a:pt x="277" y="450"/>
                  <a:pt x="269" y="466"/>
                  <a:pt x="253" y="474"/>
                </a:cubicBezTo>
                <a:cubicBezTo>
                  <a:pt x="237" y="490"/>
                  <a:pt x="182" y="498"/>
                  <a:pt x="214" y="506"/>
                </a:cubicBezTo>
                <a:cubicBezTo>
                  <a:pt x="246" y="513"/>
                  <a:pt x="261" y="490"/>
                  <a:pt x="317" y="482"/>
                </a:cubicBezTo>
                <a:cubicBezTo>
                  <a:pt x="364" y="474"/>
                  <a:pt x="451" y="458"/>
                  <a:pt x="467" y="434"/>
                </a:cubicBezTo>
                <a:cubicBezTo>
                  <a:pt x="483" y="403"/>
                  <a:pt x="475" y="395"/>
                  <a:pt x="514" y="395"/>
                </a:cubicBezTo>
                <a:cubicBezTo>
                  <a:pt x="546" y="395"/>
                  <a:pt x="562" y="379"/>
                  <a:pt x="593" y="387"/>
                </a:cubicBezTo>
                <a:cubicBezTo>
                  <a:pt x="625" y="387"/>
                  <a:pt x="641" y="411"/>
                  <a:pt x="609" y="411"/>
                </a:cubicBezTo>
                <a:cubicBezTo>
                  <a:pt x="577" y="411"/>
                  <a:pt x="562" y="403"/>
                  <a:pt x="546" y="419"/>
                </a:cubicBezTo>
                <a:cubicBezTo>
                  <a:pt x="522" y="426"/>
                  <a:pt x="475" y="419"/>
                  <a:pt x="490" y="434"/>
                </a:cubicBezTo>
                <a:cubicBezTo>
                  <a:pt x="506" y="450"/>
                  <a:pt x="514" y="442"/>
                  <a:pt x="562" y="442"/>
                </a:cubicBezTo>
                <a:cubicBezTo>
                  <a:pt x="601" y="442"/>
                  <a:pt x="791" y="498"/>
                  <a:pt x="815" y="521"/>
                </a:cubicBezTo>
                <a:cubicBezTo>
                  <a:pt x="830" y="545"/>
                  <a:pt x="830" y="529"/>
                  <a:pt x="823" y="506"/>
                </a:cubicBezTo>
                <a:cubicBezTo>
                  <a:pt x="815" y="482"/>
                  <a:pt x="775" y="490"/>
                  <a:pt x="791" y="466"/>
                </a:cubicBezTo>
                <a:cubicBezTo>
                  <a:pt x="807" y="434"/>
                  <a:pt x="807" y="450"/>
                  <a:pt x="830" y="450"/>
                </a:cubicBezTo>
                <a:cubicBezTo>
                  <a:pt x="854" y="450"/>
                  <a:pt x="870" y="426"/>
                  <a:pt x="870" y="442"/>
                </a:cubicBezTo>
                <a:cubicBezTo>
                  <a:pt x="870" y="458"/>
                  <a:pt x="830" y="458"/>
                  <a:pt x="846" y="482"/>
                </a:cubicBezTo>
                <a:cubicBezTo>
                  <a:pt x="854" y="506"/>
                  <a:pt x="854" y="506"/>
                  <a:pt x="862" y="513"/>
                </a:cubicBezTo>
                <a:cubicBezTo>
                  <a:pt x="870" y="529"/>
                  <a:pt x="838" y="537"/>
                  <a:pt x="846" y="545"/>
                </a:cubicBezTo>
                <a:cubicBezTo>
                  <a:pt x="854" y="553"/>
                  <a:pt x="989" y="616"/>
                  <a:pt x="989" y="640"/>
                </a:cubicBezTo>
                <a:cubicBezTo>
                  <a:pt x="989" y="664"/>
                  <a:pt x="957" y="656"/>
                  <a:pt x="965" y="672"/>
                </a:cubicBezTo>
                <a:cubicBezTo>
                  <a:pt x="973" y="695"/>
                  <a:pt x="989" y="711"/>
                  <a:pt x="1012" y="719"/>
                </a:cubicBezTo>
                <a:cubicBezTo>
                  <a:pt x="1028" y="727"/>
                  <a:pt x="1068" y="711"/>
                  <a:pt x="1123" y="695"/>
                </a:cubicBezTo>
                <a:cubicBezTo>
                  <a:pt x="1178" y="679"/>
                  <a:pt x="1226" y="640"/>
                  <a:pt x="1241" y="640"/>
                </a:cubicBezTo>
                <a:cubicBezTo>
                  <a:pt x="1249" y="648"/>
                  <a:pt x="1241" y="664"/>
                  <a:pt x="1210" y="679"/>
                </a:cubicBezTo>
                <a:cubicBezTo>
                  <a:pt x="1178" y="695"/>
                  <a:pt x="1163" y="711"/>
                  <a:pt x="1147" y="727"/>
                </a:cubicBezTo>
                <a:cubicBezTo>
                  <a:pt x="1123" y="735"/>
                  <a:pt x="1147" y="750"/>
                  <a:pt x="1170" y="735"/>
                </a:cubicBezTo>
                <a:cubicBezTo>
                  <a:pt x="1194" y="719"/>
                  <a:pt x="1257" y="679"/>
                  <a:pt x="1257" y="640"/>
                </a:cubicBezTo>
                <a:cubicBezTo>
                  <a:pt x="1265" y="600"/>
                  <a:pt x="1273" y="608"/>
                  <a:pt x="1289" y="600"/>
                </a:cubicBezTo>
                <a:cubicBezTo>
                  <a:pt x="1305" y="585"/>
                  <a:pt x="1321" y="561"/>
                  <a:pt x="1352" y="561"/>
                </a:cubicBezTo>
                <a:cubicBezTo>
                  <a:pt x="1392" y="561"/>
                  <a:pt x="1407" y="569"/>
                  <a:pt x="1400" y="545"/>
                </a:cubicBezTo>
                <a:cubicBezTo>
                  <a:pt x="1392" y="529"/>
                  <a:pt x="1360" y="521"/>
                  <a:pt x="1392" y="498"/>
                </a:cubicBezTo>
                <a:cubicBezTo>
                  <a:pt x="1431" y="474"/>
                  <a:pt x="1400" y="458"/>
                  <a:pt x="1471" y="458"/>
                </a:cubicBezTo>
                <a:cubicBezTo>
                  <a:pt x="1542" y="466"/>
                  <a:pt x="1574" y="482"/>
                  <a:pt x="1613" y="506"/>
                </a:cubicBezTo>
                <a:cubicBezTo>
                  <a:pt x="1653" y="521"/>
                  <a:pt x="1740" y="608"/>
                  <a:pt x="1771" y="624"/>
                </a:cubicBezTo>
                <a:cubicBezTo>
                  <a:pt x="1795" y="632"/>
                  <a:pt x="1787" y="632"/>
                  <a:pt x="1811" y="664"/>
                </a:cubicBezTo>
                <a:cubicBezTo>
                  <a:pt x="1827" y="695"/>
                  <a:pt x="1850" y="711"/>
                  <a:pt x="1898" y="735"/>
                </a:cubicBezTo>
                <a:cubicBezTo>
                  <a:pt x="1937" y="766"/>
                  <a:pt x="1937" y="822"/>
                  <a:pt x="2000" y="822"/>
                </a:cubicBezTo>
                <a:cubicBezTo>
                  <a:pt x="2071" y="822"/>
                  <a:pt x="2080" y="822"/>
                  <a:pt x="2087" y="853"/>
                </a:cubicBezTo>
                <a:cubicBezTo>
                  <a:pt x="2103" y="893"/>
                  <a:pt x="2111" y="924"/>
                  <a:pt x="2135" y="932"/>
                </a:cubicBezTo>
                <a:cubicBezTo>
                  <a:pt x="2159" y="940"/>
                  <a:pt x="2159" y="948"/>
                  <a:pt x="2166" y="988"/>
                </a:cubicBezTo>
                <a:cubicBezTo>
                  <a:pt x="2174" y="1027"/>
                  <a:pt x="2190" y="1059"/>
                  <a:pt x="2174" y="1106"/>
                </a:cubicBezTo>
                <a:cubicBezTo>
                  <a:pt x="2166" y="1154"/>
                  <a:pt x="2166" y="1201"/>
                  <a:pt x="2166" y="1241"/>
                </a:cubicBezTo>
                <a:cubicBezTo>
                  <a:pt x="2159" y="1280"/>
                  <a:pt x="2135" y="1296"/>
                  <a:pt x="2143" y="1336"/>
                </a:cubicBezTo>
                <a:cubicBezTo>
                  <a:pt x="2151" y="1367"/>
                  <a:pt x="2166" y="1375"/>
                  <a:pt x="2159" y="1415"/>
                </a:cubicBezTo>
                <a:cubicBezTo>
                  <a:pt x="2159" y="1454"/>
                  <a:pt x="2174" y="1486"/>
                  <a:pt x="2198" y="1486"/>
                </a:cubicBezTo>
                <a:cubicBezTo>
                  <a:pt x="2230" y="1486"/>
                  <a:pt x="2253" y="1486"/>
                  <a:pt x="2246" y="1454"/>
                </a:cubicBezTo>
                <a:cubicBezTo>
                  <a:pt x="2238" y="1423"/>
                  <a:pt x="2214" y="1399"/>
                  <a:pt x="2214" y="1367"/>
                </a:cubicBezTo>
                <a:cubicBezTo>
                  <a:pt x="2214" y="1336"/>
                  <a:pt x="2230" y="1328"/>
                  <a:pt x="2253" y="1359"/>
                </a:cubicBezTo>
                <a:cubicBezTo>
                  <a:pt x="2269" y="1391"/>
                  <a:pt x="2269" y="1383"/>
                  <a:pt x="2293" y="1391"/>
                </a:cubicBezTo>
                <a:cubicBezTo>
                  <a:pt x="2317" y="1391"/>
                  <a:pt x="2324" y="1383"/>
                  <a:pt x="2324" y="1423"/>
                </a:cubicBezTo>
                <a:cubicBezTo>
                  <a:pt x="2317" y="1454"/>
                  <a:pt x="2277" y="1510"/>
                  <a:pt x="2277" y="1533"/>
                </a:cubicBezTo>
                <a:cubicBezTo>
                  <a:pt x="2277" y="1549"/>
                  <a:pt x="2269" y="1565"/>
                  <a:pt x="2246" y="1565"/>
                </a:cubicBezTo>
                <a:cubicBezTo>
                  <a:pt x="2230" y="1573"/>
                  <a:pt x="2198" y="1573"/>
                  <a:pt x="2222" y="1589"/>
                </a:cubicBezTo>
                <a:cubicBezTo>
                  <a:pt x="2246" y="1604"/>
                  <a:pt x="2246" y="1557"/>
                  <a:pt x="2277" y="1612"/>
                </a:cubicBezTo>
                <a:cubicBezTo>
                  <a:pt x="2301" y="1668"/>
                  <a:pt x="2293" y="1683"/>
                  <a:pt x="2333" y="1739"/>
                </a:cubicBezTo>
                <a:cubicBezTo>
                  <a:pt x="2364" y="1802"/>
                  <a:pt x="2419" y="1857"/>
                  <a:pt x="2451" y="1865"/>
                </a:cubicBezTo>
                <a:cubicBezTo>
                  <a:pt x="2475" y="1881"/>
                  <a:pt x="2514" y="1881"/>
                  <a:pt x="2499" y="1849"/>
                </a:cubicBezTo>
                <a:cubicBezTo>
                  <a:pt x="2483" y="1818"/>
                  <a:pt x="2451" y="1794"/>
                  <a:pt x="2483" y="1802"/>
                </a:cubicBezTo>
                <a:cubicBezTo>
                  <a:pt x="2514" y="1810"/>
                  <a:pt x="2514" y="1834"/>
                  <a:pt x="2530" y="1818"/>
                </a:cubicBezTo>
                <a:cubicBezTo>
                  <a:pt x="2554" y="1810"/>
                  <a:pt x="2570" y="1818"/>
                  <a:pt x="2554" y="1849"/>
                </a:cubicBezTo>
                <a:cubicBezTo>
                  <a:pt x="2546" y="1873"/>
                  <a:pt x="2538" y="1913"/>
                  <a:pt x="2554" y="1936"/>
                </a:cubicBezTo>
                <a:cubicBezTo>
                  <a:pt x="2562" y="1968"/>
                  <a:pt x="2601" y="2007"/>
                  <a:pt x="2609" y="1992"/>
                </a:cubicBezTo>
                <a:cubicBezTo>
                  <a:pt x="2617" y="1984"/>
                  <a:pt x="2625" y="1992"/>
                  <a:pt x="2625" y="2007"/>
                </a:cubicBezTo>
                <a:cubicBezTo>
                  <a:pt x="2625" y="2031"/>
                  <a:pt x="2625" y="2031"/>
                  <a:pt x="2649" y="2031"/>
                </a:cubicBezTo>
                <a:cubicBezTo>
                  <a:pt x="2664" y="2039"/>
                  <a:pt x="2664" y="2047"/>
                  <a:pt x="2672" y="2071"/>
                </a:cubicBezTo>
                <a:cubicBezTo>
                  <a:pt x="2672" y="2102"/>
                  <a:pt x="2696" y="2150"/>
                  <a:pt x="2728" y="2189"/>
                </a:cubicBezTo>
                <a:cubicBezTo>
                  <a:pt x="2752" y="2229"/>
                  <a:pt x="2752" y="2276"/>
                  <a:pt x="2783" y="2276"/>
                </a:cubicBezTo>
                <a:cubicBezTo>
                  <a:pt x="2815" y="2269"/>
                  <a:pt x="2862" y="2237"/>
                  <a:pt x="2902" y="2276"/>
                </a:cubicBezTo>
                <a:cubicBezTo>
                  <a:pt x="2941" y="2324"/>
                  <a:pt x="2981" y="2355"/>
                  <a:pt x="2997" y="2387"/>
                </a:cubicBezTo>
                <a:cubicBezTo>
                  <a:pt x="3012" y="2419"/>
                  <a:pt x="3036" y="2442"/>
                  <a:pt x="3052" y="2450"/>
                </a:cubicBezTo>
                <a:cubicBezTo>
                  <a:pt x="3068" y="2466"/>
                  <a:pt x="3107" y="2482"/>
                  <a:pt x="3123" y="2474"/>
                </a:cubicBezTo>
                <a:cubicBezTo>
                  <a:pt x="3139" y="2466"/>
                  <a:pt x="3147" y="2474"/>
                  <a:pt x="3131" y="2490"/>
                </a:cubicBezTo>
                <a:cubicBezTo>
                  <a:pt x="3123" y="2513"/>
                  <a:pt x="3123" y="2521"/>
                  <a:pt x="3099" y="2506"/>
                </a:cubicBezTo>
                <a:cubicBezTo>
                  <a:pt x="3083" y="2490"/>
                  <a:pt x="3060" y="2474"/>
                  <a:pt x="3052" y="2490"/>
                </a:cubicBezTo>
                <a:cubicBezTo>
                  <a:pt x="3036" y="2513"/>
                  <a:pt x="2997" y="2537"/>
                  <a:pt x="3060" y="2561"/>
                </a:cubicBezTo>
                <a:cubicBezTo>
                  <a:pt x="3123" y="2577"/>
                  <a:pt x="3099" y="2569"/>
                  <a:pt x="3131" y="2553"/>
                </a:cubicBezTo>
                <a:cubicBezTo>
                  <a:pt x="3163" y="2545"/>
                  <a:pt x="3147" y="2529"/>
                  <a:pt x="3194" y="2537"/>
                </a:cubicBezTo>
                <a:cubicBezTo>
                  <a:pt x="3242" y="2545"/>
                  <a:pt x="3250" y="2553"/>
                  <a:pt x="3257" y="2529"/>
                </a:cubicBezTo>
                <a:cubicBezTo>
                  <a:pt x="3265" y="2506"/>
                  <a:pt x="3281" y="2474"/>
                  <a:pt x="3313" y="2482"/>
                </a:cubicBezTo>
                <a:cubicBezTo>
                  <a:pt x="3344" y="2490"/>
                  <a:pt x="3368" y="2482"/>
                  <a:pt x="3360" y="2506"/>
                </a:cubicBezTo>
                <a:cubicBezTo>
                  <a:pt x="3352" y="2529"/>
                  <a:pt x="3336" y="2569"/>
                  <a:pt x="3313" y="2593"/>
                </a:cubicBezTo>
                <a:cubicBezTo>
                  <a:pt x="3297" y="2616"/>
                  <a:pt x="3281" y="2648"/>
                  <a:pt x="3297" y="2640"/>
                </a:cubicBezTo>
                <a:cubicBezTo>
                  <a:pt x="3321" y="2632"/>
                  <a:pt x="3329" y="2624"/>
                  <a:pt x="3352" y="2593"/>
                </a:cubicBezTo>
                <a:cubicBezTo>
                  <a:pt x="3368" y="2561"/>
                  <a:pt x="3423" y="2411"/>
                  <a:pt x="3416" y="2411"/>
                </a:cubicBezTo>
                <a:cubicBezTo>
                  <a:pt x="3408" y="2419"/>
                  <a:pt x="3408" y="2427"/>
                  <a:pt x="3400" y="2434"/>
                </a:cubicBezTo>
                <a:close/>
                <a:moveTo>
                  <a:pt x="3321" y="1849"/>
                </a:moveTo>
                <a:lnTo>
                  <a:pt x="3321" y="1849"/>
                </a:lnTo>
                <a:cubicBezTo>
                  <a:pt x="3305" y="1865"/>
                  <a:pt x="3289" y="1873"/>
                  <a:pt x="3289" y="1913"/>
                </a:cubicBezTo>
                <a:cubicBezTo>
                  <a:pt x="3289" y="1952"/>
                  <a:pt x="3281" y="1936"/>
                  <a:pt x="3242" y="1929"/>
                </a:cubicBezTo>
                <a:cubicBezTo>
                  <a:pt x="3202" y="1929"/>
                  <a:pt x="3210" y="1913"/>
                  <a:pt x="3194" y="1881"/>
                </a:cubicBezTo>
                <a:cubicBezTo>
                  <a:pt x="3178" y="1857"/>
                  <a:pt x="3170" y="1865"/>
                  <a:pt x="3139" y="1849"/>
                </a:cubicBezTo>
                <a:cubicBezTo>
                  <a:pt x="3107" y="1841"/>
                  <a:pt x="3131" y="1826"/>
                  <a:pt x="3131" y="1810"/>
                </a:cubicBezTo>
                <a:cubicBezTo>
                  <a:pt x="3139" y="1794"/>
                  <a:pt x="3178" y="1754"/>
                  <a:pt x="3194" y="1747"/>
                </a:cubicBezTo>
                <a:cubicBezTo>
                  <a:pt x="3210" y="1739"/>
                  <a:pt x="3218" y="1723"/>
                  <a:pt x="3218" y="1707"/>
                </a:cubicBezTo>
                <a:cubicBezTo>
                  <a:pt x="3218" y="1699"/>
                  <a:pt x="3234" y="1683"/>
                  <a:pt x="3234" y="1683"/>
                </a:cubicBezTo>
                <a:cubicBezTo>
                  <a:pt x="3257" y="1676"/>
                  <a:pt x="3297" y="1747"/>
                  <a:pt x="3313" y="1778"/>
                </a:cubicBezTo>
                <a:cubicBezTo>
                  <a:pt x="3321" y="1802"/>
                  <a:pt x="3329" y="1841"/>
                  <a:pt x="3321" y="1849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" name="Freeform 385"/>
          <p:cNvSpPr>
            <a:spLocks noChangeArrowheads="1"/>
          </p:cNvSpPr>
          <p:nvPr/>
        </p:nvSpPr>
        <p:spPr bwMode="auto">
          <a:xfrm>
            <a:off x="3558094" y="3052958"/>
            <a:ext cx="675094" cy="520974"/>
          </a:xfrm>
          <a:custGeom>
            <a:avLst/>
            <a:gdLst>
              <a:gd name="T0" fmla="*/ 3249 w 3424"/>
              <a:gd name="T1" fmla="*/ 2529 h 2641"/>
              <a:gd name="T2" fmla="*/ 3004 w 3424"/>
              <a:gd name="T3" fmla="*/ 2537 h 2641"/>
              <a:gd name="T4" fmla="*/ 3107 w 3424"/>
              <a:gd name="T5" fmla="*/ 2474 h 2641"/>
              <a:gd name="T6" fmla="*/ 2704 w 3424"/>
              <a:gd name="T7" fmla="*/ 2189 h 2641"/>
              <a:gd name="T8" fmla="*/ 2538 w 3424"/>
              <a:gd name="T9" fmla="*/ 1841 h 2641"/>
              <a:gd name="T10" fmla="*/ 2467 w 3424"/>
              <a:gd name="T11" fmla="*/ 1881 h 2641"/>
              <a:gd name="T12" fmla="*/ 2222 w 3424"/>
              <a:gd name="T13" fmla="*/ 1565 h 2641"/>
              <a:gd name="T14" fmla="*/ 2214 w 3424"/>
              <a:gd name="T15" fmla="*/ 1343 h 2641"/>
              <a:gd name="T16" fmla="*/ 2119 w 3424"/>
              <a:gd name="T17" fmla="*/ 1336 h 2641"/>
              <a:gd name="T18" fmla="*/ 1992 w 3424"/>
              <a:gd name="T19" fmla="*/ 822 h 2641"/>
              <a:gd name="T20" fmla="*/ 1455 w 3424"/>
              <a:gd name="T21" fmla="*/ 466 h 2641"/>
              <a:gd name="T22" fmla="*/ 1289 w 3424"/>
              <a:gd name="T23" fmla="*/ 593 h 2641"/>
              <a:gd name="T24" fmla="*/ 1218 w 3424"/>
              <a:gd name="T25" fmla="*/ 648 h 2641"/>
              <a:gd name="T26" fmla="*/ 838 w 3424"/>
              <a:gd name="T27" fmla="*/ 545 h 2641"/>
              <a:gd name="T28" fmla="*/ 846 w 3424"/>
              <a:gd name="T29" fmla="*/ 442 h 2641"/>
              <a:gd name="T30" fmla="*/ 546 w 3424"/>
              <a:gd name="T31" fmla="*/ 450 h 2641"/>
              <a:gd name="T32" fmla="*/ 609 w 3424"/>
              <a:gd name="T33" fmla="*/ 403 h 2641"/>
              <a:gd name="T34" fmla="*/ 206 w 3424"/>
              <a:gd name="T35" fmla="*/ 513 h 2641"/>
              <a:gd name="T36" fmla="*/ 253 w 3424"/>
              <a:gd name="T37" fmla="*/ 411 h 2641"/>
              <a:gd name="T38" fmla="*/ 87 w 3424"/>
              <a:gd name="T39" fmla="*/ 521 h 2641"/>
              <a:gd name="T40" fmla="*/ 0 w 3424"/>
              <a:gd name="T41" fmla="*/ 237 h 2641"/>
              <a:gd name="T42" fmla="*/ 2222 w 3424"/>
              <a:gd name="T43" fmla="*/ 221 h 2641"/>
              <a:gd name="T44" fmla="*/ 2427 w 3424"/>
              <a:gd name="T45" fmla="*/ 23 h 2641"/>
              <a:gd name="T46" fmla="*/ 2546 w 3424"/>
              <a:gd name="T47" fmla="*/ 173 h 2641"/>
              <a:gd name="T48" fmla="*/ 3012 w 3424"/>
              <a:gd name="T49" fmla="*/ 996 h 2641"/>
              <a:gd name="T50" fmla="*/ 2949 w 3424"/>
              <a:gd name="T51" fmla="*/ 980 h 2641"/>
              <a:gd name="T52" fmla="*/ 3289 w 3424"/>
              <a:gd name="T53" fmla="*/ 1549 h 2641"/>
              <a:gd name="T54" fmla="*/ 3376 w 3424"/>
              <a:gd name="T55" fmla="*/ 2427 h 2641"/>
              <a:gd name="T56" fmla="*/ 3289 w 3424"/>
              <a:gd name="T57" fmla="*/ 2474 h 2641"/>
              <a:gd name="T58" fmla="*/ 3392 w 3424"/>
              <a:gd name="T59" fmla="*/ 2427 h 2641"/>
              <a:gd name="T60" fmla="*/ 3407 w 3424"/>
              <a:gd name="T61" fmla="*/ 1905 h 2641"/>
              <a:gd name="T62" fmla="*/ 2981 w 3424"/>
              <a:gd name="T63" fmla="*/ 1067 h 2641"/>
              <a:gd name="T64" fmla="*/ 2965 w 3424"/>
              <a:gd name="T65" fmla="*/ 940 h 2641"/>
              <a:gd name="T66" fmla="*/ 2925 w 3424"/>
              <a:gd name="T67" fmla="*/ 846 h 2641"/>
              <a:gd name="T68" fmla="*/ 2483 w 3424"/>
              <a:gd name="T69" fmla="*/ 15 h 2641"/>
              <a:gd name="T70" fmla="*/ 2230 w 3424"/>
              <a:gd name="T71" fmla="*/ 229 h 2641"/>
              <a:gd name="T72" fmla="*/ 79 w 3424"/>
              <a:gd name="T73" fmla="*/ 324 h 2641"/>
              <a:gd name="T74" fmla="*/ 190 w 3424"/>
              <a:gd name="T75" fmla="*/ 434 h 2641"/>
              <a:gd name="T76" fmla="*/ 253 w 3424"/>
              <a:gd name="T77" fmla="*/ 474 h 2641"/>
              <a:gd name="T78" fmla="*/ 498 w 3424"/>
              <a:gd name="T79" fmla="*/ 387 h 2641"/>
              <a:gd name="T80" fmla="*/ 474 w 3424"/>
              <a:gd name="T81" fmla="*/ 434 h 2641"/>
              <a:gd name="T82" fmla="*/ 791 w 3424"/>
              <a:gd name="T83" fmla="*/ 442 h 2641"/>
              <a:gd name="T84" fmla="*/ 838 w 3424"/>
              <a:gd name="T85" fmla="*/ 537 h 2641"/>
              <a:gd name="T86" fmla="*/ 1107 w 3424"/>
              <a:gd name="T87" fmla="*/ 687 h 2641"/>
              <a:gd name="T88" fmla="*/ 1265 w 3424"/>
              <a:gd name="T89" fmla="*/ 600 h 2641"/>
              <a:gd name="T90" fmla="*/ 1376 w 3424"/>
              <a:gd name="T91" fmla="*/ 498 h 2641"/>
              <a:gd name="T92" fmla="*/ 1921 w 3424"/>
              <a:gd name="T93" fmla="*/ 774 h 2641"/>
              <a:gd name="T94" fmla="*/ 2150 w 3424"/>
              <a:gd name="T95" fmla="*/ 1241 h 2641"/>
              <a:gd name="T96" fmla="*/ 2214 w 3424"/>
              <a:gd name="T97" fmla="*/ 1423 h 2641"/>
              <a:gd name="T98" fmla="*/ 2261 w 3424"/>
              <a:gd name="T99" fmla="*/ 1533 h 2641"/>
              <a:gd name="T100" fmla="*/ 2435 w 3424"/>
              <a:gd name="T101" fmla="*/ 1865 h 2641"/>
              <a:gd name="T102" fmla="*/ 2546 w 3424"/>
              <a:gd name="T103" fmla="*/ 1849 h 2641"/>
              <a:gd name="T104" fmla="*/ 2712 w 3424"/>
              <a:gd name="T105" fmla="*/ 2189 h 2641"/>
              <a:gd name="T106" fmla="*/ 3107 w 3424"/>
              <a:gd name="T107" fmla="*/ 2466 h 2641"/>
              <a:gd name="T108" fmla="*/ 3044 w 3424"/>
              <a:gd name="T109" fmla="*/ 2553 h 2641"/>
              <a:gd name="T110" fmla="*/ 3265 w 3424"/>
              <a:gd name="T111" fmla="*/ 1944 h 2641"/>
              <a:gd name="T112" fmla="*/ 3115 w 3424"/>
              <a:gd name="T113" fmla="*/ 1810 h 2641"/>
              <a:gd name="T114" fmla="*/ 3226 w 3424"/>
              <a:gd name="T115" fmla="*/ 1691 h 2641"/>
              <a:gd name="T116" fmla="*/ 3178 w 3424"/>
              <a:gd name="T117" fmla="*/ 1881 h 26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424" h="2641">
                <a:moveTo>
                  <a:pt x="3281" y="2640"/>
                </a:moveTo>
                <a:lnTo>
                  <a:pt x="3281" y="2640"/>
                </a:lnTo>
                <a:cubicBezTo>
                  <a:pt x="3273" y="2640"/>
                  <a:pt x="3273" y="2640"/>
                  <a:pt x="3273" y="2640"/>
                </a:cubicBezTo>
                <a:cubicBezTo>
                  <a:pt x="3273" y="2640"/>
                  <a:pt x="3265" y="2632"/>
                  <a:pt x="3297" y="2593"/>
                </a:cubicBezTo>
                <a:cubicBezTo>
                  <a:pt x="3313" y="2569"/>
                  <a:pt x="3336" y="2529"/>
                  <a:pt x="3344" y="2506"/>
                </a:cubicBezTo>
                <a:cubicBezTo>
                  <a:pt x="3344" y="2498"/>
                  <a:pt x="3344" y="2498"/>
                  <a:pt x="3344" y="2498"/>
                </a:cubicBezTo>
                <a:cubicBezTo>
                  <a:pt x="3336" y="2490"/>
                  <a:pt x="3328" y="2490"/>
                  <a:pt x="3320" y="2490"/>
                </a:cubicBezTo>
                <a:cubicBezTo>
                  <a:pt x="3313" y="2482"/>
                  <a:pt x="3305" y="2482"/>
                  <a:pt x="3297" y="2482"/>
                </a:cubicBezTo>
                <a:lnTo>
                  <a:pt x="3289" y="2482"/>
                </a:lnTo>
                <a:cubicBezTo>
                  <a:pt x="3265" y="2482"/>
                  <a:pt x="3257" y="2513"/>
                  <a:pt x="3249" y="2529"/>
                </a:cubicBezTo>
                <a:cubicBezTo>
                  <a:pt x="3241" y="2545"/>
                  <a:pt x="3234" y="2553"/>
                  <a:pt x="3218" y="2553"/>
                </a:cubicBezTo>
                <a:cubicBezTo>
                  <a:pt x="3210" y="2553"/>
                  <a:pt x="3202" y="2545"/>
                  <a:pt x="3178" y="2545"/>
                </a:cubicBezTo>
                <a:lnTo>
                  <a:pt x="3178" y="2545"/>
                </a:lnTo>
                <a:cubicBezTo>
                  <a:pt x="3170" y="2545"/>
                  <a:pt x="3162" y="2537"/>
                  <a:pt x="3154" y="2537"/>
                </a:cubicBezTo>
                <a:cubicBezTo>
                  <a:pt x="3147" y="2537"/>
                  <a:pt x="3139" y="2545"/>
                  <a:pt x="3139" y="2545"/>
                </a:cubicBezTo>
                <a:cubicBezTo>
                  <a:pt x="3131" y="2553"/>
                  <a:pt x="3123" y="2553"/>
                  <a:pt x="3115" y="2561"/>
                </a:cubicBezTo>
                <a:cubicBezTo>
                  <a:pt x="3107" y="2561"/>
                  <a:pt x="3099" y="2569"/>
                  <a:pt x="3099" y="2569"/>
                </a:cubicBezTo>
                <a:cubicBezTo>
                  <a:pt x="3099" y="2569"/>
                  <a:pt x="3091" y="2577"/>
                  <a:pt x="3083" y="2577"/>
                </a:cubicBezTo>
                <a:cubicBezTo>
                  <a:pt x="3083" y="2577"/>
                  <a:pt x="3067" y="2569"/>
                  <a:pt x="3044" y="2561"/>
                </a:cubicBezTo>
                <a:cubicBezTo>
                  <a:pt x="3020" y="2553"/>
                  <a:pt x="3004" y="2545"/>
                  <a:pt x="3004" y="2537"/>
                </a:cubicBezTo>
                <a:cubicBezTo>
                  <a:pt x="3004" y="2521"/>
                  <a:pt x="3012" y="2513"/>
                  <a:pt x="3020" y="2506"/>
                </a:cubicBezTo>
                <a:cubicBezTo>
                  <a:pt x="3020" y="2498"/>
                  <a:pt x="3028" y="2498"/>
                  <a:pt x="3028" y="2490"/>
                </a:cubicBezTo>
                <a:cubicBezTo>
                  <a:pt x="3036" y="2482"/>
                  <a:pt x="3044" y="2482"/>
                  <a:pt x="3052" y="2482"/>
                </a:cubicBezTo>
                <a:cubicBezTo>
                  <a:pt x="3060" y="2482"/>
                  <a:pt x="3076" y="2490"/>
                  <a:pt x="3091" y="2498"/>
                </a:cubicBezTo>
                <a:cubicBezTo>
                  <a:pt x="3099" y="2506"/>
                  <a:pt x="3099" y="2513"/>
                  <a:pt x="3099" y="2513"/>
                </a:cubicBezTo>
                <a:cubicBezTo>
                  <a:pt x="3107" y="2513"/>
                  <a:pt x="3107" y="2506"/>
                  <a:pt x="3107" y="2506"/>
                </a:cubicBezTo>
                <a:cubicBezTo>
                  <a:pt x="3107" y="2498"/>
                  <a:pt x="3115" y="2498"/>
                  <a:pt x="3115" y="2490"/>
                </a:cubicBezTo>
                <a:cubicBezTo>
                  <a:pt x="3123" y="2482"/>
                  <a:pt x="3123" y="2482"/>
                  <a:pt x="3123" y="2474"/>
                </a:cubicBezTo>
                <a:lnTo>
                  <a:pt x="3115" y="2474"/>
                </a:lnTo>
                <a:cubicBezTo>
                  <a:pt x="3115" y="2474"/>
                  <a:pt x="3115" y="2474"/>
                  <a:pt x="3107" y="2474"/>
                </a:cubicBezTo>
                <a:cubicBezTo>
                  <a:pt x="3107" y="2482"/>
                  <a:pt x="3099" y="2482"/>
                  <a:pt x="3091" y="2482"/>
                </a:cubicBezTo>
                <a:cubicBezTo>
                  <a:pt x="3076" y="2482"/>
                  <a:pt x="3052" y="2466"/>
                  <a:pt x="3036" y="2458"/>
                </a:cubicBezTo>
                <a:cubicBezTo>
                  <a:pt x="3036" y="2450"/>
                  <a:pt x="3028" y="2450"/>
                  <a:pt x="3028" y="2450"/>
                </a:cubicBezTo>
                <a:cubicBezTo>
                  <a:pt x="3012" y="2434"/>
                  <a:pt x="2988" y="2419"/>
                  <a:pt x="2973" y="2395"/>
                </a:cubicBezTo>
                <a:cubicBezTo>
                  <a:pt x="2957" y="2355"/>
                  <a:pt x="2925" y="2324"/>
                  <a:pt x="2886" y="2284"/>
                </a:cubicBezTo>
                <a:cubicBezTo>
                  <a:pt x="2870" y="2269"/>
                  <a:pt x="2854" y="2260"/>
                  <a:pt x="2838" y="2260"/>
                </a:cubicBezTo>
                <a:cubicBezTo>
                  <a:pt x="2823" y="2260"/>
                  <a:pt x="2807" y="2269"/>
                  <a:pt x="2799" y="2269"/>
                </a:cubicBezTo>
                <a:cubicBezTo>
                  <a:pt x="2783" y="2269"/>
                  <a:pt x="2775" y="2276"/>
                  <a:pt x="2767" y="2276"/>
                </a:cubicBezTo>
                <a:cubicBezTo>
                  <a:pt x="2743" y="2276"/>
                  <a:pt x="2736" y="2260"/>
                  <a:pt x="2728" y="2237"/>
                </a:cubicBezTo>
                <a:cubicBezTo>
                  <a:pt x="2720" y="2221"/>
                  <a:pt x="2720" y="2205"/>
                  <a:pt x="2704" y="2189"/>
                </a:cubicBezTo>
                <a:cubicBezTo>
                  <a:pt x="2680" y="2158"/>
                  <a:pt x="2656" y="2102"/>
                  <a:pt x="2648" y="2071"/>
                </a:cubicBezTo>
                <a:lnTo>
                  <a:pt x="2648" y="2071"/>
                </a:lnTo>
                <a:cubicBezTo>
                  <a:pt x="2648" y="2047"/>
                  <a:pt x="2648" y="2047"/>
                  <a:pt x="2633" y="2039"/>
                </a:cubicBezTo>
                <a:cubicBezTo>
                  <a:pt x="2625" y="2039"/>
                  <a:pt x="2625" y="2039"/>
                  <a:pt x="2625" y="2039"/>
                </a:cubicBezTo>
                <a:cubicBezTo>
                  <a:pt x="2609" y="2031"/>
                  <a:pt x="2601" y="2031"/>
                  <a:pt x="2601" y="2007"/>
                </a:cubicBezTo>
                <a:cubicBezTo>
                  <a:pt x="2601" y="2000"/>
                  <a:pt x="2601" y="1992"/>
                  <a:pt x="2601" y="1992"/>
                </a:cubicBezTo>
                <a:cubicBezTo>
                  <a:pt x="2601" y="1992"/>
                  <a:pt x="2601" y="1992"/>
                  <a:pt x="2593" y="2000"/>
                </a:cubicBezTo>
                <a:cubicBezTo>
                  <a:pt x="2593" y="2000"/>
                  <a:pt x="2593" y="2000"/>
                  <a:pt x="2585" y="2000"/>
                </a:cubicBezTo>
                <a:cubicBezTo>
                  <a:pt x="2570" y="2000"/>
                  <a:pt x="2538" y="1960"/>
                  <a:pt x="2530" y="1936"/>
                </a:cubicBezTo>
                <a:cubicBezTo>
                  <a:pt x="2522" y="1913"/>
                  <a:pt x="2522" y="1873"/>
                  <a:pt x="2538" y="1841"/>
                </a:cubicBezTo>
                <a:cubicBezTo>
                  <a:pt x="2538" y="1834"/>
                  <a:pt x="2538" y="1826"/>
                  <a:pt x="2538" y="1826"/>
                </a:cubicBezTo>
                <a:cubicBezTo>
                  <a:pt x="2538" y="1818"/>
                  <a:pt x="2530" y="1818"/>
                  <a:pt x="2514" y="1826"/>
                </a:cubicBezTo>
                <a:cubicBezTo>
                  <a:pt x="2514" y="1826"/>
                  <a:pt x="2514" y="1826"/>
                  <a:pt x="2506" y="1826"/>
                </a:cubicBezTo>
                <a:cubicBezTo>
                  <a:pt x="2498" y="1826"/>
                  <a:pt x="2498" y="1826"/>
                  <a:pt x="2490" y="1818"/>
                </a:cubicBezTo>
                <a:cubicBezTo>
                  <a:pt x="2483" y="1818"/>
                  <a:pt x="2475" y="1810"/>
                  <a:pt x="2467" y="1802"/>
                </a:cubicBezTo>
                <a:cubicBezTo>
                  <a:pt x="2459" y="1802"/>
                  <a:pt x="2459" y="1802"/>
                  <a:pt x="2459" y="1802"/>
                </a:cubicBezTo>
                <a:cubicBezTo>
                  <a:pt x="2459" y="1810"/>
                  <a:pt x="2467" y="1810"/>
                  <a:pt x="2467" y="1818"/>
                </a:cubicBezTo>
                <a:cubicBezTo>
                  <a:pt x="2475" y="1826"/>
                  <a:pt x="2483" y="1834"/>
                  <a:pt x="2483" y="1849"/>
                </a:cubicBezTo>
                <a:cubicBezTo>
                  <a:pt x="2490" y="1857"/>
                  <a:pt x="2490" y="1865"/>
                  <a:pt x="2490" y="1873"/>
                </a:cubicBezTo>
                <a:cubicBezTo>
                  <a:pt x="2483" y="1873"/>
                  <a:pt x="2475" y="1881"/>
                  <a:pt x="2467" y="1881"/>
                </a:cubicBezTo>
                <a:cubicBezTo>
                  <a:pt x="2459" y="1881"/>
                  <a:pt x="2443" y="1873"/>
                  <a:pt x="2427" y="1873"/>
                </a:cubicBezTo>
                <a:cubicBezTo>
                  <a:pt x="2403" y="1857"/>
                  <a:pt x="2348" y="1802"/>
                  <a:pt x="2308" y="1747"/>
                </a:cubicBezTo>
                <a:cubicBezTo>
                  <a:pt x="2293" y="1707"/>
                  <a:pt x="2285" y="1691"/>
                  <a:pt x="2277" y="1668"/>
                </a:cubicBezTo>
                <a:cubicBezTo>
                  <a:pt x="2269" y="1652"/>
                  <a:pt x="2269" y="1636"/>
                  <a:pt x="2253" y="1612"/>
                </a:cubicBezTo>
                <a:cubicBezTo>
                  <a:pt x="2245" y="1596"/>
                  <a:pt x="2245" y="1589"/>
                  <a:pt x="2237" y="1589"/>
                </a:cubicBezTo>
                <a:lnTo>
                  <a:pt x="2230" y="1589"/>
                </a:lnTo>
                <a:cubicBezTo>
                  <a:pt x="2230" y="1596"/>
                  <a:pt x="2222" y="1596"/>
                  <a:pt x="2214" y="1596"/>
                </a:cubicBezTo>
                <a:cubicBezTo>
                  <a:pt x="2214" y="1596"/>
                  <a:pt x="2206" y="1596"/>
                  <a:pt x="2206" y="1589"/>
                </a:cubicBezTo>
                <a:cubicBezTo>
                  <a:pt x="2198" y="1589"/>
                  <a:pt x="2190" y="1581"/>
                  <a:pt x="2198" y="1581"/>
                </a:cubicBezTo>
                <a:cubicBezTo>
                  <a:pt x="2198" y="1573"/>
                  <a:pt x="2206" y="1565"/>
                  <a:pt x="2222" y="1565"/>
                </a:cubicBezTo>
                <a:lnTo>
                  <a:pt x="2230" y="1565"/>
                </a:lnTo>
                <a:cubicBezTo>
                  <a:pt x="2245" y="1557"/>
                  <a:pt x="2253" y="1549"/>
                  <a:pt x="2253" y="1533"/>
                </a:cubicBezTo>
                <a:cubicBezTo>
                  <a:pt x="2253" y="1517"/>
                  <a:pt x="2269" y="1502"/>
                  <a:pt x="2277" y="1478"/>
                </a:cubicBezTo>
                <a:cubicBezTo>
                  <a:pt x="2285" y="1462"/>
                  <a:pt x="2301" y="1438"/>
                  <a:pt x="2301" y="1423"/>
                </a:cubicBezTo>
                <a:cubicBezTo>
                  <a:pt x="2301" y="1415"/>
                  <a:pt x="2308" y="1399"/>
                  <a:pt x="2301" y="1399"/>
                </a:cubicBezTo>
                <a:cubicBezTo>
                  <a:pt x="2301" y="1391"/>
                  <a:pt x="2293" y="1391"/>
                  <a:pt x="2293" y="1391"/>
                </a:cubicBezTo>
                <a:cubicBezTo>
                  <a:pt x="2285" y="1391"/>
                  <a:pt x="2285" y="1391"/>
                  <a:pt x="2277" y="1391"/>
                </a:cubicBezTo>
                <a:cubicBezTo>
                  <a:pt x="2269" y="1391"/>
                  <a:pt x="2269" y="1391"/>
                  <a:pt x="2269" y="1391"/>
                </a:cubicBezTo>
                <a:cubicBezTo>
                  <a:pt x="2253" y="1391"/>
                  <a:pt x="2245" y="1391"/>
                  <a:pt x="2230" y="1359"/>
                </a:cubicBezTo>
                <a:cubicBezTo>
                  <a:pt x="2222" y="1351"/>
                  <a:pt x="2214" y="1343"/>
                  <a:pt x="2214" y="1343"/>
                </a:cubicBezTo>
                <a:cubicBezTo>
                  <a:pt x="2206" y="1343"/>
                  <a:pt x="2206" y="1351"/>
                  <a:pt x="2206" y="1367"/>
                </a:cubicBezTo>
                <a:cubicBezTo>
                  <a:pt x="2206" y="1383"/>
                  <a:pt x="2214" y="1399"/>
                  <a:pt x="2222" y="1423"/>
                </a:cubicBezTo>
                <a:cubicBezTo>
                  <a:pt x="2222" y="1430"/>
                  <a:pt x="2230" y="1438"/>
                  <a:pt x="2237" y="1454"/>
                </a:cubicBezTo>
                <a:cubicBezTo>
                  <a:pt x="2237" y="1462"/>
                  <a:pt x="2237" y="1470"/>
                  <a:pt x="2230" y="1478"/>
                </a:cubicBezTo>
                <a:cubicBezTo>
                  <a:pt x="2222" y="1486"/>
                  <a:pt x="2206" y="1486"/>
                  <a:pt x="2190" y="1486"/>
                </a:cubicBezTo>
                <a:cubicBezTo>
                  <a:pt x="2182" y="1486"/>
                  <a:pt x="2182" y="1486"/>
                  <a:pt x="2182" y="1486"/>
                </a:cubicBezTo>
                <a:cubicBezTo>
                  <a:pt x="2174" y="1494"/>
                  <a:pt x="2166" y="1486"/>
                  <a:pt x="2158" y="1478"/>
                </a:cubicBezTo>
                <a:cubicBezTo>
                  <a:pt x="2150" y="1470"/>
                  <a:pt x="2143" y="1446"/>
                  <a:pt x="2143" y="1415"/>
                </a:cubicBezTo>
                <a:cubicBezTo>
                  <a:pt x="2143" y="1391"/>
                  <a:pt x="2135" y="1383"/>
                  <a:pt x="2135" y="1367"/>
                </a:cubicBezTo>
                <a:cubicBezTo>
                  <a:pt x="2127" y="1359"/>
                  <a:pt x="2127" y="1351"/>
                  <a:pt x="2119" y="1336"/>
                </a:cubicBezTo>
                <a:cubicBezTo>
                  <a:pt x="2119" y="1312"/>
                  <a:pt x="2127" y="1296"/>
                  <a:pt x="2135" y="1280"/>
                </a:cubicBezTo>
                <a:cubicBezTo>
                  <a:pt x="2135" y="1264"/>
                  <a:pt x="2143" y="1256"/>
                  <a:pt x="2143" y="1241"/>
                </a:cubicBezTo>
                <a:cubicBezTo>
                  <a:pt x="2143" y="1225"/>
                  <a:pt x="2143" y="1209"/>
                  <a:pt x="2150" y="1201"/>
                </a:cubicBezTo>
                <a:cubicBezTo>
                  <a:pt x="2150" y="1170"/>
                  <a:pt x="2150" y="1138"/>
                  <a:pt x="2158" y="1106"/>
                </a:cubicBezTo>
                <a:cubicBezTo>
                  <a:pt x="2166" y="1067"/>
                  <a:pt x="2158" y="1035"/>
                  <a:pt x="2150" y="1003"/>
                </a:cubicBezTo>
                <a:cubicBezTo>
                  <a:pt x="2150" y="1003"/>
                  <a:pt x="2150" y="996"/>
                  <a:pt x="2150" y="988"/>
                </a:cubicBezTo>
                <a:cubicBezTo>
                  <a:pt x="2150" y="988"/>
                  <a:pt x="2150" y="980"/>
                  <a:pt x="2143" y="972"/>
                </a:cubicBezTo>
                <a:cubicBezTo>
                  <a:pt x="2143" y="948"/>
                  <a:pt x="2143" y="940"/>
                  <a:pt x="2119" y="932"/>
                </a:cubicBezTo>
                <a:cubicBezTo>
                  <a:pt x="2095" y="924"/>
                  <a:pt x="2079" y="893"/>
                  <a:pt x="2071" y="861"/>
                </a:cubicBezTo>
                <a:cubicBezTo>
                  <a:pt x="2064" y="822"/>
                  <a:pt x="2055" y="822"/>
                  <a:pt x="1992" y="822"/>
                </a:cubicBezTo>
                <a:cubicBezTo>
                  <a:pt x="1984" y="822"/>
                  <a:pt x="1984" y="822"/>
                  <a:pt x="1984" y="822"/>
                </a:cubicBezTo>
                <a:cubicBezTo>
                  <a:pt x="1945" y="822"/>
                  <a:pt x="1929" y="798"/>
                  <a:pt x="1913" y="782"/>
                </a:cubicBezTo>
                <a:cubicBezTo>
                  <a:pt x="1905" y="766"/>
                  <a:pt x="1890" y="750"/>
                  <a:pt x="1874" y="743"/>
                </a:cubicBezTo>
                <a:cubicBezTo>
                  <a:pt x="1826" y="711"/>
                  <a:pt x="1811" y="695"/>
                  <a:pt x="1787" y="664"/>
                </a:cubicBezTo>
                <a:cubicBezTo>
                  <a:pt x="1787" y="656"/>
                  <a:pt x="1779" y="648"/>
                  <a:pt x="1779" y="648"/>
                </a:cubicBezTo>
                <a:cubicBezTo>
                  <a:pt x="1771" y="632"/>
                  <a:pt x="1771" y="632"/>
                  <a:pt x="1747" y="624"/>
                </a:cubicBezTo>
                <a:cubicBezTo>
                  <a:pt x="1739" y="616"/>
                  <a:pt x="1708" y="600"/>
                  <a:pt x="1684" y="569"/>
                </a:cubicBezTo>
                <a:cubicBezTo>
                  <a:pt x="1653" y="545"/>
                  <a:pt x="1621" y="513"/>
                  <a:pt x="1597" y="506"/>
                </a:cubicBezTo>
                <a:cubicBezTo>
                  <a:pt x="1589" y="506"/>
                  <a:pt x="1589" y="506"/>
                  <a:pt x="1581" y="506"/>
                </a:cubicBezTo>
                <a:cubicBezTo>
                  <a:pt x="1550" y="482"/>
                  <a:pt x="1518" y="474"/>
                  <a:pt x="1455" y="466"/>
                </a:cubicBezTo>
                <a:cubicBezTo>
                  <a:pt x="1447" y="466"/>
                  <a:pt x="1439" y="466"/>
                  <a:pt x="1431" y="466"/>
                </a:cubicBezTo>
                <a:cubicBezTo>
                  <a:pt x="1407" y="466"/>
                  <a:pt x="1407" y="466"/>
                  <a:pt x="1400" y="474"/>
                </a:cubicBezTo>
                <a:cubicBezTo>
                  <a:pt x="1400" y="482"/>
                  <a:pt x="1391" y="490"/>
                  <a:pt x="1384" y="498"/>
                </a:cubicBezTo>
                <a:cubicBezTo>
                  <a:pt x="1368" y="506"/>
                  <a:pt x="1368" y="513"/>
                  <a:pt x="1368" y="521"/>
                </a:cubicBezTo>
                <a:cubicBezTo>
                  <a:pt x="1368" y="521"/>
                  <a:pt x="1368" y="529"/>
                  <a:pt x="1376" y="529"/>
                </a:cubicBezTo>
                <a:cubicBezTo>
                  <a:pt x="1384" y="537"/>
                  <a:pt x="1384" y="537"/>
                  <a:pt x="1391" y="545"/>
                </a:cubicBezTo>
                <a:cubicBezTo>
                  <a:pt x="1391" y="553"/>
                  <a:pt x="1391" y="553"/>
                  <a:pt x="1391" y="561"/>
                </a:cubicBezTo>
                <a:cubicBezTo>
                  <a:pt x="1384" y="569"/>
                  <a:pt x="1376" y="569"/>
                  <a:pt x="1360" y="569"/>
                </a:cubicBezTo>
                <a:cubicBezTo>
                  <a:pt x="1352" y="569"/>
                  <a:pt x="1344" y="569"/>
                  <a:pt x="1336" y="569"/>
                </a:cubicBezTo>
                <a:cubicBezTo>
                  <a:pt x="1313" y="569"/>
                  <a:pt x="1297" y="577"/>
                  <a:pt x="1289" y="593"/>
                </a:cubicBezTo>
                <a:cubicBezTo>
                  <a:pt x="1281" y="593"/>
                  <a:pt x="1281" y="600"/>
                  <a:pt x="1273" y="600"/>
                </a:cubicBezTo>
                <a:cubicBezTo>
                  <a:pt x="1273" y="600"/>
                  <a:pt x="1265" y="600"/>
                  <a:pt x="1265" y="608"/>
                </a:cubicBezTo>
                <a:cubicBezTo>
                  <a:pt x="1257" y="608"/>
                  <a:pt x="1249" y="616"/>
                  <a:pt x="1249" y="640"/>
                </a:cubicBezTo>
                <a:cubicBezTo>
                  <a:pt x="1249" y="687"/>
                  <a:pt x="1170" y="727"/>
                  <a:pt x="1154" y="743"/>
                </a:cubicBezTo>
                <a:cubicBezTo>
                  <a:pt x="1147" y="743"/>
                  <a:pt x="1138" y="743"/>
                  <a:pt x="1131" y="743"/>
                </a:cubicBezTo>
                <a:cubicBezTo>
                  <a:pt x="1123" y="743"/>
                  <a:pt x="1123" y="743"/>
                  <a:pt x="1115" y="735"/>
                </a:cubicBezTo>
                <a:cubicBezTo>
                  <a:pt x="1115" y="735"/>
                  <a:pt x="1115" y="727"/>
                  <a:pt x="1123" y="719"/>
                </a:cubicBezTo>
                <a:cubicBezTo>
                  <a:pt x="1147" y="703"/>
                  <a:pt x="1170" y="695"/>
                  <a:pt x="1194" y="679"/>
                </a:cubicBezTo>
                <a:cubicBezTo>
                  <a:pt x="1218" y="672"/>
                  <a:pt x="1225" y="656"/>
                  <a:pt x="1225" y="656"/>
                </a:cubicBezTo>
                <a:cubicBezTo>
                  <a:pt x="1225" y="648"/>
                  <a:pt x="1225" y="648"/>
                  <a:pt x="1218" y="648"/>
                </a:cubicBezTo>
                <a:lnTo>
                  <a:pt x="1218" y="648"/>
                </a:lnTo>
                <a:cubicBezTo>
                  <a:pt x="1210" y="648"/>
                  <a:pt x="1202" y="656"/>
                  <a:pt x="1186" y="664"/>
                </a:cubicBezTo>
                <a:cubicBezTo>
                  <a:pt x="1162" y="672"/>
                  <a:pt x="1131" y="687"/>
                  <a:pt x="1107" y="695"/>
                </a:cubicBezTo>
                <a:cubicBezTo>
                  <a:pt x="1091" y="703"/>
                  <a:pt x="1075" y="703"/>
                  <a:pt x="1060" y="711"/>
                </a:cubicBezTo>
                <a:cubicBezTo>
                  <a:pt x="1028" y="719"/>
                  <a:pt x="1004" y="727"/>
                  <a:pt x="988" y="719"/>
                </a:cubicBezTo>
                <a:cubicBezTo>
                  <a:pt x="973" y="711"/>
                  <a:pt x="949" y="687"/>
                  <a:pt x="949" y="672"/>
                </a:cubicBezTo>
                <a:cubicBezTo>
                  <a:pt x="941" y="672"/>
                  <a:pt x="941" y="664"/>
                  <a:pt x="941" y="664"/>
                </a:cubicBezTo>
                <a:cubicBezTo>
                  <a:pt x="949" y="656"/>
                  <a:pt x="949" y="656"/>
                  <a:pt x="957" y="656"/>
                </a:cubicBezTo>
                <a:cubicBezTo>
                  <a:pt x="965" y="648"/>
                  <a:pt x="965" y="648"/>
                  <a:pt x="965" y="640"/>
                </a:cubicBezTo>
                <a:cubicBezTo>
                  <a:pt x="965" y="640"/>
                  <a:pt x="957" y="616"/>
                  <a:pt x="838" y="545"/>
                </a:cubicBezTo>
                <a:cubicBezTo>
                  <a:pt x="830" y="545"/>
                  <a:pt x="830" y="545"/>
                  <a:pt x="830" y="545"/>
                </a:cubicBezTo>
                <a:lnTo>
                  <a:pt x="830" y="545"/>
                </a:lnTo>
                <a:cubicBezTo>
                  <a:pt x="822" y="537"/>
                  <a:pt x="830" y="537"/>
                  <a:pt x="838" y="529"/>
                </a:cubicBezTo>
                <a:cubicBezTo>
                  <a:pt x="838" y="521"/>
                  <a:pt x="846" y="521"/>
                  <a:pt x="838" y="513"/>
                </a:cubicBezTo>
                <a:lnTo>
                  <a:pt x="838" y="513"/>
                </a:lnTo>
                <a:cubicBezTo>
                  <a:pt x="830" y="506"/>
                  <a:pt x="830" y="498"/>
                  <a:pt x="822" y="482"/>
                </a:cubicBezTo>
                <a:cubicBezTo>
                  <a:pt x="814" y="466"/>
                  <a:pt x="830" y="458"/>
                  <a:pt x="838" y="458"/>
                </a:cubicBezTo>
                <a:cubicBezTo>
                  <a:pt x="846" y="450"/>
                  <a:pt x="854" y="450"/>
                  <a:pt x="854" y="442"/>
                </a:cubicBezTo>
                <a:lnTo>
                  <a:pt x="854" y="442"/>
                </a:lnTo>
                <a:cubicBezTo>
                  <a:pt x="846" y="442"/>
                  <a:pt x="846" y="442"/>
                  <a:pt x="846" y="442"/>
                </a:cubicBezTo>
                <a:cubicBezTo>
                  <a:pt x="838" y="450"/>
                  <a:pt x="822" y="458"/>
                  <a:pt x="814" y="450"/>
                </a:cubicBezTo>
                <a:cubicBezTo>
                  <a:pt x="807" y="450"/>
                  <a:pt x="799" y="450"/>
                  <a:pt x="799" y="450"/>
                </a:cubicBezTo>
                <a:cubicBezTo>
                  <a:pt x="791" y="450"/>
                  <a:pt x="791" y="450"/>
                  <a:pt x="775" y="466"/>
                </a:cubicBezTo>
                <a:cubicBezTo>
                  <a:pt x="775" y="474"/>
                  <a:pt x="775" y="474"/>
                  <a:pt x="775" y="474"/>
                </a:cubicBezTo>
                <a:cubicBezTo>
                  <a:pt x="775" y="482"/>
                  <a:pt x="783" y="482"/>
                  <a:pt x="783" y="490"/>
                </a:cubicBezTo>
                <a:cubicBezTo>
                  <a:pt x="799" y="490"/>
                  <a:pt x="807" y="498"/>
                  <a:pt x="814" y="506"/>
                </a:cubicBezTo>
                <a:cubicBezTo>
                  <a:pt x="822" y="529"/>
                  <a:pt x="814" y="537"/>
                  <a:pt x="814" y="537"/>
                </a:cubicBezTo>
                <a:lnTo>
                  <a:pt x="814" y="537"/>
                </a:lnTo>
                <a:cubicBezTo>
                  <a:pt x="807" y="537"/>
                  <a:pt x="807" y="537"/>
                  <a:pt x="799" y="529"/>
                </a:cubicBezTo>
                <a:cubicBezTo>
                  <a:pt x="775" y="506"/>
                  <a:pt x="585" y="450"/>
                  <a:pt x="546" y="450"/>
                </a:cubicBezTo>
                <a:cubicBezTo>
                  <a:pt x="538" y="450"/>
                  <a:pt x="530" y="450"/>
                  <a:pt x="522" y="450"/>
                </a:cubicBezTo>
                <a:cubicBezTo>
                  <a:pt x="514" y="450"/>
                  <a:pt x="514" y="450"/>
                  <a:pt x="506" y="450"/>
                </a:cubicBezTo>
                <a:cubicBezTo>
                  <a:pt x="490" y="450"/>
                  <a:pt x="482" y="450"/>
                  <a:pt x="474" y="442"/>
                </a:cubicBezTo>
                <a:cubicBezTo>
                  <a:pt x="474" y="434"/>
                  <a:pt x="467" y="434"/>
                  <a:pt x="467" y="426"/>
                </a:cubicBezTo>
                <a:cubicBezTo>
                  <a:pt x="467" y="426"/>
                  <a:pt x="474" y="426"/>
                  <a:pt x="490" y="419"/>
                </a:cubicBezTo>
                <a:cubicBezTo>
                  <a:pt x="506" y="419"/>
                  <a:pt x="522" y="419"/>
                  <a:pt x="530" y="411"/>
                </a:cubicBezTo>
                <a:cubicBezTo>
                  <a:pt x="538" y="403"/>
                  <a:pt x="546" y="403"/>
                  <a:pt x="554" y="403"/>
                </a:cubicBezTo>
                <a:cubicBezTo>
                  <a:pt x="561" y="403"/>
                  <a:pt x="561" y="403"/>
                  <a:pt x="569" y="403"/>
                </a:cubicBezTo>
                <a:cubicBezTo>
                  <a:pt x="577" y="403"/>
                  <a:pt x="585" y="403"/>
                  <a:pt x="593" y="403"/>
                </a:cubicBezTo>
                <a:cubicBezTo>
                  <a:pt x="601" y="403"/>
                  <a:pt x="609" y="403"/>
                  <a:pt x="609" y="403"/>
                </a:cubicBezTo>
                <a:cubicBezTo>
                  <a:pt x="609" y="403"/>
                  <a:pt x="593" y="395"/>
                  <a:pt x="577" y="387"/>
                </a:cubicBezTo>
                <a:cubicBezTo>
                  <a:pt x="569" y="387"/>
                  <a:pt x="569" y="387"/>
                  <a:pt x="561" y="387"/>
                </a:cubicBezTo>
                <a:cubicBezTo>
                  <a:pt x="554" y="387"/>
                  <a:pt x="546" y="387"/>
                  <a:pt x="538" y="395"/>
                </a:cubicBezTo>
                <a:cubicBezTo>
                  <a:pt x="522" y="395"/>
                  <a:pt x="514" y="395"/>
                  <a:pt x="498" y="395"/>
                </a:cubicBezTo>
                <a:cubicBezTo>
                  <a:pt x="467" y="395"/>
                  <a:pt x="467" y="403"/>
                  <a:pt x="467" y="411"/>
                </a:cubicBezTo>
                <a:cubicBezTo>
                  <a:pt x="459" y="419"/>
                  <a:pt x="459" y="426"/>
                  <a:pt x="451" y="434"/>
                </a:cubicBezTo>
                <a:cubicBezTo>
                  <a:pt x="435" y="458"/>
                  <a:pt x="380" y="466"/>
                  <a:pt x="324" y="482"/>
                </a:cubicBezTo>
                <a:cubicBezTo>
                  <a:pt x="316" y="482"/>
                  <a:pt x="308" y="482"/>
                  <a:pt x="301" y="482"/>
                </a:cubicBezTo>
                <a:cubicBezTo>
                  <a:pt x="277" y="490"/>
                  <a:pt x="261" y="498"/>
                  <a:pt x="245" y="498"/>
                </a:cubicBezTo>
                <a:cubicBezTo>
                  <a:pt x="230" y="506"/>
                  <a:pt x="221" y="513"/>
                  <a:pt x="206" y="513"/>
                </a:cubicBezTo>
                <a:lnTo>
                  <a:pt x="198" y="513"/>
                </a:lnTo>
                <a:cubicBezTo>
                  <a:pt x="190" y="506"/>
                  <a:pt x="182" y="506"/>
                  <a:pt x="182" y="506"/>
                </a:cubicBezTo>
                <a:cubicBezTo>
                  <a:pt x="182" y="498"/>
                  <a:pt x="190" y="498"/>
                  <a:pt x="206" y="490"/>
                </a:cubicBezTo>
                <a:cubicBezTo>
                  <a:pt x="221" y="482"/>
                  <a:pt x="230" y="482"/>
                  <a:pt x="237" y="474"/>
                </a:cubicBezTo>
                <a:cubicBezTo>
                  <a:pt x="245" y="474"/>
                  <a:pt x="245" y="466"/>
                  <a:pt x="245" y="466"/>
                </a:cubicBezTo>
                <a:cubicBezTo>
                  <a:pt x="253" y="458"/>
                  <a:pt x="261" y="450"/>
                  <a:pt x="293" y="442"/>
                </a:cubicBezTo>
                <a:lnTo>
                  <a:pt x="301" y="442"/>
                </a:lnTo>
                <a:cubicBezTo>
                  <a:pt x="301" y="434"/>
                  <a:pt x="293" y="419"/>
                  <a:pt x="269" y="403"/>
                </a:cubicBezTo>
                <a:cubicBezTo>
                  <a:pt x="261" y="403"/>
                  <a:pt x="261" y="403"/>
                  <a:pt x="261" y="403"/>
                </a:cubicBezTo>
                <a:cubicBezTo>
                  <a:pt x="253" y="403"/>
                  <a:pt x="253" y="403"/>
                  <a:pt x="253" y="411"/>
                </a:cubicBezTo>
                <a:cubicBezTo>
                  <a:pt x="253" y="419"/>
                  <a:pt x="253" y="426"/>
                  <a:pt x="245" y="426"/>
                </a:cubicBezTo>
                <a:lnTo>
                  <a:pt x="245" y="426"/>
                </a:lnTo>
                <a:cubicBezTo>
                  <a:pt x="237" y="426"/>
                  <a:pt x="230" y="426"/>
                  <a:pt x="230" y="419"/>
                </a:cubicBezTo>
                <a:cubicBezTo>
                  <a:pt x="221" y="419"/>
                  <a:pt x="214" y="411"/>
                  <a:pt x="206" y="411"/>
                </a:cubicBezTo>
                <a:cubicBezTo>
                  <a:pt x="198" y="419"/>
                  <a:pt x="198" y="419"/>
                  <a:pt x="198" y="434"/>
                </a:cubicBezTo>
                <a:cubicBezTo>
                  <a:pt x="198" y="442"/>
                  <a:pt x="198" y="458"/>
                  <a:pt x="182" y="474"/>
                </a:cubicBezTo>
                <a:cubicBezTo>
                  <a:pt x="174" y="498"/>
                  <a:pt x="166" y="498"/>
                  <a:pt x="150" y="506"/>
                </a:cubicBezTo>
                <a:cubicBezTo>
                  <a:pt x="142" y="513"/>
                  <a:pt x="142" y="521"/>
                  <a:pt x="135" y="529"/>
                </a:cubicBezTo>
                <a:cubicBezTo>
                  <a:pt x="127" y="529"/>
                  <a:pt x="119" y="537"/>
                  <a:pt x="111" y="537"/>
                </a:cubicBezTo>
                <a:cubicBezTo>
                  <a:pt x="103" y="537"/>
                  <a:pt x="95" y="529"/>
                  <a:pt x="87" y="521"/>
                </a:cubicBezTo>
                <a:lnTo>
                  <a:pt x="87" y="521"/>
                </a:lnTo>
                <a:cubicBezTo>
                  <a:pt x="87" y="513"/>
                  <a:pt x="87" y="513"/>
                  <a:pt x="87" y="513"/>
                </a:cubicBezTo>
                <a:cubicBezTo>
                  <a:pt x="95" y="498"/>
                  <a:pt x="111" y="466"/>
                  <a:pt x="111" y="458"/>
                </a:cubicBezTo>
                <a:cubicBezTo>
                  <a:pt x="111" y="450"/>
                  <a:pt x="103" y="442"/>
                  <a:pt x="95" y="434"/>
                </a:cubicBezTo>
                <a:cubicBezTo>
                  <a:pt x="87" y="419"/>
                  <a:pt x="79" y="403"/>
                  <a:pt x="79" y="387"/>
                </a:cubicBezTo>
                <a:cubicBezTo>
                  <a:pt x="87" y="379"/>
                  <a:pt x="87" y="379"/>
                  <a:pt x="87" y="371"/>
                </a:cubicBezTo>
                <a:cubicBezTo>
                  <a:pt x="95" y="355"/>
                  <a:pt x="95" y="347"/>
                  <a:pt x="71" y="324"/>
                </a:cubicBezTo>
                <a:cubicBezTo>
                  <a:pt x="71" y="324"/>
                  <a:pt x="63" y="316"/>
                  <a:pt x="48" y="308"/>
                </a:cubicBezTo>
                <a:cubicBezTo>
                  <a:pt x="24" y="292"/>
                  <a:pt x="0" y="268"/>
                  <a:pt x="0" y="253"/>
                </a:cubicBezTo>
                <a:cubicBezTo>
                  <a:pt x="0" y="245"/>
                  <a:pt x="0" y="237"/>
                  <a:pt x="0" y="237"/>
                </a:cubicBezTo>
                <a:cubicBezTo>
                  <a:pt x="24" y="205"/>
                  <a:pt x="933" y="95"/>
                  <a:pt x="1036" y="79"/>
                </a:cubicBezTo>
                <a:lnTo>
                  <a:pt x="1036" y="79"/>
                </a:lnTo>
                <a:lnTo>
                  <a:pt x="1036" y="79"/>
                </a:lnTo>
                <a:cubicBezTo>
                  <a:pt x="1075" y="142"/>
                  <a:pt x="1115" y="205"/>
                  <a:pt x="1123" y="213"/>
                </a:cubicBezTo>
                <a:cubicBezTo>
                  <a:pt x="1138" y="213"/>
                  <a:pt x="2158" y="126"/>
                  <a:pt x="2174" y="126"/>
                </a:cubicBezTo>
                <a:lnTo>
                  <a:pt x="2174" y="126"/>
                </a:lnTo>
                <a:lnTo>
                  <a:pt x="2174" y="126"/>
                </a:lnTo>
                <a:cubicBezTo>
                  <a:pt x="2174" y="126"/>
                  <a:pt x="2182" y="134"/>
                  <a:pt x="2198" y="158"/>
                </a:cubicBezTo>
                <a:cubicBezTo>
                  <a:pt x="2198" y="166"/>
                  <a:pt x="2198" y="173"/>
                  <a:pt x="2198" y="181"/>
                </a:cubicBezTo>
                <a:cubicBezTo>
                  <a:pt x="2198" y="205"/>
                  <a:pt x="2198" y="221"/>
                  <a:pt x="2222" y="221"/>
                </a:cubicBezTo>
                <a:cubicBezTo>
                  <a:pt x="2222" y="221"/>
                  <a:pt x="2230" y="221"/>
                  <a:pt x="2237" y="221"/>
                </a:cubicBezTo>
                <a:cubicBezTo>
                  <a:pt x="2237" y="221"/>
                  <a:pt x="2245" y="221"/>
                  <a:pt x="2253" y="221"/>
                </a:cubicBezTo>
                <a:cubicBezTo>
                  <a:pt x="2261" y="221"/>
                  <a:pt x="2269" y="221"/>
                  <a:pt x="2269" y="197"/>
                </a:cubicBezTo>
                <a:cubicBezTo>
                  <a:pt x="2269" y="189"/>
                  <a:pt x="2269" y="173"/>
                  <a:pt x="2269" y="158"/>
                </a:cubicBezTo>
                <a:cubicBezTo>
                  <a:pt x="2277" y="134"/>
                  <a:pt x="2277" y="102"/>
                  <a:pt x="2261" y="79"/>
                </a:cubicBezTo>
                <a:cubicBezTo>
                  <a:pt x="2245" y="55"/>
                  <a:pt x="2245" y="39"/>
                  <a:pt x="2245" y="31"/>
                </a:cubicBezTo>
                <a:cubicBezTo>
                  <a:pt x="2245" y="23"/>
                  <a:pt x="2253" y="15"/>
                  <a:pt x="2261" y="7"/>
                </a:cubicBezTo>
                <a:cubicBezTo>
                  <a:pt x="2261" y="7"/>
                  <a:pt x="2269" y="7"/>
                  <a:pt x="2277" y="7"/>
                </a:cubicBezTo>
                <a:cubicBezTo>
                  <a:pt x="2285" y="7"/>
                  <a:pt x="2308" y="7"/>
                  <a:pt x="2332" y="15"/>
                </a:cubicBezTo>
                <a:cubicBezTo>
                  <a:pt x="2364" y="23"/>
                  <a:pt x="2403" y="23"/>
                  <a:pt x="2427" y="23"/>
                </a:cubicBezTo>
                <a:cubicBezTo>
                  <a:pt x="2451" y="23"/>
                  <a:pt x="2467" y="23"/>
                  <a:pt x="2475" y="15"/>
                </a:cubicBezTo>
                <a:cubicBezTo>
                  <a:pt x="2475" y="7"/>
                  <a:pt x="2475" y="7"/>
                  <a:pt x="2475" y="7"/>
                </a:cubicBezTo>
                <a:cubicBezTo>
                  <a:pt x="2483" y="0"/>
                  <a:pt x="2483" y="0"/>
                  <a:pt x="2483" y="0"/>
                </a:cubicBezTo>
                <a:cubicBezTo>
                  <a:pt x="2483" y="7"/>
                  <a:pt x="2483" y="7"/>
                  <a:pt x="2483" y="7"/>
                </a:cubicBezTo>
                <a:lnTo>
                  <a:pt x="2483" y="7"/>
                </a:lnTo>
                <a:cubicBezTo>
                  <a:pt x="2506" y="23"/>
                  <a:pt x="2506" y="23"/>
                  <a:pt x="2506" y="47"/>
                </a:cubicBezTo>
                <a:cubicBezTo>
                  <a:pt x="2506" y="55"/>
                  <a:pt x="2506" y="63"/>
                  <a:pt x="2506" y="63"/>
                </a:cubicBezTo>
                <a:cubicBezTo>
                  <a:pt x="2498" y="95"/>
                  <a:pt x="2498" y="95"/>
                  <a:pt x="2514" y="102"/>
                </a:cubicBezTo>
                <a:cubicBezTo>
                  <a:pt x="2514" y="110"/>
                  <a:pt x="2522" y="118"/>
                  <a:pt x="2522" y="126"/>
                </a:cubicBezTo>
                <a:cubicBezTo>
                  <a:pt x="2538" y="142"/>
                  <a:pt x="2546" y="158"/>
                  <a:pt x="2546" y="173"/>
                </a:cubicBezTo>
                <a:cubicBezTo>
                  <a:pt x="2546" y="189"/>
                  <a:pt x="2554" y="205"/>
                  <a:pt x="2561" y="221"/>
                </a:cubicBezTo>
                <a:cubicBezTo>
                  <a:pt x="2577" y="268"/>
                  <a:pt x="2664" y="458"/>
                  <a:pt x="2672" y="458"/>
                </a:cubicBezTo>
                <a:cubicBezTo>
                  <a:pt x="2688" y="513"/>
                  <a:pt x="2909" y="830"/>
                  <a:pt x="2925" y="837"/>
                </a:cubicBezTo>
                <a:lnTo>
                  <a:pt x="2933" y="837"/>
                </a:lnTo>
                <a:cubicBezTo>
                  <a:pt x="2949" y="846"/>
                  <a:pt x="2965" y="853"/>
                  <a:pt x="3004" y="924"/>
                </a:cubicBezTo>
                <a:cubicBezTo>
                  <a:pt x="3052" y="996"/>
                  <a:pt x="3044" y="1012"/>
                  <a:pt x="3036" y="1035"/>
                </a:cubicBezTo>
                <a:lnTo>
                  <a:pt x="3036" y="1035"/>
                </a:lnTo>
                <a:cubicBezTo>
                  <a:pt x="3036" y="1035"/>
                  <a:pt x="3036" y="1043"/>
                  <a:pt x="3028" y="1043"/>
                </a:cubicBezTo>
                <a:cubicBezTo>
                  <a:pt x="3028" y="1043"/>
                  <a:pt x="3020" y="1035"/>
                  <a:pt x="3012" y="1012"/>
                </a:cubicBezTo>
                <a:cubicBezTo>
                  <a:pt x="3012" y="1003"/>
                  <a:pt x="3012" y="1003"/>
                  <a:pt x="3012" y="996"/>
                </a:cubicBezTo>
                <a:cubicBezTo>
                  <a:pt x="2996" y="964"/>
                  <a:pt x="2973" y="940"/>
                  <a:pt x="2973" y="940"/>
                </a:cubicBezTo>
                <a:lnTo>
                  <a:pt x="2973" y="940"/>
                </a:lnTo>
                <a:lnTo>
                  <a:pt x="2973" y="940"/>
                </a:lnTo>
                <a:cubicBezTo>
                  <a:pt x="2965" y="948"/>
                  <a:pt x="2965" y="956"/>
                  <a:pt x="2949" y="956"/>
                </a:cubicBezTo>
                <a:cubicBezTo>
                  <a:pt x="2941" y="948"/>
                  <a:pt x="2941" y="948"/>
                  <a:pt x="2933" y="940"/>
                </a:cubicBezTo>
                <a:cubicBezTo>
                  <a:pt x="2933" y="932"/>
                  <a:pt x="2933" y="924"/>
                  <a:pt x="2925" y="924"/>
                </a:cubicBezTo>
                <a:cubicBezTo>
                  <a:pt x="2917" y="917"/>
                  <a:pt x="2909" y="909"/>
                  <a:pt x="2909" y="901"/>
                </a:cubicBezTo>
                <a:lnTo>
                  <a:pt x="2909" y="893"/>
                </a:lnTo>
                <a:lnTo>
                  <a:pt x="2909" y="893"/>
                </a:lnTo>
                <a:cubicBezTo>
                  <a:pt x="2901" y="901"/>
                  <a:pt x="2933" y="956"/>
                  <a:pt x="2949" y="980"/>
                </a:cubicBezTo>
                <a:cubicBezTo>
                  <a:pt x="2957" y="1003"/>
                  <a:pt x="2965" y="1019"/>
                  <a:pt x="2965" y="1027"/>
                </a:cubicBezTo>
                <a:cubicBezTo>
                  <a:pt x="2973" y="1043"/>
                  <a:pt x="2981" y="1051"/>
                  <a:pt x="2988" y="1059"/>
                </a:cubicBezTo>
                <a:cubicBezTo>
                  <a:pt x="2988" y="1067"/>
                  <a:pt x="2996" y="1075"/>
                  <a:pt x="2996" y="1083"/>
                </a:cubicBezTo>
                <a:lnTo>
                  <a:pt x="2996" y="1090"/>
                </a:lnTo>
                <a:cubicBezTo>
                  <a:pt x="3004" y="1090"/>
                  <a:pt x="3004" y="1090"/>
                  <a:pt x="3004" y="1090"/>
                </a:cubicBezTo>
                <a:cubicBezTo>
                  <a:pt x="3004" y="1083"/>
                  <a:pt x="3012" y="1083"/>
                  <a:pt x="3012" y="1075"/>
                </a:cubicBezTo>
                <a:cubicBezTo>
                  <a:pt x="3020" y="1075"/>
                  <a:pt x="3020" y="1075"/>
                  <a:pt x="3020" y="1075"/>
                </a:cubicBezTo>
                <a:cubicBezTo>
                  <a:pt x="3036" y="1075"/>
                  <a:pt x="3036" y="1122"/>
                  <a:pt x="3044" y="1146"/>
                </a:cubicBezTo>
                <a:cubicBezTo>
                  <a:pt x="3115" y="1233"/>
                  <a:pt x="3154" y="1328"/>
                  <a:pt x="3194" y="1399"/>
                </a:cubicBezTo>
                <a:cubicBezTo>
                  <a:pt x="3226" y="1462"/>
                  <a:pt x="3249" y="1517"/>
                  <a:pt x="3289" y="1549"/>
                </a:cubicBezTo>
                <a:cubicBezTo>
                  <a:pt x="3376" y="1620"/>
                  <a:pt x="3423" y="1810"/>
                  <a:pt x="3415" y="1905"/>
                </a:cubicBezTo>
                <a:cubicBezTo>
                  <a:pt x="3407" y="1976"/>
                  <a:pt x="3407" y="2000"/>
                  <a:pt x="3415" y="2031"/>
                </a:cubicBezTo>
                <a:cubicBezTo>
                  <a:pt x="3415" y="2039"/>
                  <a:pt x="3415" y="2047"/>
                  <a:pt x="3415" y="2063"/>
                </a:cubicBezTo>
                <a:cubicBezTo>
                  <a:pt x="3415" y="2102"/>
                  <a:pt x="3400" y="2253"/>
                  <a:pt x="3368" y="2284"/>
                </a:cubicBezTo>
                <a:cubicBezTo>
                  <a:pt x="3360" y="2308"/>
                  <a:pt x="3360" y="2316"/>
                  <a:pt x="3368" y="2332"/>
                </a:cubicBezTo>
                <a:cubicBezTo>
                  <a:pt x="3368" y="2340"/>
                  <a:pt x="3368" y="2347"/>
                  <a:pt x="3376" y="2355"/>
                </a:cubicBezTo>
                <a:cubicBezTo>
                  <a:pt x="3376" y="2371"/>
                  <a:pt x="3376" y="2371"/>
                  <a:pt x="3384" y="2379"/>
                </a:cubicBezTo>
                <a:cubicBezTo>
                  <a:pt x="3384" y="2387"/>
                  <a:pt x="3384" y="2387"/>
                  <a:pt x="3384" y="2403"/>
                </a:cubicBezTo>
                <a:cubicBezTo>
                  <a:pt x="3376" y="2419"/>
                  <a:pt x="3376" y="2427"/>
                  <a:pt x="3376" y="2427"/>
                </a:cubicBezTo>
                <a:lnTo>
                  <a:pt x="3376" y="2427"/>
                </a:lnTo>
                <a:cubicBezTo>
                  <a:pt x="3384" y="2427"/>
                  <a:pt x="3384" y="2427"/>
                  <a:pt x="3392" y="2419"/>
                </a:cubicBezTo>
                <a:cubicBezTo>
                  <a:pt x="3392" y="2419"/>
                  <a:pt x="3392" y="2411"/>
                  <a:pt x="3400" y="2411"/>
                </a:cubicBezTo>
                <a:lnTo>
                  <a:pt x="3400" y="2411"/>
                </a:lnTo>
                <a:cubicBezTo>
                  <a:pt x="3407" y="2411"/>
                  <a:pt x="3407" y="2411"/>
                  <a:pt x="3407" y="2411"/>
                </a:cubicBezTo>
                <a:lnTo>
                  <a:pt x="3407" y="2411"/>
                </a:lnTo>
                <a:cubicBezTo>
                  <a:pt x="3407" y="2419"/>
                  <a:pt x="3352" y="2569"/>
                  <a:pt x="3336" y="2593"/>
                </a:cubicBezTo>
                <a:cubicBezTo>
                  <a:pt x="3320" y="2624"/>
                  <a:pt x="3305" y="2632"/>
                  <a:pt x="3289" y="2640"/>
                </a:cubicBezTo>
                <a:cubicBezTo>
                  <a:pt x="3281" y="2640"/>
                  <a:pt x="3281" y="2640"/>
                  <a:pt x="3281" y="2640"/>
                </a:cubicBezTo>
                <a:close/>
                <a:moveTo>
                  <a:pt x="3289" y="2474"/>
                </a:moveTo>
                <a:lnTo>
                  <a:pt x="3289" y="2474"/>
                </a:lnTo>
                <a:cubicBezTo>
                  <a:pt x="3297" y="2474"/>
                  <a:pt x="3297" y="2474"/>
                  <a:pt x="3297" y="2474"/>
                </a:cubicBezTo>
                <a:cubicBezTo>
                  <a:pt x="3305" y="2474"/>
                  <a:pt x="3313" y="2482"/>
                  <a:pt x="3320" y="2482"/>
                </a:cubicBezTo>
                <a:cubicBezTo>
                  <a:pt x="3336" y="2482"/>
                  <a:pt x="3344" y="2482"/>
                  <a:pt x="3344" y="2490"/>
                </a:cubicBezTo>
                <a:cubicBezTo>
                  <a:pt x="3352" y="2498"/>
                  <a:pt x="3352" y="2498"/>
                  <a:pt x="3352" y="2506"/>
                </a:cubicBezTo>
                <a:cubicBezTo>
                  <a:pt x="3344" y="2529"/>
                  <a:pt x="3320" y="2577"/>
                  <a:pt x="3305" y="2600"/>
                </a:cubicBezTo>
                <a:cubicBezTo>
                  <a:pt x="3281" y="2624"/>
                  <a:pt x="3281" y="2632"/>
                  <a:pt x="3281" y="2640"/>
                </a:cubicBezTo>
                <a:cubicBezTo>
                  <a:pt x="3281" y="2640"/>
                  <a:pt x="3281" y="2640"/>
                  <a:pt x="3281" y="2632"/>
                </a:cubicBezTo>
                <a:cubicBezTo>
                  <a:pt x="3305" y="2624"/>
                  <a:pt x="3313" y="2616"/>
                  <a:pt x="3328" y="2593"/>
                </a:cubicBezTo>
                <a:cubicBezTo>
                  <a:pt x="3352" y="2561"/>
                  <a:pt x="3392" y="2450"/>
                  <a:pt x="3400" y="2419"/>
                </a:cubicBezTo>
                <a:cubicBezTo>
                  <a:pt x="3400" y="2419"/>
                  <a:pt x="3392" y="2419"/>
                  <a:pt x="3392" y="2427"/>
                </a:cubicBezTo>
                <a:lnTo>
                  <a:pt x="3384" y="2434"/>
                </a:lnTo>
                <a:cubicBezTo>
                  <a:pt x="3376" y="2434"/>
                  <a:pt x="3368" y="2434"/>
                  <a:pt x="3368" y="2434"/>
                </a:cubicBezTo>
                <a:cubicBezTo>
                  <a:pt x="3368" y="2427"/>
                  <a:pt x="3368" y="2411"/>
                  <a:pt x="3376" y="2403"/>
                </a:cubicBezTo>
                <a:cubicBezTo>
                  <a:pt x="3376" y="2387"/>
                  <a:pt x="3376" y="2387"/>
                  <a:pt x="3376" y="2379"/>
                </a:cubicBezTo>
                <a:cubicBezTo>
                  <a:pt x="3376" y="2379"/>
                  <a:pt x="3368" y="2371"/>
                  <a:pt x="3368" y="2355"/>
                </a:cubicBezTo>
                <a:cubicBezTo>
                  <a:pt x="3360" y="2347"/>
                  <a:pt x="3360" y="2340"/>
                  <a:pt x="3360" y="2332"/>
                </a:cubicBezTo>
                <a:cubicBezTo>
                  <a:pt x="3352" y="2316"/>
                  <a:pt x="3344" y="2308"/>
                  <a:pt x="3368" y="2284"/>
                </a:cubicBezTo>
                <a:cubicBezTo>
                  <a:pt x="3392" y="2253"/>
                  <a:pt x="3407" y="2102"/>
                  <a:pt x="3407" y="2063"/>
                </a:cubicBezTo>
                <a:cubicBezTo>
                  <a:pt x="3407" y="2047"/>
                  <a:pt x="3407" y="2039"/>
                  <a:pt x="3407" y="2031"/>
                </a:cubicBezTo>
                <a:cubicBezTo>
                  <a:pt x="3400" y="2007"/>
                  <a:pt x="3400" y="1976"/>
                  <a:pt x="3407" y="1905"/>
                </a:cubicBezTo>
                <a:cubicBezTo>
                  <a:pt x="3415" y="1818"/>
                  <a:pt x="3368" y="1620"/>
                  <a:pt x="3281" y="1557"/>
                </a:cubicBezTo>
                <a:cubicBezTo>
                  <a:pt x="3241" y="1525"/>
                  <a:pt x="3218" y="1462"/>
                  <a:pt x="3186" y="1399"/>
                </a:cubicBezTo>
                <a:cubicBezTo>
                  <a:pt x="3154" y="1328"/>
                  <a:pt x="3115" y="1241"/>
                  <a:pt x="3036" y="1154"/>
                </a:cubicBezTo>
                <a:lnTo>
                  <a:pt x="3036" y="1154"/>
                </a:lnTo>
                <a:lnTo>
                  <a:pt x="3036" y="1154"/>
                </a:lnTo>
                <a:cubicBezTo>
                  <a:pt x="3028" y="1114"/>
                  <a:pt x="3020" y="1083"/>
                  <a:pt x="3020" y="1083"/>
                </a:cubicBezTo>
                <a:cubicBezTo>
                  <a:pt x="3012" y="1083"/>
                  <a:pt x="3012" y="1090"/>
                  <a:pt x="3004" y="1090"/>
                </a:cubicBezTo>
                <a:cubicBezTo>
                  <a:pt x="3004" y="1090"/>
                  <a:pt x="3004" y="1099"/>
                  <a:pt x="2996" y="1099"/>
                </a:cubicBezTo>
                <a:cubicBezTo>
                  <a:pt x="2996" y="1099"/>
                  <a:pt x="2996" y="1090"/>
                  <a:pt x="2988" y="1083"/>
                </a:cubicBezTo>
                <a:cubicBezTo>
                  <a:pt x="2988" y="1075"/>
                  <a:pt x="2988" y="1075"/>
                  <a:pt x="2981" y="1067"/>
                </a:cubicBezTo>
                <a:cubicBezTo>
                  <a:pt x="2973" y="1059"/>
                  <a:pt x="2973" y="1051"/>
                  <a:pt x="2965" y="1027"/>
                </a:cubicBezTo>
                <a:cubicBezTo>
                  <a:pt x="2957" y="1019"/>
                  <a:pt x="2949" y="1003"/>
                  <a:pt x="2941" y="988"/>
                </a:cubicBezTo>
                <a:cubicBezTo>
                  <a:pt x="2909" y="924"/>
                  <a:pt x="2894" y="901"/>
                  <a:pt x="2901" y="893"/>
                </a:cubicBezTo>
                <a:cubicBezTo>
                  <a:pt x="2901" y="893"/>
                  <a:pt x="2901" y="885"/>
                  <a:pt x="2909" y="885"/>
                </a:cubicBezTo>
                <a:cubicBezTo>
                  <a:pt x="2909" y="885"/>
                  <a:pt x="2909" y="893"/>
                  <a:pt x="2917" y="901"/>
                </a:cubicBezTo>
                <a:cubicBezTo>
                  <a:pt x="2917" y="901"/>
                  <a:pt x="2917" y="909"/>
                  <a:pt x="2925" y="917"/>
                </a:cubicBezTo>
                <a:cubicBezTo>
                  <a:pt x="2933" y="924"/>
                  <a:pt x="2941" y="932"/>
                  <a:pt x="2941" y="932"/>
                </a:cubicBezTo>
                <a:cubicBezTo>
                  <a:pt x="2949" y="940"/>
                  <a:pt x="2949" y="948"/>
                  <a:pt x="2949" y="948"/>
                </a:cubicBezTo>
                <a:cubicBezTo>
                  <a:pt x="2957" y="948"/>
                  <a:pt x="2957" y="948"/>
                  <a:pt x="2957" y="948"/>
                </a:cubicBezTo>
                <a:cubicBezTo>
                  <a:pt x="2957" y="948"/>
                  <a:pt x="2957" y="940"/>
                  <a:pt x="2965" y="940"/>
                </a:cubicBezTo>
                <a:cubicBezTo>
                  <a:pt x="2965" y="932"/>
                  <a:pt x="2965" y="932"/>
                  <a:pt x="2973" y="932"/>
                </a:cubicBezTo>
                <a:lnTo>
                  <a:pt x="2973" y="932"/>
                </a:lnTo>
                <a:cubicBezTo>
                  <a:pt x="2981" y="940"/>
                  <a:pt x="3004" y="964"/>
                  <a:pt x="3020" y="996"/>
                </a:cubicBezTo>
                <a:lnTo>
                  <a:pt x="3020" y="1003"/>
                </a:lnTo>
                <a:cubicBezTo>
                  <a:pt x="3020" y="1019"/>
                  <a:pt x="3028" y="1027"/>
                  <a:pt x="3028" y="1035"/>
                </a:cubicBezTo>
                <a:lnTo>
                  <a:pt x="3028" y="1035"/>
                </a:lnTo>
                <a:cubicBezTo>
                  <a:pt x="3036" y="1035"/>
                  <a:pt x="3036" y="1035"/>
                  <a:pt x="3036" y="1035"/>
                </a:cubicBezTo>
                <a:cubicBezTo>
                  <a:pt x="3036" y="1012"/>
                  <a:pt x="3044" y="996"/>
                  <a:pt x="2996" y="924"/>
                </a:cubicBezTo>
                <a:cubicBezTo>
                  <a:pt x="2957" y="861"/>
                  <a:pt x="2941" y="853"/>
                  <a:pt x="2925" y="846"/>
                </a:cubicBezTo>
                <a:lnTo>
                  <a:pt x="2925" y="846"/>
                </a:lnTo>
                <a:cubicBezTo>
                  <a:pt x="2901" y="837"/>
                  <a:pt x="2680" y="506"/>
                  <a:pt x="2664" y="458"/>
                </a:cubicBezTo>
                <a:cubicBezTo>
                  <a:pt x="2664" y="458"/>
                  <a:pt x="2577" y="268"/>
                  <a:pt x="2554" y="229"/>
                </a:cubicBezTo>
                <a:cubicBezTo>
                  <a:pt x="2546" y="205"/>
                  <a:pt x="2538" y="189"/>
                  <a:pt x="2538" y="173"/>
                </a:cubicBezTo>
                <a:cubicBezTo>
                  <a:pt x="2538" y="158"/>
                  <a:pt x="2530" y="142"/>
                  <a:pt x="2522" y="126"/>
                </a:cubicBezTo>
                <a:cubicBezTo>
                  <a:pt x="2514" y="118"/>
                  <a:pt x="2506" y="118"/>
                  <a:pt x="2506" y="110"/>
                </a:cubicBezTo>
                <a:cubicBezTo>
                  <a:pt x="2490" y="95"/>
                  <a:pt x="2490" y="95"/>
                  <a:pt x="2498" y="63"/>
                </a:cubicBezTo>
                <a:cubicBezTo>
                  <a:pt x="2498" y="55"/>
                  <a:pt x="2498" y="55"/>
                  <a:pt x="2498" y="47"/>
                </a:cubicBezTo>
                <a:cubicBezTo>
                  <a:pt x="2506" y="23"/>
                  <a:pt x="2506" y="23"/>
                  <a:pt x="2483" y="15"/>
                </a:cubicBezTo>
                <a:cubicBezTo>
                  <a:pt x="2483" y="7"/>
                  <a:pt x="2483" y="7"/>
                  <a:pt x="2483" y="7"/>
                </a:cubicBezTo>
                <a:cubicBezTo>
                  <a:pt x="2483" y="15"/>
                  <a:pt x="2483" y="15"/>
                  <a:pt x="2483" y="15"/>
                </a:cubicBezTo>
                <a:cubicBezTo>
                  <a:pt x="2475" y="23"/>
                  <a:pt x="2459" y="31"/>
                  <a:pt x="2427" y="31"/>
                </a:cubicBezTo>
                <a:cubicBezTo>
                  <a:pt x="2403" y="31"/>
                  <a:pt x="2364" y="23"/>
                  <a:pt x="2332" y="23"/>
                </a:cubicBezTo>
                <a:cubicBezTo>
                  <a:pt x="2308" y="15"/>
                  <a:pt x="2285" y="15"/>
                  <a:pt x="2277" y="15"/>
                </a:cubicBezTo>
                <a:cubicBezTo>
                  <a:pt x="2269" y="15"/>
                  <a:pt x="2261" y="15"/>
                  <a:pt x="2261" y="15"/>
                </a:cubicBezTo>
                <a:cubicBezTo>
                  <a:pt x="2253" y="23"/>
                  <a:pt x="2253" y="23"/>
                  <a:pt x="2253" y="31"/>
                </a:cubicBezTo>
                <a:cubicBezTo>
                  <a:pt x="2253" y="39"/>
                  <a:pt x="2253" y="55"/>
                  <a:pt x="2269" y="79"/>
                </a:cubicBezTo>
                <a:cubicBezTo>
                  <a:pt x="2285" y="102"/>
                  <a:pt x="2285" y="134"/>
                  <a:pt x="2277" y="166"/>
                </a:cubicBezTo>
                <a:cubicBezTo>
                  <a:pt x="2277" y="173"/>
                  <a:pt x="2277" y="189"/>
                  <a:pt x="2277" y="197"/>
                </a:cubicBezTo>
                <a:cubicBezTo>
                  <a:pt x="2277" y="221"/>
                  <a:pt x="2269" y="229"/>
                  <a:pt x="2253" y="229"/>
                </a:cubicBezTo>
                <a:cubicBezTo>
                  <a:pt x="2245" y="229"/>
                  <a:pt x="2237" y="229"/>
                  <a:pt x="2230" y="229"/>
                </a:cubicBezTo>
                <a:lnTo>
                  <a:pt x="2222" y="229"/>
                </a:lnTo>
                <a:cubicBezTo>
                  <a:pt x="2190" y="229"/>
                  <a:pt x="2190" y="205"/>
                  <a:pt x="2190" y="181"/>
                </a:cubicBezTo>
                <a:cubicBezTo>
                  <a:pt x="2190" y="173"/>
                  <a:pt x="2190" y="166"/>
                  <a:pt x="2190" y="158"/>
                </a:cubicBezTo>
                <a:cubicBezTo>
                  <a:pt x="2182" y="142"/>
                  <a:pt x="2174" y="134"/>
                  <a:pt x="2174" y="134"/>
                </a:cubicBezTo>
                <a:cubicBezTo>
                  <a:pt x="2119" y="142"/>
                  <a:pt x="1138" y="221"/>
                  <a:pt x="1123" y="221"/>
                </a:cubicBezTo>
                <a:cubicBezTo>
                  <a:pt x="1115" y="221"/>
                  <a:pt x="1060" y="126"/>
                  <a:pt x="1036" y="87"/>
                </a:cubicBezTo>
                <a:cubicBezTo>
                  <a:pt x="633" y="134"/>
                  <a:pt x="24" y="221"/>
                  <a:pt x="8" y="237"/>
                </a:cubicBezTo>
                <a:cubicBezTo>
                  <a:pt x="8" y="245"/>
                  <a:pt x="0" y="245"/>
                  <a:pt x="8" y="253"/>
                </a:cubicBezTo>
                <a:cubicBezTo>
                  <a:pt x="8" y="268"/>
                  <a:pt x="32" y="284"/>
                  <a:pt x="55" y="300"/>
                </a:cubicBezTo>
                <a:cubicBezTo>
                  <a:pt x="63" y="308"/>
                  <a:pt x="71" y="316"/>
                  <a:pt x="79" y="324"/>
                </a:cubicBezTo>
                <a:cubicBezTo>
                  <a:pt x="103" y="340"/>
                  <a:pt x="103" y="355"/>
                  <a:pt x="95" y="379"/>
                </a:cubicBezTo>
                <a:lnTo>
                  <a:pt x="87" y="387"/>
                </a:lnTo>
                <a:cubicBezTo>
                  <a:pt x="87" y="403"/>
                  <a:pt x="95" y="419"/>
                  <a:pt x="103" y="426"/>
                </a:cubicBezTo>
                <a:cubicBezTo>
                  <a:pt x="111" y="442"/>
                  <a:pt x="119" y="450"/>
                  <a:pt x="119" y="458"/>
                </a:cubicBezTo>
                <a:cubicBezTo>
                  <a:pt x="119" y="466"/>
                  <a:pt x="111" y="490"/>
                  <a:pt x="95" y="513"/>
                </a:cubicBezTo>
                <a:cubicBezTo>
                  <a:pt x="103" y="521"/>
                  <a:pt x="103" y="529"/>
                  <a:pt x="111" y="529"/>
                </a:cubicBezTo>
                <a:cubicBezTo>
                  <a:pt x="119" y="529"/>
                  <a:pt x="119" y="529"/>
                  <a:pt x="127" y="521"/>
                </a:cubicBezTo>
                <a:cubicBezTo>
                  <a:pt x="135" y="513"/>
                  <a:pt x="142" y="506"/>
                  <a:pt x="150" y="506"/>
                </a:cubicBezTo>
                <a:cubicBezTo>
                  <a:pt x="158" y="498"/>
                  <a:pt x="166" y="490"/>
                  <a:pt x="182" y="474"/>
                </a:cubicBezTo>
                <a:cubicBezTo>
                  <a:pt x="190" y="458"/>
                  <a:pt x="190" y="442"/>
                  <a:pt x="190" y="434"/>
                </a:cubicBezTo>
                <a:cubicBezTo>
                  <a:pt x="190" y="419"/>
                  <a:pt x="190" y="411"/>
                  <a:pt x="198" y="403"/>
                </a:cubicBezTo>
                <a:cubicBezTo>
                  <a:pt x="206" y="403"/>
                  <a:pt x="206" y="403"/>
                  <a:pt x="206" y="403"/>
                </a:cubicBezTo>
                <a:cubicBezTo>
                  <a:pt x="214" y="403"/>
                  <a:pt x="221" y="411"/>
                  <a:pt x="230" y="419"/>
                </a:cubicBezTo>
                <a:cubicBezTo>
                  <a:pt x="237" y="419"/>
                  <a:pt x="237" y="419"/>
                  <a:pt x="245" y="419"/>
                </a:cubicBezTo>
                <a:lnTo>
                  <a:pt x="245" y="411"/>
                </a:lnTo>
                <a:cubicBezTo>
                  <a:pt x="245" y="403"/>
                  <a:pt x="245" y="395"/>
                  <a:pt x="261" y="395"/>
                </a:cubicBezTo>
                <a:lnTo>
                  <a:pt x="269" y="395"/>
                </a:lnTo>
                <a:cubicBezTo>
                  <a:pt x="293" y="411"/>
                  <a:pt x="308" y="426"/>
                  <a:pt x="308" y="442"/>
                </a:cubicBezTo>
                <a:cubicBezTo>
                  <a:pt x="308" y="450"/>
                  <a:pt x="301" y="450"/>
                  <a:pt x="293" y="450"/>
                </a:cubicBezTo>
                <a:cubicBezTo>
                  <a:pt x="269" y="458"/>
                  <a:pt x="261" y="458"/>
                  <a:pt x="253" y="474"/>
                </a:cubicBezTo>
                <a:cubicBezTo>
                  <a:pt x="253" y="474"/>
                  <a:pt x="245" y="474"/>
                  <a:pt x="245" y="482"/>
                </a:cubicBezTo>
                <a:cubicBezTo>
                  <a:pt x="237" y="490"/>
                  <a:pt x="221" y="490"/>
                  <a:pt x="206" y="498"/>
                </a:cubicBezTo>
                <a:cubicBezTo>
                  <a:pt x="206" y="498"/>
                  <a:pt x="198" y="498"/>
                  <a:pt x="190" y="506"/>
                </a:cubicBezTo>
                <a:lnTo>
                  <a:pt x="198" y="506"/>
                </a:lnTo>
                <a:cubicBezTo>
                  <a:pt x="214" y="506"/>
                  <a:pt x="230" y="506"/>
                  <a:pt x="245" y="498"/>
                </a:cubicBezTo>
                <a:cubicBezTo>
                  <a:pt x="261" y="490"/>
                  <a:pt x="277" y="482"/>
                  <a:pt x="293" y="474"/>
                </a:cubicBezTo>
                <a:cubicBezTo>
                  <a:pt x="308" y="474"/>
                  <a:pt x="316" y="474"/>
                  <a:pt x="324" y="474"/>
                </a:cubicBezTo>
                <a:cubicBezTo>
                  <a:pt x="372" y="466"/>
                  <a:pt x="435" y="450"/>
                  <a:pt x="451" y="426"/>
                </a:cubicBezTo>
                <a:cubicBezTo>
                  <a:pt x="451" y="419"/>
                  <a:pt x="459" y="419"/>
                  <a:pt x="459" y="411"/>
                </a:cubicBezTo>
                <a:cubicBezTo>
                  <a:pt x="459" y="395"/>
                  <a:pt x="467" y="387"/>
                  <a:pt x="498" y="387"/>
                </a:cubicBezTo>
                <a:cubicBezTo>
                  <a:pt x="514" y="387"/>
                  <a:pt x="522" y="387"/>
                  <a:pt x="530" y="387"/>
                </a:cubicBezTo>
                <a:cubicBezTo>
                  <a:pt x="546" y="379"/>
                  <a:pt x="554" y="379"/>
                  <a:pt x="561" y="379"/>
                </a:cubicBezTo>
                <a:cubicBezTo>
                  <a:pt x="569" y="379"/>
                  <a:pt x="569" y="379"/>
                  <a:pt x="577" y="379"/>
                </a:cubicBezTo>
                <a:cubicBezTo>
                  <a:pt x="601" y="387"/>
                  <a:pt x="617" y="395"/>
                  <a:pt x="609" y="403"/>
                </a:cubicBezTo>
                <a:cubicBezTo>
                  <a:pt x="609" y="411"/>
                  <a:pt x="609" y="411"/>
                  <a:pt x="593" y="411"/>
                </a:cubicBezTo>
                <a:cubicBezTo>
                  <a:pt x="585" y="411"/>
                  <a:pt x="577" y="411"/>
                  <a:pt x="569" y="411"/>
                </a:cubicBezTo>
                <a:cubicBezTo>
                  <a:pt x="561" y="411"/>
                  <a:pt x="561" y="411"/>
                  <a:pt x="554" y="411"/>
                </a:cubicBezTo>
                <a:cubicBezTo>
                  <a:pt x="546" y="411"/>
                  <a:pt x="538" y="411"/>
                  <a:pt x="530" y="419"/>
                </a:cubicBezTo>
                <a:cubicBezTo>
                  <a:pt x="522" y="426"/>
                  <a:pt x="506" y="426"/>
                  <a:pt x="490" y="426"/>
                </a:cubicBezTo>
                <a:cubicBezTo>
                  <a:pt x="482" y="426"/>
                  <a:pt x="474" y="434"/>
                  <a:pt x="474" y="434"/>
                </a:cubicBezTo>
                <a:lnTo>
                  <a:pt x="474" y="434"/>
                </a:lnTo>
                <a:cubicBezTo>
                  <a:pt x="490" y="442"/>
                  <a:pt x="498" y="442"/>
                  <a:pt x="522" y="442"/>
                </a:cubicBezTo>
                <a:cubicBezTo>
                  <a:pt x="530" y="442"/>
                  <a:pt x="538" y="442"/>
                  <a:pt x="546" y="442"/>
                </a:cubicBezTo>
                <a:cubicBezTo>
                  <a:pt x="585" y="442"/>
                  <a:pt x="783" y="498"/>
                  <a:pt x="799" y="521"/>
                </a:cubicBezTo>
                <a:cubicBezTo>
                  <a:pt x="807" y="529"/>
                  <a:pt x="807" y="529"/>
                  <a:pt x="807" y="529"/>
                </a:cubicBezTo>
                <a:cubicBezTo>
                  <a:pt x="807" y="529"/>
                  <a:pt x="807" y="521"/>
                  <a:pt x="807" y="506"/>
                </a:cubicBezTo>
                <a:cubicBezTo>
                  <a:pt x="799" y="498"/>
                  <a:pt x="791" y="498"/>
                  <a:pt x="783" y="490"/>
                </a:cubicBezTo>
                <a:cubicBezTo>
                  <a:pt x="775" y="490"/>
                  <a:pt x="767" y="482"/>
                  <a:pt x="767" y="482"/>
                </a:cubicBezTo>
                <a:cubicBezTo>
                  <a:pt x="767" y="474"/>
                  <a:pt x="767" y="466"/>
                  <a:pt x="775" y="466"/>
                </a:cubicBezTo>
                <a:cubicBezTo>
                  <a:pt x="783" y="450"/>
                  <a:pt x="783" y="442"/>
                  <a:pt x="791" y="442"/>
                </a:cubicBezTo>
                <a:lnTo>
                  <a:pt x="799" y="442"/>
                </a:lnTo>
                <a:cubicBezTo>
                  <a:pt x="807" y="442"/>
                  <a:pt x="807" y="442"/>
                  <a:pt x="814" y="450"/>
                </a:cubicBezTo>
                <a:cubicBezTo>
                  <a:pt x="822" y="450"/>
                  <a:pt x="830" y="442"/>
                  <a:pt x="838" y="434"/>
                </a:cubicBezTo>
                <a:cubicBezTo>
                  <a:pt x="846" y="434"/>
                  <a:pt x="846" y="434"/>
                  <a:pt x="854" y="434"/>
                </a:cubicBezTo>
                <a:cubicBezTo>
                  <a:pt x="854" y="434"/>
                  <a:pt x="862" y="434"/>
                  <a:pt x="862" y="442"/>
                </a:cubicBezTo>
                <a:cubicBezTo>
                  <a:pt x="862" y="450"/>
                  <a:pt x="846" y="458"/>
                  <a:pt x="838" y="466"/>
                </a:cubicBezTo>
                <a:cubicBezTo>
                  <a:pt x="830" y="466"/>
                  <a:pt x="830" y="466"/>
                  <a:pt x="830" y="482"/>
                </a:cubicBezTo>
                <a:cubicBezTo>
                  <a:pt x="838" y="498"/>
                  <a:pt x="838" y="498"/>
                  <a:pt x="846" y="506"/>
                </a:cubicBezTo>
                <a:lnTo>
                  <a:pt x="846" y="513"/>
                </a:lnTo>
                <a:cubicBezTo>
                  <a:pt x="854" y="521"/>
                  <a:pt x="846" y="529"/>
                  <a:pt x="838" y="537"/>
                </a:cubicBezTo>
                <a:cubicBezTo>
                  <a:pt x="838" y="537"/>
                  <a:pt x="838" y="537"/>
                  <a:pt x="830" y="537"/>
                </a:cubicBezTo>
                <a:cubicBezTo>
                  <a:pt x="838" y="545"/>
                  <a:pt x="838" y="545"/>
                  <a:pt x="838" y="545"/>
                </a:cubicBezTo>
                <a:cubicBezTo>
                  <a:pt x="973" y="616"/>
                  <a:pt x="973" y="632"/>
                  <a:pt x="973" y="640"/>
                </a:cubicBezTo>
                <a:cubicBezTo>
                  <a:pt x="973" y="656"/>
                  <a:pt x="965" y="656"/>
                  <a:pt x="957" y="664"/>
                </a:cubicBezTo>
                <a:lnTo>
                  <a:pt x="949" y="664"/>
                </a:lnTo>
                <a:cubicBezTo>
                  <a:pt x="949" y="664"/>
                  <a:pt x="949" y="664"/>
                  <a:pt x="957" y="672"/>
                </a:cubicBezTo>
                <a:cubicBezTo>
                  <a:pt x="965" y="695"/>
                  <a:pt x="980" y="711"/>
                  <a:pt x="996" y="719"/>
                </a:cubicBezTo>
                <a:cubicBezTo>
                  <a:pt x="996" y="719"/>
                  <a:pt x="996" y="719"/>
                  <a:pt x="1004" y="719"/>
                </a:cubicBezTo>
                <a:cubicBezTo>
                  <a:pt x="1012" y="719"/>
                  <a:pt x="1036" y="711"/>
                  <a:pt x="1060" y="703"/>
                </a:cubicBezTo>
                <a:cubicBezTo>
                  <a:pt x="1075" y="695"/>
                  <a:pt x="1091" y="695"/>
                  <a:pt x="1107" y="687"/>
                </a:cubicBezTo>
                <a:cubicBezTo>
                  <a:pt x="1131" y="679"/>
                  <a:pt x="1162" y="664"/>
                  <a:pt x="1178" y="656"/>
                </a:cubicBezTo>
                <a:cubicBezTo>
                  <a:pt x="1202" y="648"/>
                  <a:pt x="1218" y="640"/>
                  <a:pt x="1225" y="640"/>
                </a:cubicBezTo>
                <a:cubicBezTo>
                  <a:pt x="1225" y="640"/>
                  <a:pt x="1233" y="648"/>
                  <a:pt x="1233" y="656"/>
                </a:cubicBezTo>
                <a:cubicBezTo>
                  <a:pt x="1233" y="664"/>
                  <a:pt x="1218" y="672"/>
                  <a:pt x="1202" y="687"/>
                </a:cubicBezTo>
                <a:cubicBezTo>
                  <a:pt x="1170" y="703"/>
                  <a:pt x="1147" y="711"/>
                  <a:pt x="1131" y="727"/>
                </a:cubicBezTo>
                <a:cubicBezTo>
                  <a:pt x="1123" y="727"/>
                  <a:pt x="1123" y="735"/>
                  <a:pt x="1123" y="735"/>
                </a:cubicBezTo>
                <a:lnTo>
                  <a:pt x="1131" y="735"/>
                </a:lnTo>
                <a:cubicBezTo>
                  <a:pt x="1138" y="735"/>
                  <a:pt x="1147" y="735"/>
                  <a:pt x="1154" y="735"/>
                </a:cubicBezTo>
                <a:cubicBezTo>
                  <a:pt x="1162" y="727"/>
                  <a:pt x="1241" y="679"/>
                  <a:pt x="1241" y="640"/>
                </a:cubicBezTo>
                <a:cubicBezTo>
                  <a:pt x="1241" y="608"/>
                  <a:pt x="1249" y="608"/>
                  <a:pt x="1265" y="600"/>
                </a:cubicBezTo>
                <a:cubicBezTo>
                  <a:pt x="1265" y="600"/>
                  <a:pt x="1265" y="593"/>
                  <a:pt x="1273" y="593"/>
                </a:cubicBezTo>
                <a:lnTo>
                  <a:pt x="1281" y="585"/>
                </a:lnTo>
                <a:cubicBezTo>
                  <a:pt x="1297" y="569"/>
                  <a:pt x="1313" y="561"/>
                  <a:pt x="1336" y="561"/>
                </a:cubicBezTo>
                <a:cubicBezTo>
                  <a:pt x="1344" y="561"/>
                  <a:pt x="1352" y="561"/>
                  <a:pt x="1360" y="561"/>
                </a:cubicBezTo>
                <a:lnTo>
                  <a:pt x="1368" y="561"/>
                </a:lnTo>
                <a:cubicBezTo>
                  <a:pt x="1368" y="561"/>
                  <a:pt x="1384" y="561"/>
                  <a:pt x="1384" y="553"/>
                </a:cubicBezTo>
                <a:lnTo>
                  <a:pt x="1384" y="553"/>
                </a:lnTo>
                <a:cubicBezTo>
                  <a:pt x="1384" y="545"/>
                  <a:pt x="1376" y="537"/>
                  <a:pt x="1368" y="537"/>
                </a:cubicBezTo>
                <a:cubicBezTo>
                  <a:pt x="1368" y="529"/>
                  <a:pt x="1360" y="521"/>
                  <a:pt x="1360" y="513"/>
                </a:cubicBezTo>
                <a:cubicBezTo>
                  <a:pt x="1360" y="513"/>
                  <a:pt x="1368" y="506"/>
                  <a:pt x="1376" y="498"/>
                </a:cubicBezTo>
                <a:cubicBezTo>
                  <a:pt x="1391" y="490"/>
                  <a:pt x="1391" y="482"/>
                  <a:pt x="1400" y="474"/>
                </a:cubicBezTo>
                <a:cubicBezTo>
                  <a:pt x="1407" y="458"/>
                  <a:pt x="1407" y="450"/>
                  <a:pt x="1455" y="458"/>
                </a:cubicBezTo>
                <a:cubicBezTo>
                  <a:pt x="1518" y="466"/>
                  <a:pt x="1550" y="482"/>
                  <a:pt x="1589" y="498"/>
                </a:cubicBezTo>
                <a:lnTo>
                  <a:pt x="1597" y="498"/>
                </a:lnTo>
                <a:cubicBezTo>
                  <a:pt x="1621" y="513"/>
                  <a:pt x="1653" y="537"/>
                  <a:pt x="1684" y="569"/>
                </a:cubicBezTo>
                <a:cubicBezTo>
                  <a:pt x="1716" y="593"/>
                  <a:pt x="1739" y="616"/>
                  <a:pt x="1755" y="616"/>
                </a:cubicBezTo>
                <a:cubicBezTo>
                  <a:pt x="1771" y="624"/>
                  <a:pt x="1779" y="624"/>
                  <a:pt x="1787" y="640"/>
                </a:cubicBezTo>
                <a:cubicBezTo>
                  <a:pt x="1787" y="648"/>
                  <a:pt x="1787" y="648"/>
                  <a:pt x="1795" y="664"/>
                </a:cubicBezTo>
                <a:cubicBezTo>
                  <a:pt x="1818" y="687"/>
                  <a:pt x="1834" y="711"/>
                  <a:pt x="1882" y="735"/>
                </a:cubicBezTo>
                <a:cubicBezTo>
                  <a:pt x="1897" y="743"/>
                  <a:pt x="1905" y="759"/>
                  <a:pt x="1921" y="774"/>
                </a:cubicBezTo>
                <a:cubicBezTo>
                  <a:pt x="1937" y="798"/>
                  <a:pt x="1953" y="814"/>
                  <a:pt x="1992" y="814"/>
                </a:cubicBezTo>
                <a:lnTo>
                  <a:pt x="1992" y="814"/>
                </a:lnTo>
                <a:cubicBezTo>
                  <a:pt x="2055" y="822"/>
                  <a:pt x="2064" y="822"/>
                  <a:pt x="2079" y="853"/>
                </a:cubicBezTo>
                <a:cubicBezTo>
                  <a:pt x="2087" y="893"/>
                  <a:pt x="2095" y="917"/>
                  <a:pt x="2119" y="924"/>
                </a:cubicBezTo>
                <a:cubicBezTo>
                  <a:pt x="2143" y="932"/>
                  <a:pt x="2150" y="948"/>
                  <a:pt x="2150" y="972"/>
                </a:cubicBezTo>
                <a:cubicBezTo>
                  <a:pt x="2158" y="980"/>
                  <a:pt x="2158" y="980"/>
                  <a:pt x="2158" y="988"/>
                </a:cubicBezTo>
                <a:cubicBezTo>
                  <a:pt x="2158" y="996"/>
                  <a:pt x="2158" y="996"/>
                  <a:pt x="2158" y="1003"/>
                </a:cubicBezTo>
                <a:cubicBezTo>
                  <a:pt x="2166" y="1035"/>
                  <a:pt x="2174" y="1067"/>
                  <a:pt x="2166" y="1106"/>
                </a:cubicBezTo>
                <a:cubicBezTo>
                  <a:pt x="2158" y="1138"/>
                  <a:pt x="2158" y="1170"/>
                  <a:pt x="2150" y="1201"/>
                </a:cubicBezTo>
                <a:cubicBezTo>
                  <a:pt x="2150" y="1217"/>
                  <a:pt x="2150" y="1225"/>
                  <a:pt x="2150" y="1241"/>
                </a:cubicBezTo>
                <a:cubicBezTo>
                  <a:pt x="2150" y="1256"/>
                  <a:pt x="2143" y="1272"/>
                  <a:pt x="2135" y="1280"/>
                </a:cubicBezTo>
                <a:cubicBezTo>
                  <a:pt x="2135" y="1304"/>
                  <a:pt x="2127" y="1312"/>
                  <a:pt x="2127" y="1336"/>
                </a:cubicBezTo>
                <a:cubicBezTo>
                  <a:pt x="2135" y="1343"/>
                  <a:pt x="2135" y="1359"/>
                  <a:pt x="2143" y="1367"/>
                </a:cubicBezTo>
                <a:cubicBezTo>
                  <a:pt x="2143" y="1375"/>
                  <a:pt x="2150" y="1391"/>
                  <a:pt x="2150" y="1415"/>
                </a:cubicBezTo>
                <a:cubicBezTo>
                  <a:pt x="2150" y="1438"/>
                  <a:pt x="2158" y="1462"/>
                  <a:pt x="2166" y="1478"/>
                </a:cubicBezTo>
                <a:cubicBezTo>
                  <a:pt x="2174" y="1478"/>
                  <a:pt x="2174" y="1486"/>
                  <a:pt x="2182" y="1486"/>
                </a:cubicBezTo>
                <a:cubicBezTo>
                  <a:pt x="2190" y="1478"/>
                  <a:pt x="2190" y="1478"/>
                  <a:pt x="2190" y="1478"/>
                </a:cubicBezTo>
                <a:cubicBezTo>
                  <a:pt x="2206" y="1478"/>
                  <a:pt x="2222" y="1478"/>
                  <a:pt x="2230" y="1470"/>
                </a:cubicBezTo>
                <a:cubicBezTo>
                  <a:pt x="2230" y="1470"/>
                  <a:pt x="2230" y="1462"/>
                  <a:pt x="2230" y="1454"/>
                </a:cubicBezTo>
                <a:cubicBezTo>
                  <a:pt x="2222" y="1446"/>
                  <a:pt x="2222" y="1430"/>
                  <a:pt x="2214" y="1423"/>
                </a:cubicBezTo>
                <a:cubicBezTo>
                  <a:pt x="2206" y="1407"/>
                  <a:pt x="2198" y="1391"/>
                  <a:pt x="2198" y="1367"/>
                </a:cubicBezTo>
                <a:cubicBezTo>
                  <a:pt x="2198" y="1336"/>
                  <a:pt x="2206" y="1336"/>
                  <a:pt x="2214" y="1336"/>
                </a:cubicBezTo>
                <a:cubicBezTo>
                  <a:pt x="2222" y="1336"/>
                  <a:pt x="2230" y="1343"/>
                  <a:pt x="2237" y="1359"/>
                </a:cubicBezTo>
                <a:cubicBezTo>
                  <a:pt x="2253" y="1383"/>
                  <a:pt x="2253" y="1383"/>
                  <a:pt x="2269" y="1383"/>
                </a:cubicBezTo>
                <a:cubicBezTo>
                  <a:pt x="2277" y="1383"/>
                  <a:pt x="2277" y="1383"/>
                  <a:pt x="2277" y="1383"/>
                </a:cubicBezTo>
                <a:cubicBezTo>
                  <a:pt x="2285" y="1383"/>
                  <a:pt x="2285" y="1383"/>
                  <a:pt x="2293" y="1383"/>
                </a:cubicBezTo>
                <a:cubicBezTo>
                  <a:pt x="2301" y="1383"/>
                  <a:pt x="2301" y="1383"/>
                  <a:pt x="2308" y="1391"/>
                </a:cubicBezTo>
                <a:cubicBezTo>
                  <a:pt x="2308" y="1399"/>
                  <a:pt x="2308" y="1407"/>
                  <a:pt x="2308" y="1423"/>
                </a:cubicBezTo>
                <a:cubicBezTo>
                  <a:pt x="2308" y="1438"/>
                  <a:pt x="2293" y="1462"/>
                  <a:pt x="2285" y="1486"/>
                </a:cubicBezTo>
                <a:cubicBezTo>
                  <a:pt x="2277" y="1502"/>
                  <a:pt x="2261" y="1517"/>
                  <a:pt x="2261" y="1533"/>
                </a:cubicBezTo>
                <a:cubicBezTo>
                  <a:pt x="2261" y="1549"/>
                  <a:pt x="2253" y="1565"/>
                  <a:pt x="2230" y="1573"/>
                </a:cubicBezTo>
                <a:cubicBezTo>
                  <a:pt x="2230" y="1573"/>
                  <a:pt x="2230" y="1573"/>
                  <a:pt x="2222" y="1573"/>
                </a:cubicBezTo>
                <a:cubicBezTo>
                  <a:pt x="2214" y="1573"/>
                  <a:pt x="2198" y="1573"/>
                  <a:pt x="2198" y="1581"/>
                </a:cubicBezTo>
                <a:cubicBezTo>
                  <a:pt x="2198" y="1581"/>
                  <a:pt x="2198" y="1581"/>
                  <a:pt x="2206" y="1589"/>
                </a:cubicBezTo>
                <a:cubicBezTo>
                  <a:pt x="2214" y="1589"/>
                  <a:pt x="2222" y="1589"/>
                  <a:pt x="2230" y="1589"/>
                </a:cubicBezTo>
                <a:cubicBezTo>
                  <a:pt x="2230" y="1581"/>
                  <a:pt x="2230" y="1581"/>
                  <a:pt x="2237" y="1581"/>
                </a:cubicBezTo>
                <a:cubicBezTo>
                  <a:pt x="2245" y="1581"/>
                  <a:pt x="2253" y="1589"/>
                  <a:pt x="2261" y="1612"/>
                </a:cubicBezTo>
                <a:cubicBezTo>
                  <a:pt x="2277" y="1636"/>
                  <a:pt x="2277" y="1652"/>
                  <a:pt x="2285" y="1668"/>
                </a:cubicBezTo>
                <a:cubicBezTo>
                  <a:pt x="2293" y="1691"/>
                  <a:pt x="2301" y="1707"/>
                  <a:pt x="2317" y="1739"/>
                </a:cubicBezTo>
                <a:cubicBezTo>
                  <a:pt x="2356" y="1802"/>
                  <a:pt x="2411" y="1857"/>
                  <a:pt x="2435" y="1865"/>
                </a:cubicBezTo>
                <a:cubicBezTo>
                  <a:pt x="2443" y="1865"/>
                  <a:pt x="2459" y="1873"/>
                  <a:pt x="2467" y="1873"/>
                </a:cubicBezTo>
                <a:cubicBezTo>
                  <a:pt x="2475" y="1873"/>
                  <a:pt x="2475" y="1873"/>
                  <a:pt x="2483" y="1865"/>
                </a:cubicBezTo>
                <a:cubicBezTo>
                  <a:pt x="2483" y="1865"/>
                  <a:pt x="2483" y="1857"/>
                  <a:pt x="2483" y="1849"/>
                </a:cubicBezTo>
                <a:cubicBezTo>
                  <a:pt x="2475" y="1841"/>
                  <a:pt x="2467" y="1826"/>
                  <a:pt x="2459" y="1818"/>
                </a:cubicBezTo>
                <a:cubicBezTo>
                  <a:pt x="2451" y="1810"/>
                  <a:pt x="2451" y="1802"/>
                  <a:pt x="2451" y="1802"/>
                </a:cubicBezTo>
                <a:cubicBezTo>
                  <a:pt x="2451" y="1794"/>
                  <a:pt x="2459" y="1794"/>
                  <a:pt x="2467" y="1802"/>
                </a:cubicBezTo>
                <a:cubicBezTo>
                  <a:pt x="2483" y="1802"/>
                  <a:pt x="2490" y="1810"/>
                  <a:pt x="2498" y="1810"/>
                </a:cubicBezTo>
                <a:cubicBezTo>
                  <a:pt x="2506" y="1818"/>
                  <a:pt x="2506" y="1826"/>
                  <a:pt x="2514" y="1818"/>
                </a:cubicBezTo>
                <a:cubicBezTo>
                  <a:pt x="2530" y="1810"/>
                  <a:pt x="2538" y="1810"/>
                  <a:pt x="2546" y="1818"/>
                </a:cubicBezTo>
                <a:cubicBezTo>
                  <a:pt x="2546" y="1826"/>
                  <a:pt x="2546" y="1834"/>
                  <a:pt x="2546" y="1849"/>
                </a:cubicBezTo>
                <a:cubicBezTo>
                  <a:pt x="2530" y="1881"/>
                  <a:pt x="2530" y="1913"/>
                  <a:pt x="2538" y="1936"/>
                </a:cubicBezTo>
                <a:cubicBezTo>
                  <a:pt x="2546" y="1960"/>
                  <a:pt x="2577" y="1992"/>
                  <a:pt x="2585" y="1992"/>
                </a:cubicBezTo>
                <a:lnTo>
                  <a:pt x="2585" y="1992"/>
                </a:lnTo>
                <a:cubicBezTo>
                  <a:pt x="2593" y="1992"/>
                  <a:pt x="2593" y="1984"/>
                  <a:pt x="2601" y="1984"/>
                </a:cubicBezTo>
                <a:cubicBezTo>
                  <a:pt x="2609" y="1984"/>
                  <a:pt x="2609" y="2000"/>
                  <a:pt x="2609" y="2007"/>
                </a:cubicBezTo>
                <a:cubicBezTo>
                  <a:pt x="2609" y="2023"/>
                  <a:pt x="2609" y="2023"/>
                  <a:pt x="2625" y="2031"/>
                </a:cubicBezTo>
                <a:lnTo>
                  <a:pt x="2633" y="2031"/>
                </a:lnTo>
                <a:cubicBezTo>
                  <a:pt x="2656" y="2039"/>
                  <a:pt x="2656" y="2047"/>
                  <a:pt x="2656" y="2071"/>
                </a:cubicBezTo>
                <a:lnTo>
                  <a:pt x="2656" y="2071"/>
                </a:lnTo>
                <a:cubicBezTo>
                  <a:pt x="2664" y="2102"/>
                  <a:pt x="2688" y="2150"/>
                  <a:pt x="2712" y="2189"/>
                </a:cubicBezTo>
                <a:cubicBezTo>
                  <a:pt x="2728" y="2205"/>
                  <a:pt x="2728" y="2221"/>
                  <a:pt x="2736" y="2229"/>
                </a:cubicBezTo>
                <a:cubicBezTo>
                  <a:pt x="2743" y="2260"/>
                  <a:pt x="2751" y="2269"/>
                  <a:pt x="2767" y="2269"/>
                </a:cubicBezTo>
                <a:cubicBezTo>
                  <a:pt x="2775" y="2269"/>
                  <a:pt x="2783" y="2269"/>
                  <a:pt x="2791" y="2260"/>
                </a:cubicBezTo>
                <a:cubicBezTo>
                  <a:pt x="2807" y="2260"/>
                  <a:pt x="2823" y="2253"/>
                  <a:pt x="2838" y="2253"/>
                </a:cubicBezTo>
                <a:cubicBezTo>
                  <a:pt x="2862" y="2253"/>
                  <a:pt x="2878" y="2260"/>
                  <a:pt x="2894" y="2276"/>
                </a:cubicBezTo>
                <a:cubicBezTo>
                  <a:pt x="2933" y="2316"/>
                  <a:pt x="2965" y="2355"/>
                  <a:pt x="2981" y="2387"/>
                </a:cubicBezTo>
                <a:cubicBezTo>
                  <a:pt x="2996" y="2419"/>
                  <a:pt x="3012" y="2434"/>
                  <a:pt x="3036" y="2442"/>
                </a:cubicBezTo>
                <a:cubicBezTo>
                  <a:pt x="3036" y="2442"/>
                  <a:pt x="3036" y="2450"/>
                  <a:pt x="3044" y="2450"/>
                </a:cubicBezTo>
                <a:cubicBezTo>
                  <a:pt x="3052" y="2458"/>
                  <a:pt x="3076" y="2474"/>
                  <a:pt x="3091" y="2474"/>
                </a:cubicBezTo>
                <a:cubicBezTo>
                  <a:pt x="3099" y="2474"/>
                  <a:pt x="3099" y="2474"/>
                  <a:pt x="3107" y="2466"/>
                </a:cubicBezTo>
                <a:cubicBezTo>
                  <a:pt x="3115" y="2466"/>
                  <a:pt x="3123" y="2466"/>
                  <a:pt x="3123" y="2474"/>
                </a:cubicBezTo>
                <a:cubicBezTo>
                  <a:pt x="3131" y="2482"/>
                  <a:pt x="3131" y="2490"/>
                  <a:pt x="3123" y="2498"/>
                </a:cubicBezTo>
                <a:cubicBezTo>
                  <a:pt x="3115" y="2498"/>
                  <a:pt x="3115" y="2506"/>
                  <a:pt x="3115" y="2506"/>
                </a:cubicBezTo>
                <a:cubicBezTo>
                  <a:pt x="3107" y="2513"/>
                  <a:pt x="3107" y="2513"/>
                  <a:pt x="3099" y="2513"/>
                </a:cubicBezTo>
                <a:cubicBezTo>
                  <a:pt x="3099" y="2513"/>
                  <a:pt x="3091" y="2513"/>
                  <a:pt x="3083" y="2506"/>
                </a:cubicBezTo>
                <a:cubicBezTo>
                  <a:pt x="3067" y="2498"/>
                  <a:pt x="3060" y="2490"/>
                  <a:pt x="3052" y="2490"/>
                </a:cubicBezTo>
                <a:cubicBezTo>
                  <a:pt x="3044" y="2490"/>
                  <a:pt x="3044" y="2490"/>
                  <a:pt x="3036" y="2498"/>
                </a:cubicBezTo>
                <a:lnTo>
                  <a:pt x="3028" y="2506"/>
                </a:lnTo>
                <a:cubicBezTo>
                  <a:pt x="3020" y="2513"/>
                  <a:pt x="3012" y="2529"/>
                  <a:pt x="3012" y="2529"/>
                </a:cubicBezTo>
                <a:cubicBezTo>
                  <a:pt x="3012" y="2537"/>
                  <a:pt x="3028" y="2545"/>
                  <a:pt x="3044" y="2553"/>
                </a:cubicBezTo>
                <a:cubicBezTo>
                  <a:pt x="3067" y="2561"/>
                  <a:pt x="3083" y="2569"/>
                  <a:pt x="3083" y="2569"/>
                </a:cubicBezTo>
                <a:cubicBezTo>
                  <a:pt x="3091" y="2569"/>
                  <a:pt x="3091" y="2569"/>
                  <a:pt x="3091" y="2561"/>
                </a:cubicBezTo>
                <a:cubicBezTo>
                  <a:pt x="3099" y="2561"/>
                  <a:pt x="3107" y="2553"/>
                  <a:pt x="3115" y="2553"/>
                </a:cubicBezTo>
                <a:cubicBezTo>
                  <a:pt x="3123" y="2553"/>
                  <a:pt x="3123" y="2545"/>
                  <a:pt x="3131" y="2545"/>
                </a:cubicBezTo>
                <a:cubicBezTo>
                  <a:pt x="3139" y="2537"/>
                  <a:pt x="3147" y="2529"/>
                  <a:pt x="3178" y="2537"/>
                </a:cubicBezTo>
                <a:cubicBezTo>
                  <a:pt x="3186" y="2537"/>
                  <a:pt x="3186" y="2537"/>
                  <a:pt x="3186" y="2537"/>
                </a:cubicBezTo>
                <a:cubicBezTo>
                  <a:pt x="3202" y="2537"/>
                  <a:pt x="3210" y="2545"/>
                  <a:pt x="3218" y="2545"/>
                </a:cubicBezTo>
                <a:cubicBezTo>
                  <a:pt x="3226" y="2545"/>
                  <a:pt x="3234" y="2537"/>
                  <a:pt x="3241" y="2529"/>
                </a:cubicBezTo>
                <a:cubicBezTo>
                  <a:pt x="3249" y="2506"/>
                  <a:pt x="3265" y="2474"/>
                  <a:pt x="3289" y="2474"/>
                </a:cubicBezTo>
                <a:close/>
                <a:moveTo>
                  <a:pt x="3265" y="1944"/>
                </a:moveTo>
                <a:lnTo>
                  <a:pt x="3265" y="1944"/>
                </a:lnTo>
                <a:cubicBezTo>
                  <a:pt x="3265" y="1944"/>
                  <a:pt x="3257" y="1944"/>
                  <a:pt x="3257" y="1936"/>
                </a:cubicBezTo>
                <a:cubicBezTo>
                  <a:pt x="3249" y="1936"/>
                  <a:pt x="3241" y="1936"/>
                  <a:pt x="3226" y="1936"/>
                </a:cubicBezTo>
                <a:cubicBezTo>
                  <a:pt x="3194" y="1929"/>
                  <a:pt x="3194" y="1921"/>
                  <a:pt x="3186" y="1905"/>
                </a:cubicBezTo>
                <a:cubicBezTo>
                  <a:pt x="3186" y="1897"/>
                  <a:pt x="3178" y="1897"/>
                  <a:pt x="3178" y="1889"/>
                </a:cubicBezTo>
                <a:cubicBezTo>
                  <a:pt x="3162" y="1865"/>
                  <a:pt x="3154" y="1865"/>
                  <a:pt x="3131" y="1857"/>
                </a:cubicBezTo>
                <a:lnTo>
                  <a:pt x="3123" y="1857"/>
                </a:lnTo>
                <a:cubicBezTo>
                  <a:pt x="3115" y="1857"/>
                  <a:pt x="3107" y="1849"/>
                  <a:pt x="3107" y="1841"/>
                </a:cubicBezTo>
                <a:cubicBezTo>
                  <a:pt x="3099" y="1834"/>
                  <a:pt x="3107" y="1826"/>
                  <a:pt x="3107" y="1818"/>
                </a:cubicBezTo>
                <a:cubicBezTo>
                  <a:pt x="3115" y="1818"/>
                  <a:pt x="3115" y="1810"/>
                  <a:pt x="3115" y="1810"/>
                </a:cubicBezTo>
                <a:cubicBezTo>
                  <a:pt x="3123" y="1786"/>
                  <a:pt x="3162" y="1754"/>
                  <a:pt x="3170" y="1747"/>
                </a:cubicBezTo>
                <a:cubicBezTo>
                  <a:pt x="3186" y="1731"/>
                  <a:pt x="3194" y="1723"/>
                  <a:pt x="3194" y="1707"/>
                </a:cubicBezTo>
                <a:cubicBezTo>
                  <a:pt x="3194" y="1691"/>
                  <a:pt x="3218" y="1683"/>
                  <a:pt x="3218" y="1683"/>
                </a:cubicBezTo>
                <a:cubicBezTo>
                  <a:pt x="3218" y="1683"/>
                  <a:pt x="3218" y="1683"/>
                  <a:pt x="3226" y="1683"/>
                </a:cubicBezTo>
                <a:cubicBezTo>
                  <a:pt x="3241" y="1683"/>
                  <a:pt x="3289" y="1754"/>
                  <a:pt x="3297" y="1770"/>
                </a:cubicBezTo>
                <a:cubicBezTo>
                  <a:pt x="3313" y="1794"/>
                  <a:pt x="3320" y="1841"/>
                  <a:pt x="3305" y="1857"/>
                </a:cubicBezTo>
                <a:cubicBezTo>
                  <a:pt x="3305" y="1857"/>
                  <a:pt x="3305" y="1857"/>
                  <a:pt x="3297" y="1857"/>
                </a:cubicBezTo>
                <a:cubicBezTo>
                  <a:pt x="3289" y="1865"/>
                  <a:pt x="3281" y="1873"/>
                  <a:pt x="3281" y="1913"/>
                </a:cubicBezTo>
                <a:cubicBezTo>
                  <a:pt x="3281" y="1929"/>
                  <a:pt x="3281" y="1944"/>
                  <a:pt x="3265" y="1944"/>
                </a:cubicBezTo>
                <a:close/>
                <a:moveTo>
                  <a:pt x="3226" y="1691"/>
                </a:moveTo>
                <a:lnTo>
                  <a:pt x="3226" y="1691"/>
                </a:lnTo>
                <a:lnTo>
                  <a:pt x="3226" y="1691"/>
                </a:lnTo>
                <a:cubicBezTo>
                  <a:pt x="3218" y="1691"/>
                  <a:pt x="3202" y="1699"/>
                  <a:pt x="3202" y="1707"/>
                </a:cubicBezTo>
                <a:cubicBezTo>
                  <a:pt x="3202" y="1723"/>
                  <a:pt x="3194" y="1739"/>
                  <a:pt x="3178" y="1747"/>
                </a:cubicBezTo>
                <a:cubicBezTo>
                  <a:pt x="3162" y="1763"/>
                  <a:pt x="3123" y="1794"/>
                  <a:pt x="3123" y="1810"/>
                </a:cubicBezTo>
                <a:cubicBezTo>
                  <a:pt x="3123" y="1818"/>
                  <a:pt x="3115" y="1818"/>
                  <a:pt x="3115" y="1826"/>
                </a:cubicBezTo>
                <a:cubicBezTo>
                  <a:pt x="3115" y="1834"/>
                  <a:pt x="3107" y="1834"/>
                  <a:pt x="3107" y="1841"/>
                </a:cubicBezTo>
                <a:cubicBezTo>
                  <a:pt x="3115" y="1841"/>
                  <a:pt x="3115" y="1849"/>
                  <a:pt x="3123" y="1849"/>
                </a:cubicBezTo>
                <a:cubicBezTo>
                  <a:pt x="3131" y="1849"/>
                  <a:pt x="3131" y="1849"/>
                  <a:pt x="3139" y="1849"/>
                </a:cubicBezTo>
                <a:cubicBezTo>
                  <a:pt x="3154" y="1857"/>
                  <a:pt x="3162" y="1857"/>
                  <a:pt x="3178" y="1881"/>
                </a:cubicBezTo>
                <a:cubicBezTo>
                  <a:pt x="3186" y="1889"/>
                  <a:pt x="3186" y="1897"/>
                  <a:pt x="3194" y="1905"/>
                </a:cubicBezTo>
                <a:cubicBezTo>
                  <a:pt x="3194" y="1913"/>
                  <a:pt x="3202" y="1921"/>
                  <a:pt x="3226" y="1929"/>
                </a:cubicBezTo>
                <a:cubicBezTo>
                  <a:pt x="3241" y="1929"/>
                  <a:pt x="3249" y="1929"/>
                  <a:pt x="3257" y="1929"/>
                </a:cubicBezTo>
                <a:cubicBezTo>
                  <a:pt x="3265" y="1936"/>
                  <a:pt x="3265" y="1936"/>
                  <a:pt x="3265" y="1936"/>
                </a:cubicBezTo>
                <a:cubicBezTo>
                  <a:pt x="3273" y="1936"/>
                  <a:pt x="3273" y="1936"/>
                  <a:pt x="3273" y="1913"/>
                </a:cubicBezTo>
                <a:cubicBezTo>
                  <a:pt x="3273" y="1873"/>
                  <a:pt x="3281" y="1865"/>
                  <a:pt x="3297" y="1857"/>
                </a:cubicBezTo>
                <a:cubicBezTo>
                  <a:pt x="3297" y="1849"/>
                  <a:pt x="3297" y="1849"/>
                  <a:pt x="3297" y="1849"/>
                </a:cubicBezTo>
                <a:cubicBezTo>
                  <a:pt x="3313" y="1841"/>
                  <a:pt x="3305" y="1802"/>
                  <a:pt x="3289" y="1778"/>
                </a:cubicBezTo>
                <a:cubicBezTo>
                  <a:pt x="3273" y="1747"/>
                  <a:pt x="3234" y="1691"/>
                  <a:pt x="3226" y="1691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" name="Freeform 405"/>
          <p:cNvSpPr>
            <a:spLocks noChangeArrowheads="1"/>
          </p:cNvSpPr>
          <p:nvPr/>
        </p:nvSpPr>
        <p:spPr bwMode="auto">
          <a:xfrm>
            <a:off x="3235337" y="2722457"/>
            <a:ext cx="265339" cy="461832"/>
          </a:xfrm>
          <a:custGeom>
            <a:avLst/>
            <a:gdLst>
              <a:gd name="T0" fmla="*/ 1273 w 1345"/>
              <a:gd name="T1" fmla="*/ 87 h 2341"/>
              <a:gd name="T2" fmla="*/ 1273 w 1345"/>
              <a:gd name="T3" fmla="*/ 87 h 2341"/>
              <a:gd name="T4" fmla="*/ 1257 w 1345"/>
              <a:gd name="T5" fmla="*/ 39 h 2341"/>
              <a:gd name="T6" fmla="*/ 1233 w 1345"/>
              <a:gd name="T7" fmla="*/ 0 h 2341"/>
              <a:gd name="T8" fmla="*/ 450 w 1345"/>
              <a:gd name="T9" fmla="*/ 63 h 2341"/>
              <a:gd name="T10" fmla="*/ 427 w 1345"/>
              <a:gd name="T11" fmla="*/ 110 h 2341"/>
              <a:gd name="T12" fmla="*/ 411 w 1345"/>
              <a:gd name="T13" fmla="*/ 142 h 2341"/>
              <a:gd name="T14" fmla="*/ 363 w 1345"/>
              <a:gd name="T15" fmla="*/ 174 h 2341"/>
              <a:gd name="T16" fmla="*/ 340 w 1345"/>
              <a:gd name="T17" fmla="*/ 276 h 2341"/>
              <a:gd name="T18" fmla="*/ 324 w 1345"/>
              <a:gd name="T19" fmla="*/ 348 h 2341"/>
              <a:gd name="T20" fmla="*/ 284 w 1345"/>
              <a:gd name="T21" fmla="*/ 395 h 2341"/>
              <a:gd name="T22" fmla="*/ 213 w 1345"/>
              <a:gd name="T23" fmla="*/ 458 h 2341"/>
              <a:gd name="T24" fmla="*/ 213 w 1345"/>
              <a:gd name="T25" fmla="*/ 498 h 2341"/>
              <a:gd name="T26" fmla="*/ 213 w 1345"/>
              <a:gd name="T27" fmla="*/ 529 h 2341"/>
              <a:gd name="T28" fmla="*/ 190 w 1345"/>
              <a:gd name="T29" fmla="*/ 561 h 2341"/>
              <a:gd name="T30" fmla="*/ 150 w 1345"/>
              <a:gd name="T31" fmla="*/ 593 h 2341"/>
              <a:gd name="T32" fmla="*/ 150 w 1345"/>
              <a:gd name="T33" fmla="*/ 672 h 2341"/>
              <a:gd name="T34" fmla="*/ 126 w 1345"/>
              <a:gd name="T35" fmla="*/ 735 h 2341"/>
              <a:gd name="T36" fmla="*/ 126 w 1345"/>
              <a:gd name="T37" fmla="*/ 806 h 2341"/>
              <a:gd name="T38" fmla="*/ 142 w 1345"/>
              <a:gd name="T39" fmla="*/ 869 h 2341"/>
              <a:gd name="T40" fmla="*/ 166 w 1345"/>
              <a:gd name="T41" fmla="*/ 932 h 2341"/>
              <a:gd name="T42" fmla="*/ 158 w 1345"/>
              <a:gd name="T43" fmla="*/ 988 h 2341"/>
              <a:gd name="T44" fmla="*/ 158 w 1345"/>
              <a:gd name="T45" fmla="*/ 1043 h 2341"/>
              <a:gd name="T46" fmla="*/ 190 w 1345"/>
              <a:gd name="T47" fmla="*/ 1106 h 2341"/>
              <a:gd name="T48" fmla="*/ 166 w 1345"/>
              <a:gd name="T49" fmla="*/ 1178 h 2341"/>
              <a:gd name="T50" fmla="*/ 205 w 1345"/>
              <a:gd name="T51" fmla="*/ 1257 h 2341"/>
              <a:gd name="T52" fmla="*/ 213 w 1345"/>
              <a:gd name="T53" fmla="*/ 1296 h 2341"/>
              <a:gd name="T54" fmla="*/ 221 w 1345"/>
              <a:gd name="T55" fmla="*/ 1336 h 2341"/>
              <a:gd name="T56" fmla="*/ 253 w 1345"/>
              <a:gd name="T57" fmla="*/ 1383 h 2341"/>
              <a:gd name="T58" fmla="*/ 166 w 1345"/>
              <a:gd name="T59" fmla="*/ 1431 h 2341"/>
              <a:gd name="T60" fmla="*/ 221 w 1345"/>
              <a:gd name="T61" fmla="*/ 1470 h 2341"/>
              <a:gd name="T62" fmla="*/ 174 w 1345"/>
              <a:gd name="T63" fmla="*/ 1565 h 2341"/>
              <a:gd name="T64" fmla="*/ 142 w 1345"/>
              <a:gd name="T65" fmla="*/ 1596 h 2341"/>
              <a:gd name="T66" fmla="*/ 134 w 1345"/>
              <a:gd name="T67" fmla="*/ 1644 h 2341"/>
              <a:gd name="T68" fmla="*/ 103 w 1345"/>
              <a:gd name="T69" fmla="*/ 1660 h 2341"/>
              <a:gd name="T70" fmla="*/ 103 w 1345"/>
              <a:gd name="T71" fmla="*/ 1699 h 2341"/>
              <a:gd name="T72" fmla="*/ 63 w 1345"/>
              <a:gd name="T73" fmla="*/ 1723 h 2341"/>
              <a:gd name="T74" fmla="*/ 55 w 1345"/>
              <a:gd name="T75" fmla="*/ 1786 h 2341"/>
              <a:gd name="T76" fmla="*/ 39 w 1345"/>
              <a:gd name="T77" fmla="*/ 1826 h 2341"/>
              <a:gd name="T78" fmla="*/ 31 w 1345"/>
              <a:gd name="T79" fmla="*/ 1889 h 2341"/>
              <a:gd name="T80" fmla="*/ 15 w 1345"/>
              <a:gd name="T81" fmla="*/ 1929 h 2341"/>
              <a:gd name="T82" fmla="*/ 31 w 1345"/>
              <a:gd name="T83" fmla="*/ 1984 h 2341"/>
              <a:gd name="T84" fmla="*/ 39 w 1345"/>
              <a:gd name="T85" fmla="*/ 2000 h 2341"/>
              <a:gd name="T86" fmla="*/ 774 w 1345"/>
              <a:gd name="T87" fmla="*/ 1968 h 2341"/>
              <a:gd name="T88" fmla="*/ 790 w 1345"/>
              <a:gd name="T89" fmla="*/ 1992 h 2341"/>
              <a:gd name="T90" fmla="*/ 759 w 1345"/>
              <a:gd name="T91" fmla="*/ 2118 h 2341"/>
              <a:gd name="T92" fmla="*/ 830 w 1345"/>
              <a:gd name="T93" fmla="*/ 2205 h 2341"/>
              <a:gd name="T94" fmla="*/ 917 w 1345"/>
              <a:gd name="T95" fmla="*/ 2340 h 2341"/>
              <a:gd name="T96" fmla="*/ 933 w 1345"/>
              <a:gd name="T97" fmla="*/ 2324 h 2341"/>
              <a:gd name="T98" fmla="*/ 988 w 1345"/>
              <a:gd name="T99" fmla="*/ 2261 h 2341"/>
              <a:gd name="T100" fmla="*/ 1059 w 1345"/>
              <a:gd name="T101" fmla="*/ 2245 h 2341"/>
              <a:gd name="T102" fmla="*/ 1154 w 1345"/>
              <a:gd name="T103" fmla="*/ 2205 h 2341"/>
              <a:gd name="T104" fmla="*/ 1265 w 1345"/>
              <a:gd name="T105" fmla="*/ 2213 h 2341"/>
              <a:gd name="T106" fmla="*/ 1328 w 1345"/>
              <a:gd name="T107" fmla="*/ 2213 h 2341"/>
              <a:gd name="T108" fmla="*/ 1344 w 1345"/>
              <a:gd name="T109" fmla="*/ 2205 h 2341"/>
              <a:gd name="T110" fmla="*/ 1257 w 1345"/>
              <a:gd name="T111" fmla="*/ 1541 h 2341"/>
              <a:gd name="T112" fmla="*/ 1273 w 1345"/>
              <a:gd name="T113" fmla="*/ 87 h 2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345" h="2341">
                <a:moveTo>
                  <a:pt x="1273" y="87"/>
                </a:moveTo>
                <a:lnTo>
                  <a:pt x="1273" y="87"/>
                </a:lnTo>
                <a:cubicBezTo>
                  <a:pt x="1273" y="71"/>
                  <a:pt x="1288" y="63"/>
                  <a:pt x="1257" y="39"/>
                </a:cubicBezTo>
                <a:cubicBezTo>
                  <a:pt x="1249" y="31"/>
                  <a:pt x="1241" y="15"/>
                  <a:pt x="1233" y="0"/>
                </a:cubicBezTo>
                <a:cubicBezTo>
                  <a:pt x="940" y="31"/>
                  <a:pt x="664" y="55"/>
                  <a:pt x="450" y="63"/>
                </a:cubicBezTo>
                <a:cubicBezTo>
                  <a:pt x="450" y="63"/>
                  <a:pt x="427" y="71"/>
                  <a:pt x="427" y="110"/>
                </a:cubicBezTo>
                <a:cubicBezTo>
                  <a:pt x="427" y="142"/>
                  <a:pt x="427" y="134"/>
                  <a:pt x="411" y="142"/>
                </a:cubicBezTo>
                <a:cubicBezTo>
                  <a:pt x="395" y="142"/>
                  <a:pt x="371" y="142"/>
                  <a:pt x="363" y="174"/>
                </a:cubicBezTo>
                <a:cubicBezTo>
                  <a:pt x="363" y="205"/>
                  <a:pt x="355" y="261"/>
                  <a:pt x="340" y="276"/>
                </a:cubicBezTo>
                <a:cubicBezTo>
                  <a:pt x="324" y="292"/>
                  <a:pt x="324" y="316"/>
                  <a:pt x="324" y="348"/>
                </a:cubicBezTo>
                <a:cubicBezTo>
                  <a:pt x="324" y="371"/>
                  <a:pt x="316" y="387"/>
                  <a:pt x="284" y="395"/>
                </a:cubicBezTo>
                <a:cubicBezTo>
                  <a:pt x="253" y="403"/>
                  <a:pt x="213" y="426"/>
                  <a:pt x="213" y="458"/>
                </a:cubicBezTo>
                <a:cubicBezTo>
                  <a:pt x="221" y="482"/>
                  <a:pt x="229" y="490"/>
                  <a:pt x="213" y="498"/>
                </a:cubicBezTo>
                <a:cubicBezTo>
                  <a:pt x="205" y="514"/>
                  <a:pt x="205" y="521"/>
                  <a:pt x="213" y="529"/>
                </a:cubicBezTo>
                <a:cubicBezTo>
                  <a:pt x="221" y="545"/>
                  <a:pt x="213" y="561"/>
                  <a:pt x="190" y="561"/>
                </a:cubicBezTo>
                <a:cubicBezTo>
                  <a:pt x="166" y="561"/>
                  <a:pt x="150" y="561"/>
                  <a:pt x="150" y="593"/>
                </a:cubicBezTo>
                <a:cubicBezTo>
                  <a:pt x="158" y="624"/>
                  <a:pt x="181" y="664"/>
                  <a:pt x="150" y="672"/>
                </a:cubicBezTo>
                <a:cubicBezTo>
                  <a:pt x="126" y="688"/>
                  <a:pt x="126" y="719"/>
                  <a:pt x="126" y="735"/>
                </a:cubicBezTo>
                <a:cubicBezTo>
                  <a:pt x="126" y="759"/>
                  <a:pt x="142" y="790"/>
                  <a:pt x="126" y="806"/>
                </a:cubicBezTo>
                <a:cubicBezTo>
                  <a:pt x="110" y="822"/>
                  <a:pt x="118" y="846"/>
                  <a:pt x="142" y="869"/>
                </a:cubicBezTo>
                <a:cubicBezTo>
                  <a:pt x="166" y="901"/>
                  <a:pt x="174" y="909"/>
                  <a:pt x="166" y="932"/>
                </a:cubicBezTo>
                <a:cubicBezTo>
                  <a:pt x="158" y="956"/>
                  <a:pt x="150" y="972"/>
                  <a:pt x="158" y="988"/>
                </a:cubicBezTo>
                <a:cubicBezTo>
                  <a:pt x="174" y="1012"/>
                  <a:pt x="142" y="996"/>
                  <a:pt x="158" y="1043"/>
                </a:cubicBezTo>
                <a:cubicBezTo>
                  <a:pt x="166" y="1091"/>
                  <a:pt x="181" y="1091"/>
                  <a:pt x="190" y="1106"/>
                </a:cubicBezTo>
                <a:cubicBezTo>
                  <a:pt x="190" y="1130"/>
                  <a:pt x="150" y="1162"/>
                  <a:pt x="166" y="1178"/>
                </a:cubicBezTo>
                <a:cubicBezTo>
                  <a:pt x="181" y="1193"/>
                  <a:pt x="158" y="1265"/>
                  <a:pt x="205" y="1257"/>
                </a:cubicBezTo>
                <a:cubicBezTo>
                  <a:pt x="205" y="1257"/>
                  <a:pt x="221" y="1280"/>
                  <a:pt x="213" y="1296"/>
                </a:cubicBezTo>
                <a:cubicBezTo>
                  <a:pt x="205" y="1320"/>
                  <a:pt x="190" y="1320"/>
                  <a:pt x="221" y="1336"/>
                </a:cubicBezTo>
                <a:cubicBezTo>
                  <a:pt x="261" y="1352"/>
                  <a:pt x="276" y="1375"/>
                  <a:pt x="253" y="1383"/>
                </a:cubicBezTo>
                <a:cubicBezTo>
                  <a:pt x="237" y="1383"/>
                  <a:pt x="126" y="1407"/>
                  <a:pt x="166" y="1431"/>
                </a:cubicBezTo>
                <a:cubicBezTo>
                  <a:pt x="213" y="1454"/>
                  <a:pt x="229" y="1446"/>
                  <a:pt x="221" y="1470"/>
                </a:cubicBezTo>
                <a:cubicBezTo>
                  <a:pt x="221" y="1494"/>
                  <a:pt x="181" y="1557"/>
                  <a:pt x="174" y="1565"/>
                </a:cubicBezTo>
                <a:cubicBezTo>
                  <a:pt x="158" y="1573"/>
                  <a:pt x="134" y="1565"/>
                  <a:pt x="142" y="1596"/>
                </a:cubicBezTo>
                <a:cubicBezTo>
                  <a:pt x="142" y="1628"/>
                  <a:pt x="142" y="1636"/>
                  <a:pt x="134" y="1644"/>
                </a:cubicBezTo>
                <a:cubicBezTo>
                  <a:pt x="126" y="1644"/>
                  <a:pt x="95" y="1636"/>
                  <a:pt x="103" y="1660"/>
                </a:cubicBezTo>
                <a:cubicBezTo>
                  <a:pt x="103" y="1676"/>
                  <a:pt x="118" y="1699"/>
                  <a:pt x="103" y="1699"/>
                </a:cubicBezTo>
                <a:cubicBezTo>
                  <a:pt x="87" y="1707"/>
                  <a:pt x="63" y="1699"/>
                  <a:pt x="63" y="1723"/>
                </a:cubicBezTo>
                <a:cubicBezTo>
                  <a:pt x="63" y="1747"/>
                  <a:pt x="63" y="1786"/>
                  <a:pt x="55" y="1786"/>
                </a:cubicBezTo>
                <a:cubicBezTo>
                  <a:pt x="47" y="1786"/>
                  <a:pt x="31" y="1810"/>
                  <a:pt x="39" y="1826"/>
                </a:cubicBezTo>
                <a:cubicBezTo>
                  <a:pt x="47" y="1842"/>
                  <a:pt x="47" y="1881"/>
                  <a:pt x="31" y="1889"/>
                </a:cubicBezTo>
                <a:cubicBezTo>
                  <a:pt x="23" y="1897"/>
                  <a:pt x="0" y="1913"/>
                  <a:pt x="15" y="1929"/>
                </a:cubicBezTo>
                <a:cubicBezTo>
                  <a:pt x="31" y="1952"/>
                  <a:pt x="39" y="1976"/>
                  <a:pt x="31" y="1984"/>
                </a:cubicBezTo>
                <a:cubicBezTo>
                  <a:pt x="23" y="1992"/>
                  <a:pt x="15" y="2000"/>
                  <a:pt x="39" y="2000"/>
                </a:cubicBezTo>
                <a:cubicBezTo>
                  <a:pt x="55" y="2008"/>
                  <a:pt x="774" y="1968"/>
                  <a:pt x="774" y="1968"/>
                </a:cubicBezTo>
                <a:cubicBezTo>
                  <a:pt x="774" y="1968"/>
                  <a:pt x="806" y="1976"/>
                  <a:pt x="790" y="1992"/>
                </a:cubicBezTo>
                <a:cubicBezTo>
                  <a:pt x="782" y="2008"/>
                  <a:pt x="719" y="2063"/>
                  <a:pt x="759" y="2118"/>
                </a:cubicBezTo>
                <a:cubicBezTo>
                  <a:pt x="798" y="2174"/>
                  <a:pt x="822" y="2174"/>
                  <a:pt x="830" y="2205"/>
                </a:cubicBezTo>
                <a:cubicBezTo>
                  <a:pt x="846" y="2245"/>
                  <a:pt x="909" y="2332"/>
                  <a:pt x="917" y="2340"/>
                </a:cubicBezTo>
                <a:cubicBezTo>
                  <a:pt x="917" y="2340"/>
                  <a:pt x="925" y="2332"/>
                  <a:pt x="933" y="2324"/>
                </a:cubicBezTo>
                <a:cubicBezTo>
                  <a:pt x="956" y="2292"/>
                  <a:pt x="964" y="2284"/>
                  <a:pt x="988" y="2261"/>
                </a:cubicBezTo>
                <a:cubicBezTo>
                  <a:pt x="1012" y="2237"/>
                  <a:pt x="1035" y="2261"/>
                  <a:pt x="1059" y="2245"/>
                </a:cubicBezTo>
                <a:cubicBezTo>
                  <a:pt x="1091" y="2229"/>
                  <a:pt x="1122" y="2189"/>
                  <a:pt x="1154" y="2205"/>
                </a:cubicBezTo>
                <a:cubicBezTo>
                  <a:pt x="1193" y="2213"/>
                  <a:pt x="1241" y="2229"/>
                  <a:pt x="1265" y="2213"/>
                </a:cubicBezTo>
                <a:cubicBezTo>
                  <a:pt x="1296" y="2197"/>
                  <a:pt x="1304" y="2237"/>
                  <a:pt x="1328" y="2213"/>
                </a:cubicBezTo>
                <a:cubicBezTo>
                  <a:pt x="1336" y="2213"/>
                  <a:pt x="1336" y="2213"/>
                  <a:pt x="1344" y="2205"/>
                </a:cubicBezTo>
                <a:cubicBezTo>
                  <a:pt x="1257" y="1541"/>
                  <a:pt x="1257" y="1541"/>
                  <a:pt x="1257" y="1541"/>
                </a:cubicBezTo>
                <a:cubicBezTo>
                  <a:pt x="1257" y="1541"/>
                  <a:pt x="1273" y="102"/>
                  <a:pt x="1273" y="87"/>
                </a:cubicBezTo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3" name="Freeform 406"/>
          <p:cNvSpPr>
            <a:spLocks noChangeArrowheads="1"/>
          </p:cNvSpPr>
          <p:nvPr/>
        </p:nvSpPr>
        <p:spPr bwMode="auto">
          <a:xfrm>
            <a:off x="3235337" y="2722457"/>
            <a:ext cx="265339" cy="463572"/>
          </a:xfrm>
          <a:custGeom>
            <a:avLst/>
            <a:gdLst>
              <a:gd name="T0" fmla="*/ 893 w 1345"/>
              <a:gd name="T1" fmla="*/ 2324 h 2349"/>
              <a:gd name="T2" fmla="*/ 790 w 1345"/>
              <a:gd name="T3" fmla="*/ 1992 h 2349"/>
              <a:gd name="T4" fmla="*/ 47 w 1345"/>
              <a:gd name="T5" fmla="*/ 2008 h 2349"/>
              <a:gd name="T6" fmla="*/ 23 w 1345"/>
              <a:gd name="T7" fmla="*/ 1984 h 2349"/>
              <a:gd name="T8" fmla="*/ 39 w 1345"/>
              <a:gd name="T9" fmla="*/ 1881 h 2349"/>
              <a:gd name="T10" fmla="*/ 55 w 1345"/>
              <a:gd name="T11" fmla="*/ 1747 h 2349"/>
              <a:gd name="T12" fmla="*/ 103 w 1345"/>
              <a:gd name="T13" fmla="*/ 1683 h 2349"/>
              <a:gd name="T14" fmla="*/ 134 w 1345"/>
              <a:gd name="T15" fmla="*/ 1636 h 2349"/>
              <a:gd name="T16" fmla="*/ 221 w 1345"/>
              <a:gd name="T17" fmla="*/ 1470 h 2349"/>
              <a:gd name="T18" fmla="*/ 237 w 1345"/>
              <a:gd name="T19" fmla="*/ 1383 h 2349"/>
              <a:gd name="T20" fmla="*/ 197 w 1345"/>
              <a:gd name="T21" fmla="*/ 1328 h 2349"/>
              <a:gd name="T22" fmla="*/ 166 w 1345"/>
              <a:gd name="T23" fmla="*/ 1209 h 2349"/>
              <a:gd name="T24" fmla="*/ 174 w 1345"/>
              <a:gd name="T25" fmla="*/ 1099 h 2349"/>
              <a:gd name="T26" fmla="*/ 158 w 1345"/>
              <a:gd name="T27" fmla="*/ 948 h 2349"/>
              <a:gd name="T28" fmla="*/ 126 w 1345"/>
              <a:gd name="T29" fmla="*/ 806 h 2349"/>
              <a:gd name="T30" fmla="*/ 158 w 1345"/>
              <a:gd name="T31" fmla="*/ 624 h 2349"/>
              <a:gd name="T32" fmla="*/ 190 w 1345"/>
              <a:gd name="T33" fmla="*/ 561 h 2349"/>
              <a:gd name="T34" fmla="*/ 213 w 1345"/>
              <a:gd name="T35" fmla="*/ 498 h 2349"/>
              <a:gd name="T36" fmla="*/ 316 w 1345"/>
              <a:gd name="T37" fmla="*/ 348 h 2349"/>
              <a:gd name="T38" fmla="*/ 403 w 1345"/>
              <a:gd name="T39" fmla="*/ 134 h 2349"/>
              <a:gd name="T40" fmla="*/ 450 w 1345"/>
              <a:gd name="T41" fmla="*/ 63 h 2349"/>
              <a:gd name="T42" fmla="*/ 1233 w 1345"/>
              <a:gd name="T43" fmla="*/ 0 h 2349"/>
              <a:gd name="T44" fmla="*/ 1265 w 1345"/>
              <a:gd name="T45" fmla="*/ 1541 h 2349"/>
              <a:gd name="T46" fmla="*/ 1312 w 1345"/>
              <a:gd name="T47" fmla="*/ 2229 h 2349"/>
              <a:gd name="T48" fmla="*/ 1233 w 1345"/>
              <a:gd name="T49" fmla="*/ 2229 h 2349"/>
              <a:gd name="T50" fmla="*/ 1067 w 1345"/>
              <a:gd name="T51" fmla="*/ 2245 h 2349"/>
              <a:gd name="T52" fmla="*/ 964 w 1345"/>
              <a:gd name="T53" fmla="*/ 2292 h 2349"/>
              <a:gd name="T54" fmla="*/ 774 w 1345"/>
              <a:gd name="T55" fmla="*/ 1960 h 2349"/>
              <a:gd name="T56" fmla="*/ 798 w 1345"/>
              <a:gd name="T57" fmla="*/ 1992 h 2349"/>
              <a:gd name="T58" fmla="*/ 838 w 1345"/>
              <a:gd name="T59" fmla="*/ 2205 h 2349"/>
              <a:gd name="T60" fmla="*/ 956 w 1345"/>
              <a:gd name="T61" fmla="*/ 2292 h 2349"/>
              <a:gd name="T62" fmla="*/ 1035 w 1345"/>
              <a:gd name="T63" fmla="*/ 2245 h 2349"/>
              <a:gd name="T64" fmla="*/ 1162 w 1345"/>
              <a:gd name="T65" fmla="*/ 2197 h 2349"/>
              <a:gd name="T66" fmla="*/ 1296 w 1345"/>
              <a:gd name="T67" fmla="*/ 2213 h 2349"/>
              <a:gd name="T68" fmla="*/ 1257 w 1345"/>
              <a:gd name="T69" fmla="*/ 1541 h 2349"/>
              <a:gd name="T70" fmla="*/ 1233 w 1345"/>
              <a:gd name="T71" fmla="*/ 8 h 2349"/>
              <a:gd name="T72" fmla="*/ 411 w 1345"/>
              <a:gd name="T73" fmla="*/ 142 h 2349"/>
              <a:gd name="T74" fmla="*/ 340 w 1345"/>
              <a:gd name="T75" fmla="*/ 276 h 2349"/>
              <a:gd name="T76" fmla="*/ 221 w 1345"/>
              <a:gd name="T77" fmla="*/ 474 h 2349"/>
              <a:gd name="T78" fmla="*/ 221 w 1345"/>
              <a:gd name="T79" fmla="*/ 553 h 2349"/>
              <a:gd name="T80" fmla="*/ 158 w 1345"/>
              <a:gd name="T81" fmla="*/ 593 h 2349"/>
              <a:gd name="T82" fmla="*/ 134 w 1345"/>
              <a:gd name="T83" fmla="*/ 759 h 2349"/>
              <a:gd name="T84" fmla="*/ 174 w 1345"/>
              <a:gd name="T85" fmla="*/ 932 h 2349"/>
              <a:gd name="T86" fmla="*/ 158 w 1345"/>
              <a:gd name="T87" fmla="*/ 1043 h 2349"/>
              <a:gd name="T88" fmla="*/ 166 w 1345"/>
              <a:gd name="T89" fmla="*/ 1178 h 2349"/>
              <a:gd name="T90" fmla="*/ 205 w 1345"/>
              <a:gd name="T91" fmla="*/ 1257 h 2349"/>
              <a:gd name="T92" fmla="*/ 229 w 1345"/>
              <a:gd name="T93" fmla="*/ 1336 h 2349"/>
              <a:gd name="T94" fmla="*/ 158 w 1345"/>
              <a:gd name="T95" fmla="*/ 1415 h 2349"/>
              <a:gd name="T96" fmla="*/ 174 w 1345"/>
              <a:gd name="T97" fmla="*/ 1565 h 2349"/>
              <a:gd name="T98" fmla="*/ 126 w 1345"/>
              <a:gd name="T99" fmla="*/ 1644 h 2349"/>
              <a:gd name="T100" fmla="*/ 103 w 1345"/>
              <a:gd name="T101" fmla="*/ 1707 h 2349"/>
              <a:gd name="T102" fmla="*/ 55 w 1345"/>
              <a:gd name="T103" fmla="*/ 1794 h 2349"/>
              <a:gd name="T104" fmla="*/ 39 w 1345"/>
              <a:gd name="T105" fmla="*/ 1897 h 2349"/>
              <a:gd name="T106" fmla="*/ 31 w 1345"/>
              <a:gd name="T107" fmla="*/ 1984 h 2349"/>
              <a:gd name="T108" fmla="*/ 767 w 1345"/>
              <a:gd name="T109" fmla="*/ 1960 h 2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345" h="2349">
                <a:moveTo>
                  <a:pt x="909" y="2348"/>
                </a:moveTo>
                <a:lnTo>
                  <a:pt x="909" y="2348"/>
                </a:lnTo>
                <a:cubicBezTo>
                  <a:pt x="909" y="2340"/>
                  <a:pt x="909" y="2340"/>
                  <a:pt x="909" y="2340"/>
                </a:cubicBezTo>
                <a:cubicBezTo>
                  <a:pt x="909" y="2340"/>
                  <a:pt x="901" y="2332"/>
                  <a:pt x="893" y="2324"/>
                </a:cubicBezTo>
                <a:cubicBezTo>
                  <a:pt x="877" y="2292"/>
                  <a:pt x="838" y="2237"/>
                  <a:pt x="830" y="2213"/>
                </a:cubicBezTo>
                <a:cubicBezTo>
                  <a:pt x="822" y="2189"/>
                  <a:pt x="814" y="2182"/>
                  <a:pt x="798" y="2174"/>
                </a:cubicBezTo>
                <a:cubicBezTo>
                  <a:pt x="790" y="2158"/>
                  <a:pt x="774" y="2150"/>
                  <a:pt x="759" y="2118"/>
                </a:cubicBezTo>
                <a:cubicBezTo>
                  <a:pt x="711" y="2063"/>
                  <a:pt x="767" y="2008"/>
                  <a:pt x="790" y="1992"/>
                </a:cubicBezTo>
                <a:lnTo>
                  <a:pt x="790" y="1992"/>
                </a:lnTo>
                <a:cubicBezTo>
                  <a:pt x="798" y="1984"/>
                  <a:pt x="790" y="1984"/>
                  <a:pt x="790" y="1984"/>
                </a:cubicBezTo>
                <a:cubicBezTo>
                  <a:pt x="790" y="1976"/>
                  <a:pt x="782" y="1968"/>
                  <a:pt x="767" y="1968"/>
                </a:cubicBezTo>
                <a:cubicBezTo>
                  <a:pt x="751" y="1968"/>
                  <a:pt x="118" y="2008"/>
                  <a:pt x="47" y="2008"/>
                </a:cubicBezTo>
                <a:cubicBezTo>
                  <a:pt x="39" y="2008"/>
                  <a:pt x="39" y="2008"/>
                  <a:pt x="39" y="2008"/>
                </a:cubicBezTo>
                <a:cubicBezTo>
                  <a:pt x="23" y="2008"/>
                  <a:pt x="23" y="2000"/>
                  <a:pt x="23" y="2000"/>
                </a:cubicBezTo>
                <a:cubicBezTo>
                  <a:pt x="15" y="1992"/>
                  <a:pt x="23" y="1992"/>
                  <a:pt x="23" y="1984"/>
                </a:cubicBezTo>
                <a:lnTo>
                  <a:pt x="23" y="1984"/>
                </a:lnTo>
                <a:cubicBezTo>
                  <a:pt x="31" y="1976"/>
                  <a:pt x="23" y="1952"/>
                  <a:pt x="8" y="1936"/>
                </a:cubicBezTo>
                <a:cubicBezTo>
                  <a:pt x="8" y="1929"/>
                  <a:pt x="0" y="1921"/>
                  <a:pt x="8" y="1913"/>
                </a:cubicBezTo>
                <a:cubicBezTo>
                  <a:pt x="8" y="1897"/>
                  <a:pt x="23" y="1889"/>
                  <a:pt x="31" y="1889"/>
                </a:cubicBezTo>
                <a:cubicBezTo>
                  <a:pt x="39" y="1889"/>
                  <a:pt x="39" y="1881"/>
                  <a:pt x="39" y="1881"/>
                </a:cubicBezTo>
                <a:cubicBezTo>
                  <a:pt x="47" y="1865"/>
                  <a:pt x="39" y="1834"/>
                  <a:pt x="39" y="1826"/>
                </a:cubicBezTo>
                <a:cubicBezTo>
                  <a:pt x="31" y="1818"/>
                  <a:pt x="31" y="1810"/>
                  <a:pt x="39" y="1802"/>
                </a:cubicBezTo>
                <a:cubicBezTo>
                  <a:pt x="39" y="1794"/>
                  <a:pt x="47" y="1786"/>
                  <a:pt x="55" y="1786"/>
                </a:cubicBezTo>
                <a:cubicBezTo>
                  <a:pt x="63" y="1786"/>
                  <a:pt x="55" y="1763"/>
                  <a:pt x="55" y="1747"/>
                </a:cubicBezTo>
                <a:cubicBezTo>
                  <a:pt x="55" y="1739"/>
                  <a:pt x="55" y="1731"/>
                  <a:pt x="55" y="1723"/>
                </a:cubicBezTo>
                <a:cubicBezTo>
                  <a:pt x="55" y="1707"/>
                  <a:pt x="79" y="1699"/>
                  <a:pt x="95" y="1699"/>
                </a:cubicBezTo>
                <a:lnTo>
                  <a:pt x="103" y="1699"/>
                </a:lnTo>
                <a:cubicBezTo>
                  <a:pt x="103" y="1699"/>
                  <a:pt x="103" y="1691"/>
                  <a:pt x="103" y="1683"/>
                </a:cubicBezTo>
                <a:cubicBezTo>
                  <a:pt x="103" y="1676"/>
                  <a:pt x="95" y="1668"/>
                  <a:pt x="95" y="1660"/>
                </a:cubicBezTo>
                <a:cubicBezTo>
                  <a:pt x="95" y="1652"/>
                  <a:pt x="95" y="1644"/>
                  <a:pt x="103" y="1644"/>
                </a:cubicBezTo>
                <a:cubicBezTo>
                  <a:pt x="103" y="1636"/>
                  <a:pt x="118" y="1636"/>
                  <a:pt x="126" y="1636"/>
                </a:cubicBezTo>
                <a:cubicBezTo>
                  <a:pt x="126" y="1636"/>
                  <a:pt x="126" y="1636"/>
                  <a:pt x="134" y="1636"/>
                </a:cubicBezTo>
                <a:cubicBezTo>
                  <a:pt x="142" y="1636"/>
                  <a:pt x="142" y="1620"/>
                  <a:pt x="134" y="1596"/>
                </a:cubicBezTo>
                <a:cubicBezTo>
                  <a:pt x="126" y="1573"/>
                  <a:pt x="142" y="1573"/>
                  <a:pt x="158" y="1565"/>
                </a:cubicBezTo>
                <a:lnTo>
                  <a:pt x="166" y="1565"/>
                </a:lnTo>
                <a:cubicBezTo>
                  <a:pt x="181" y="1557"/>
                  <a:pt x="213" y="1494"/>
                  <a:pt x="221" y="1470"/>
                </a:cubicBezTo>
                <a:cubicBezTo>
                  <a:pt x="221" y="1454"/>
                  <a:pt x="221" y="1454"/>
                  <a:pt x="205" y="1446"/>
                </a:cubicBezTo>
                <a:cubicBezTo>
                  <a:pt x="197" y="1446"/>
                  <a:pt x="181" y="1438"/>
                  <a:pt x="166" y="1431"/>
                </a:cubicBezTo>
                <a:cubicBezTo>
                  <a:pt x="166" y="1431"/>
                  <a:pt x="150" y="1423"/>
                  <a:pt x="158" y="1415"/>
                </a:cubicBezTo>
                <a:cubicBezTo>
                  <a:pt x="158" y="1399"/>
                  <a:pt x="190" y="1391"/>
                  <a:pt x="237" y="1383"/>
                </a:cubicBezTo>
                <a:cubicBezTo>
                  <a:pt x="245" y="1383"/>
                  <a:pt x="253" y="1375"/>
                  <a:pt x="253" y="1375"/>
                </a:cubicBezTo>
                <a:cubicBezTo>
                  <a:pt x="261" y="1375"/>
                  <a:pt x="261" y="1375"/>
                  <a:pt x="261" y="1375"/>
                </a:cubicBezTo>
                <a:cubicBezTo>
                  <a:pt x="261" y="1367"/>
                  <a:pt x="253" y="1352"/>
                  <a:pt x="221" y="1343"/>
                </a:cubicBezTo>
                <a:cubicBezTo>
                  <a:pt x="205" y="1336"/>
                  <a:pt x="197" y="1328"/>
                  <a:pt x="197" y="1328"/>
                </a:cubicBezTo>
                <a:cubicBezTo>
                  <a:pt x="197" y="1320"/>
                  <a:pt x="197" y="1312"/>
                  <a:pt x="205" y="1312"/>
                </a:cubicBezTo>
                <a:cubicBezTo>
                  <a:pt x="205" y="1304"/>
                  <a:pt x="205" y="1304"/>
                  <a:pt x="213" y="1296"/>
                </a:cubicBezTo>
                <a:cubicBezTo>
                  <a:pt x="213" y="1280"/>
                  <a:pt x="205" y="1265"/>
                  <a:pt x="197" y="1265"/>
                </a:cubicBezTo>
                <a:cubicBezTo>
                  <a:pt x="174" y="1265"/>
                  <a:pt x="166" y="1233"/>
                  <a:pt x="166" y="1209"/>
                </a:cubicBezTo>
                <a:cubicBezTo>
                  <a:pt x="166" y="1201"/>
                  <a:pt x="166" y="1185"/>
                  <a:pt x="166" y="1178"/>
                </a:cubicBezTo>
                <a:cubicBezTo>
                  <a:pt x="150" y="1170"/>
                  <a:pt x="166" y="1154"/>
                  <a:pt x="174" y="1138"/>
                </a:cubicBezTo>
                <a:cubicBezTo>
                  <a:pt x="181" y="1130"/>
                  <a:pt x="181" y="1114"/>
                  <a:pt x="181" y="1106"/>
                </a:cubicBezTo>
                <a:lnTo>
                  <a:pt x="174" y="1099"/>
                </a:lnTo>
                <a:cubicBezTo>
                  <a:pt x="166" y="1091"/>
                  <a:pt x="158" y="1075"/>
                  <a:pt x="150" y="1043"/>
                </a:cubicBezTo>
                <a:cubicBezTo>
                  <a:pt x="142" y="1019"/>
                  <a:pt x="150" y="1012"/>
                  <a:pt x="158" y="1004"/>
                </a:cubicBezTo>
                <a:lnTo>
                  <a:pt x="158" y="996"/>
                </a:lnTo>
                <a:cubicBezTo>
                  <a:pt x="150" y="972"/>
                  <a:pt x="150" y="964"/>
                  <a:pt x="158" y="948"/>
                </a:cubicBezTo>
                <a:cubicBezTo>
                  <a:pt x="158" y="941"/>
                  <a:pt x="166" y="941"/>
                  <a:pt x="166" y="932"/>
                </a:cubicBezTo>
                <a:cubicBezTo>
                  <a:pt x="174" y="917"/>
                  <a:pt x="166" y="909"/>
                  <a:pt x="150" y="893"/>
                </a:cubicBezTo>
                <a:cubicBezTo>
                  <a:pt x="150" y="885"/>
                  <a:pt x="142" y="877"/>
                  <a:pt x="134" y="877"/>
                </a:cubicBezTo>
                <a:cubicBezTo>
                  <a:pt x="103" y="830"/>
                  <a:pt x="110" y="814"/>
                  <a:pt x="126" y="806"/>
                </a:cubicBezTo>
                <a:cubicBezTo>
                  <a:pt x="134" y="798"/>
                  <a:pt x="126" y="774"/>
                  <a:pt x="126" y="759"/>
                </a:cubicBezTo>
                <a:cubicBezTo>
                  <a:pt x="118" y="751"/>
                  <a:pt x="118" y="743"/>
                  <a:pt x="118" y="735"/>
                </a:cubicBezTo>
                <a:cubicBezTo>
                  <a:pt x="118" y="727"/>
                  <a:pt x="118" y="688"/>
                  <a:pt x="150" y="672"/>
                </a:cubicBezTo>
                <a:cubicBezTo>
                  <a:pt x="166" y="664"/>
                  <a:pt x="166" y="648"/>
                  <a:pt x="158" y="624"/>
                </a:cubicBezTo>
                <a:cubicBezTo>
                  <a:pt x="150" y="616"/>
                  <a:pt x="150" y="601"/>
                  <a:pt x="150" y="593"/>
                </a:cubicBezTo>
                <a:cubicBezTo>
                  <a:pt x="150" y="585"/>
                  <a:pt x="150" y="569"/>
                  <a:pt x="150" y="569"/>
                </a:cubicBezTo>
                <a:cubicBezTo>
                  <a:pt x="158" y="561"/>
                  <a:pt x="174" y="561"/>
                  <a:pt x="181" y="561"/>
                </a:cubicBezTo>
                <a:cubicBezTo>
                  <a:pt x="190" y="561"/>
                  <a:pt x="190" y="561"/>
                  <a:pt x="190" y="561"/>
                </a:cubicBezTo>
                <a:cubicBezTo>
                  <a:pt x="205" y="561"/>
                  <a:pt x="205" y="553"/>
                  <a:pt x="213" y="545"/>
                </a:cubicBezTo>
                <a:lnTo>
                  <a:pt x="213" y="537"/>
                </a:lnTo>
                <a:cubicBezTo>
                  <a:pt x="205" y="529"/>
                  <a:pt x="205" y="521"/>
                  <a:pt x="205" y="521"/>
                </a:cubicBezTo>
                <a:cubicBezTo>
                  <a:pt x="205" y="514"/>
                  <a:pt x="205" y="506"/>
                  <a:pt x="213" y="498"/>
                </a:cubicBezTo>
                <a:cubicBezTo>
                  <a:pt x="221" y="490"/>
                  <a:pt x="221" y="490"/>
                  <a:pt x="213" y="474"/>
                </a:cubicBezTo>
                <a:cubicBezTo>
                  <a:pt x="213" y="466"/>
                  <a:pt x="213" y="466"/>
                  <a:pt x="213" y="458"/>
                </a:cubicBezTo>
                <a:cubicBezTo>
                  <a:pt x="205" y="419"/>
                  <a:pt x="276" y="395"/>
                  <a:pt x="284" y="395"/>
                </a:cubicBezTo>
                <a:cubicBezTo>
                  <a:pt x="316" y="387"/>
                  <a:pt x="316" y="371"/>
                  <a:pt x="316" y="348"/>
                </a:cubicBezTo>
                <a:cubicBezTo>
                  <a:pt x="316" y="316"/>
                  <a:pt x="316" y="284"/>
                  <a:pt x="340" y="276"/>
                </a:cubicBezTo>
                <a:cubicBezTo>
                  <a:pt x="355" y="261"/>
                  <a:pt x="355" y="221"/>
                  <a:pt x="363" y="189"/>
                </a:cubicBezTo>
                <a:cubicBezTo>
                  <a:pt x="363" y="182"/>
                  <a:pt x="363" y="174"/>
                  <a:pt x="363" y="174"/>
                </a:cubicBezTo>
                <a:cubicBezTo>
                  <a:pt x="363" y="142"/>
                  <a:pt x="387" y="134"/>
                  <a:pt x="403" y="134"/>
                </a:cubicBezTo>
                <a:cubicBezTo>
                  <a:pt x="403" y="134"/>
                  <a:pt x="403" y="134"/>
                  <a:pt x="411" y="134"/>
                </a:cubicBezTo>
                <a:cubicBezTo>
                  <a:pt x="411" y="134"/>
                  <a:pt x="411" y="134"/>
                  <a:pt x="419" y="134"/>
                </a:cubicBezTo>
                <a:cubicBezTo>
                  <a:pt x="427" y="134"/>
                  <a:pt x="427" y="134"/>
                  <a:pt x="427" y="110"/>
                </a:cubicBezTo>
                <a:cubicBezTo>
                  <a:pt x="427" y="71"/>
                  <a:pt x="450" y="63"/>
                  <a:pt x="450" y="63"/>
                </a:cubicBezTo>
                <a:cubicBezTo>
                  <a:pt x="450" y="55"/>
                  <a:pt x="450" y="55"/>
                  <a:pt x="450" y="55"/>
                </a:cubicBezTo>
                <a:cubicBezTo>
                  <a:pt x="640" y="47"/>
                  <a:pt x="909" y="31"/>
                  <a:pt x="1233" y="0"/>
                </a:cubicBezTo>
                <a:lnTo>
                  <a:pt x="1233" y="0"/>
                </a:lnTo>
                <a:lnTo>
                  <a:pt x="1233" y="0"/>
                </a:lnTo>
                <a:cubicBezTo>
                  <a:pt x="1241" y="15"/>
                  <a:pt x="1249" y="31"/>
                  <a:pt x="1257" y="31"/>
                </a:cubicBezTo>
                <a:cubicBezTo>
                  <a:pt x="1288" y="55"/>
                  <a:pt x="1280" y="71"/>
                  <a:pt x="1280" y="79"/>
                </a:cubicBezTo>
                <a:lnTo>
                  <a:pt x="1280" y="87"/>
                </a:lnTo>
                <a:cubicBezTo>
                  <a:pt x="1280" y="102"/>
                  <a:pt x="1265" y="1525"/>
                  <a:pt x="1265" y="1541"/>
                </a:cubicBezTo>
                <a:cubicBezTo>
                  <a:pt x="1344" y="2213"/>
                  <a:pt x="1344" y="2213"/>
                  <a:pt x="1344" y="2213"/>
                </a:cubicBezTo>
                <a:lnTo>
                  <a:pt x="1344" y="2213"/>
                </a:lnTo>
                <a:cubicBezTo>
                  <a:pt x="1344" y="2213"/>
                  <a:pt x="1336" y="2213"/>
                  <a:pt x="1336" y="2221"/>
                </a:cubicBezTo>
                <a:cubicBezTo>
                  <a:pt x="1328" y="2221"/>
                  <a:pt x="1320" y="2229"/>
                  <a:pt x="1312" y="2229"/>
                </a:cubicBezTo>
                <a:cubicBezTo>
                  <a:pt x="1312" y="2229"/>
                  <a:pt x="1304" y="2221"/>
                  <a:pt x="1296" y="2221"/>
                </a:cubicBezTo>
                <a:cubicBezTo>
                  <a:pt x="1288" y="2213"/>
                  <a:pt x="1288" y="2213"/>
                  <a:pt x="1280" y="2213"/>
                </a:cubicBezTo>
                <a:cubicBezTo>
                  <a:pt x="1273" y="2213"/>
                  <a:pt x="1273" y="2213"/>
                  <a:pt x="1265" y="2213"/>
                </a:cubicBezTo>
                <a:cubicBezTo>
                  <a:pt x="1257" y="2221"/>
                  <a:pt x="1249" y="2229"/>
                  <a:pt x="1233" y="2229"/>
                </a:cubicBezTo>
                <a:cubicBezTo>
                  <a:pt x="1209" y="2229"/>
                  <a:pt x="1178" y="2213"/>
                  <a:pt x="1154" y="2205"/>
                </a:cubicBezTo>
                <a:lnTo>
                  <a:pt x="1146" y="2205"/>
                </a:lnTo>
                <a:cubicBezTo>
                  <a:pt x="1122" y="2205"/>
                  <a:pt x="1107" y="2221"/>
                  <a:pt x="1091" y="2229"/>
                </a:cubicBezTo>
                <a:cubicBezTo>
                  <a:pt x="1083" y="2237"/>
                  <a:pt x="1075" y="2245"/>
                  <a:pt x="1067" y="2245"/>
                </a:cubicBezTo>
                <a:cubicBezTo>
                  <a:pt x="1051" y="2253"/>
                  <a:pt x="1043" y="2253"/>
                  <a:pt x="1035" y="2253"/>
                </a:cubicBezTo>
                <a:lnTo>
                  <a:pt x="1027" y="2253"/>
                </a:lnTo>
                <a:cubicBezTo>
                  <a:pt x="1012" y="2253"/>
                  <a:pt x="1004" y="2253"/>
                  <a:pt x="988" y="2261"/>
                </a:cubicBezTo>
                <a:cubicBezTo>
                  <a:pt x="980" y="2276"/>
                  <a:pt x="972" y="2284"/>
                  <a:pt x="964" y="2292"/>
                </a:cubicBezTo>
                <a:cubicBezTo>
                  <a:pt x="956" y="2300"/>
                  <a:pt x="948" y="2316"/>
                  <a:pt x="933" y="2324"/>
                </a:cubicBezTo>
                <a:cubicBezTo>
                  <a:pt x="925" y="2332"/>
                  <a:pt x="917" y="2340"/>
                  <a:pt x="917" y="2340"/>
                </a:cubicBezTo>
                <a:lnTo>
                  <a:pt x="909" y="2348"/>
                </a:lnTo>
                <a:close/>
                <a:moveTo>
                  <a:pt x="774" y="1960"/>
                </a:moveTo>
                <a:lnTo>
                  <a:pt x="774" y="1960"/>
                </a:lnTo>
                <a:lnTo>
                  <a:pt x="774" y="1960"/>
                </a:lnTo>
                <a:cubicBezTo>
                  <a:pt x="774" y="1960"/>
                  <a:pt x="798" y="1968"/>
                  <a:pt x="798" y="1984"/>
                </a:cubicBezTo>
                <a:lnTo>
                  <a:pt x="798" y="1992"/>
                </a:lnTo>
                <a:cubicBezTo>
                  <a:pt x="790" y="2000"/>
                  <a:pt x="790" y="2000"/>
                  <a:pt x="790" y="2000"/>
                </a:cubicBezTo>
                <a:cubicBezTo>
                  <a:pt x="774" y="2016"/>
                  <a:pt x="719" y="2063"/>
                  <a:pt x="759" y="2118"/>
                </a:cubicBezTo>
                <a:cubicBezTo>
                  <a:pt x="782" y="2142"/>
                  <a:pt x="790" y="2158"/>
                  <a:pt x="806" y="2166"/>
                </a:cubicBezTo>
                <a:cubicBezTo>
                  <a:pt x="822" y="2174"/>
                  <a:pt x="830" y="2189"/>
                  <a:pt x="838" y="2205"/>
                </a:cubicBezTo>
                <a:cubicBezTo>
                  <a:pt x="846" y="2237"/>
                  <a:pt x="885" y="2292"/>
                  <a:pt x="901" y="2316"/>
                </a:cubicBezTo>
                <a:cubicBezTo>
                  <a:pt x="909" y="2324"/>
                  <a:pt x="909" y="2332"/>
                  <a:pt x="917" y="2332"/>
                </a:cubicBezTo>
                <a:cubicBezTo>
                  <a:pt x="917" y="2332"/>
                  <a:pt x="925" y="2332"/>
                  <a:pt x="933" y="2324"/>
                </a:cubicBezTo>
                <a:cubicBezTo>
                  <a:pt x="940" y="2308"/>
                  <a:pt x="948" y="2300"/>
                  <a:pt x="956" y="2292"/>
                </a:cubicBezTo>
                <a:cubicBezTo>
                  <a:pt x="964" y="2276"/>
                  <a:pt x="972" y="2269"/>
                  <a:pt x="988" y="2261"/>
                </a:cubicBezTo>
                <a:cubicBezTo>
                  <a:pt x="996" y="2245"/>
                  <a:pt x="1012" y="2245"/>
                  <a:pt x="1020" y="2245"/>
                </a:cubicBezTo>
                <a:lnTo>
                  <a:pt x="1027" y="2245"/>
                </a:lnTo>
                <a:lnTo>
                  <a:pt x="1035" y="2245"/>
                </a:lnTo>
                <a:cubicBezTo>
                  <a:pt x="1043" y="2245"/>
                  <a:pt x="1051" y="2245"/>
                  <a:pt x="1059" y="2245"/>
                </a:cubicBezTo>
                <a:cubicBezTo>
                  <a:pt x="1067" y="2237"/>
                  <a:pt x="1075" y="2229"/>
                  <a:pt x="1083" y="2229"/>
                </a:cubicBezTo>
                <a:cubicBezTo>
                  <a:pt x="1098" y="2213"/>
                  <a:pt x="1122" y="2197"/>
                  <a:pt x="1146" y="2197"/>
                </a:cubicBezTo>
                <a:cubicBezTo>
                  <a:pt x="1146" y="2197"/>
                  <a:pt x="1154" y="2197"/>
                  <a:pt x="1162" y="2197"/>
                </a:cubicBezTo>
                <a:cubicBezTo>
                  <a:pt x="1186" y="2205"/>
                  <a:pt x="1209" y="2221"/>
                  <a:pt x="1233" y="2221"/>
                </a:cubicBezTo>
                <a:cubicBezTo>
                  <a:pt x="1249" y="2221"/>
                  <a:pt x="1257" y="2213"/>
                  <a:pt x="1265" y="2213"/>
                </a:cubicBezTo>
                <a:cubicBezTo>
                  <a:pt x="1273" y="2205"/>
                  <a:pt x="1273" y="2205"/>
                  <a:pt x="1280" y="2205"/>
                </a:cubicBezTo>
                <a:cubicBezTo>
                  <a:pt x="1288" y="2205"/>
                  <a:pt x="1296" y="2213"/>
                  <a:pt x="1296" y="2213"/>
                </a:cubicBezTo>
                <a:cubicBezTo>
                  <a:pt x="1304" y="2213"/>
                  <a:pt x="1312" y="2221"/>
                  <a:pt x="1312" y="2221"/>
                </a:cubicBezTo>
                <a:cubicBezTo>
                  <a:pt x="1320" y="2221"/>
                  <a:pt x="1320" y="2221"/>
                  <a:pt x="1328" y="2213"/>
                </a:cubicBezTo>
                <a:lnTo>
                  <a:pt x="1336" y="2205"/>
                </a:lnTo>
                <a:cubicBezTo>
                  <a:pt x="1257" y="1541"/>
                  <a:pt x="1257" y="1541"/>
                  <a:pt x="1257" y="1541"/>
                </a:cubicBezTo>
                <a:cubicBezTo>
                  <a:pt x="1257" y="1525"/>
                  <a:pt x="1273" y="102"/>
                  <a:pt x="1273" y="87"/>
                </a:cubicBezTo>
                <a:lnTo>
                  <a:pt x="1273" y="79"/>
                </a:lnTo>
                <a:cubicBezTo>
                  <a:pt x="1273" y="63"/>
                  <a:pt x="1280" y="55"/>
                  <a:pt x="1257" y="39"/>
                </a:cubicBezTo>
                <a:cubicBezTo>
                  <a:pt x="1249" y="31"/>
                  <a:pt x="1241" y="24"/>
                  <a:pt x="1233" y="8"/>
                </a:cubicBezTo>
                <a:cubicBezTo>
                  <a:pt x="909" y="39"/>
                  <a:pt x="648" y="55"/>
                  <a:pt x="450" y="63"/>
                </a:cubicBezTo>
                <a:cubicBezTo>
                  <a:pt x="450" y="71"/>
                  <a:pt x="434" y="79"/>
                  <a:pt x="434" y="110"/>
                </a:cubicBezTo>
                <a:cubicBezTo>
                  <a:pt x="434" y="134"/>
                  <a:pt x="434" y="142"/>
                  <a:pt x="419" y="142"/>
                </a:cubicBezTo>
                <a:cubicBezTo>
                  <a:pt x="411" y="142"/>
                  <a:pt x="411" y="142"/>
                  <a:pt x="411" y="142"/>
                </a:cubicBezTo>
                <a:lnTo>
                  <a:pt x="403" y="142"/>
                </a:lnTo>
                <a:cubicBezTo>
                  <a:pt x="387" y="142"/>
                  <a:pt x="371" y="142"/>
                  <a:pt x="371" y="174"/>
                </a:cubicBezTo>
                <a:cubicBezTo>
                  <a:pt x="371" y="174"/>
                  <a:pt x="371" y="182"/>
                  <a:pt x="371" y="189"/>
                </a:cubicBezTo>
                <a:cubicBezTo>
                  <a:pt x="363" y="221"/>
                  <a:pt x="355" y="268"/>
                  <a:pt x="340" y="276"/>
                </a:cubicBezTo>
                <a:cubicBezTo>
                  <a:pt x="324" y="292"/>
                  <a:pt x="324" y="316"/>
                  <a:pt x="324" y="348"/>
                </a:cubicBezTo>
                <a:cubicBezTo>
                  <a:pt x="324" y="371"/>
                  <a:pt x="316" y="395"/>
                  <a:pt x="284" y="403"/>
                </a:cubicBezTo>
                <a:cubicBezTo>
                  <a:pt x="261" y="411"/>
                  <a:pt x="213" y="426"/>
                  <a:pt x="221" y="450"/>
                </a:cubicBezTo>
                <a:cubicBezTo>
                  <a:pt x="221" y="458"/>
                  <a:pt x="221" y="466"/>
                  <a:pt x="221" y="474"/>
                </a:cubicBezTo>
                <a:cubicBezTo>
                  <a:pt x="229" y="482"/>
                  <a:pt x="229" y="490"/>
                  <a:pt x="221" y="506"/>
                </a:cubicBezTo>
                <a:cubicBezTo>
                  <a:pt x="213" y="506"/>
                  <a:pt x="213" y="514"/>
                  <a:pt x="213" y="521"/>
                </a:cubicBezTo>
                <a:lnTo>
                  <a:pt x="213" y="529"/>
                </a:lnTo>
                <a:cubicBezTo>
                  <a:pt x="221" y="537"/>
                  <a:pt x="221" y="545"/>
                  <a:pt x="221" y="553"/>
                </a:cubicBezTo>
                <a:cubicBezTo>
                  <a:pt x="213" y="561"/>
                  <a:pt x="205" y="569"/>
                  <a:pt x="190" y="569"/>
                </a:cubicBezTo>
                <a:cubicBezTo>
                  <a:pt x="181" y="569"/>
                  <a:pt x="181" y="569"/>
                  <a:pt x="181" y="569"/>
                </a:cubicBezTo>
                <a:cubicBezTo>
                  <a:pt x="174" y="569"/>
                  <a:pt x="166" y="569"/>
                  <a:pt x="158" y="569"/>
                </a:cubicBezTo>
                <a:cubicBezTo>
                  <a:pt x="158" y="577"/>
                  <a:pt x="150" y="585"/>
                  <a:pt x="158" y="593"/>
                </a:cubicBezTo>
                <a:cubicBezTo>
                  <a:pt x="158" y="601"/>
                  <a:pt x="158" y="608"/>
                  <a:pt x="166" y="616"/>
                </a:cubicBezTo>
                <a:cubicBezTo>
                  <a:pt x="174" y="640"/>
                  <a:pt x="174" y="664"/>
                  <a:pt x="158" y="679"/>
                </a:cubicBezTo>
                <a:cubicBezTo>
                  <a:pt x="134" y="688"/>
                  <a:pt x="126" y="711"/>
                  <a:pt x="126" y="735"/>
                </a:cubicBezTo>
                <a:cubicBezTo>
                  <a:pt x="126" y="743"/>
                  <a:pt x="126" y="751"/>
                  <a:pt x="134" y="759"/>
                </a:cubicBezTo>
                <a:cubicBezTo>
                  <a:pt x="134" y="774"/>
                  <a:pt x="142" y="798"/>
                  <a:pt x="126" y="806"/>
                </a:cubicBezTo>
                <a:cubicBezTo>
                  <a:pt x="110" y="822"/>
                  <a:pt x="126" y="853"/>
                  <a:pt x="142" y="869"/>
                </a:cubicBezTo>
                <a:cubicBezTo>
                  <a:pt x="150" y="877"/>
                  <a:pt x="150" y="885"/>
                  <a:pt x="158" y="885"/>
                </a:cubicBezTo>
                <a:cubicBezTo>
                  <a:pt x="174" y="901"/>
                  <a:pt x="181" y="917"/>
                  <a:pt x="174" y="932"/>
                </a:cubicBezTo>
                <a:cubicBezTo>
                  <a:pt x="174" y="941"/>
                  <a:pt x="166" y="948"/>
                  <a:pt x="166" y="948"/>
                </a:cubicBezTo>
                <a:cubicBezTo>
                  <a:pt x="158" y="964"/>
                  <a:pt x="158" y="972"/>
                  <a:pt x="166" y="988"/>
                </a:cubicBezTo>
                <a:cubicBezTo>
                  <a:pt x="166" y="996"/>
                  <a:pt x="166" y="1004"/>
                  <a:pt x="166" y="1012"/>
                </a:cubicBezTo>
                <a:cubicBezTo>
                  <a:pt x="158" y="1012"/>
                  <a:pt x="150" y="1019"/>
                  <a:pt x="158" y="1043"/>
                </a:cubicBezTo>
                <a:cubicBezTo>
                  <a:pt x="166" y="1075"/>
                  <a:pt x="174" y="1083"/>
                  <a:pt x="181" y="1091"/>
                </a:cubicBezTo>
                <a:cubicBezTo>
                  <a:pt x="181" y="1099"/>
                  <a:pt x="190" y="1099"/>
                  <a:pt x="190" y="1106"/>
                </a:cubicBezTo>
                <a:cubicBezTo>
                  <a:pt x="190" y="1114"/>
                  <a:pt x="181" y="1130"/>
                  <a:pt x="174" y="1146"/>
                </a:cubicBezTo>
                <a:cubicBezTo>
                  <a:pt x="166" y="1154"/>
                  <a:pt x="166" y="1170"/>
                  <a:pt x="166" y="1178"/>
                </a:cubicBezTo>
                <a:cubicBezTo>
                  <a:pt x="174" y="1185"/>
                  <a:pt x="174" y="1193"/>
                  <a:pt x="174" y="1209"/>
                </a:cubicBezTo>
                <a:cubicBezTo>
                  <a:pt x="174" y="1241"/>
                  <a:pt x="181" y="1257"/>
                  <a:pt x="205" y="1257"/>
                </a:cubicBezTo>
                <a:lnTo>
                  <a:pt x="205" y="1257"/>
                </a:lnTo>
                <a:lnTo>
                  <a:pt x="205" y="1257"/>
                </a:lnTo>
                <a:cubicBezTo>
                  <a:pt x="205" y="1257"/>
                  <a:pt x="221" y="1272"/>
                  <a:pt x="213" y="1296"/>
                </a:cubicBezTo>
                <a:cubicBezTo>
                  <a:pt x="213" y="1304"/>
                  <a:pt x="213" y="1312"/>
                  <a:pt x="213" y="1312"/>
                </a:cubicBezTo>
                <a:cubicBezTo>
                  <a:pt x="205" y="1320"/>
                  <a:pt x="205" y="1320"/>
                  <a:pt x="205" y="1320"/>
                </a:cubicBezTo>
                <a:cubicBezTo>
                  <a:pt x="205" y="1328"/>
                  <a:pt x="221" y="1336"/>
                  <a:pt x="229" y="1336"/>
                </a:cubicBezTo>
                <a:cubicBezTo>
                  <a:pt x="237" y="1343"/>
                  <a:pt x="268" y="1359"/>
                  <a:pt x="268" y="1375"/>
                </a:cubicBezTo>
                <a:cubicBezTo>
                  <a:pt x="268" y="1375"/>
                  <a:pt x="268" y="1383"/>
                  <a:pt x="261" y="1383"/>
                </a:cubicBezTo>
                <a:cubicBezTo>
                  <a:pt x="253" y="1383"/>
                  <a:pt x="245" y="1383"/>
                  <a:pt x="237" y="1391"/>
                </a:cubicBezTo>
                <a:cubicBezTo>
                  <a:pt x="213" y="1391"/>
                  <a:pt x="166" y="1407"/>
                  <a:pt x="158" y="1415"/>
                </a:cubicBezTo>
                <a:cubicBezTo>
                  <a:pt x="158" y="1415"/>
                  <a:pt x="166" y="1423"/>
                  <a:pt x="174" y="1423"/>
                </a:cubicBezTo>
                <a:cubicBezTo>
                  <a:pt x="181" y="1431"/>
                  <a:pt x="197" y="1438"/>
                  <a:pt x="205" y="1438"/>
                </a:cubicBezTo>
                <a:cubicBezTo>
                  <a:pt x="221" y="1446"/>
                  <a:pt x="229" y="1446"/>
                  <a:pt x="229" y="1470"/>
                </a:cubicBezTo>
                <a:cubicBezTo>
                  <a:pt x="221" y="1494"/>
                  <a:pt x="190" y="1557"/>
                  <a:pt x="174" y="1565"/>
                </a:cubicBezTo>
                <a:cubicBezTo>
                  <a:pt x="166" y="1573"/>
                  <a:pt x="166" y="1573"/>
                  <a:pt x="158" y="1573"/>
                </a:cubicBezTo>
                <a:cubicBezTo>
                  <a:pt x="150" y="1573"/>
                  <a:pt x="142" y="1581"/>
                  <a:pt x="142" y="1596"/>
                </a:cubicBezTo>
                <a:cubicBezTo>
                  <a:pt x="150" y="1636"/>
                  <a:pt x="142" y="1644"/>
                  <a:pt x="134" y="1644"/>
                </a:cubicBezTo>
                <a:lnTo>
                  <a:pt x="126" y="1644"/>
                </a:lnTo>
                <a:cubicBezTo>
                  <a:pt x="118" y="1644"/>
                  <a:pt x="110" y="1644"/>
                  <a:pt x="103" y="1652"/>
                </a:cubicBezTo>
                <a:cubicBezTo>
                  <a:pt x="103" y="1652"/>
                  <a:pt x="103" y="1652"/>
                  <a:pt x="103" y="1660"/>
                </a:cubicBezTo>
                <a:cubicBezTo>
                  <a:pt x="103" y="1668"/>
                  <a:pt x="110" y="1676"/>
                  <a:pt x="110" y="1676"/>
                </a:cubicBezTo>
                <a:cubicBezTo>
                  <a:pt x="110" y="1691"/>
                  <a:pt x="118" y="1699"/>
                  <a:pt x="103" y="1707"/>
                </a:cubicBezTo>
                <a:lnTo>
                  <a:pt x="95" y="1707"/>
                </a:lnTo>
                <a:cubicBezTo>
                  <a:pt x="79" y="1707"/>
                  <a:pt x="63" y="1715"/>
                  <a:pt x="63" y="1723"/>
                </a:cubicBezTo>
                <a:cubicBezTo>
                  <a:pt x="63" y="1731"/>
                  <a:pt x="63" y="1739"/>
                  <a:pt x="63" y="1747"/>
                </a:cubicBezTo>
                <a:cubicBezTo>
                  <a:pt x="63" y="1771"/>
                  <a:pt x="71" y="1786"/>
                  <a:pt x="55" y="1794"/>
                </a:cubicBezTo>
                <a:cubicBezTo>
                  <a:pt x="55" y="1794"/>
                  <a:pt x="47" y="1794"/>
                  <a:pt x="47" y="1802"/>
                </a:cubicBezTo>
                <a:cubicBezTo>
                  <a:pt x="39" y="1802"/>
                  <a:pt x="39" y="1810"/>
                  <a:pt x="47" y="1818"/>
                </a:cubicBezTo>
                <a:cubicBezTo>
                  <a:pt x="55" y="1834"/>
                  <a:pt x="55" y="1865"/>
                  <a:pt x="47" y="1881"/>
                </a:cubicBezTo>
                <a:cubicBezTo>
                  <a:pt x="47" y="1889"/>
                  <a:pt x="39" y="1889"/>
                  <a:pt x="39" y="1897"/>
                </a:cubicBezTo>
                <a:cubicBezTo>
                  <a:pt x="31" y="1897"/>
                  <a:pt x="15" y="1905"/>
                  <a:pt x="15" y="1913"/>
                </a:cubicBezTo>
                <a:cubicBezTo>
                  <a:pt x="8" y="1921"/>
                  <a:pt x="15" y="1921"/>
                  <a:pt x="15" y="1929"/>
                </a:cubicBezTo>
                <a:cubicBezTo>
                  <a:pt x="31" y="1952"/>
                  <a:pt x="47" y="1976"/>
                  <a:pt x="31" y="1984"/>
                </a:cubicBezTo>
                <a:lnTo>
                  <a:pt x="31" y="1984"/>
                </a:lnTo>
                <a:cubicBezTo>
                  <a:pt x="31" y="1992"/>
                  <a:pt x="23" y="1992"/>
                  <a:pt x="23" y="2000"/>
                </a:cubicBezTo>
                <a:cubicBezTo>
                  <a:pt x="23" y="2000"/>
                  <a:pt x="31" y="2000"/>
                  <a:pt x="39" y="2000"/>
                </a:cubicBezTo>
                <a:cubicBezTo>
                  <a:pt x="39" y="2000"/>
                  <a:pt x="39" y="2000"/>
                  <a:pt x="47" y="2000"/>
                </a:cubicBezTo>
                <a:cubicBezTo>
                  <a:pt x="118" y="2000"/>
                  <a:pt x="767" y="1960"/>
                  <a:pt x="767" y="1960"/>
                </a:cubicBezTo>
                <a:lnTo>
                  <a:pt x="774" y="196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4" name="Freeform 407"/>
          <p:cNvSpPr>
            <a:spLocks noChangeArrowheads="1"/>
          </p:cNvSpPr>
          <p:nvPr/>
        </p:nvSpPr>
        <p:spPr bwMode="auto">
          <a:xfrm>
            <a:off x="3846923" y="2638092"/>
            <a:ext cx="374085" cy="288754"/>
          </a:xfrm>
          <a:custGeom>
            <a:avLst/>
            <a:gdLst>
              <a:gd name="T0" fmla="*/ 1407 w 1898"/>
              <a:gd name="T1" fmla="*/ 79 h 1463"/>
              <a:gd name="T2" fmla="*/ 1407 w 1898"/>
              <a:gd name="T3" fmla="*/ 79 h 1463"/>
              <a:gd name="T4" fmla="*/ 964 w 1898"/>
              <a:gd name="T5" fmla="*/ 158 h 1463"/>
              <a:gd name="T6" fmla="*/ 925 w 1898"/>
              <a:gd name="T7" fmla="*/ 63 h 1463"/>
              <a:gd name="T8" fmla="*/ 854 w 1898"/>
              <a:gd name="T9" fmla="*/ 47 h 1463"/>
              <a:gd name="T10" fmla="*/ 830 w 1898"/>
              <a:gd name="T11" fmla="*/ 16 h 1463"/>
              <a:gd name="T12" fmla="*/ 411 w 1898"/>
              <a:gd name="T13" fmla="*/ 55 h 1463"/>
              <a:gd name="T14" fmla="*/ 181 w 1898"/>
              <a:gd name="T15" fmla="*/ 166 h 1463"/>
              <a:gd name="T16" fmla="*/ 79 w 1898"/>
              <a:gd name="T17" fmla="*/ 221 h 1463"/>
              <a:gd name="T18" fmla="*/ 79 w 1898"/>
              <a:gd name="T19" fmla="*/ 237 h 1463"/>
              <a:gd name="T20" fmla="*/ 15 w 1898"/>
              <a:gd name="T21" fmla="*/ 308 h 1463"/>
              <a:gd name="T22" fmla="*/ 23 w 1898"/>
              <a:gd name="T23" fmla="*/ 387 h 1463"/>
              <a:gd name="T24" fmla="*/ 110 w 1898"/>
              <a:gd name="T25" fmla="*/ 458 h 1463"/>
              <a:gd name="T26" fmla="*/ 174 w 1898"/>
              <a:gd name="T27" fmla="*/ 458 h 1463"/>
              <a:gd name="T28" fmla="*/ 237 w 1898"/>
              <a:gd name="T29" fmla="*/ 537 h 1463"/>
              <a:gd name="T30" fmla="*/ 371 w 1898"/>
              <a:gd name="T31" fmla="*/ 688 h 1463"/>
              <a:gd name="T32" fmla="*/ 466 w 1898"/>
              <a:gd name="T33" fmla="*/ 759 h 1463"/>
              <a:gd name="T34" fmla="*/ 553 w 1898"/>
              <a:gd name="T35" fmla="*/ 822 h 1463"/>
              <a:gd name="T36" fmla="*/ 632 w 1898"/>
              <a:gd name="T37" fmla="*/ 869 h 1463"/>
              <a:gd name="T38" fmla="*/ 703 w 1898"/>
              <a:gd name="T39" fmla="*/ 964 h 1463"/>
              <a:gd name="T40" fmla="*/ 806 w 1898"/>
              <a:gd name="T41" fmla="*/ 1043 h 1463"/>
              <a:gd name="T42" fmla="*/ 885 w 1898"/>
              <a:gd name="T43" fmla="*/ 1146 h 1463"/>
              <a:gd name="T44" fmla="*/ 901 w 1898"/>
              <a:gd name="T45" fmla="*/ 1225 h 1463"/>
              <a:gd name="T46" fmla="*/ 964 w 1898"/>
              <a:gd name="T47" fmla="*/ 1273 h 1463"/>
              <a:gd name="T48" fmla="*/ 1027 w 1898"/>
              <a:gd name="T49" fmla="*/ 1352 h 1463"/>
              <a:gd name="T50" fmla="*/ 1035 w 1898"/>
              <a:gd name="T51" fmla="*/ 1439 h 1463"/>
              <a:gd name="T52" fmla="*/ 1162 w 1898"/>
              <a:gd name="T53" fmla="*/ 1462 h 1463"/>
              <a:gd name="T54" fmla="*/ 1162 w 1898"/>
              <a:gd name="T55" fmla="*/ 1454 h 1463"/>
              <a:gd name="T56" fmla="*/ 1185 w 1898"/>
              <a:gd name="T57" fmla="*/ 1415 h 1463"/>
              <a:gd name="T58" fmla="*/ 1225 w 1898"/>
              <a:gd name="T59" fmla="*/ 1383 h 1463"/>
              <a:gd name="T60" fmla="*/ 1201 w 1898"/>
              <a:gd name="T61" fmla="*/ 1352 h 1463"/>
              <a:gd name="T62" fmla="*/ 1185 w 1898"/>
              <a:gd name="T63" fmla="*/ 1312 h 1463"/>
              <a:gd name="T64" fmla="*/ 1233 w 1898"/>
              <a:gd name="T65" fmla="*/ 1320 h 1463"/>
              <a:gd name="T66" fmla="*/ 1265 w 1898"/>
              <a:gd name="T67" fmla="*/ 1336 h 1463"/>
              <a:gd name="T68" fmla="*/ 1304 w 1898"/>
              <a:gd name="T69" fmla="*/ 1280 h 1463"/>
              <a:gd name="T70" fmla="*/ 1280 w 1898"/>
              <a:gd name="T71" fmla="*/ 1249 h 1463"/>
              <a:gd name="T72" fmla="*/ 1241 w 1898"/>
              <a:gd name="T73" fmla="*/ 1233 h 1463"/>
              <a:gd name="T74" fmla="*/ 1288 w 1898"/>
              <a:gd name="T75" fmla="*/ 1209 h 1463"/>
              <a:gd name="T76" fmla="*/ 1328 w 1898"/>
              <a:gd name="T77" fmla="*/ 1209 h 1463"/>
              <a:gd name="T78" fmla="*/ 1423 w 1898"/>
              <a:gd name="T79" fmla="*/ 1154 h 1463"/>
              <a:gd name="T80" fmla="*/ 1486 w 1898"/>
              <a:gd name="T81" fmla="*/ 1122 h 1463"/>
              <a:gd name="T82" fmla="*/ 1494 w 1898"/>
              <a:gd name="T83" fmla="*/ 1067 h 1463"/>
              <a:gd name="T84" fmla="*/ 1518 w 1898"/>
              <a:gd name="T85" fmla="*/ 1051 h 1463"/>
              <a:gd name="T86" fmla="*/ 1549 w 1898"/>
              <a:gd name="T87" fmla="*/ 1035 h 1463"/>
              <a:gd name="T88" fmla="*/ 1597 w 1898"/>
              <a:gd name="T89" fmla="*/ 972 h 1463"/>
              <a:gd name="T90" fmla="*/ 1604 w 1898"/>
              <a:gd name="T91" fmla="*/ 917 h 1463"/>
              <a:gd name="T92" fmla="*/ 1660 w 1898"/>
              <a:gd name="T93" fmla="*/ 909 h 1463"/>
              <a:gd name="T94" fmla="*/ 1691 w 1898"/>
              <a:gd name="T95" fmla="*/ 853 h 1463"/>
              <a:gd name="T96" fmla="*/ 1699 w 1898"/>
              <a:gd name="T97" fmla="*/ 790 h 1463"/>
              <a:gd name="T98" fmla="*/ 1691 w 1898"/>
              <a:gd name="T99" fmla="*/ 767 h 1463"/>
              <a:gd name="T100" fmla="*/ 1715 w 1898"/>
              <a:gd name="T101" fmla="*/ 751 h 1463"/>
              <a:gd name="T102" fmla="*/ 1850 w 1898"/>
              <a:gd name="T103" fmla="*/ 490 h 1463"/>
              <a:gd name="T104" fmla="*/ 1897 w 1898"/>
              <a:gd name="T105" fmla="*/ 451 h 1463"/>
              <a:gd name="T106" fmla="*/ 1407 w 1898"/>
              <a:gd name="T107" fmla="*/ 79 h 1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898" h="1463">
                <a:moveTo>
                  <a:pt x="1407" y="79"/>
                </a:moveTo>
                <a:lnTo>
                  <a:pt x="1407" y="79"/>
                </a:lnTo>
                <a:cubicBezTo>
                  <a:pt x="964" y="158"/>
                  <a:pt x="964" y="158"/>
                  <a:pt x="964" y="158"/>
                </a:cubicBezTo>
                <a:cubicBezTo>
                  <a:pt x="964" y="158"/>
                  <a:pt x="940" y="79"/>
                  <a:pt x="925" y="63"/>
                </a:cubicBezTo>
                <a:cubicBezTo>
                  <a:pt x="909" y="39"/>
                  <a:pt x="901" y="55"/>
                  <a:pt x="854" y="47"/>
                </a:cubicBezTo>
                <a:cubicBezTo>
                  <a:pt x="806" y="39"/>
                  <a:pt x="830" y="31"/>
                  <a:pt x="830" y="16"/>
                </a:cubicBezTo>
                <a:cubicBezTo>
                  <a:pt x="830" y="0"/>
                  <a:pt x="442" y="55"/>
                  <a:pt x="411" y="55"/>
                </a:cubicBezTo>
                <a:cubicBezTo>
                  <a:pt x="371" y="63"/>
                  <a:pt x="229" y="134"/>
                  <a:pt x="181" y="166"/>
                </a:cubicBezTo>
                <a:cubicBezTo>
                  <a:pt x="142" y="182"/>
                  <a:pt x="126" y="213"/>
                  <a:pt x="79" y="221"/>
                </a:cubicBezTo>
                <a:cubicBezTo>
                  <a:pt x="79" y="229"/>
                  <a:pt x="79" y="237"/>
                  <a:pt x="79" y="237"/>
                </a:cubicBezTo>
                <a:cubicBezTo>
                  <a:pt x="71" y="245"/>
                  <a:pt x="15" y="276"/>
                  <a:pt x="15" y="308"/>
                </a:cubicBezTo>
                <a:cubicBezTo>
                  <a:pt x="8" y="340"/>
                  <a:pt x="0" y="379"/>
                  <a:pt x="23" y="387"/>
                </a:cubicBezTo>
                <a:cubicBezTo>
                  <a:pt x="39" y="403"/>
                  <a:pt x="95" y="435"/>
                  <a:pt x="110" y="458"/>
                </a:cubicBezTo>
                <a:cubicBezTo>
                  <a:pt x="126" y="482"/>
                  <a:pt x="150" y="458"/>
                  <a:pt x="174" y="458"/>
                </a:cubicBezTo>
                <a:cubicBezTo>
                  <a:pt x="190" y="458"/>
                  <a:pt x="205" y="490"/>
                  <a:pt x="237" y="537"/>
                </a:cubicBezTo>
                <a:cubicBezTo>
                  <a:pt x="261" y="585"/>
                  <a:pt x="316" y="672"/>
                  <a:pt x="371" y="688"/>
                </a:cubicBezTo>
                <a:cubicBezTo>
                  <a:pt x="419" y="711"/>
                  <a:pt x="434" y="719"/>
                  <a:pt x="466" y="759"/>
                </a:cubicBezTo>
                <a:cubicBezTo>
                  <a:pt x="498" y="798"/>
                  <a:pt x="521" y="814"/>
                  <a:pt x="553" y="822"/>
                </a:cubicBezTo>
                <a:cubicBezTo>
                  <a:pt x="585" y="838"/>
                  <a:pt x="616" y="846"/>
                  <a:pt x="632" y="869"/>
                </a:cubicBezTo>
                <a:cubicBezTo>
                  <a:pt x="656" y="901"/>
                  <a:pt x="656" y="925"/>
                  <a:pt x="703" y="964"/>
                </a:cubicBezTo>
                <a:cubicBezTo>
                  <a:pt x="759" y="1012"/>
                  <a:pt x="774" y="1020"/>
                  <a:pt x="806" y="1043"/>
                </a:cubicBezTo>
                <a:cubicBezTo>
                  <a:pt x="838" y="1059"/>
                  <a:pt x="885" y="1122"/>
                  <a:pt x="885" y="1146"/>
                </a:cubicBezTo>
                <a:cubicBezTo>
                  <a:pt x="885" y="1170"/>
                  <a:pt x="877" y="1209"/>
                  <a:pt x="901" y="1225"/>
                </a:cubicBezTo>
                <a:cubicBezTo>
                  <a:pt x="925" y="1241"/>
                  <a:pt x="948" y="1241"/>
                  <a:pt x="964" y="1273"/>
                </a:cubicBezTo>
                <a:cubicBezTo>
                  <a:pt x="988" y="1296"/>
                  <a:pt x="1004" y="1344"/>
                  <a:pt x="1027" y="1352"/>
                </a:cubicBezTo>
                <a:cubicBezTo>
                  <a:pt x="1043" y="1359"/>
                  <a:pt x="996" y="1423"/>
                  <a:pt x="1035" y="1439"/>
                </a:cubicBezTo>
                <a:cubicBezTo>
                  <a:pt x="1059" y="1454"/>
                  <a:pt x="1138" y="1462"/>
                  <a:pt x="1162" y="1462"/>
                </a:cubicBezTo>
                <a:cubicBezTo>
                  <a:pt x="1162" y="1454"/>
                  <a:pt x="1162" y="1454"/>
                  <a:pt x="1162" y="1454"/>
                </a:cubicBezTo>
                <a:cubicBezTo>
                  <a:pt x="1162" y="1446"/>
                  <a:pt x="1162" y="1415"/>
                  <a:pt x="1185" y="1415"/>
                </a:cubicBezTo>
                <a:cubicBezTo>
                  <a:pt x="1201" y="1407"/>
                  <a:pt x="1233" y="1407"/>
                  <a:pt x="1225" y="1383"/>
                </a:cubicBezTo>
                <a:cubicBezTo>
                  <a:pt x="1217" y="1359"/>
                  <a:pt x="1217" y="1368"/>
                  <a:pt x="1201" y="1352"/>
                </a:cubicBezTo>
                <a:cubicBezTo>
                  <a:pt x="1185" y="1328"/>
                  <a:pt x="1154" y="1320"/>
                  <a:pt x="1185" y="1312"/>
                </a:cubicBezTo>
                <a:cubicBezTo>
                  <a:pt x="1217" y="1304"/>
                  <a:pt x="1217" y="1304"/>
                  <a:pt x="1233" y="1320"/>
                </a:cubicBezTo>
                <a:cubicBezTo>
                  <a:pt x="1249" y="1336"/>
                  <a:pt x="1233" y="1344"/>
                  <a:pt x="1265" y="1336"/>
                </a:cubicBezTo>
                <a:cubicBezTo>
                  <a:pt x="1288" y="1320"/>
                  <a:pt x="1304" y="1304"/>
                  <a:pt x="1304" y="1280"/>
                </a:cubicBezTo>
                <a:cubicBezTo>
                  <a:pt x="1304" y="1257"/>
                  <a:pt x="1312" y="1257"/>
                  <a:pt x="1280" y="1249"/>
                </a:cubicBezTo>
                <a:cubicBezTo>
                  <a:pt x="1257" y="1249"/>
                  <a:pt x="1241" y="1249"/>
                  <a:pt x="1241" y="1233"/>
                </a:cubicBezTo>
                <a:cubicBezTo>
                  <a:pt x="1241" y="1225"/>
                  <a:pt x="1265" y="1201"/>
                  <a:pt x="1288" y="1209"/>
                </a:cubicBezTo>
                <a:cubicBezTo>
                  <a:pt x="1312" y="1217"/>
                  <a:pt x="1312" y="1217"/>
                  <a:pt x="1328" y="1209"/>
                </a:cubicBezTo>
                <a:cubicBezTo>
                  <a:pt x="1351" y="1201"/>
                  <a:pt x="1391" y="1170"/>
                  <a:pt x="1423" y="1154"/>
                </a:cubicBezTo>
                <a:cubicBezTo>
                  <a:pt x="1454" y="1138"/>
                  <a:pt x="1478" y="1146"/>
                  <a:pt x="1486" y="1122"/>
                </a:cubicBezTo>
                <a:cubicBezTo>
                  <a:pt x="1494" y="1099"/>
                  <a:pt x="1478" y="1083"/>
                  <a:pt x="1494" y="1067"/>
                </a:cubicBezTo>
                <a:cubicBezTo>
                  <a:pt x="1502" y="1051"/>
                  <a:pt x="1494" y="1051"/>
                  <a:pt x="1518" y="1051"/>
                </a:cubicBezTo>
                <a:cubicBezTo>
                  <a:pt x="1541" y="1051"/>
                  <a:pt x="1541" y="1059"/>
                  <a:pt x="1549" y="1035"/>
                </a:cubicBezTo>
                <a:cubicBezTo>
                  <a:pt x="1549" y="1012"/>
                  <a:pt x="1597" y="996"/>
                  <a:pt x="1597" y="972"/>
                </a:cubicBezTo>
                <a:cubicBezTo>
                  <a:pt x="1597" y="948"/>
                  <a:pt x="1573" y="917"/>
                  <a:pt x="1604" y="917"/>
                </a:cubicBezTo>
                <a:cubicBezTo>
                  <a:pt x="1628" y="917"/>
                  <a:pt x="1644" y="941"/>
                  <a:pt x="1660" y="909"/>
                </a:cubicBezTo>
                <a:cubicBezTo>
                  <a:pt x="1676" y="877"/>
                  <a:pt x="1668" y="869"/>
                  <a:pt x="1691" y="853"/>
                </a:cubicBezTo>
                <a:cubicBezTo>
                  <a:pt x="1707" y="838"/>
                  <a:pt x="1715" y="806"/>
                  <a:pt x="1699" y="790"/>
                </a:cubicBezTo>
                <a:cubicBezTo>
                  <a:pt x="1691" y="775"/>
                  <a:pt x="1676" y="767"/>
                  <a:pt x="1691" y="767"/>
                </a:cubicBezTo>
                <a:cubicBezTo>
                  <a:pt x="1707" y="767"/>
                  <a:pt x="1723" y="782"/>
                  <a:pt x="1715" y="751"/>
                </a:cubicBezTo>
                <a:cubicBezTo>
                  <a:pt x="1715" y="719"/>
                  <a:pt x="1826" y="490"/>
                  <a:pt x="1850" y="490"/>
                </a:cubicBezTo>
                <a:cubicBezTo>
                  <a:pt x="1873" y="482"/>
                  <a:pt x="1873" y="466"/>
                  <a:pt x="1897" y="451"/>
                </a:cubicBezTo>
                <a:lnTo>
                  <a:pt x="1407" y="79"/>
                </a:lnTo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" name="Freeform 408"/>
          <p:cNvSpPr>
            <a:spLocks noChangeArrowheads="1"/>
          </p:cNvSpPr>
          <p:nvPr/>
        </p:nvSpPr>
        <p:spPr bwMode="auto">
          <a:xfrm>
            <a:off x="3846923" y="2639832"/>
            <a:ext cx="375825" cy="287014"/>
          </a:xfrm>
          <a:custGeom>
            <a:avLst/>
            <a:gdLst>
              <a:gd name="T0" fmla="*/ 1020 w 1906"/>
              <a:gd name="T1" fmla="*/ 1375 h 1455"/>
              <a:gd name="T2" fmla="*/ 925 w 1906"/>
              <a:gd name="T3" fmla="*/ 1233 h 1455"/>
              <a:gd name="T4" fmla="*/ 806 w 1906"/>
              <a:gd name="T5" fmla="*/ 1035 h 1455"/>
              <a:gd name="T6" fmla="*/ 632 w 1906"/>
              <a:gd name="T7" fmla="*/ 861 h 1455"/>
              <a:gd name="T8" fmla="*/ 229 w 1906"/>
              <a:gd name="T9" fmla="*/ 529 h 1455"/>
              <a:gd name="T10" fmla="*/ 126 w 1906"/>
              <a:gd name="T11" fmla="*/ 458 h 1455"/>
              <a:gd name="T12" fmla="*/ 8 w 1906"/>
              <a:gd name="T13" fmla="*/ 308 h 1455"/>
              <a:gd name="T14" fmla="*/ 79 w 1906"/>
              <a:gd name="T15" fmla="*/ 213 h 1455"/>
              <a:gd name="T16" fmla="*/ 181 w 1906"/>
              <a:gd name="T17" fmla="*/ 150 h 1455"/>
              <a:gd name="T18" fmla="*/ 830 w 1906"/>
              <a:gd name="T19" fmla="*/ 23 h 1455"/>
              <a:gd name="T20" fmla="*/ 893 w 1906"/>
              <a:gd name="T21" fmla="*/ 39 h 1455"/>
              <a:gd name="T22" fmla="*/ 1407 w 1906"/>
              <a:gd name="T23" fmla="*/ 71 h 1455"/>
              <a:gd name="T24" fmla="*/ 1850 w 1906"/>
              <a:gd name="T25" fmla="*/ 482 h 1455"/>
              <a:gd name="T26" fmla="*/ 1699 w 1906"/>
              <a:gd name="T27" fmla="*/ 767 h 1455"/>
              <a:gd name="T28" fmla="*/ 1707 w 1906"/>
              <a:gd name="T29" fmla="*/ 782 h 1455"/>
              <a:gd name="T30" fmla="*/ 1660 w 1906"/>
              <a:gd name="T31" fmla="*/ 909 h 1455"/>
              <a:gd name="T32" fmla="*/ 1597 w 1906"/>
              <a:gd name="T33" fmla="*/ 917 h 1455"/>
              <a:gd name="T34" fmla="*/ 1549 w 1906"/>
              <a:gd name="T35" fmla="*/ 1027 h 1455"/>
              <a:gd name="T36" fmla="*/ 1510 w 1906"/>
              <a:gd name="T37" fmla="*/ 1051 h 1455"/>
              <a:gd name="T38" fmla="*/ 1486 w 1906"/>
              <a:gd name="T39" fmla="*/ 1114 h 1455"/>
              <a:gd name="T40" fmla="*/ 1336 w 1906"/>
              <a:gd name="T41" fmla="*/ 1209 h 1455"/>
              <a:gd name="T42" fmla="*/ 1241 w 1906"/>
              <a:gd name="T43" fmla="*/ 1225 h 1455"/>
              <a:gd name="T44" fmla="*/ 1304 w 1906"/>
              <a:gd name="T45" fmla="*/ 1257 h 1455"/>
              <a:gd name="T46" fmla="*/ 1233 w 1906"/>
              <a:gd name="T47" fmla="*/ 1328 h 1455"/>
              <a:gd name="T48" fmla="*/ 1185 w 1906"/>
              <a:gd name="T49" fmla="*/ 1304 h 1455"/>
              <a:gd name="T50" fmla="*/ 1217 w 1906"/>
              <a:gd name="T51" fmla="*/ 1351 h 1455"/>
              <a:gd name="T52" fmla="*/ 1185 w 1906"/>
              <a:gd name="T53" fmla="*/ 1407 h 1455"/>
              <a:gd name="T54" fmla="*/ 1162 w 1906"/>
              <a:gd name="T55" fmla="*/ 1454 h 1455"/>
              <a:gd name="T56" fmla="*/ 237 w 1906"/>
              <a:gd name="T57" fmla="*/ 521 h 1455"/>
              <a:gd name="T58" fmla="*/ 640 w 1906"/>
              <a:gd name="T59" fmla="*/ 861 h 1455"/>
              <a:gd name="T60" fmla="*/ 806 w 1906"/>
              <a:gd name="T61" fmla="*/ 1035 h 1455"/>
              <a:gd name="T62" fmla="*/ 925 w 1906"/>
              <a:gd name="T63" fmla="*/ 1233 h 1455"/>
              <a:gd name="T64" fmla="*/ 1027 w 1906"/>
              <a:gd name="T65" fmla="*/ 1375 h 1455"/>
              <a:gd name="T66" fmla="*/ 1178 w 1906"/>
              <a:gd name="T67" fmla="*/ 1399 h 1455"/>
              <a:gd name="T68" fmla="*/ 1209 w 1906"/>
              <a:gd name="T69" fmla="*/ 1351 h 1455"/>
              <a:gd name="T70" fmla="*/ 1185 w 1906"/>
              <a:gd name="T71" fmla="*/ 1296 h 1455"/>
              <a:gd name="T72" fmla="*/ 1241 w 1906"/>
              <a:gd name="T73" fmla="*/ 1328 h 1455"/>
              <a:gd name="T74" fmla="*/ 1296 w 1906"/>
              <a:gd name="T75" fmla="*/ 1257 h 1455"/>
              <a:gd name="T76" fmla="*/ 1233 w 1906"/>
              <a:gd name="T77" fmla="*/ 1225 h 1455"/>
              <a:gd name="T78" fmla="*/ 1328 w 1906"/>
              <a:gd name="T79" fmla="*/ 1201 h 1455"/>
              <a:gd name="T80" fmla="*/ 1478 w 1906"/>
              <a:gd name="T81" fmla="*/ 1107 h 1455"/>
              <a:gd name="T82" fmla="*/ 1510 w 1906"/>
              <a:gd name="T83" fmla="*/ 1043 h 1455"/>
              <a:gd name="T84" fmla="*/ 1541 w 1906"/>
              <a:gd name="T85" fmla="*/ 1027 h 1455"/>
              <a:gd name="T86" fmla="*/ 1589 w 1906"/>
              <a:gd name="T87" fmla="*/ 909 h 1455"/>
              <a:gd name="T88" fmla="*/ 1660 w 1906"/>
              <a:gd name="T89" fmla="*/ 901 h 1455"/>
              <a:gd name="T90" fmla="*/ 1699 w 1906"/>
              <a:gd name="T91" fmla="*/ 782 h 1455"/>
              <a:gd name="T92" fmla="*/ 1707 w 1906"/>
              <a:gd name="T93" fmla="*/ 759 h 1455"/>
              <a:gd name="T94" fmla="*/ 1850 w 1906"/>
              <a:gd name="T95" fmla="*/ 474 h 1455"/>
              <a:gd name="T96" fmla="*/ 964 w 1906"/>
              <a:gd name="T97" fmla="*/ 150 h 1455"/>
              <a:gd name="T98" fmla="*/ 877 w 1906"/>
              <a:gd name="T99" fmla="*/ 47 h 1455"/>
              <a:gd name="T100" fmla="*/ 822 w 1906"/>
              <a:gd name="T101" fmla="*/ 8 h 1455"/>
              <a:gd name="T102" fmla="*/ 150 w 1906"/>
              <a:gd name="T103" fmla="*/ 181 h 1455"/>
              <a:gd name="T104" fmla="*/ 15 w 1906"/>
              <a:gd name="T105" fmla="*/ 300 h 1455"/>
              <a:gd name="T106" fmla="*/ 110 w 1906"/>
              <a:gd name="T107" fmla="*/ 443 h 14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906" h="1455">
                <a:moveTo>
                  <a:pt x="1162" y="1454"/>
                </a:moveTo>
                <a:lnTo>
                  <a:pt x="1162" y="1454"/>
                </a:lnTo>
                <a:cubicBezTo>
                  <a:pt x="1130" y="1454"/>
                  <a:pt x="1059" y="1454"/>
                  <a:pt x="1035" y="1438"/>
                </a:cubicBezTo>
                <a:cubicBezTo>
                  <a:pt x="1012" y="1423"/>
                  <a:pt x="1012" y="1399"/>
                  <a:pt x="1020" y="1375"/>
                </a:cubicBezTo>
                <a:cubicBezTo>
                  <a:pt x="1027" y="1360"/>
                  <a:pt x="1027" y="1351"/>
                  <a:pt x="1020" y="1344"/>
                </a:cubicBezTo>
                <a:cubicBezTo>
                  <a:pt x="1012" y="1336"/>
                  <a:pt x="996" y="1312"/>
                  <a:pt x="980" y="1296"/>
                </a:cubicBezTo>
                <a:cubicBezTo>
                  <a:pt x="972" y="1280"/>
                  <a:pt x="972" y="1272"/>
                  <a:pt x="964" y="1265"/>
                </a:cubicBezTo>
                <a:cubicBezTo>
                  <a:pt x="948" y="1249"/>
                  <a:pt x="940" y="1241"/>
                  <a:pt x="925" y="1233"/>
                </a:cubicBezTo>
                <a:cubicBezTo>
                  <a:pt x="917" y="1233"/>
                  <a:pt x="909" y="1225"/>
                  <a:pt x="901" y="1225"/>
                </a:cubicBezTo>
                <a:cubicBezTo>
                  <a:pt x="877" y="1209"/>
                  <a:pt x="885" y="1185"/>
                  <a:pt x="885" y="1162"/>
                </a:cubicBezTo>
                <a:cubicBezTo>
                  <a:pt x="885" y="1154"/>
                  <a:pt x="885" y="1146"/>
                  <a:pt x="885" y="1138"/>
                </a:cubicBezTo>
                <a:cubicBezTo>
                  <a:pt x="877" y="1122"/>
                  <a:pt x="830" y="1059"/>
                  <a:pt x="806" y="1035"/>
                </a:cubicBezTo>
                <a:cubicBezTo>
                  <a:pt x="798" y="1035"/>
                  <a:pt x="798" y="1035"/>
                  <a:pt x="790" y="1027"/>
                </a:cubicBezTo>
                <a:cubicBezTo>
                  <a:pt x="767" y="1012"/>
                  <a:pt x="743" y="996"/>
                  <a:pt x="703" y="964"/>
                </a:cubicBezTo>
                <a:cubicBezTo>
                  <a:pt x="664" y="933"/>
                  <a:pt x="656" y="909"/>
                  <a:pt x="648" y="893"/>
                </a:cubicBezTo>
                <a:cubicBezTo>
                  <a:pt x="640" y="885"/>
                  <a:pt x="640" y="877"/>
                  <a:pt x="632" y="861"/>
                </a:cubicBezTo>
                <a:cubicBezTo>
                  <a:pt x="608" y="838"/>
                  <a:pt x="585" y="830"/>
                  <a:pt x="553" y="822"/>
                </a:cubicBezTo>
                <a:cubicBezTo>
                  <a:pt x="521" y="806"/>
                  <a:pt x="498" y="798"/>
                  <a:pt x="466" y="751"/>
                </a:cubicBezTo>
                <a:cubicBezTo>
                  <a:pt x="434" y="711"/>
                  <a:pt x="419" y="703"/>
                  <a:pt x="371" y="687"/>
                </a:cubicBezTo>
                <a:cubicBezTo>
                  <a:pt x="316" y="664"/>
                  <a:pt x="268" y="593"/>
                  <a:pt x="229" y="529"/>
                </a:cubicBezTo>
                <a:cubicBezTo>
                  <a:pt x="221" y="521"/>
                  <a:pt x="221" y="506"/>
                  <a:pt x="213" y="498"/>
                </a:cubicBezTo>
                <a:cubicBezTo>
                  <a:pt x="197" y="466"/>
                  <a:pt x="190" y="450"/>
                  <a:pt x="174" y="450"/>
                </a:cubicBezTo>
                <a:cubicBezTo>
                  <a:pt x="166" y="450"/>
                  <a:pt x="158" y="450"/>
                  <a:pt x="150" y="458"/>
                </a:cubicBezTo>
                <a:cubicBezTo>
                  <a:pt x="142" y="458"/>
                  <a:pt x="134" y="458"/>
                  <a:pt x="126" y="458"/>
                </a:cubicBezTo>
                <a:cubicBezTo>
                  <a:pt x="118" y="458"/>
                  <a:pt x="110" y="458"/>
                  <a:pt x="110" y="450"/>
                </a:cubicBezTo>
                <a:cubicBezTo>
                  <a:pt x="95" y="434"/>
                  <a:pt x="55" y="403"/>
                  <a:pt x="31" y="387"/>
                </a:cubicBezTo>
                <a:cubicBezTo>
                  <a:pt x="23" y="387"/>
                  <a:pt x="23" y="387"/>
                  <a:pt x="15" y="379"/>
                </a:cubicBezTo>
                <a:cubicBezTo>
                  <a:pt x="0" y="371"/>
                  <a:pt x="8" y="340"/>
                  <a:pt x="8" y="308"/>
                </a:cubicBezTo>
                <a:cubicBezTo>
                  <a:pt x="8" y="300"/>
                  <a:pt x="8" y="300"/>
                  <a:pt x="8" y="300"/>
                </a:cubicBezTo>
                <a:cubicBezTo>
                  <a:pt x="8" y="268"/>
                  <a:pt x="47" y="253"/>
                  <a:pt x="63" y="237"/>
                </a:cubicBezTo>
                <a:cubicBezTo>
                  <a:pt x="71" y="229"/>
                  <a:pt x="71" y="229"/>
                  <a:pt x="71" y="229"/>
                </a:cubicBezTo>
                <a:cubicBezTo>
                  <a:pt x="79" y="229"/>
                  <a:pt x="79" y="221"/>
                  <a:pt x="79" y="213"/>
                </a:cubicBezTo>
                <a:lnTo>
                  <a:pt x="79" y="213"/>
                </a:lnTo>
                <a:cubicBezTo>
                  <a:pt x="79" y="205"/>
                  <a:pt x="79" y="205"/>
                  <a:pt x="79" y="205"/>
                </a:cubicBezTo>
                <a:cubicBezTo>
                  <a:pt x="110" y="205"/>
                  <a:pt x="126" y="190"/>
                  <a:pt x="150" y="174"/>
                </a:cubicBezTo>
                <a:cubicBezTo>
                  <a:pt x="158" y="166"/>
                  <a:pt x="166" y="158"/>
                  <a:pt x="181" y="150"/>
                </a:cubicBezTo>
                <a:cubicBezTo>
                  <a:pt x="229" y="126"/>
                  <a:pt x="371" y="55"/>
                  <a:pt x="411" y="47"/>
                </a:cubicBezTo>
                <a:cubicBezTo>
                  <a:pt x="434" y="39"/>
                  <a:pt x="727" y="0"/>
                  <a:pt x="806" y="0"/>
                </a:cubicBezTo>
                <a:cubicBezTo>
                  <a:pt x="822" y="0"/>
                  <a:pt x="830" y="0"/>
                  <a:pt x="830" y="8"/>
                </a:cubicBezTo>
                <a:cubicBezTo>
                  <a:pt x="830" y="15"/>
                  <a:pt x="830" y="15"/>
                  <a:pt x="830" y="23"/>
                </a:cubicBezTo>
                <a:lnTo>
                  <a:pt x="830" y="31"/>
                </a:lnTo>
                <a:cubicBezTo>
                  <a:pt x="830" y="31"/>
                  <a:pt x="838" y="31"/>
                  <a:pt x="854" y="39"/>
                </a:cubicBezTo>
                <a:cubicBezTo>
                  <a:pt x="861" y="39"/>
                  <a:pt x="869" y="39"/>
                  <a:pt x="877" y="39"/>
                </a:cubicBezTo>
                <a:cubicBezTo>
                  <a:pt x="885" y="39"/>
                  <a:pt x="885" y="39"/>
                  <a:pt x="893" y="39"/>
                </a:cubicBezTo>
                <a:cubicBezTo>
                  <a:pt x="909" y="39"/>
                  <a:pt x="917" y="39"/>
                  <a:pt x="925" y="47"/>
                </a:cubicBezTo>
                <a:cubicBezTo>
                  <a:pt x="940" y="63"/>
                  <a:pt x="964" y="126"/>
                  <a:pt x="964" y="142"/>
                </a:cubicBezTo>
                <a:cubicBezTo>
                  <a:pt x="1407" y="71"/>
                  <a:pt x="1407" y="71"/>
                  <a:pt x="1407" y="71"/>
                </a:cubicBezTo>
                <a:lnTo>
                  <a:pt x="1407" y="71"/>
                </a:lnTo>
                <a:cubicBezTo>
                  <a:pt x="1905" y="443"/>
                  <a:pt x="1905" y="443"/>
                  <a:pt x="1905" y="443"/>
                </a:cubicBezTo>
                <a:cubicBezTo>
                  <a:pt x="1897" y="443"/>
                  <a:pt x="1897" y="443"/>
                  <a:pt x="1897" y="443"/>
                </a:cubicBezTo>
                <a:cubicBezTo>
                  <a:pt x="1889" y="450"/>
                  <a:pt x="1881" y="458"/>
                  <a:pt x="1881" y="466"/>
                </a:cubicBezTo>
                <a:cubicBezTo>
                  <a:pt x="1873" y="474"/>
                  <a:pt x="1865" y="482"/>
                  <a:pt x="1850" y="482"/>
                </a:cubicBezTo>
                <a:cubicBezTo>
                  <a:pt x="1834" y="490"/>
                  <a:pt x="1715" y="711"/>
                  <a:pt x="1723" y="743"/>
                </a:cubicBezTo>
                <a:cubicBezTo>
                  <a:pt x="1723" y="751"/>
                  <a:pt x="1723" y="759"/>
                  <a:pt x="1715" y="767"/>
                </a:cubicBezTo>
                <a:cubicBezTo>
                  <a:pt x="1715" y="767"/>
                  <a:pt x="1715" y="767"/>
                  <a:pt x="1707" y="767"/>
                </a:cubicBezTo>
                <a:cubicBezTo>
                  <a:pt x="1707" y="767"/>
                  <a:pt x="1707" y="767"/>
                  <a:pt x="1699" y="767"/>
                </a:cubicBezTo>
                <a:lnTo>
                  <a:pt x="1691" y="767"/>
                </a:lnTo>
                <a:lnTo>
                  <a:pt x="1691" y="767"/>
                </a:lnTo>
                <a:lnTo>
                  <a:pt x="1691" y="767"/>
                </a:lnTo>
                <a:cubicBezTo>
                  <a:pt x="1699" y="767"/>
                  <a:pt x="1699" y="774"/>
                  <a:pt x="1707" y="782"/>
                </a:cubicBezTo>
                <a:cubicBezTo>
                  <a:pt x="1707" y="790"/>
                  <a:pt x="1715" y="798"/>
                  <a:pt x="1715" y="814"/>
                </a:cubicBezTo>
                <a:cubicBezTo>
                  <a:pt x="1707" y="830"/>
                  <a:pt x="1699" y="838"/>
                  <a:pt x="1691" y="845"/>
                </a:cubicBezTo>
                <a:cubicBezTo>
                  <a:pt x="1676" y="861"/>
                  <a:pt x="1676" y="861"/>
                  <a:pt x="1676" y="877"/>
                </a:cubicBezTo>
                <a:cubicBezTo>
                  <a:pt x="1668" y="885"/>
                  <a:pt x="1668" y="893"/>
                  <a:pt x="1660" y="909"/>
                </a:cubicBezTo>
                <a:cubicBezTo>
                  <a:pt x="1660" y="917"/>
                  <a:pt x="1652" y="925"/>
                  <a:pt x="1644" y="925"/>
                </a:cubicBezTo>
                <a:cubicBezTo>
                  <a:pt x="1636" y="925"/>
                  <a:pt x="1628" y="917"/>
                  <a:pt x="1620" y="917"/>
                </a:cubicBezTo>
                <a:cubicBezTo>
                  <a:pt x="1613" y="917"/>
                  <a:pt x="1613" y="909"/>
                  <a:pt x="1604" y="917"/>
                </a:cubicBezTo>
                <a:cubicBezTo>
                  <a:pt x="1597" y="917"/>
                  <a:pt x="1597" y="917"/>
                  <a:pt x="1597" y="917"/>
                </a:cubicBezTo>
                <a:cubicBezTo>
                  <a:pt x="1589" y="917"/>
                  <a:pt x="1589" y="933"/>
                  <a:pt x="1597" y="940"/>
                </a:cubicBezTo>
                <a:cubicBezTo>
                  <a:pt x="1597" y="948"/>
                  <a:pt x="1597" y="956"/>
                  <a:pt x="1597" y="964"/>
                </a:cubicBezTo>
                <a:cubicBezTo>
                  <a:pt x="1597" y="972"/>
                  <a:pt x="1581" y="988"/>
                  <a:pt x="1573" y="996"/>
                </a:cubicBezTo>
                <a:cubicBezTo>
                  <a:pt x="1565" y="1012"/>
                  <a:pt x="1549" y="1020"/>
                  <a:pt x="1549" y="1027"/>
                </a:cubicBezTo>
                <a:cubicBezTo>
                  <a:pt x="1549" y="1043"/>
                  <a:pt x="1549" y="1051"/>
                  <a:pt x="1533" y="1051"/>
                </a:cubicBezTo>
                <a:lnTo>
                  <a:pt x="1533" y="1051"/>
                </a:lnTo>
                <a:cubicBezTo>
                  <a:pt x="1533" y="1043"/>
                  <a:pt x="1525" y="1043"/>
                  <a:pt x="1518" y="1051"/>
                </a:cubicBezTo>
                <a:lnTo>
                  <a:pt x="1510" y="1051"/>
                </a:lnTo>
                <a:cubicBezTo>
                  <a:pt x="1502" y="1051"/>
                  <a:pt x="1502" y="1051"/>
                  <a:pt x="1494" y="1059"/>
                </a:cubicBezTo>
                <a:lnTo>
                  <a:pt x="1494" y="1059"/>
                </a:lnTo>
                <a:cubicBezTo>
                  <a:pt x="1486" y="1067"/>
                  <a:pt x="1486" y="1075"/>
                  <a:pt x="1486" y="1083"/>
                </a:cubicBezTo>
                <a:cubicBezTo>
                  <a:pt x="1494" y="1091"/>
                  <a:pt x="1494" y="1098"/>
                  <a:pt x="1486" y="1114"/>
                </a:cubicBezTo>
                <a:cubicBezTo>
                  <a:pt x="1478" y="1130"/>
                  <a:pt x="1470" y="1138"/>
                  <a:pt x="1454" y="1138"/>
                </a:cubicBezTo>
                <a:cubicBezTo>
                  <a:pt x="1446" y="1138"/>
                  <a:pt x="1438" y="1146"/>
                  <a:pt x="1423" y="1146"/>
                </a:cubicBezTo>
                <a:cubicBezTo>
                  <a:pt x="1407" y="1154"/>
                  <a:pt x="1391" y="1170"/>
                  <a:pt x="1375" y="1185"/>
                </a:cubicBezTo>
                <a:cubicBezTo>
                  <a:pt x="1360" y="1193"/>
                  <a:pt x="1344" y="1201"/>
                  <a:pt x="1336" y="1209"/>
                </a:cubicBezTo>
                <a:cubicBezTo>
                  <a:pt x="1320" y="1209"/>
                  <a:pt x="1312" y="1209"/>
                  <a:pt x="1304" y="1209"/>
                </a:cubicBezTo>
                <a:cubicBezTo>
                  <a:pt x="1296" y="1209"/>
                  <a:pt x="1288" y="1201"/>
                  <a:pt x="1280" y="1201"/>
                </a:cubicBezTo>
                <a:lnTo>
                  <a:pt x="1280" y="1201"/>
                </a:lnTo>
                <a:cubicBezTo>
                  <a:pt x="1257" y="1201"/>
                  <a:pt x="1241" y="1217"/>
                  <a:pt x="1241" y="1225"/>
                </a:cubicBezTo>
                <a:cubicBezTo>
                  <a:pt x="1241" y="1233"/>
                  <a:pt x="1241" y="1233"/>
                  <a:pt x="1257" y="1233"/>
                </a:cubicBezTo>
                <a:cubicBezTo>
                  <a:pt x="1265" y="1233"/>
                  <a:pt x="1273" y="1233"/>
                  <a:pt x="1280" y="1241"/>
                </a:cubicBezTo>
                <a:cubicBezTo>
                  <a:pt x="1296" y="1241"/>
                  <a:pt x="1304" y="1241"/>
                  <a:pt x="1304" y="1249"/>
                </a:cubicBezTo>
                <a:lnTo>
                  <a:pt x="1304" y="1257"/>
                </a:lnTo>
                <a:cubicBezTo>
                  <a:pt x="1304" y="1265"/>
                  <a:pt x="1304" y="1265"/>
                  <a:pt x="1304" y="1272"/>
                </a:cubicBezTo>
                <a:cubicBezTo>
                  <a:pt x="1304" y="1296"/>
                  <a:pt x="1288" y="1320"/>
                  <a:pt x="1265" y="1328"/>
                </a:cubicBezTo>
                <a:cubicBezTo>
                  <a:pt x="1257" y="1336"/>
                  <a:pt x="1249" y="1336"/>
                  <a:pt x="1249" y="1336"/>
                </a:cubicBezTo>
                <a:cubicBezTo>
                  <a:pt x="1241" y="1336"/>
                  <a:pt x="1241" y="1336"/>
                  <a:pt x="1233" y="1328"/>
                </a:cubicBezTo>
                <a:cubicBezTo>
                  <a:pt x="1233" y="1328"/>
                  <a:pt x="1233" y="1320"/>
                  <a:pt x="1233" y="1312"/>
                </a:cubicBezTo>
                <a:cubicBezTo>
                  <a:pt x="1225" y="1312"/>
                  <a:pt x="1225" y="1312"/>
                  <a:pt x="1225" y="1312"/>
                </a:cubicBezTo>
                <a:cubicBezTo>
                  <a:pt x="1217" y="1304"/>
                  <a:pt x="1217" y="1304"/>
                  <a:pt x="1209" y="1304"/>
                </a:cubicBezTo>
                <a:cubicBezTo>
                  <a:pt x="1201" y="1304"/>
                  <a:pt x="1201" y="1304"/>
                  <a:pt x="1185" y="1304"/>
                </a:cubicBezTo>
                <a:cubicBezTo>
                  <a:pt x="1178" y="1312"/>
                  <a:pt x="1178" y="1312"/>
                  <a:pt x="1178" y="1312"/>
                </a:cubicBezTo>
                <a:cubicBezTo>
                  <a:pt x="1178" y="1312"/>
                  <a:pt x="1185" y="1320"/>
                  <a:pt x="1185" y="1328"/>
                </a:cubicBezTo>
                <a:cubicBezTo>
                  <a:pt x="1193" y="1328"/>
                  <a:pt x="1201" y="1336"/>
                  <a:pt x="1201" y="1336"/>
                </a:cubicBezTo>
                <a:cubicBezTo>
                  <a:pt x="1209" y="1344"/>
                  <a:pt x="1209" y="1344"/>
                  <a:pt x="1217" y="1351"/>
                </a:cubicBezTo>
                <a:cubicBezTo>
                  <a:pt x="1217" y="1351"/>
                  <a:pt x="1225" y="1360"/>
                  <a:pt x="1233" y="1375"/>
                </a:cubicBezTo>
                <a:cubicBezTo>
                  <a:pt x="1233" y="1383"/>
                  <a:pt x="1233" y="1383"/>
                  <a:pt x="1225" y="1391"/>
                </a:cubicBezTo>
                <a:cubicBezTo>
                  <a:pt x="1225" y="1399"/>
                  <a:pt x="1209" y="1407"/>
                  <a:pt x="1193" y="1407"/>
                </a:cubicBezTo>
                <a:cubicBezTo>
                  <a:pt x="1185" y="1407"/>
                  <a:pt x="1185" y="1407"/>
                  <a:pt x="1185" y="1407"/>
                </a:cubicBezTo>
                <a:cubicBezTo>
                  <a:pt x="1162" y="1415"/>
                  <a:pt x="1162" y="1438"/>
                  <a:pt x="1170" y="1446"/>
                </a:cubicBezTo>
                <a:lnTo>
                  <a:pt x="1170" y="1446"/>
                </a:lnTo>
                <a:cubicBezTo>
                  <a:pt x="1178" y="1454"/>
                  <a:pt x="1178" y="1454"/>
                  <a:pt x="1178" y="1454"/>
                </a:cubicBezTo>
                <a:lnTo>
                  <a:pt x="1162" y="1454"/>
                </a:lnTo>
                <a:close/>
                <a:moveTo>
                  <a:pt x="174" y="443"/>
                </a:moveTo>
                <a:lnTo>
                  <a:pt x="174" y="443"/>
                </a:lnTo>
                <a:cubicBezTo>
                  <a:pt x="190" y="443"/>
                  <a:pt x="205" y="466"/>
                  <a:pt x="221" y="498"/>
                </a:cubicBezTo>
                <a:cubicBezTo>
                  <a:pt x="229" y="506"/>
                  <a:pt x="229" y="514"/>
                  <a:pt x="237" y="521"/>
                </a:cubicBezTo>
                <a:cubicBezTo>
                  <a:pt x="268" y="577"/>
                  <a:pt x="324" y="656"/>
                  <a:pt x="371" y="680"/>
                </a:cubicBezTo>
                <a:cubicBezTo>
                  <a:pt x="419" y="695"/>
                  <a:pt x="434" y="703"/>
                  <a:pt x="466" y="751"/>
                </a:cubicBezTo>
                <a:cubicBezTo>
                  <a:pt x="498" y="790"/>
                  <a:pt x="521" y="798"/>
                  <a:pt x="553" y="814"/>
                </a:cubicBezTo>
                <a:cubicBezTo>
                  <a:pt x="592" y="822"/>
                  <a:pt x="616" y="830"/>
                  <a:pt x="640" y="861"/>
                </a:cubicBezTo>
                <a:cubicBezTo>
                  <a:pt x="640" y="869"/>
                  <a:pt x="648" y="877"/>
                  <a:pt x="648" y="885"/>
                </a:cubicBezTo>
                <a:cubicBezTo>
                  <a:pt x="664" y="909"/>
                  <a:pt x="672" y="925"/>
                  <a:pt x="703" y="956"/>
                </a:cubicBezTo>
                <a:cubicBezTo>
                  <a:pt x="751" y="988"/>
                  <a:pt x="774" y="1004"/>
                  <a:pt x="798" y="1020"/>
                </a:cubicBezTo>
                <a:cubicBezTo>
                  <a:pt x="798" y="1027"/>
                  <a:pt x="806" y="1027"/>
                  <a:pt x="806" y="1035"/>
                </a:cubicBezTo>
                <a:cubicBezTo>
                  <a:pt x="838" y="1051"/>
                  <a:pt x="885" y="1114"/>
                  <a:pt x="893" y="1138"/>
                </a:cubicBezTo>
                <a:cubicBezTo>
                  <a:pt x="893" y="1146"/>
                  <a:pt x="893" y="1154"/>
                  <a:pt x="893" y="1162"/>
                </a:cubicBezTo>
                <a:cubicBezTo>
                  <a:pt x="885" y="1185"/>
                  <a:pt x="885" y="1201"/>
                  <a:pt x="901" y="1217"/>
                </a:cubicBezTo>
                <a:cubicBezTo>
                  <a:pt x="909" y="1225"/>
                  <a:pt x="917" y="1225"/>
                  <a:pt x="925" y="1233"/>
                </a:cubicBezTo>
                <a:cubicBezTo>
                  <a:pt x="940" y="1233"/>
                  <a:pt x="956" y="1241"/>
                  <a:pt x="964" y="1257"/>
                </a:cubicBezTo>
                <a:cubicBezTo>
                  <a:pt x="972" y="1265"/>
                  <a:pt x="980" y="1280"/>
                  <a:pt x="988" y="1288"/>
                </a:cubicBezTo>
                <a:cubicBezTo>
                  <a:pt x="1004" y="1312"/>
                  <a:pt x="1012" y="1336"/>
                  <a:pt x="1027" y="1344"/>
                </a:cubicBezTo>
                <a:cubicBezTo>
                  <a:pt x="1035" y="1344"/>
                  <a:pt x="1035" y="1360"/>
                  <a:pt x="1027" y="1375"/>
                </a:cubicBezTo>
                <a:cubicBezTo>
                  <a:pt x="1020" y="1399"/>
                  <a:pt x="1020" y="1423"/>
                  <a:pt x="1035" y="1431"/>
                </a:cubicBezTo>
                <a:cubicBezTo>
                  <a:pt x="1059" y="1446"/>
                  <a:pt x="1130" y="1446"/>
                  <a:pt x="1162" y="1446"/>
                </a:cubicBezTo>
                <a:lnTo>
                  <a:pt x="1162" y="1446"/>
                </a:lnTo>
                <a:cubicBezTo>
                  <a:pt x="1154" y="1438"/>
                  <a:pt x="1154" y="1407"/>
                  <a:pt x="1178" y="1399"/>
                </a:cubicBezTo>
                <a:cubicBezTo>
                  <a:pt x="1185" y="1399"/>
                  <a:pt x="1185" y="1399"/>
                  <a:pt x="1193" y="1399"/>
                </a:cubicBezTo>
                <a:cubicBezTo>
                  <a:pt x="1201" y="1399"/>
                  <a:pt x="1217" y="1391"/>
                  <a:pt x="1225" y="1391"/>
                </a:cubicBezTo>
                <a:cubicBezTo>
                  <a:pt x="1225" y="1383"/>
                  <a:pt x="1225" y="1383"/>
                  <a:pt x="1225" y="1375"/>
                </a:cubicBezTo>
                <a:cubicBezTo>
                  <a:pt x="1217" y="1360"/>
                  <a:pt x="1217" y="1360"/>
                  <a:pt x="1209" y="1351"/>
                </a:cubicBezTo>
                <a:cubicBezTo>
                  <a:pt x="1209" y="1351"/>
                  <a:pt x="1201" y="1351"/>
                  <a:pt x="1193" y="1344"/>
                </a:cubicBezTo>
                <a:cubicBezTo>
                  <a:pt x="1193" y="1336"/>
                  <a:pt x="1185" y="1336"/>
                  <a:pt x="1185" y="1328"/>
                </a:cubicBezTo>
                <a:cubicBezTo>
                  <a:pt x="1178" y="1320"/>
                  <a:pt x="1170" y="1320"/>
                  <a:pt x="1170" y="1312"/>
                </a:cubicBezTo>
                <a:cubicBezTo>
                  <a:pt x="1170" y="1304"/>
                  <a:pt x="1178" y="1304"/>
                  <a:pt x="1185" y="1296"/>
                </a:cubicBezTo>
                <a:cubicBezTo>
                  <a:pt x="1193" y="1296"/>
                  <a:pt x="1201" y="1296"/>
                  <a:pt x="1209" y="1296"/>
                </a:cubicBezTo>
                <a:cubicBezTo>
                  <a:pt x="1217" y="1296"/>
                  <a:pt x="1225" y="1296"/>
                  <a:pt x="1233" y="1312"/>
                </a:cubicBezTo>
                <a:lnTo>
                  <a:pt x="1233" y="1312"/>
                </a:lnTo>
                <a:cubicBezTo>
                  <a:pt x="1241" y="1320"/>
                  <a:pt x="1241" y="1320"/>
                  <a:pt x="1241" y="1328"/>
                </a:cubicBezTo>
                <a:lnTo>
                  <a:pt x="1249" y="1328"/>
                </a:lnTo>
                <a:lnTo>
                  <a:pt x="1257" y="1328"/>
                </a:lnTo>
                <a:cubicBezTo>
                  <a:pt x="1280" y="1312"/>
                  <a:pt x="1296" y="1296"/>
                  <a:pt x="1296" y="1272"/>
                </a:cubicBezTo>
                <a:cubicBezTo>
                  <a:pt x="1296" y="1265"/>
                  <a:pt x="1296" y="1265"/>
                  <a:pt x="1296" y="1257"/>
                </a:cubicBezTo>
                <a:lnTo>
                  <a:pt x="1296" y="1249"/>
                </a:lnTo>
                <a:cubicBezTo>
                  <a:pt x="1296" y="1249"/>
                  <a:pt x="1288" y="1249"/>
                  <a:pt x="1280" y="1249"/>
                </a:cubicBezTo>
                <a:cubicBezTo>
                  <a:pt x="1273" y="1241"/>
                  <a:pt x="1265" y="1241"/>
                  <a:pt x="1257" y="1241"/>
                </a:cubicBezTo>
                <a:cubicBezTo>
                  <a:pt x="1241" y="1241"/>
                  <a:pt x="1233" y="1241"/>
                  <a:pt x="1233" y="1225"/>
                </a:cubicBezTo>
                <a:cubicBezTo>
                  <a:pt x="1233" y="1217"/>
                  <a:pt x="1257" y="1193"/>
                  <a:pt x="1280" y="1193"/>
                </a:cubicBezTo>
                <a:cubicBezTo>
                  <a:pt x="1280" y="1193"/>
                  <a:pt x="1280" y="1193"/>
                  <a:pt x="1288" y="1193"/>
                </a:cubicBezTo>
                <a:cubicBezTo>
                  <a:pt x="1296" y="1201"/>
                  <a:pt x="1296" y="1201"/>
                  <a:pt x="1304" y="1201"/>
                </a:cubicBezTo>
                <a:cubicBezTo>
                  <a:pt x="1312" y="1201"/>
                  <a:pt x="1320" y="1209"/>
                  <a:pt x="1328" y="1201"/>
                </a:cubicBezTo>
                <a:cubicBezTo>
                  <a:pt x="1336" y="1193"/>
                  <a:pt x="1351" y="1185"/>
                  <a:pt x="1367" y="1178"/>
                </a:cubicBezTo>
                <a:cubicBezTo>
                  <a:pt x="1383" y="1162"/>
                  <a:pt x="1407" y="1146"/>
                  <a:pt x="1423" y="1146"/>
                </a:cubicBezTo>
                <a:cubicBezTo>
                  <a:pt x="1431" y="1138"/>
                  <a:pt x="1438" y="1138"/>
                  <a:pt x="1454" y="1130"/>
                </a:cubicBezTo>
                <a:cubicBezTo>
                  <a:pt x="1462" y="1130"/>
                  <a:pt x="1478" y="1122"/>
                  <a:pt x="1478" y="1107"/>
                </a:cubicBezTo>
                <a:cubicBezTo>
                  <a:pt x="1486" y="1098"/>
                  <a:pt x="1486" y="1091"/>
                  <a:pt x="1486" y="1083"/>
                </a:cubicBezTo>
                <a:cubicBezTo>
                  <a:pt x="1478" y="1075"/>
                  <a:pt x="1478" y="1067"/>
                  <a:pt x="1486" y="1059"/>
                </a:cubicBezTo>
                <a:cubicBezTo>
                  <a:pt x="1494" y="1051"/>
                  <a:pt x="1494" y="1051"/>
                  <a:pt x="1494" y="1051"/>
                </a:cubicBezTo>
                <a:cubicBezTo>
                  <a:pt x="1494" y="1043"/>
                  <a:pt x="1502" y="1043"/>
                  <a:pt x="1510" y="1043"/>
                </a:cubicBezTo>
                <a:lnTo>
                  <a:pt x="1518" y="1043"/>
                </a:lnTo>
                <a:cubicBezTo>
                  <a:pt x="1525" y="1043"/>
                  <a:pt x="1533" y="1043"/>
                  <a:pt x="1533" y="1043"/>
                </a:cubicBezTo>
                <a:lnTo>
                  <a:pt x="1533" y="1043"/>
                </a:lnTo>
                <a:cubicBezTo>
                  <a:pt x="1541" y="1043"/>
                  <a:pt x="1541" y="1043"/>
                  <a:pt x="1541" y="1027"/>
                </a:cubicBezTo>
                <a:cubicBezTo>
                  <a:pt x="1541" y="1012"/>
                  <a:pt x="1557" y="1004"/>
                  <a:pt x="1565" y="996"/>
                </a:cubicBezTo>
                <a:cubicBezTo>
                  <a:pt x="1581" y="980"/>
                  <a:pt x="1589" y="972"/>
                  <a:pt x="1589" y="964"/>
                </a:cubicBezTo>
                <a:cubicBezTo>
                  <a:pt x="1589" y="956"/>
                  <a:pt x="1589" y="948"/>
                  <a:pt x="1589" y="940"/>
                </a:cubicBezTo>
                <a:cubicBezTo>
                  <a:pt x="1581" y="925"/>
                  <a:pt x="1581" y="917"/>
                  <a:pt x="1589" y="909"/>
                </a:cubicBezTo>
                <a:lnTo>
                  <a:pt x="1597" y="909"/>
                </a:lnTo>
                <a:cubicBezTo>
                  <a:pt x="1613" y="909"/>
                  <a:pt x="1620" y="909"/>
                  <a:pt x="1628" y="909"/>
                </a:cubicBezTo>
                <a:cubicBezTo>
                  <a:pt x="1628" y="917"/>
                  <a:pt x="1636" y="917"/>
                  <a:pt x="1644" y="917"/>
                </a:cubicBezTo>
                <a:cubicBezTo>
                  <a:pt x="1644" y="917"/>
                  <a:pt x="1652" y="917"/>
                  <a:pt x="1660" y="901"/>
                </a:cubicBezTo>
                <a:cubicBezTo>
                  <a:pt x="1660" y="893"/>
                  <a:pt x="1668" y="885"/>
                  <a:pt x="1668" y="877"/>
                </a:cubicBezTo>
                <a:cubicBezTo>
                  <a:pt x="1668" y="861"/>
                  <a:pt x="1676" y="854"/>
                  <a:pt x="1684" y="845"/>
                </a:cubicBezTo>
                <a:cubicBezTo>
                  <a:pt x="1699" y="838"/>
                  <a:pt x="1699" y="822"/>
                  <a:pt x="1707" y="814"/>
                </a:cubicBezTo>
                <a:cubicBezTo>
                  <a:pt x="1707" y="798"/>
                  <a:pt x="1707" y="790"/>
                  <a:pt x="1699" y="782"/>
                </a:cubicBezTo>
                <a:cubicBezTo>
                  <a:pt x="1691" y="782"/>
                  <a:pt x="1691" y="774"/>
                  <a:pt x="1684" y="774"/>
                </a:cubicBezTo>
                <a:cubicBezTo>
                  <a:pt x="1684" y="767"/>
                  <a:pt x="1676" y="767"/>
                  <a:pt x="1684" y="759"/>
                </a:cubicBezTo>
                <a:cubicBezTo>
                  <a:pt x="1684" y="759"/>
                  <a:pt x="1684" y="759"/>
                  <a:pt x="1691" y="759"/>
                </a:cubicBezTo>
                <a:cubicBezTo>
                  <a:pt x="1699" y="759"/>
                  <a:pt x="1699" y="759"/>
                  <a:pt x="1707" y="759"/>
                </a:cubicBezTo>
                <a:lnTo>
                  <a:pt x="1707" y="759"/>
                </a:lnTo>
                <a:cubicBezTo>
                  <a:pt x="1715" y="759"/>
                  <a:pt x="1715" y="759"/>
                  <a:pt x="1715" y="759"/>
                </a:cubicBezTo>
                <a:cubicBezTo>
                  <a:pt x="1715" y="759"/>
                  <a:pt x="1715" y="751"/>
                  <a:pt x="1715" y="743"/>
                </a:cubicBezTo>
                <a:cubicBezTo>
                  <a:pt x="1707" y="711"/>
                  <a:pt x="1826" y="482"/>
                  <a:pt x="1850" y="474"/>
                </a:cubicBezTo>
                <a:cubicBezTo>
                  <a:pt x="1857" y="474"/>
                  <a:pt x="1865" y="466"/>
                  <a:pt x="1873" y="458"/>
                </a:cubicBezTo>
                <a:cubicBezTo>
                  <a:pt x="1873" y="458"/>
                  <a:pt x="1881" y="450"/>
                  <a:pt x="1889" y="443"/>
                </a:cubicBezTo>
                <a:cubicBezTo>
                  <a:pt x="1407" y="79"/>
                  <a:pt x="1407" y="79"/>
                  <a:pt x="1407" y="79"/>
                </a:cubicBezTo>
                <a:cubicBezTo>
                  <a:pt x="964" y="150"/>
                  <a:pt x="964" y="150"/>
                  <a:pt x="964" y="150"/>
                </a:cubicBezTo>
                <a:lnTo>
                  <a:pt x="964" y="150"/>
                </a:lnTo>
                <a:cubicBezTo>
                  <a:pt x="964" y="150"/>
                  <a:pt x="940" y="71"/>
                  <a:pt x="925" y="55"/>
                </a:cubicBezTo>
                <a:cubicBezTo>
                  <a:pt x="917" y="47"/>
                  <a:pt x="909" y="47"/>
                  <a:pt x="893" y="47"/>
                </a:cubicBezTo>
                <a:cubicBezTo>
                  <a:pt x="885" y="47"/>
                  <a:pt x="885" y="47"/>
                  <a:pt x="877" y="47"/>
                </a:cubicBezTo>
                <a:cubicBezTo>
                  <a:pt x="869" y="47"/>
                  <a:pt x="861" y="47"/>
                  <a:pt x="854" y="47"/>
                </a:cubicBezTo>
                <a:cubicBezTo>
                  <a:pt x="830" y="39"/>
                  <a:pt x="822" y="39"/>
                  <a:pt x="822" y="31"/>
                </a:cubicBezTo>
                <a:cubicBezTo>
                  <a:pt x="822" y="31"/>
                  <a:pt x="822" y="23"/>
                  <a:pt x="822" y="15"/>
                </a:cubicBezTo>
                <a:cubicBezTo>
                  <a:pt x="822" y="15"/>
                  <a:pt x="822" y="15"/>
                  <a:pt x="822" y="8"/>
                </a:cubicBezTo>
                <a:cubicBezTo>
                  <a:pt x="822" y="8"/>
                  <a:pt x="822" y="8"/>
                  <a:pt x="806" y="8"/>
                </a:cubicBezTo>
                <a:cubicBezTo>
                  <a:pt x="727" y="8"/>
                  <a:pt x="434" y="47"/>
                  <a:pt x="411" y="55"/>
                </a:cubicBezTo>
                <a:cubicBezTo>
                  <a:pt x="379" y="55"/>
                  <a:pt x="237" y="126"/>
                  <a:pt x="181" y="158"/>
                </a:cubicBezTo>
                <a:cubicBezTo>
                  <a:pt x="174" y="166"/>
                  <a:pt x="166" y="174"/>
                  <a:pt x="150" y="181"/>
                </a:cubicBezTo>
                <a:cubicBezTo>
                  <a:pt x="134" y="197"/>
                  <a:pt x="118" y="205"/>
                  <a:pt x="87" y="213"/>
                </a:cubicBezTo>
                <a:cubicBezTo>
                  <a:pt x="87" y="221"/>
                  <a:pt x="79" y="229"/>
                  <a:pt x="79" y="229"/>
                </a:cubicBezTo>
                <a:cubicBezTo>
                  <a:pt x="79" y="237"/>
                  <a:pt x="71" y="237"/>
                  <a:pt x="71" y="245"/>
                </a:cubicBezTo>
                <a:cubicBezTo>
                  <a:pt x="47" y="253"/>
                  <a:pt x="15" y="276"/>
                  <a:pt x="15" y="300"/>
                </a:cubicBezTo>
                <a:cubicBezTo>
                  <a:pt x="15" y="308"/>
                  <a:pt x="15" y="308"/>
                  <a:pt x="15" y="308"/>
                </a:cubicBezTo>
                <a:cubicBezTo>
                  <a:pt x="15" y="332"/>
                  <a:pt x="8" y="371"/>
                  <a:pt x="23" y="379"/>
                </a:cubicBezTo>
                <a:cubicBezTo>
                  <a:pt x="23" y="379"/>
                  <a:pt x="31" y="379"/>
                  <a:pt x="31" y="387"/>
                </a:cubicBezTo>
                <a:cubicBezTo>
                  <a:pt x="55" y="403"/>
                  <a:pt x="102" y="427"/>
                  <a:pt x="110" y="443"/>
                </a:cubicBezTo>
                <a:cubicBezTo>
                  <a:pt x="118" y="450"/>
                  <a:pt x="126" y="450"/>
                  <a:pt x="126" y="450"/>
                </a:cubicBezTo>
                <a:cubicBezTo>
                  <a:pt x="134" y="450"/>
                  <a:pt x="142" y="450"/>
                  <a:pt x="150" y="450"/>
                </a:cubicBezTo>
                <a:cubicBezTo>
                  <a:pt x="158" y="450"/>
                  <a:pt x="166" y="443"/>
                  <a:pt x="174" y="443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6" name="Freeform 409"/>
          <p:cNvSpPr>
            <a:spLocks noChangeArrowheads="1"/>
          </p:cNvSpPr>
          <p:nvPr/>
        </p:nvSpPr>
        <p:spPr bwMode="auto">
          <a:xfrm>
            <a:off x="3672059" y="2682449"/>
            <a:ext cx="413234" cy="418345"/>
          </a:xfrm>
          <a:custGeom>
            <a:avLst/>
            <a:gdLst>
              <a:gd name="T0" fmla="*/ 1921 w 2096"/>
              <a:gd name="T1" fmla="*/ 1218 h 2120"/>
              <a:gd name="T2" fmla="*/ 1850 w 2096"/>
              <a:gd name="T3" fmla="*/ 1052 h 2120"/>
              <a:gd name="T4" fmla="*/ 1771 w 2096"/>
              <a:gd name="T5" fmla="*/ 925 h 2120"/>
              <a:gd name="T6" fmla="*/ 1589 w 2096"/>
              <a:gd name="T7" fmla="*/ 743 h 2120"/>
              <a:gd name="T8" fmla="*/ 1439 w 2096"/>
              <a:gd name="T9" fmla="*/ 601 h 2120"/>
              <a:gd name="T10" fmla="*/ 1257 w 2096"/>
              <a:gd name="T11" fmla="*/ 467 h 2120"/>
              <a:gd name="T12" fmla="*/ 1060 w 2096"/>
              <a:gd name="T13" fmla="*/ 237 h 2120"/>
              <a:gd name="T14" fmla="*/ 909 w 2096"/>
              <a:gd name="T15" fmla="*/ 166 h 2120"/>
              <a:gd name="T16" fmla="*/ 965 w 2096"/>
              <a:gd name="T17" fmla="*/ 16 h 2120"/>
              <a:gd name="T18" fmla="*/ 933 w 2096"/>
              <a:gd name="T19" fmla="*/ 0 h 2120"/>
              <a:gd name="T20" fmla="*/ 356 w 2096"/>
              <a:gd name="T21" fmla="*/ 1241 h 2120"/>
              <a:gd name="T22" fmla="*/ 403 w 2096"/>
              <a:gd name="T23" fmla="*/ 1320 h 2120"/>
              <a:gd name="T24" fmla="*/ 403 w 2096"/>
              <a:gd name="T25" fmla="*/ 1407 h 2120"/>
              <a:gd name="T26" fmla="*/ 380 w 2096"/>
              <a:gd name="T27" fmla="*/ 1518 h 2120"/>
              <a:gd name="T28" fmla="*/ 419 w 2096"/>
              <a:gd name="T29" fmla="*/ 1692 h 2120"/>
              <a:gd name="T30" fmla="*/ 459 w 2096"/>
              <a:gd name="T31" fmla="*/ 1969 h 2120"/>
              <a:gd name="T32" fmla="*/ 1597 w 2096"/>
              <a:gd name="T33" fmla="*/ 2016 h 2120"/>
              <a:gd name="T34" fmla="*/ 1645 w 2096"/>
              <a:gd name="T35" fmla="*/ 2103 h 2120"/>
              <a:gd name="T36" fmla="*/ 1692 w 2096"/>
              <a:gd name="T37" fmla="*/ 1961 h 2120"/>
              <a:gd name="T38" fmla="*/ 1898 w 2096"/>
              <a:gd name="T39" fmla="*/ 1897 h 2120"/>
              <a:gd name="T40" fmla="*/ 1890 w 2096"/>
              <a:gd name="T41" fmla="*/ 1834 h 2120"/>
              <a:gd name="T42" fmla="*/ 1898 w 2096"/>
              <a:gd name="T43" fmla="*/ 1716 h 2120"/>
              <a:gd name="T44" fmla="*/ 1953 w 2096"/>
              <a:gd name="T45" fmla="*/ 1621 h 2120"/>
              <a:gd name="T46" fmla="*/ 1937 w 2096"/>
              <a:gd name="T47" fmla="*/ 1565 h 2120"/>
              <a:gd name="T48" fmla="*/ 1929 w 2096"/>
              <a:gd name="T49" fmla="*/ 1510 h 2120"/>
              <a:gd name="T50" fmla="*/ 1969 w 2096"/>
              <a:gd name="T51" fmla="*/ 1455 h 2120"/>
              <a:gd name="T52" fmla="*/ 1937 w 2096"/>
              <a:gd name="T53" fmla="*/ 1415 h 2120"/>
              <a:gd name="T54" fmla="*/ 1993 w 2096"/>
              <a:gd name="T55" fmla="*/ 1352 h 2120"/>
              <a:gd name="T56" fmla="*/ 2008 w 2096"/>
              <a:gd name="T57" fmla="*/ 1320 h 2120"/>
              <a:gd name="T58" fmla="*/ 2024 w 2096"/>
              <a:gd name="T59" fmla="*/ 1289 h 2120"/>
              <a:gd name="T60" fmla="*/ 2079 w 2096"/>
              <a:gd name="T61" fmla="*/ 1257 h 2120"/>
              <a:gd name="T62" fmla="*/ 1921 w 2096"/>
              <a:gd name="T63" fmla="*/ 1218 h 2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096" h="2120">
                <a:moveTo>
                  <a:pt x="1921" y="1218"/>
                </a:moveTo>
                <a:lnTo>
                  <a:pt x="1921" y="1218"/>
                </a:lnTo>
                <a:cubicBezTo>
                  <a:pt x="1882" y="1202"/>
                  <a:pt x="1929" y="1138"/>
                  <a:pt x="1913" y="1131"/>
                </a:cubicBezTo>
                <a:cubicBezTo>
                  <a:pt x="1890" y="1123"/>
                  <a:pt x="1874" y="1075"/>
                  <a:pt x="1850" y="1052"/>
                </a:cubicBezTo>
                <a:cubicBezTo>
                  <a:pt x="1834" y="1020"/>
                  <a:pt x="1811" y="1020"/>
                  <a:pt x="1787" y="1004"/>
                </a:cubicBezTo>
                <a:cubicBezTo>
                  <a:pt x="1763" y="988"/>
                  <a:pt x="1771" y="949"/>
                  <a:pt x="1771" y="925"/>
                </a:cubicBezTo>
                <a:cubicBezTo>
                  <a:pt x="1771" y="901"/>
                  <a:pt x="1724" y="838"/>
                  <a:pt x="1692" y="822"/>
                </a:cubicBezTo>
                <a:cubicBezTo>
                  <a:pt x="1660" y="799"/>
                  <a:pt x="1645" y="791"/>
                  <a:pt x="1589" y="743"/>
                </a:cubicBezTo>
                <a:cubicBezTo>
                  <a:pt x="1542" y="704"/>
                  <a:pt x="1542" y="680"/>
                  <a:pt x="1518" y="648"/>
                </a:cubicBezTo>
                <a:cubicBezTo>
                  <a:pt x="1502" y="625"/>
                  <a:pt x="1471" y="617"/>
                  <a:pt x="1439" y="601"/>
                </a:cubicBezTo>
                <a:cubicBezTo>
                  <a:pt x="1407" y="593"/>
                  <a:pt x="1384" y="577"/>
                  <a:pt x="1352" y="538"/>
                </a:cubicBezTo>
                <a:cubicBezTo>
                  <a:pt x="1320" y="498"/>
                  <a:pt x="1305" y="490"/>
                  <a:pt x="1257" y="467"/>
                </a:cubicBezTo>
                <a:cubicBezTo>
                  <a:pt x="1202" y="451"/>
                  <a:pt x="1147" y="364"/>
                  <a:pt x="1123" y="316"/>
                </a:cubicBezTo>
                <a:cubicBezTo>
                  <a:pt x="1091" y="269"/>
                  <a:pt x="1076" y="237"/>
                  <a:pt x="1060" y="237"/>
                </a:cubicBezTo>
                <a:cubicBezTo>
                  <a:pt x="1036" y="237"/>
                  <a:pt x="1012" y="261"/>
                  <a:pt x="996" y="237"/>
                </a:cubicBezTo>
                <a:cubicBezTo>
                  <a:pt x="981" y="214"/>
                  <a:pt x="925" y="182"/>
                  <a:pt x="909" y="166"/>
                </a:cubicBezTo>
                <a:cubicBezTo>
                  <a:pt x="886" y="158"/>
                  <a:pt x="894" y="119"/>
                  <a:pt x="901" y="87"/>
                </a:cubicBezTo>
                <a:cubicBezTo>
                  <a:pt x="901" y="55"/>
                  <a:pt x="957" y="24"/>
                  <a:pt x="965" y="16"/>
                </a:cubicBezTo>
                <a:cubicBezTo>
                  <a:pt x="965" y="16"/>
                  <a:pt x="965" y="8"/>
                  <a:pt x="965" y="0"/>
                </a:cubicBezTo>
                <a:cubicBezTo>
                  <a:pt x="957" y="0"/>
                  <a:pt x="949" y="0"/>
                  <a:pt x="933" y="0"/>
                </a:cubicBezTo>
                <a:cubicBezTo>
                  <a:pt x="894" y="8"/>
                  <a:pt x="498" y="55"/>
                  <a:pt x="0" y="111"/>
                </a:cubicBezTo>
                <a:cubicBezTo>
                  <a:pt x="356" y="1241"/>
                  <a:pt x="356" y="1241"/>
                  <a:pt x="356" y="1241"/>
                </a:cubicBezTo>
                <a:cubicBezTo>
                  <a:pt x="356" y="1241"/>
                  <a:pt x="388" y="1249"/>
                  <a:pt x="396" y="1257"/>
                </a:cubicBezTo>
                <a:cubicBezTo>
                  <a:pt x="411" y="1265"/>
                  <a:pt x="396" y="1289"/>
                  <a:pt x="403" y="1320"/>
                </a:cubicBezTo>
                <a:cubicBezTo>
                  <a:pt x="419" y="1344"/>
                  <a:pt x="435" y="1336"/>
                  <a:pt x="435" y="1360"/>
                </a:cubicBezTo>
                <a:cubicBezTo>
                  <a:pt x="435" y="1384"/>
                  <a:pt x="427" y="1399"/>
                  <a:pt x="403" y="1407"/>
                </a:cubicBezTo>
                <a:cubicBezTo>
                  <a:pt x="388" y="1415"/>
                  <a:pt x="372" y="1431"/>
                  <a:pt x="380" y="1447"/>
                </a:cubicBezTo>
                <a:cubicBezTo>
                  <a:pt x="396" y="1463"/>
                  <a:pt x="396" y="1502"/>
                  <a:pt x="380" y="1518"/>
                </a:cubicBezTo>
                <a:cubicBezTo>
                  <a:pt x="364" y="1534"/>
                  <a:pt x="356" y="1597"/>
                  <a:pt x="364" y="1613"/>
                </a:cubicBezTo>
                <a:cubicBezTo>
                  <a:pt x="380" y="1629"/>
                  <a:pt x="419" y="1660"/>
                  <a:pt x="419" y="1692"/>
                </a:cubicBezTo>
                <a:cubicBezTo>
                  <a:pt x="419" y="1731"/>
                  <a:pt x="403" y="1818"/>
                  <a:pt x="403" y="1842"/>
                </a:cubicBezTo>
                <a:cubicBezTo>
                  <a:pt x="411" y="1858"/>
                  <a:pt x="459" y="1945"/>
                  <a:pt x="459" y="1969"/>
                </a:cubicBezTo>
                <a:cubicBezTo>
                  <a:pt x="459" y="1969"/>
                  <a:pt x="538" y="2095"/>
                  <a:pt x="546" y="2095"/>
                </a:cubicBezTo>
                <a:cubicBezTo>
                  <a:pt x="561" y="2095"/>
                  <a:pt x="1597" y="2016"/>
                  <a:pt x="1597" y="2016"/>
                </a:cubicBezTo>
                <a:cubicBezTo>
                  <a:pt x="1597" y="2016"/>
                  <a:pt x="1605" y="2016"/>
                  <a:pt x="1613" y="2040"/>
                </a:cubicBezTo>
                <a:cubicBezTo>
                  <a:pt x="1621" y="2063"/>
                  <a:pt x="1613" y="2103"/>
                  <a:pt x="1645" y="2103"/>
                </a:cubicBezTo>
                <a:cubicBezTo>
                  <a:pt x="1676" y="2111"/>
                  <a:pt x="1692" y="2119"/>
                  <a:pt x="1692" y="2079"/>
                </a:cubicBezTo>
                <a:cubicBezTo>
                  <a:pt x="1692" y="2040"/>
                  <a:pt x="1708" y="1992"/>
                  <a:pt x="1692" y="1961"/>
                </a:cubicBezTo>
                <a:cubicBezTo>
                  <a:pt x="1668" y="1929"/>
                  <a:pt x="1660" y="1905"/>
                  <a:pt x="1684" y="1897"/>
                </a:cubicBezTo>
                <a:cubicBezTo>
                  <a:pt x="1708" y="1882"/>
                  <a:pt x="1882" y="1937"/>
                  <a:pt x="1898" y="1897"/>
                </a:cubicBezTo>
                <a:cubicBezTo>
                  <a:pt x="1898" y="1889"/>
                  <a:pt x="1898" y="1889"/>
                  <a:pt x="1906" y="1889"/>
                </a:cubicBezTo>
                <a:cubicBezTo>
                  <a:pt x="1882" y="1874"/>
                  <a:pt x="1882" y="1866"/>
                  <a:pt x="1890" y="1834"/>
                </a:cubicBezTo>
                <a:cubicBezTo>
                  <a:pt x="1890" y="1795"/>
                  <a:pt x="1898" y="1787"/>
                  <a:pt x="1882" y="1763"/>
                </a:cubicBezTo>
                <a:cubicBezTo>
                  <a:pt x="1866" y="1739"/>
                  <a:pt x="1913" y="1731"/>
                  <a:pt x="1898" y="1716"/>
                </a:cubicBezTo>
                <a:cubicBezTo>
                  <a:pt x="1882" y="1700"/>
                  <a:pt x="1890" y="1684"/>
                  <a:pt x="1913" y="1676"/>
                </a:cubicBezTo>
                <a:cubicBezTo>
                  <a:pt x="1945" y="1676"/>
                  <a:pt x="1969" y="1637"/>
                  <a:pt x="1953" y="1621"/>
                </a:cubicBezTo>
                <a:cubicBezTo>
                  <a:pt x="1929" y="1613"/>
                  <a:pt x="1913" y="1637"/>
                  <a:pt x="1921" y="1605"/>
                </a:cubicBezTo>
                <a:cubicBezTo>
                  <a:pt x="1929" y="1573"/>
                  <a:pt x="1913" y="1573"/>
                  <a:pt x="1937" y="1565"/>
                </a:cubicBezTo>
                <a:cubicBezTo>
                  <a:pt x="1953" y="1558"/>
                  <a:pt x="1977" y="1542"/>
                  <a:pt x="1961" y="1526"/>
                </a:cubicBezTo>
                <a:cubicBezTo>
                  <a:pt x="1953" y="1510"/>
                  <a:pt x="1945" y="1510"/>
                  <a:pt x="1929" y="1510"/>
                </a:cubicBezTo>
                <a:cubicBezTo>
                  <a:pt x="1921" y="1502"/>
                  <a:pt x="1913" y="1486"/>
                  <a:pt x="1929" y="1478"/>
                </a:cubicBezTo>
                <a:cubicBezTo>
                  <a:pt x="1945" y="1471"/>
                  <a:pt x="1961" y="1478"/>
                  <a:pt x="1969" y="1455"/>
                </a:cubicBezTo>
                <a:cubicBezTo>
                  <a:pt x="1977" y="1431"/>
                  <a:pt x="1969" y="1423"/>
                  <a:pt x="1953" y="1423"/>
                </a:cubicBezTo>
                <a:cubicBezTo>
                  <a:pt x="1937" y="1423"/>
                  <a:pt x="1921" y="1431"/>
                  <a:pt x="1937" y="1415"/>
                </a:cubicBezTo>
                <a:cubicBezTo>
                  <a:pt x="1953" y="1407"/>
                  <a:pt x="1977" y="1407"/>
                  <a:pt x="1984" y="1391"/>
                </a:cubicBezTo>
                <a:cubicBezTo>
                  <a:pt x="2000" y="1376"/>
                  <a:pt x="2016" y="1360"/>
                  <a:pt x="1993" y="1352"/>
                </a:cubicBezTo>
                <a:cubicBezTo>
                  <a:pt x="1961" y="1344"/>
                  <a:pt x="1945" y="1344"/>
                  <a:pt x="1953" y="1336"/>
                </a:cubicBezTo>
                <a:cubicBezTo>
                  <a:pt x="1969" y="1328"/>
                  <a:pt x="1993" y="1320"/>
                  <a:pt x="2008" y="1320"/>
                </a:cubicBezTo>
                <a:cubicBezTo>
                  <a:pt x="2016" y="1328"/>
                  <a:pt x="2032" y="1328"/>
                  <a:pt x="2024" y="1320"/>
                </a:cubicBezTo>
                <a:cubicBezTo>
                  <a:pt x="2016" y="1305"/>
                  <a:pt x="2008" y="1289"/>
                  <a:pt x="2024" y="1289"/>
                </a:cubicBezTo>
                <a:cubicBezTo>
                  <a:pt x="2040" y="1289"/>
                  <a:pt x="2056" y="1289"/>
                  <a:pt x="2048" y="1281"/>
                </a:cubicBezTo>
                <a:cubicBezTo>
                  <a:pt x="2040" y="1273"/>
                  <a:pt x="2095" y="1273"/>
                  <a:pt x="2079" y="1257"/>
                </a:cubicBezTo>
                <a:cubicBezTo>
                  <a:pt x="2071" y="1241"/>
                  <a:pt x="2056" y="1241"/>
                  <a:pt x="2048" y="1241"/>
                </a:cubicBezTo>
                <a:cubicBezTo>
                  <a:pt x="2024" y="1241"/>
                  <a:pt x="1945" y="1233"/>
                  <a:pt x="1921" y="1218"/>
                </a:cubicBezTo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7" name="Freeform 410"/>
          <p:cNvSpPr>
            <a:spLocks noChangeArrowheads="1"/>
          </p:cNvSpPr>
          <p:nvPr/>
        </p:nvSpPr>
        <p:spPr bwMode="auto">
          <a:xfrm>
            <a:off x="3670320" y="2680709"/>
            <a:ext cx="413234" cy="418345"/>
          </a:xfrm>
          <a:custGeom>
            <a:avLst/>
            <a:gdLst>
              <a:gd name="T0" fmla="*/ 1621 w 2096"/>
              <a:gd name="T1" fmla="*/ 2071 h 2120"/>
              <a:gd name="T2" fmla="*/ 459 w 2096"/>
              <a:gd name="T3" fmla="*/ 1977 h 2120"/>
              <a:gd name="T4" fmla="*/ 419 w 2096"/>
              <a:gd name="T5" fmla="*/ 1700 h 2120"/>
              <a:gd name="T6" fmla="*/ 380 w 2096"/>
              <a:gd name="T7" fmla="*/ 1439 h 2120"/>
              <a:gd name="T8" fmla="*/ 411 w 2096"/>
              <a:gd name="T9" fmla="*/ 1328 h 2120"/>
              <a:gd name="T10" fmla="*/ 364 w 2096"/>
              <a:gd name="T11" fmla="*/ 1249 h 2120"/>
              <a:gd name="T12" fmla="*/ 973 w 2096"/>
              <a:gd name="T13" fmla="*/ 0 h 2120"/>
              <a:gd name="T14" fmla="*/ 909 w 2096"/>
              <a:gd name="T15" fmla="*/ 95 h 2120"/>
              <a:gd name="T16" fmla="*/ 1020 w 2096"/>
              <a:gd name="T17" fmla="*/ 245 h 2120"/>
              <a:gd name="T18" fmla="*/ 1265 w 2096"/>
              <a:gd name="T19" fmla="*/ 475 h 2120"/>
              <a:gd name="T20" fmla="*/ 1597 w 2096"/>
              <a:gd name="T21" fmla="*/ 751 h 2120"/>
              <a:gd name="T22" fmla="*/ 1795 w 2096"/>
              <a:gd name="T23" fmla="*/ 1012 h 2120"/>
              <a:gd name="T24" fmla="*/ 1921 w 2096"/>
              <a:gd name="T25" fmla="*/ 1170 h 2120"/>
              <a:gd name="T26" fmla="*/ 2072 w 2096"/>
              <a:gd name="T27" fmla="*/ 1249 h 2120"/>
              <a:gd name="T28" fmla="*/ 2064 w 2096"/>
              <a:gd name="T29" fmla="*/ 1297 h 2120"/>
              <a:gd name="T30" fmla="*/ 2040 w 2096"/>
              <a:gd name="T31" fmla="*/ 1336 h 2120"/>
              <a:gd name="T32" fmla="*/ 1961 w 2096"/>
              <a:gd name="T33" fmla="*/ 1352 h 2120"/>
              <a:gd name="T34" fmla="*/ 2001 w 2096"/>
              <a:gd name="T35" fmla="*/ 1399 h 2120"/>
              <a:gd name="T36" fmla="*/ 1961 w 2096"/>
              <a:gd name="T37" fmla="*/ 1431 h 2120"/>
              <a:gd name="T38" fmla="*/ 1929 w 2096"/>
              <a:gd name="T39" fmla="*/ 1502 h 2120"/>
              <a:gd name="T40" fmla="*/ 1945 w 2096"/>
              <a:gd name="T41" fmla="*/ 1581 h 2120"/>
              <a:gd name="T42" fmla="*/ 1937 w 2096"/>
              <a:gd name="T43" fmla="*/ 1629 h 2120"/>
              <a:gd name="T44" fmla="*/ 1906 w 2096"/>
              <a:gd name="T45" fmla="*/ 1700 h 2120"/>
              <a:gd name="T46" fmla="*/ 1906 w 2096"/>
              <a:gd name="T47" fmla="*/ 1818 h 2120"/>
              <a:gd name="T48" fmla="*/ 1914 w 2096"/>
              <a:gd name="T49" fmla="*/ 1897 h 2120"/>
              <a:gd name="T50" fmla="*/ 1692 w 2096"/>
              <a:gd name="T51" fmla="*/ 1905 h 2120"/>
              <a:gd name="T52" fmla="*/ 1684 w 2096"/>
              <a:gd name="T53" fmla="*/ 2119 h 2120"/>
              <a:gd name="T54" fmla="*/ 1629 w 2096"/>
              <a:gd name="T55" fmla="*/ 2071 h 2120"/>
              <a:gd name="T56" fmla="*/ 1700 w 2096"/>
              <a:gd name="T57" fmla="*/ 2048 h 2120"/>
              <a:gd name="T58" fmla="*/ 1763 w 2096"/>
              <a:gd name="T59" fmla="*/ 1905 h 2120"/>
              <a:gd name="T60" fmla="*/ 1890 w 2096"/>
              <a:gd name="T61" fmla="*/ 1842 h 2120"/>
              <a:gd name="T62" fmla="*/ 1906 w 2096"/>
              <a:gd name="T63" fmla="*/ 1724 h 2120"/>
              <a:gd name="T64" fmla="*/ 1937 w 2096"/>
              <a:gd name="T65" fmla="*/ 1637 h 2120"/>
              <a:gd name="T66" fmla="*/ 1937 w 2096"/>
              <a:gd name="T67" fmla="*/ 1573 h 2120"/>
              <a:gd name="T68" fmla="*/ 1921 w 2096"/>
              <a:gd name="T69" fmla="*/ 1502 h 2120"/>
              <a:gd name="T70" fmla="*/ 1961 w 2096"/>
              <a:gd name="T71" fmla="*/ 1439 h 2120"/>
              <a:gd name="T72" fmla="*/ 1969 w 2096"/>
              <a:gd name="T73" fmla="*/ 1407 h 2120"/>
              <a:gd name="T74" fmla="*/ 1969 w 2096"/>
              <a:gd name="T75" fmla="*/ 1360 h 2120"/>
              <a:gd name="T76" fmla="*/ 2032 w 2096"/>
              <a:gd name="T77" fmla="*/ 1328 h 2120"/>
              <a:gd name="T78" fmla="*/ 2040 w 2096"/>
              <a:gd name="T79" fmla="*/ 1289 h 2120"/>
              <a:gd name="T80" fmla="*/ 2087 w 2096"/>
              <a:gd name="T81" fmla="*/ 1265 h 2120"/>
              <a:gd name="T82" fmla="*/ 1914 w 2096"/>
              <a:gd name="T83" fmla="*/ 1170 h 2120"/>
              <a:gd name="T84" fmla="*/ 1795 w 2096"/>
              <a:gd name="T85" fmla="*/ 1020 h 2120"/>
              <a:gd name="T86" fmla="*/ 1597 w 2096"/>
              <a:gd name="T87" fmla="*/ 759 h 2120"/>
              <a:gd name="T88" fmla="*/ 1265 w 2096"/>
              <a:gd name="T89" fmla="*/ 482 h 2120"/>
              <a:gd name="T90" fmla="*/ 1020 w 2096"/>
              <a:gd name="T91" fmla="*/ 253 h 2120"/>
              <a:gd name="T92" fmla="*/ 902 w 2096"/>
              <a:gd name="T93" fmla="*/ 95 h 2120"/>
              <a:gd name="T94" fmla="*/ 617 w 2096"/>
              <a:gd name="T95" fmla="*/ 48 h 2120"/>
              <a:gd name="T96" fmla="*/ 419 w 2096"/>
              <a:gd name="T97" fmla="*/ 1320 h 2120"/>
              <a:gd name="T98" fmla="*/ 388 w 2096"/>
              <a:gd name="T99" fmla="*/ 1439 h 2120"/>
              <a:gd name="T100" fmla="*/ 427 w 2096"/>
              <a:gd name="T101" fmla="*/ 1700 h 2120"/>
              <a:gd name="T102" fmla="*/ 554 w 2096"/>
              <a:gd name="T103" fmla="*/ 2103 h 2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096" h="2120">
                <a:moveTo>
                  <a:pt x="1684" y="2119"/>
                </a:moveTo>
                <a:lnTo>
                  <a:pt x="1684" y="2119"/>
                </a:lnTo>
                <a:cubicBezTo>
                  <a:pt x="1676" y="2119"/>
                  <a:pt x="1668" y="2119"/>
                  <a:pt x="1661" y="2119"/>
                </a:cubicBezTo>
                <a:lnTo>
                  <a:pt x="1653" y="2119"/>
                </a:lnTo>
                <a:cubicBezTo>
                  <a:pt x="1621" y="2119"/>
                  <a:pt x="1621" y="2095"/>
                  <a:pt x="1621" y="2071"/>
                </a:cubicBezTo>
                <a:cubicBezTo>
                  <a:pt x="1621" y="2063"/>
                  <a:pt x="1621" y="2056"/>
                  <a:pt x="1621" y="2048"/>
                </a:cubicBezTo>
                <a:cubicBezTo>
                  <a:pt x="1613" y="2032"/>
                  <a:pt x="1605" y="2024"/>
                  <a:pt x="1605" y="2024"/>
                </a:cubicBezTo>
                <a:cubicBezTo>
                  <a:pt x="1550" y="2032"/>
                  <a:pt x="569" y="2111"/>
                  <a:pt x="554" y="2111"/>
                </a:cubicBezTo>
                <a:cubicBezTo>
                  <a:pt x="546" y="2111"/>
                  <a:pt x="483" y="2016"/>
                  <a:pt x="467" y="1977"/>
                </a:cubicBezTo>
                <a:cubicBezTo>
                  <a:pt x="459" y="1977"/>
                  <a:pt x="459" y="1977"/>
                  <a:pt x="459" y="1977"/>
                </a:cubicBezTo>
                <a:lnTo>
                  <a:pt x="459" y="1977"/>
                </a:lnTo>
                <a:cubicBezTo>
                  <a:pt x="459" y="1961"/>
                  <a:pt x="443" y="1921"/>
                  <a:pt x="435" y="1897"/>
                </a:cubicBezTo>
                <a:cubicBezTo>
                  <a:pt x="419" y="1874"/>
                  <a:pt x="411" y="1858"/>
                  <a:pt x="411" y="1850"/>
                </a:cubicBezTo>
                <a:cubicBezTo>
                  <a:pt x="411" y="1834"/>
                  <a:pt x="411" y="1803"/>
                  <a:pt x="419" y="1771"/>
                </a:cubicBezTo>
                <a:cubicBezTo>
                  <a:pt x="419" y="1739"/>
                  <a:pt x="419" y="1716"/>
                  <a:pt x="419" y="1700"/>
                </a:cubicBezTo>
                <a:cubicBezTo>
                  <a:pt x="419" y="1676"/>
                  <a:pt x="404" y="1652"/>
                  <a:pt x="380" y="1637"/>
                </a:cubicBezTo>
                <a:cubicBezTo>
                  <a:pt x="380" y="1629"/>
                  <a:pt x="372" y="1629"/>
                  <a:pt x="372" y="1621"/>
                </a:cubicBezTo>
                <a:cubicBezTo>
                  <a:pt x="356" y="1605"/>
                  <a:pt x="372" y="1542"/>
                  <a:pt x="388" y="1526"/>
                </a:cubicBezTo>
                <a:cubicBezTo>
                  <a:pt x="396" y="1510"/>
                  <a:pt x="396" y="1471"/>
                  <a:pt x="388" y="1455"/>
                </a:cubicBezTo>
                <a:cubicBezTo>
                  <a:pt x="380" y="1455"/>
                  <a:pt x="380" y="1447"/>
                  <a:pt x="380" y="1439"/>
                </a:cubicBezTo>
                <a:cubicBezTo>
                  <a:pt x="388" y="1431"/>
                  <a:pt x="396" y="1423"/>
                  <a:pt x="411" y="1415"/>
                </a:cubicBezTo>
                <a:lnTo>
                  <a:pt x="411" y="1415"/>
                </a:lnTo>
                <a:cubicBezTo>
                  <a:pt x="427" y="1399"/>
                  <a:pt x="435" y="1392"/>
                  <a:pt x="435" y="1368"/>
                </a:cubicBezTo>
                <a:cubicBezTo>
                  <a:pt x="435" y="1360"/>
                  <a:pt x="435" y="1352"/>
                  <a:pt x="427" y="1352"/>
                </a:cubicBezTo>
                <a:cubicBezTo>
                  <a:pt x="427" y="1344"/>
                  <a:pt x="419" y="1344"/>
                  <a:pt x="411" y="1328"/>
                </a:cubicBezTo>
                <a:cubicBezTo>
                  <a:pt x="404" y="1313"/>
                  <a:pt x="411" y="1297"/>
                  <a:pt x="411" y="1289"/>
                </a:cubicBezTo>
                <a:cubicBezTo>
                  <a:pt x="411" y="1281"/>
                  <a:pt x="411" y="1273"/>
                  <a:pt x="404" y="1265"/>
                </a:cubicBezTo>
                <a:cubicBezTo>
                  <a:pt x="388" y="1257"/>
                  <a:pt x="364" y="1249"/>
                  <a:pt x="364" y="1249"/>
                </a:cubicBezTo>
                <a:lnTo>
                  <a:pt x="364" y="1249"/>
                </a:lnTo>
                <a:lnTo>
                  <a:pt x="364" y="1249"/>
                </a:lnTo>
                <a:cubicBezTo>
                  <a:pt x="0" y="111"/>
                  <a:pt x="0" y="111"/>
                  <a:pt x="0" y="111"/>
                </a:cubicBezTo>
                <a:cubicBezTo>
                  <a:pt x="8" y="111"/>
                  <a:pt x="8" y="111"/>
                  <a:pt x="8" y="111"/>
                </a:cubicBezTo>
                <a:cubicBezTo>
                  <a:pt x="238" y="87"/>
                  <a:pt x="451" y="63"/>
                  <a:pt x="617" y="40"/>
                </a:cubicBezTo>
                <a:cubicBezTo>
                  <a:pt x="799" y="24"/>
                  <a:pt x="917" y="8"/>
                  <a:pt x="941" y="8"/>
                </a:cubicBezTo>
                <a:cubicBezTo>
                  <a:pt x="949" y="8"/>
                  <a:pt x="965" y="8"/>
                  <a:pt x="973" y="0"/>
                </a:cubicBezTo>
                <a:cubicBezTo>
                  <a:pt x="981" y="0"/>
                  <a:pt x="981" y="0"/>
                  <a:pt x="981" y="0"/>
                </a:cubicBezTo>
                <a:cubicBezTo>
                  <a:pt x="981" y="8"/>
                  <a:pt x="981" y="8"/>
                  <a:pt x="981" y="8"/>
                </a:cubicBezTo>
                <a:cubicBezTo>
                  <a:pt x="981" y="16"/>
                  <a:pt x="981" y="24"/>
                  <a:pt x="973" y="24"/>
                </a:cubicBezTo>
                <a:cubicBezTo>
                  <a:pt x="973" y="32"/>
                  <a:pt x="965" y="32"/>
                  <a:pt x="965" y="40"/>
                </a:cubicBezTo>
                <a:cubicBezTo>
                  <a:pt x="941" y="48"/>
                  <a:pt x="909" y="71"/>
                  <a:pt x="909" y="95"/>
                </a:cubicBezTo>
                <a:cubicBezTo>
                  <a:pt x="909" y="103"/>
                  <a:pt x="909" y="103"/>
                  <a:pt x="909" y="103"/>
                </a:cubicBezTo>
                <a:cubicBezTo>
                  <a:pt x="909" y="127"/>
                  <a:pt x="902" y="166"/>
                  <a:pt x="917" y="174"/>
                </a:cubicBezTo>
                <a:cubicBezTo>
                  <a:pt x="917" y="174"/>
                  <a:pt x="925" y="174"/>
                  <a:pt x="925" y="182"/>
                </a:cubicBezTo>
                <a:cubicBezTo>
                  <a:pt x="949" y="198"/>
                  <a:pt x="996" y="222"/>
                  <a:pt x="1004" y="238"/>
                </a:cubicBezTo>
                <a:cubicBezTo>
                  <a:pt x="1012" y="245"/>
                  <a:pt x="1020" y="245"/>
                  <a:pt x="1020" y="245"/>
                </a:cubicBezTo>
                <a:cubicBezTo>
                  <a:pt x="1028" y="245"/>
                  <a:pt x="1036" y="245"/>
                  <a:pt x="1044" y="245"/>
                </a:cubicBezTo>
                <a:cubicBezTo>
                  <a:pt x="1052" y="245"/>
                  <a:pt x="1060" y="238"/>
                  <a:pt x="1068" y="238"/>
                </a:cubicBezTo>
                <a:cubicBezTo>
                  <a:pt x="1084" y="238"/>
                  <a:pt x="1099" y="261"/>
                  <a:pt x="1115" y="293"/>
                </a:cubicBezTo>
                <a:cubicBezTo>
                  <a:pt x="1123" y="301"/>
                  <a:pt x="1123" y="309"/>
                  <a:pt x="1131" y="316"/>
                </a:cubicBezTo>
                <a:cubicBezTo>
                  <a:pt x="1162" y="372"/>
                  <a:pt x="1218" y="451"/>
                  <a:pt x="1265" y="475"/>
                </a:cubicBezTo>
                <a:cubicBezTo>
                  <a:pt x="1313" y="490"/>
                  <a:pt x="1328" y="498"/>
                  <a:pt x="1360" y="546"/>
                </a:cubicBezTo>
                <a:cubicBezTo>
                  <a:pt x="1392" y="585"/>
                  <a:pt x="1415" y="593"/>
                  <a:pt x="1447" y="609"/>
                </a:cubicBezTo>
                <a:cubicBezTo>
                  <a:pt x="1486" y="617"/>
                  <a:pt x="1510" y="625"/>
                  <a:pt x="1534" y="656"/>
                </a:cubicBezTo>
                <a:cubicBezTo>
                  <a:pt x="1534" y="664"/>
                  <a:pt x="1542" y="672"/>
                  <a:pt x="1542" y="680"/>
                </a:cubicBezTo>
                <a:cubicBezTo>
                  <a:pt x="1558" y="704"/>
                  <a:pt x="1566" y="720"/>
                  <a:pt x="1597" y="751"/>
                </a:cubicBezTo>
                <a:cubicBezTo>
                  <a:pt x="1645" y="783"/>
                  <a:pt x="1668" y="799"/>
                  <a:pt x="1692" y="815"/>
                </a:cubicBezTo>
                <a:cubicBezTo>
                  <a:pt x="1692" y="822"/>
                  <a:pt x="1700" y="822"/>
                  <a:pt x="1700" y="830"/>
                </a:cubicBezTo>
                <a:cubicBezTo>
                  <a:pt x="1732" y="846"/>
                  <a:pt x="1779" y="909"/>
                  <a:pt x="1787" y="933"/>
                </a:cubicBezTo>
                <a:cubicBezTo>
                  <a:pt x="1787" y="941"/>
                  <a:pt x="1787" y="949"/>
                  <a:pt x="1787" y="957"/>
                </a:cubicBezTo>
                <a:cubicBezTo>
                  <a:pt x="1779" y="980"/>
                  <a:pt x="1779" y="996"/>
                  <a:pt x="1795" y="1012"/>
                </a:cubicBezTo>
                <a:cubicBezTo>
                  <a:pt x="1803" y="1020"/>
                  <a:pt x="1811" y="1020"/>
                  <a:pt x="1819" y="1028"/>
                </a:cubicBezTo>
                <a:cubicBezTo>
                  <a:pt x="1834" y="1028"/>
                  <a:pt x="1850" y="1036"/>
                  <a:pt x="1858" y="1052"/>
                </a:cubicBezTo>
                <a:cubicBezTo>
                  <a:pt x="1866" y="1060"/>
                  <a:pt x="1874" y="1075"/>
                  <a:pt x="1882" y="1083"/>
                </a:cubicBezTo>
                <a:cubicBezTo>
                  <a:pt x="1898" y="1107"/>
                  <a:pt x="1906" y="1131"/>
                  <a:pt x="1921" y="1139"/>
                </a:cubicBezTo>
                <a:cubicBezTo>
                  <a:pt x="1929" y="1139"/>
                  <a:pt x="1929" y="1155"/>
                  <a:pt x="1921" y="1170"/>
                </a:cubicBezTo>
                <a:cubicBezTo>
                  <a:pt x="1914" y="1194"/>
                  <a:pt x="1914" y="1218"/>
                  <a:pt x="1929" y="1226"/>
                </a:cubicBezTo>
                <a:cubicBezTo>
                  <a:pt x="1961" y="1241"/>
                  <a:pt x="2032" y="1241"/>
                  <a:pt x="2056" y="1241"/>
                </a:cubicBezTo>
                <a:cubicBezTo>
                  <a:pt x="2064" y="1241"/>
                  <a:pt x="2064" y="1241"/>
                  <a:pt x="2064" y="1241"/>
                </a:cubicBezTo>
                <a:lnTo>
                  <a:pt x="2064" y="1241"/>
                </a:lnTo>
                <a:cubicBezTo>
                  <a:pt x="2064" y="1241"/>
                  <a:pt x="2064" y="1249"/>
                  <a:pt x="2072" y="1249"/>
                </a:cubicBezTo>
                <a:cubicBezTo>
                  <a:pt x="2079" y="1249"/>
                  <a:pt x="2087" y="1257"/>
                  <a:pt x="2095" y="1265"/>
                </a:cubicBezTo>
                <a:cubicBezTo>
                  <a:pt x="2095" y="1265"/>
                  <a:pt x="2095" y="1265"/>
                  <a:pt x="2095" y="1273"/>
                </a:cubicBezTo>
                <a:cubicBezTo>
                  <a:pt x="2095" y="1281"/>
                  <a:pt x="2079" y="1281"/>
                  <a:pt x="2072" y="1281"/>
                </a:cubicBezTo>
                <a:cubicBezTo>
                  <a:pt x="2072" y="1289"/>
                  <a:pt x="2064" y="1289"/>
                  <a:pt x="2064" y="1289"/>
                </a:cubicBezTo>
                <a:lnTo>
                  <a:pt x="2064" y="1297"/>
                </a:lnTo>
                <a:cubicBezTo>
                  <a:pt x="2064" y="1297"/>
                  <a:pt x="2056" y="1297"/>
                  <a:pt x="2040" y="1297"/>
                </a:cubicBezTo>
                <a:cubicBezTo>
                  <a:pt x="2032" y="1297"/>
                  <a:pt x="2032" y="1297"/>
                  <a:pt x="2032" y="1297"/>
                </a:cubicBezTo>
                <a:cubicBezTo>
                  <a:pt x="2032" y="1297"/>
                  <a:pt x="2024" y="1297"/>
                  <a:pt x="2024" y="1305"/>
                </a:cubicBezTo>
                <a:cubicBezTo>
                  <a:pt x="2024" y="1305"/>
                  <a:pt x="2032" y="1320"/>
                  <a:pt x="2040" y="1320"/>
                </a:cubicBezTo>
                <a:cubicBezTo>
                  <a:pt x="2040" y="1328"/>
                  <a:pt x="2040" y="1328"/>
                  <a:pt x="2040" y="1336"/>
                </a:cubicBezTo>
                <a:lnTo>
                  <a:pt x="2032" y="1336"/>
                </a:lnTo>
                <a:cubicBezTo>
                  <a:pt x="2024" y="1336"/>
                  <a:pt x="2016" y="1336"/>
                  <a:pt x="2008" y="1336"/>
                </a:cubicBezTo>
                <a:lnTo>
                  <a:pt x="2008" y="1336"/>
                </a:lnTo>
                <a:cubicBezTo>
                  <a:pt x="1992" y="1336"/>
                  <a:pt x="1977" y="1344"/>
                  <a:pt x="1969" y="1344"/>
                </a:cubicBezTo>
                <a:cubicBezTo>
                  <a:pt x="1961" y="1352"/>
                  <a:pt x="1961" y="1352"/>
                  <a:pt x="1961" y="1352"/>
                </a:cubicBezTo>
                <a:cubicBezTo>
                  <a:pt x="1969" y="1352"/>
                  <a:pt x="1969" y="1352"/>
                  <a:pt x="1977" y="1352"/>
                </a:cubicBezTo>
                <a:cubicBezTo>
                  <a:pt x="1977" y="1352"/>
                  <a:pt x="1992" y="1352"/>
                  <a:pt x="2001" y="1360"/>
                </a:cubicBezTo>
                <a:cubicBezTo>
                  <a:pt x="2008" y="1360"/>
                  <a:pt x="2016" y="1368"/>
                  <a:pt x="2016" y="1368"/>
                </a:cubicBezTo>
                <a:cubicBezTo>
                  <a:pt x="2016" y="1384"/>
                  <a:pt x="2008" y="1392"/>
                  <a:pt x="2001" y="1399"/>
                </a:cubicBezTo>
                <a:lnTo>
                  <a:pt x="2001" y="1399"/>
                </a:lnTo>
                <a:cubicBezTo>
                  <a:pt x="1992" y="1415"/>
                  <a:pt x="1977" y="1415"/>
                  <a:pt x="1969" y="1415"/>
                </a:cubicBezTo>
                <a:cubicBezTo>
                  <a:pt x="1961" y="1415"/>
                  <a:pt x="1953" y="1423"/>
                  <a:pt x="1945" y="1423"/>
                </a:cubicBezTo>
                <a:cubicBezTo>
                  <a:pt x="1945" y="1431"/>
                  <a:pt x="1945" y="1431"/>
                  <a:pt x="1945" y="1431"/>
                </a:cubicBezTo>
                <a:lnTo>
                  <a:pt x="1953" y="1431"/>
                </a:lnTo>
                <a:cubicBezTo>
                  <a:pt x="1961" y="1431"/>
                  <a:pt x="1961" y="1431"/>
                  <a:pt x="1961" y="1431"/>
                </a:cubicBezTo>
                <a:cubicBezTo>
                  <a:pt x="1969" y="1431"/>
                  <a:pt x="1977" y="1431"/>
                  <a:pt x="1985" y="1439"/>
                </a:cubicBezTo>
                <a:cubicBezTo>
                  <a:pt x="1985" y="1439"/>
                  <a:pt x="1985" y="1447"/>
                  <a:pt x="1985" y="1463"/>
                </a:cubicBezTo>
                <a:cubicBezTo>
                  <a:pt x="1977" y="1479"/>
                  <a:pt x="1969" y="1486"/>
                  <a:pt x="1953" y="1486"/>
                </a:cubicBezTo>
                <a:cubicBezTo>
                  <a:pt x="1953" y="1486"/>
                  <a:pt x="1945" y="1486"/>
                  <a:pt x="1937" y="1494"/>
                </a:cubicBezTo>
                <a:cubicBezTo>
                  <a:pt x="1929" y="1494"/>
                  <a:pt x="1929" y="1494"/>
                  <a:pt x="1929" y="1502"/>
                </a:cubicBezTo>
                <a:lnTo>
                  <a:pt x="1937" y="1510"/>
                </a:lnTo>
                <a:cubicBezTo>
                  <a:pt x="1945" y="1510"/>
                  <a:pt x="1945" y="1510"/>
                  <a:pt x="1945" y="1510"/>
                </a:cubicBezTo>
                <a:cubicBezTo>
                  <a:pt x="1953" y="1518"/>
                  <a:pt x="1961" y="1518"/>
                  <a:pt x="1977" y="1534"/>
                </a:cubicBezTo>
                <a:cubicBezTo>
                  <a:pt x="1977" y="1534"/>
                  <a:pt x="1985" y="1542"/>
                  <a:pt x="1977" y="1550"/>
                </a:cubicBezTo>
                <a:cubicBezTo>
                  <a:pt x="1977" y="1557"/>
                  <a:pt x="1961" y="1573"/>
                  <a:pt x="1945" y="1581"/>
                </a:cubicBezTo>
                <a:cubicBezTo>
                  <a:pt x="1937" y="1581"/>
                  <a:pt x="1937" y="1581"/>
                  <a:pt x="1937" y="1581"/>
                </a:cubicBezTo>
                <a:lnTo>
                  <a:pt x="1937" y="1589"/>
                </a:lnTo>
                <a:cubicBezTo>
                  <a:pt x="1937" y="1589"/>
                  <a:pt x="1937" y="1597"/>
                  <a:pt x="1937" y="1613"/>
                </a:cubicBezTo>
                <a:cubicBezTo>
                  <a:pt x="1937" y="1621"/>
                  <a:pt x="1937" y="1629"/>
                  <a:pt x="1937" y="1629"/>
                </a:cubicBezTo>
                <a:lnTo>
                  <a:pt x="1937" y="1629"/>
                </a:lnTo>
                <a:lnTo>
                  <a:pt x="1945" y="1621"/>
                </a:lnTo>
                <a:cubicBezTo>
                  <a:pt x="1953" y="1621"/>
                  <a:pt x="1961" y="1629"/>
                  <a:pt x="1961" y="1629"/>
                </a:cubicBezTo>
                <a:cubicBezTo>
                  <a:pt x="1969" y="1637"/>
                  <a:pt x="1969" y="1637"/>
                  <a:pt x="1969" y="1652"/>
                </a:cubicBezTo>
                <a:cubicBezTo>
                  <a:pt x="1969" y="1668"/>
                  <a:pt x="1945" y="1684"/>
                  <a:pt x="1921" y="1692"/>
                </a:cubicBezTo>
                <a:cubicBezTo>
                  <a:pt x="1914" y="1692"/>
                  <a:pt x="1906" y="1692"/>
                  <a:pt x="1906" y="1700"/>
                </a:cubicBezTo>
                <a:cubicBezTo>
                  <a:pt x="1898" y="1708"/>
                  <a:pt x="1906" y="1716"/>
                  <a:pt x="1906" y="1724"/>
                </a:cubicBezTo>
                <a:cubicBezTo>
                  <a:pt x="1914" y="1724"/>
                  <a:pt x="1914" y="1724"/>
                  <a:pt x="1914" y="1732"/>
                </a:cubicBezTo>
                <a:lnTo>
                  <a:pt x="1906" y="1739"/>
                </a:lnTo>
                <a:cubicBezTo>
                  <a:pt x="1890" y="1755"/>
                  <a:pt x="1882" y="1755"/>
                  <a:pt x="1890" y="1771"/>
                </a:cubicBezTo>
                <a:cubicBezTo>
                  <a:pt x="1906" y="1787"/>
                  <a:pt x="1906" y="1795"/>
                  <a:pt x="1906" y="1818"/>
                </a:cubicBezTo>
                <a:cubicBezTo>
                  <a:pt x="1906" y="1826"/>
                  <a:pt x="1898" y="1834"/>
                  <a:pt x="1898" y="1842"/>
                </a:cubicBezTo>
                <a:lnTo>
                  <a:pt x="1898" y="1842"/>
                </a:lnTo>
                <a:cubicBezTo>
                  <a:pt x="1898" y="1882"/>
                  <a:pt x="1898" y="1882"/>
                  <a:pt x="1914" y="1890"/>
                </a:cubicBezTo>
                <a:cubicBezTo>
                  <a:pt x="1914" y="1897"/>
                  <a:pt x="1914" y="1897"/>
                  <a:pt x="1914" y="1897"/>
                </a:cubicBezTo>
                <a:lnTo>
                  <a:pt x="1914" y="1897"/>
                </a:lnTo>
                <a:lnTo>
                  <a:pt x="1914" y="1905"/>
                </a:lnTo>
                <a:cubicBezTo>
                  <a:pt x="1906" y="1913"/>
                  <a:pt x="1890" y="1921"/>
                  <a:pt x="1858" y="1921"/>
                </a:cubicBezTo>
                <a:cubicBezTo>
                  <a:pt x="1834" y="1921"/>
                  <a:pt x="1795" y="1913"/>
                  <a:pt x="1763" y="1913"/>
                </a:cubicBezTo>
                <a:cubicBezTo>
                  <a:pt x="1739" y="1905"/>
                  <a:pt x="1716" y="1905"/>
                  <a:pt x="1708" y="1905"/>
                </a:cubicBezTo>
                <a:cubicBezTo>
                  <a:pt x="1700" y="1905"/>
                  <a:pt x="1692" y="1905"/>
                  <a:pt x="1692" y="1905"/>
                </a:cubicBezTo>
                <a:cubicBezTo>
                  <a:pt x="1684" y="1913"/>
                  <a:pt x="1684" y="1913"/>
                  <a:pt x="1684" y="1921"/>
                </a:cubicBezTo>
                <a:cubicBezTo>
                  <a:pt x="1684" y="1929"/>
                  <a:pt x="1684" y="1945"/>
                  <a:pt x="1700" y="1969"/>
                </a:cubicBezTo>
                <a:cubicBezTo>
                  <a:pt x="1716" y="1992"/>
                  <a:pt x="1716" y="2024"/>
                  <a:pt x="1708" y="2056"/>
                </a:cubicBezTo>
                <a:cubicBezTo>
                  <a:pt x="1708" y="2063"/>
                  <a:pt x="1708" y="2079"/>
                  <a:pt x="1708" y="2087"/>
                </a:cubicBezTo>
                <a:cubicBezTo>
                  <a:pt x="1708" y="2111"/>
                  <a:pt x="1700" y="2119"/>
                  <a:pt x="1684" y="2119"/>
                </a:cubicBezTo>
                <a:close/>
                <a:moveTo>
                  <a:pt x="1605" y="2016"/>
                </a:moveTo>
                <a:lnTo>
                  <a:pt x="1605" y="2016"/>
                </a:lnTo>
                <a:lnTo>
                  <a:pt x="1605" y="2016"/>
                </a:lnTo>
                <a:cubicBezTo>
                  <a:pt x="1605" y="2016"/>
                  <a:pt x="1613" y="2024"/>
                  <a:pt x="1629" y="2048"/>
                </a:cubicBezTo>
                <a:cubicBezTo>
                  <a:pt x="1629" y="2056"/>
                  <a:pt x="1629" y="2063"/>
                  <a:pt x="1629" y="2071"/>
                </a:cubicBezTo>
                <a:cubicBezTo>
                  <a:pt x="1629" y="2095"/>
                  <a:pt x="1629" y="2111"/>
                  <a:pt x="1653" y="2111"/>
                </a:cubicBezTo>
                <a:cubicBezTo>
                  <a:pt x="1653" y="2111"/>
                  <a:pt x="1661" y="2111"/>
                  <a:pt x="1668" y="2111"/>
                </a:cubicBezTo>
                <a:cubicBezTo>
                  <a:pt x="1668" y="2111"/>
                  <a:pt x="1676" y="2111"/>
                  <a:pt x="1684" y="2111"/>
                </a:cubicBezTo>
                <a:cubicBezTo>
                  <a:pt x="1692" y="2111"/>
                  <a:pt x="1700" y="2111"/>
                  <a:pt x="1700" y="2087"/>
                </a:cubicBezTo>
                <a:cubicBezTo>
                  <a:pt x="1700" y="2079"/>
                  <a:pt x="1700" y="2063"/>
                  <a:pt x="1700" y="2048"/>
                </a:cubicBezTo>
                <a:cubicBezTo>
                  <a:pt x="1708" y="2024"/>
                  <a:pt x="1708" y="1992"/>
                  <a:pt x="1692" y="1969"/>
                </a:cubicBezTo>
                <a:cubicBezTo>
                  <a:pt x="1676" y="1945"/>
                  <a:pt x="1676" y="1929"/>
                  <a:pt x="1676" y="1921"/>
                </a:cubicBezTo>
                <a:cubicBezTo>
                  <a:pt x="1676" y="1913"/>
                  <a:pt x="1684" y="1905"/>
                  <a:pt x="1692" y="1897"/>
                </a:cubicBezTo>
                <a:cubicBezTo>
                  <a:pt x="1692" y="1897"/>
                  <a:pt x="1700" y="1897"/>
                  <a:pt x="1708" y="1897"/>
                </a:cubicBezTo>
                <a:cubicBezTo>
                  <a:pt x="1716" y="1897"/>
                  <a:pt x="1739" y="1897"/>
                  <a:pt x="1763" y="1905"/>
                </a:cubicBezTo>
                <a:cubicBezTo>
                  <a:pt x="1795" y="1913"/>
                  <a:pt x="1834" y="1913"/>
                  <a:pt x="1858" y="1913"/>
                </a:cubicBezTo>
                <a:cubicBezTo>
                  <a:pt x="1882" y="1913"/>
                  <a:pt x="1898" y="1913"/>
                  <a:pt x="1906" y="1905"/>
                </a:cubicBezTo>
                <a:cubicBezTo>
                  <a:pt x="1906" y="1897"/>
                  <a:pt x="1906" y="1897"/>
                  <a:pt x="1906" y="1897"/>
                </a:cubicBezTo>
                <a:cubicBezTo>
                  <a:pt x="1890" y="1882"/>
                  <a:pt x="1890" y="1874"/>
                  <a:pt x="1890" y="1842"/>
                </a:cubicBezTo>
                <a:lnTo>
                  <a:pt x="1890" y="1842"/>
                </a:lnTo>
                <a:cubicBezTo>
                  <a:pt x="1890" y="1826"/>
                  <a:pt x="1898" y="1826"/>
                  <a:pt x="1898" y="1818"/>
                </a:cubicBezTo>
                <a:cubicBezTo>
                  <a:pt x="1898" y="1795"/>
                  <a:pt x="1898" y="1795"/>
                  <a:pt x="1890" y="1771"/>
                </a:cubicBezTo>
                <a:cubicBezTo>
                  <a:pt x="1874" y="1755"/>
                  <a:pt x="1890" y="1747"/>
                  <a:pt x="1898" y="1739"/>
                </a:cubicBezTo>
                <a:cubicBezTo>
                  <a:pt x="1898" y="1732"/>
                  <a:pt x="1906" y="1732"/>
                  <a:pt x="1906" y="1732"/>
                </a:cubicBezTo>
                <a:cubicBezTo>
                  <a:pt x="1906" y="1724"/>
                  <a:pt x="1906" y="1724"/>
                  <a:pt x="1906" y="1724"/>
                </a:cubicBezTo>
                <a:cubicBezTo>
                  <a:pt x="1898" y="1716"/>
                  <a:pt x="1890" y="1708"/>
                  <a:pt x="1898" y="1700"/>
                </a:cubicBezTo>
                <a:cubicBezTo>
                  <a:pt x="1898" y="1692"/>
                  <a:pt x="1906" y="1684"/>
                  <a:pt x="1921" y="1684"/>
                </a:cubicBezTo>
                <a:cubicBezTo>
                  <a:pt x="1945" y="1676"/>
                  <a:pt x="1961" y="1660"/>
                  <a:pt x="1961" y="1645"/>
                </a:cubicBezTo>
                <a:lnTo>
                  <a:pt x="1961" y="1637"/>
                </a:lnTo>
                <a:cubicBezTo>
                  <a:pt x="1953" y="1629"/>
                  <a:pt x="1945" y="1629"/>
                  <a:pt x="1937" y="1637"/>
                </a:cubicBezTo>
                <a:cubicBezTo>
                  <a:pt x="1937" y="1637"/>
                  <a:pt x="1937" y="1637"/>
                  <a:pt x="1929" y="1637"/>
                </a:cubicBezTo>
                <a:cubicBezTo>
                  <a:pt x="1929" y="1637"/>
                  <a:pt x="1929" y="1637"/>
                  <a:pt x="1929" y="1629"/>
                </a:cubicBezTo>
                <a:cubicBezTo>
                  <a:pt x="1929" y="1629"/>
                  <a:pt x="1929" y="1621"/>
                  <a:pt x="1929" y="1613"/>
                </a:cubicBezTo>
                <a:cubicBezTo>
                  <a:pt x="1929" y="1597"/>
                  <a:pt x="1929" y="1597"/>
                  <a:pt x="1929" y="1589"/>
                </a:cubicBezTo>
                <a:cubicBezTo>
                  <a:pt x="1929" y="1581"/>
                  <a:pt x="1929" y="1581"/>
                  <a:pt x="1937" y="1573"/>
                </a:cubicBezTo>
                <a:cubicBezTo>
                  <a:pt x="1953" y="1566"/>
                  <a:pt x="1969" y="1557"/>
                  <a:pt x="1977" y="1550"/>
                </a:cubicBezTo>
                <a:cubicBezTo>
                  <a:pt x="1977" y="1542"/>
                  <a:pt x="1977" y="1542"/>
                  <a:pt x="1969" y="1534"/>
                </a:cubicBezTo>
                <a:cubicBezTo>
                  <a:pt x="1961" y="1526"/>
                  <a:pt x="1953" y="1526"/>
                  <a:pt x="1945" y="1518"/>
                </a:cubicBezTo>
                <a:cubicBezTo>
                  <a:pt x="1937" y="1518"/>
                  <a:pt x="1937" y="1518"/>
                  <a:pt x="1937" y="1518"/>
                </a:cubicBezTo>
                <a:cubicBezTo>
                  <a:pt x="1929" y="1518"/>
                  <a:pt x="1921" y="1510"/>
                  <a:pt x="1921" y="1502"/>
                </a:cubicBezTo>
                <a:cubicBezTo>
                  <a:pt x="1921" y="1502"/>
                  <a:pt x="1921" y="1494"/>
                  <a:pt x="1937" y="1486"/>
                </a:cubicBezTo>
                <a:cubicBezTo>
                  <a:pt x="1937" y="1479"/>
                  <a:pt x="1945" y="1479"/>
                  <a:pt x="1953" y="1479"/>
                </a:cubicBezTo>
                <a:cubicBezTo>
                  <a:pt x="1961" y="1479"/>
                  <a:pt x="1969" y="1479"/>
                  <a:pt x="1977" y="1463"/>
                </a:cubicBezTo>
                <a:cubicBezTo>
                  <a:pt x="1977" y="1455"/>
                  <a:pt x="1977" y="1447"/>
                  <a:pt x="1977" y="1439"/>
                </a:cubicBezTo>
                <a:cubicBezTo>
                  <a:pt x="1977" y="1439"/>
                  <a:pt x="1969" y="1439"/>
                  <a:pt x="1961" y="1439"/>
                </a:cubicBezTo>
                <a:cubicBezTo>
                  <a:pt x="1961" y="1439"/>
                  <a:pt x="1961" y="1439"/>
                  <a:pt x="1953" y="1439"/>
                </a:cubicBezTo>
                <a:lnTo>
                  <a:pt x="1945" y="1439"/>
                </a:lnTo>
                <a:cubicBezTo>
                  <a:pt x="1945" y="1439"/>
                  <a:pt x="1937" y="1439"/>
                  <a:pt x="1937" y="1431"/>
                </a:cubicBezTo>
                <a:cubicBezTo>
                  <a:pt x="1937" y="1431"/>
                  <a:pt x="1937" y="1423"/>
                  <a:pt x="1945" y="1423"/>
                </a:cubicBezTo>
                <a:cubicBezTo>
                  <a:pt x="1953" y="1415"/>
                  <a:pt x="1961" y="1415"/>
                  <a:pt x="1969" y="1407"/>
                </a:cubicBezTo>
                <a:cubicBezTo>
                  <a:pt x="1977" y="1407"/>
                  <a:pt x="1985" y="1407"/>
                  <a:pt x="1992" y="1399"/>
                </a:cubicBezTo>
                <a:lnTo>
                  <a:pt x="1992" y="1392"/>
                </a:lnTo>
                <a:cubicBezTo>
                  <a:pt x="2001" y="1384"/>
                  <a:pt x="2008" y="1376"/>
                  <a:pt x="2008" y="1376"/>
                </a:cubicBezTo>
                <a:cubicBezTo>
                  <a:pt x="2008" y="1368"/>
                  <a:pt x="2001" y="1368"/>
                  <a:pt x="1992" y="1368"/>
                </a:cubicBezTo>
                <a:cubicBezTo>
                  <a:pt x="1985" y="1360"/>
                  <a:pt x="1977" y="1360"/>
                  <a:pt x="1969" y="1360"/>
                </a:cubicBezTo>
                <a:cubicBezTo>
                  <a:pt x="1961" y="1352"/>
                  <a:pt x="1953" y="1352"/>
                  <a:pt x="1953" y="1352"/>
                </a:cubicBezTo>
                <a:cubicBezTo>
                  <a:pt x="1953" y="1344"/>
                  <a:pt x="1961" y="1344"/>
                  <a:pt x="1961" y="1344"/>
                </a:cubicBezTo>
                <a:cubicBezTo>
                  <a:pt x="1969" y="1336"/>
                  <a:pt x="1992" y="1328"/>
                  <a:pt x="2008" y="1328"/>
                </a:cubicBezTo>
                <a:cubicBezTo>
                  <a:pt x="2008" y="1328"/>
                  <a:pt x="2008" y="1328"/>
                  <a:pt x="2016" y="1328"/>
                </a:cubicBezTo>
                <a:cubicBezTo>
                  <a:pt x="2024" y="1328"/>
                  <a:pt x="2024" y="1328"/>
                  <a:pt x="2032" y="1328"/>
                </a:cubicBezTo>
                <a:lnTo>
                  <a:pt x="2032" y="1328"/>
                </a:lnTo>
                <a:lnTo>
                  <a:pt x="2032" y="1328"/>
                </a:lnTo>
                <a:cubicBezTo>
                  <a:pt x="2024" y="1313"/>
                  <a:pt x="2016" y="1305"/>
                  <a:pt x="2016" y="1297"/>
                </a:cubicBezTo>
                <a:cubicBezTo>
                  <a:pt x="2024" y="1297"/>
                  <a:pt x="2024" y="1289"/>
                  <a:pt x="2032" y="1289"/>
                </a:cubicBezTo>
                <a:cubicBezTo>
                  <a:pt x="2040" y="1289"/>
                  <a:pt x="2040" y="1289"/>
                  <a:pt x="2040" y="1289"/>
                </a:cubicBezTo>
                <a:cubicBezTo>
                  <a:pt x="2048" y="1289"/>
                  <a:pt x="2056" y="1289"/>
                  <a:pt x="2056" y="1289"/>
                </a:cubicBezTo>
                <a:lnTo>
                  <a:pt x="2056" y="1289"/>
                </a:lnTo>
                <a:cubicBezTo>
                  <a:pt x="2056" y="1281"/>
                  <a:pt x="2064" y="1281"/>
                  <a:pt x="2072" y="1281"/>
                </a:cubicBezTo>
                <a:cubicBezTo>
                  <a:pt x="2079" y="1273"/>
                  <a:pt x="2087" y="1273"/>
                  <a:pt x="2087" y="1265"/>
                </a:cubicBezTo>
                <a:lnTo>
                  <a:pt x="2087" y="1265"/>
                </a:lnTo>
                <a:cubicBezTo>
                  <a:pt x="2079" y="1257"/>
                  <a:pt x="2072" y="1257"/>
                  <a:pt x="2072" y="1257"/>
                </a:cubicBezTo>
                <a:cubicBezTo>
                  <a:pt x="2064" y="1249"/>
                  <a:pt x="2064" y="1249"/>
                  <a:pt x="2056" y="1249"/>
                </a:cubicBezTo>
                <a:lnTo>
                  <a:pt x="2056" y="1249"/>
                </a:lnTo>
                <a:cubicBezTo>
                  <a:pt x="2024" y="1249"/>
                  <a:pt x="1953" y="1249"/>
                  <a:pt x="1929" y="1233"/>
                </a:cubicBezTo>
                <a:cubicBezTo>
                  <a:pt x="1906" y="1218"/>
                  <a:pt x="1906" y="1194"/>
                  <a:pt x="1914" y="1170"/>
                </a:cubicBezTo>
                <a:cubicBezTo>
                  <a:pt x="1921" y="1155"/>
                  <a:pt x="1921" y="1146"/>
                  <a:pt x="1914" y="1139"/>
                </a:cubicBezTo>
                <a:cubicBezTo>
                  <a:pt x="1906" y="1131"/>
                  <a:pt x="1890" y="1107"/>
                  <a:pt x="1874" y="1091"/>
                </a:cubicBezTo>
                <a:cubicBezTo>
                  <a:pt x="1866" y="1075"/>
                  <a:pt x="1866" y="1067"/>
                  <a:pt x="1858" y="1060"/>
                </a:cubicBezTo>
                <a:cubicBezTo>
                  <a:pt x="1842" y="1044"/>
                  <a:pt x="1834" y="1036"/>
                  <a:pt x="1819" y="1028"/>
                </a:cubicBezTo>
                <a:cubicBezTo>
                  <a:pt x="1811" y="1028"/>
                  <a:pt x="1803" y="1020"/>
                  <a:pt x="1795" y="1020"/>
                </a:cubicBezTo>
                <a:cubicBezTo>
                  <a:pt x="1771" y="1004"/>
                  <a:pt x="1779" y="980"/>
                  <a:pt x="1779" y="957"/>
                </a:cubicBezTo>
                <a:cubicBezTo>
                  <a:pt x="1779" y="949"/>
                  <a:pt x="1779" y="941"/>
                  <a:pt x="1779" y="933"/>
                </a:cubicBezTo>
                <a:cubicBezTo>
                  <a:pt x="1771" y="917"/>
                  <a:pt x="1724" y="854"/>
                  <a:pt x="1700" y="830"/>
                </a:cubicBezTo>
                <a:cubicBezTo>
                  <a:pt x="1692" y="830"/>
                  <a:pt x="1692" y="830"/>
                  <a:pt x="1684" y="822"/>
                </a:cubicBezTo>
                <a:cubicBezTo>
                  <a:pt x="1661" y="807"/>
                  <a:pt x="1637" y="791"/>
                  <a:pt x="1597" y="759"/>
                </a:cubicBezTo>
                <a:cubicBezTo>
                  <a:pt x="1558" y="728"/>
                  <a:pt x="1550" y="704"/>
                  <a:pt x="1542" y="688"/>
                </a:cubicBezTo>
                <a:cubicBezTo>
                  <a:pt x="1534" y="680"/>
                  <a:pt x="1534" y="672"/>
                  <a:pt x="1526" y="656"/>
                </a:cubicBezTo>
                <a:cubicBezTo>
                  <a:pt x="1502" y="633"/>
                  <a:pt x="1479" y="625"/>
                  <a:pt x="1447" y="617"/>
                </a:cubicBezTo>
                <a:cubicBezTo>
                  <a:pt x="1415" y="601"/>
                  <a:pt x="1392" y="593"/>
                  <a:pt x="1360" y="546"/>
                </a:cubicBezTo>
                <a:cubicBezTo>
                  <a:pt x="1328" y="506"/>
                  <a:pt x="1313" y="498"/>
                  <a:pt x="1265" y="482"/>
                </a:cubicBezTo>
                <a:cubicBezTo>
                  <a:pt x="1210" y="459"/>
                  <a:pt x="1162" y="388"/>
                  <a:pt x="1123" y="324"/>
                </a:cubicBezTo>
                <a:cubicBezTo>
                  <a:pt x="1115" y="316"/>
                  <a:pt x="1115" y="301"/>
                  <a:pt x="1107" y="293"/>
                </a:cubicBezTo>
                <a:cubicBezTo>
                  <a:pt x="1091" y="261"/>
                  <a:pt x="1084" y="245"/>
                  <a:pt x="1068" y="245"/>
                </a:cubicBezTo>
                <a:cubicBezTo>
                  <a:pt x="1060" y="245"/>
                  <a:pt x="1052" y="245"/>
                  <a:pt x="1044" y="253"/>
                </a:cubicBezTo>
                <a:cubicBezTo>
                  <a:pt x="1036" y="253"/>
                  <a:pt x="1028" y="253"/>
                  <a:pt x="1020" y="253"/>
                </a:cubicBezTo>
                <a:cubicBezTo>
                  <a:pt x="1012" y="253"/>
                  <a:pt x="1004" y="253"/>
                  <a:pt x="1004" y="245"/>
                </a:cubicBezTo>
                <a:cubicBezTo>
                  <a:pt x="989" y="229"/>
                  <a:pt x="949" y="198"/>
                  <a:pt x="925" y="182"/>
                </a:cubicBezTo>
                <a:cubicBezTo>
                  <a:pt x="917" y="182"/>
                  <a:pt x="917" y="182"/>
                  <a:pt x="909" y="174"/>
                </a:cubicBezTo>
                <a:cubicBezTo>
                  <a:pt x="894" y="166"/>
                  <a:pt x="902" y="135"/>
                  <a:pt x="902" y="103"/>
                </a:cubicBezTo>
                <a:cubicBezTo>
                  <a:pt x="902" y="95"/>
                  <a:pt x="902" y="95"/>
                  <a:pt x="902" y="95"/>
                </a:cubicBezTo>
                <a:cubicBezTo>
                  <a:pt x="902" y="63"/>
                  <a:pt x="941" y="48"/>
                  <a:pt x="957" y="32"/>
                </a:cubicBezTo>
                <a:cubicBezTo>
                  <a:pt x="965" y="24"/>
                  <a:pt x="965" y="24"/>
                  <a:pt x="965" y="24"/>
                </a:cubicBezTo>
                <a:cubicBezTo>
                  <a:pt x="973" y="24"/>
                  <a:pt x="973" y="24"/>
                  <a:pt x="973" y="8"/>
                </a:cubicBezTo>
                <a:cubicBezTo>
                  <a:pt x="965" y="16"/>
                  <a:pt x="949" y="16"/>
                  <a:pt x="941" y="16"/>
                </a:cubicBezTo>
                <a:cubicBezTo>
                  <a:pt x="917" y="16"/>
                  <a:pt x="799" y="32"/>
                  <a:pt x="617" y="48"/>
                </a:cubicBezTo>
                <a:cubicBezTo>
                  <a:pt x="451" y="71"/>
                  <a:pt x="245" y="95"/>
                  <a:pt x="8" y="119"/>
                </a:cubicBezTo>
                <a:cubicBezTo>
                  <a:pt x="372" y="1241"/>
                  <a:pt x="372" y="1241"/>
                  <a:pt x="372" y="1241"/>
                </a:cubicBezTo>
                <a:cubicBezTo>
                  <a:pt x="372" y="1241"/>
                  <a:pt x="396" y="1249"/>
                  <a:pt x="411" y="1265"/>
                </a:cubicBezTo>
                <a:cubicBezTo>
                  <a:pt x="419" y="1273"/>
                  <a:pt x="419" y="1281"/>
                  <a:pt x="419" y="1289"/>
                </a:cubicBezTo>
                <a:cubicBezTo>
                  <a:pt x="419" y="1297"/>
                  <a:pt x="411" y="1313"/>
                  <a:pt x="419" y="1320"/>
                </a:cubicBezTo>
                <a:cubicBezTo>
                  <a:pt x="419" y="1336"/>
                  <a:pt x="427" y="1344"/>
                  <a:pt x="435" y="1344"/>
                </a:cubicBezTo>
                <a:cubicBezTo>
                  <a:pt x="435" y="1352"/>
                  <a:pt x="443" y="1352"/>
                  <a:pt x="443" y="1368"/>
                </a:cubicBezTo>
                <a:cubicBezTo>
                  <a:pt x="443" y="1392"/>
                  <a:pt x="435" y="1407"/>
                  <a:pt x="419" y="1415"/>
                </a:cubicBezTo>
                <a:cubicBezTo>
                  <a:pt x="411" y="1423"/>
                  <a:pt x="411" y="1423"/>
                  <a:pt x="411" y="1423"/>
                </a:cubicBezTo>
                <a:cubicBezTo>
                  <a:pt x="404" y="1431"/>
                  <a:pt x="388" y="1431"/>
                  <a:pt x="388" y="1439"/>
                </a:cubicBezTo>
                <a:cubicBezTo>
                  <a:pt x="388" y="1447"/>
                  <a:pt x="388" y="1447"/>
                  <a:pt x="396" y="1455"/>
                </a:cubicBezTo>
                <a:cubicBezTo>
                  <a:pt x="404" y="1471"/>
                  <a:pt x="411" y="1518"/>
                  <a:pt x="396" y="1534"/>
                </a:cubicBezTo>
                <a:cubicBezTo>
                  <a:pt x="380" y="1542"/>
                  <a:pt x="364" y="1605"/>
                  <a:pt x="380" y="1621"/>
                </a:cubicBezTo>
                <a:lnTo>
                  <a:pt x="388" y="1629"/>
                </a:lnTo>
                <a:cubicBezTo>
                  <a:pt x="404" y="1645"/>
                  <a:pt x="427" y="1676"/>
                  <a:pt x="427" y="1700"/>
                </a:cubicBezTo>
                <a:cubicBezTo>
                  <a:pt x="427" y="1716"/>
                  <a:pt x="427" y="1739"/>
                  <a:pt x="427" y="1771"/>
                </a:cubicBezTo>
                <a:cubicBezTo>
                  <a:pt x="419" y="1803"/>
                  <a:pt x="411" y="1834"/>
                  <a:pt x="419" y="1850"/>
                </a:cubicBezTo>
                <a:cubicBezTo>
                  <a:pt x="419" y="1858"/>
                  <a:pt x="427" y="1874"/>
                  <a:pt x="435" y="1890"/>
                </a:cubicBezTo>
                <a:cubicBezTo>
                  <a:pt x="451" y="1921"/>
                  <a:pt x="467" y="1961"/>
                  <a:pt x="467" y="1977"/>
                </a:cubicBezTo>
                <a:cubicBezTo>
                  <a:pt x="506" y="2032"/>
                  <a:pt x="546" y="2095"/>
                  <a:pt x="554" y="2103"/>
                </a:cubicBezTo>
                <a:cubicBezTo>
                  <a:pt x="569" y="2103"/>
                  <a:pt x="1589" y="2016"/>
                  <a:pt x="1605" y="2016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8" name="Freeform 412"/>
          <p:cNvSpPr>
            <a:spLocks noChangeArrowheads="1"/>
          </p:cNvSpPr>
          <p:nvPr/>
        </p:nvSpPr>
        <p:spPr bwMode="auto">
          <a:xfrm>
            <a:off x="3478927" y="2704192"/>
            <a:ext cx="284479" cy="465310"/>
          </a:xfrm>
          <a:custGeom>
            <a:avLst/>
            <a:gdLst>
              <a:gd name="T0" fmla="*/ 1399 w 1440"/>
              <a:gd name="T1" fmla="*/ 1581 h 2357"/>
              <a:gd name="T2" fmla="*/ 1399 w 1440"/>
              <a:gd name="T3" fmla="*/ 1581 h 2357"/>
              <a:gd name="T4" fmla="*/ 1344 w 1440"/>
              <a:gd name="T5" fmla="*/ 1502 h 2357"/>
              <a:gd name="T6" fmla="*/ 1360 w 1440"/>
              <a:gd name="T7" fmla="*/ 1407 h 2357"/>
              <a:gd name="T8" fmla="*/ 1360 w 1440"/>
              <a:gd name="T9" fmla="*/ 1336 h 2357"/>
              <a:gd name="T10" fmla="*/ 1383 w 1440"/>
              <a:gd name="T11" fmla="*/ 1296 h 2357"/>
              <a:gd name="T12" fmla="*/ 1415 w 1440"/>
              <a:gd name="T13" fmla="*/ 1249 h 2357"/>
              <a:gd name="T14" fmla="*/ 1383 w 1440"/>
              <a:gd name="T15" fmla="*/ 1209 h 2357"/>
              <a:gd name="T16" fmla="*/ 1376 w 1440"/>
              <a:gd name="T17" fmla="*/ 1146 h 2357"/>
              <a:gd name="T18" fmla="*/ 1336 w 1440"/>
              <a:gd name="T19" fmla="*/ 1130 h 2357"/>
              <a:gd name="T20" fmla="*/ 980 w 1440"/>
              <a:gd name="T21" fmla="*/ 0 h 2357"/>
              <a:gd name="T22" fmla="*/ 0 w 1440"/>
              <a:gd name="T23" fmla="*/ 95 h 2357"/>
              <a:gd name="T24" fmla="*/ 24 w 1440"/>
              <a:gd name="T25" fmla="*/ 134 h 2357"/>
              <a:gd name="T26" fmla="*/ 40 w 1440"/>
              <a:gd name="T27" fmla="*/ 182 h 2357"/>
              <a:gd name="T28" fmla="*/ 24 w 1440"/>
              <a:gd name="T29" fmla="*/ 1636 h 2357"/>
              <a:gd name="T30" fmla="*/ 111 w 1440"/>
              <a:gd name="T31" fmla="*/ 2300 h 2357"/>
              <a:gd name="T32" fmla="*/ 190 w 1440"/>
              <a:gd name="T33" fmla="*/ 2292 h 2357"/>
              <a:gd name="T34" fmla="*/ 229 w 1440"/>
              <a:gd name="T35" fmla="*/ 2261 h 2357"/>
              <a:gd name="T36" fmla="*/ 245 w 1440"/>
              <a:gd name="T37" fmla="*/ 2134 h 2357"/>
              <a:gd name="T38" fmla="*/ 308 w 1440"/>
              <a:gd name="T39" fmla="*/ 2166 h 2357"/>
              <a:gd name="T40" fmla="*/ 285 w 1440"/>
              <a:gd name="T41" fmla="*/ 2229 h 2357"/>
              <a:gd name="T42" fmla="*/ 356 w 1440"/>
              <a:gd name="T43" fmla="*/ 2284 h 2357"/>
              <a:gd name="T44" fmla="*/ 332 w 1440"/>
              <a:gd name="T45" fmla="*/ 2324 h 2357"/>
              <a:gd name="T46" fmla="*/ 277 w 1440"/>
              <a:gd name="T47" fmla="*/ 2348 h 2357"/>
              <a:gd name="T48" fmla="*/ 371 w 1440"/>
              <a:gd name="T49" fmla="*/ 2340 h 2357"/>
              <a:gd name="T50" fmla="*/ 443 w 1440"/>
              <a:gd name="T51" fmla="*/ 2316 h 2357"/>
              <a:gd name="T52" fmla="*/ 474 w 1440"/>
              <a:gd name="T53" fmla="*/ 2277 h 2357"/>
              <a:gd name="T54" fmla="*/ 490 w 1440"/>
              <a:gd name="T55" fmla="*/ 2292 h 2357"/>
              <a:gd name="T56" fmla="*/ 514 w 1440"/>
              <a:gd name="T57" fmla="*/ 2229 h 2357"/>
              <a:gd name="T58" fmla="*/ 490 w 1440"/>
              <a:gd name="T59" fmla="*/ 2158 h 2357"/>
              <a:gd name="T60" fmla="*/ 482 w 1440"/>
              <a:gd name="T61" fmla="*/ 2095 h 2357"/>
              <a:gd name="T62" fmla="*/ 411 w 1440"/>
              <a:gd name="T63" fmla="*/ 2008 h 2357"/>
              <a:gd name="T64" fmla="*/ 1439 w 1440"/>
              <a:gd name="T65" fmla="*/ 1858 h 2357"/>
              <a:gd name="T66" fmla="*/ 1383 w 1440"/>
              <a:gd name="T67" fmla="*/ 1731 h 2357"/>
              <a:gd name="T68" fmla="*/ 1399 w 1440"/>
              <a:gd name="T69" fmla="*/ 1581 h 2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40" h="2357">
                <a:moveTo>
                  <a:pt x="1399" y="1581"/>
                </a:moveTo>
                <a:lnTo>
                  <a:pt x="1399" y="1581"/>
                </a:lnTo>
                <a:cubicBezTo>
                  <a:pt x="1399" y="1549"/>
                  <a:pt x="1360" y="1518"/>
                  <a:pt x="1344" y="1502"/>
                </a:cubicBezTo>
                <a:cubicBezTo>
                  <a:pt x="1336" y="1486"/>
                  <a:pt x="1344" y="1423"/>
                  <a:pt x="1360" y="1407"/>
                </a:cubicBezTo>
                <a:cubicBezTo>
                  <a:pt x="1376" y="1391"/>
                  <a:pt x="1376" y="1352"/>
                  <a:pt x="1360" y="1336"/>
                </a:cubicBezTo>
                <a:cubicBezTo>
                  <a:pt x="1352" y="1320"/>
                  <a:pt x="1368" y="1304"/>
                  <a:pt x="1383" y="1296"/>
                </a:cubicBezTo>
                <a:cubicBezTo>
                  <a:pt x="1407" y="1288"/>
                  <a:pt x="1415" y="1273"/>
                  <a:pt x="1415" y="1249"/>
                </a:cubicBezTo>
                <a:cubicBezTo>
                  <a:pt x="1415" y="1225"/>
                  <a:pt x="1399" y="1233"/>
                  <a:pt x="1383" y="1209"/>
                </a:cubicBezTo>
                <a:cubicBezTo>
                  <a:pt x="1376" y="1178"/>
                  <a:pt x="1391" y="1154"/>
                  <a:pt x="1376" y="1146"/>
                </a:cubicBezTo>
                <a:cubicBezTo>
                  <a:pt x="1368" y="1138"/>
                  <a:pt x="1336" y="1130"/>
                  <a:pt x="1336" y="1130"/>
                </a:cubicBezTo>
                <a:cubicBezTo>
                  <a:pt x="980" y="0"/>
                  <a:pt x="980" y="0"/>
                  <a:pt x="980" y="0"/>
                </a:cubicBezTo>
                <a:cubicBezTo>
                  <a:pt x="672" y="31"/>
                  <a:pt x="324" y="71"/>
                  <a:pt x="0" y="95"/>
                </a:cubicBezTo>
                <a:cubicBezTo>
                  <a:pt x="8" y="110"/>
                  <a:pt x="16" y="126"/>
                  <a:pt x="24" y="134"/>
                </a:cubicBezTo>
                <a:cubicBezTo>
                  <a:pt x="55" y="158"/>
                  <a:pt x="40" y="166"/>
                  <a:pt x="40" y="182"/>
                </a:cubicBezTo>
                <a:cubicBezTo>
                  <a:pt x="40" y="197"/>
                  <a:pt x="24" y="1636"/>
                  <a:pt x="24" y="1636"/>
                </a:cubicBezTo>
                <a:cubicBezTo>
                  <a:pt x="111" y="2300"/>
                  <a:pt x="111" y="2300"/>
                  <a:pt x="111" y="2300"/>
                </a:cubicBezTo>
                <a:cubicBezTo>
                  <a:pt x="134" y="2292"/>
                  <a:pt x="158" y="2284"/>
                  <a:pt x="190" y="2292"/>
                </a:cubicBezTo>
                <a:cubicBezTo>
                  <a:pt x="237" y="2300"/>
                  <a:pt x="229" y="2300"/>
                  <a:pt x="229" y="2261"/>
                </a:cubicBezTo>
                <a:cubicBezTo>
                  <a:pt x="229" y="2229"/>
                  <a:pt x="221" y="2142"/>
                  <a:pt x="245" y="2134"/>
                </a:cubicBezTo>
                <a:cubicBezTo>
                  <a:pt x="269" y="2118"/>
                  <a:pt x="316" y="2134"/>
                  <a:pt x="308" y="2166"/>
                </a:cubicBezTo>
                <a:cubicBezTo>
                  <a:pt x="300" y="2197"/>
                  <a:pt x="269" y="2205"/>
                  <a:pt x="285" y="2229"/>
                </a:cubicBezTo>
                <a:cubicBezTo>
                  <a:pt x="308" y="2253"/>
                  <a:pt x="356" y="2253"/>
                  <a:pt x="356" y="2284"/>
                </a:cubicBezTo>
                <a:cubicBezTo>
                  <a:pt x="356" y="2308"/>
                  <a:pt x="380" y="2316"/>
                  <a:pt x="332" y="2324"/>
                </a:cubicBezTo>
                <a:cubicBezTo>
                  <a:pt x="293" y="2332"/>
                  <a:pt x="253" y="2340"/>
                  <a:pt x="277" y="2348"/>
                </a:cubicBezTo>
                <a:cubicBezTo>
                  <a:pt x="308" y="2356"/>
                  <a:pt x="324" y="2348"/>
                  <a:pt x="371" y="2340"/>
                </a:cubicBezTo>
                <a:cubicBezTo>
                  <a:pt x="411" y="2332"/>
                  <a:pt x="427" y="2348"/>
                  <a:pt x="443" y="2316"/>
                </a:cubicBezTo>
                <a:cubicBezTo>
                  <a:pt x="458" y="2277"/>
                  <a:pt x="458" y="2261"/>
                  <a:pt x="474" y="2277"/>
                </a:cubicBezTo>
                <a:cubicBezTo>
                  <a:pt x="482" y="2284"/>
                  <a:pt x="490" y="2284"/>
                  <a:pt x="490" y="2292"/>
                </a:cubicBezTo>
                <a:cubicBezTo>
                  <a:pt x="506" y="2269"/>
                  <a:pt x="522" y="2237"/>
                  <a:pt x="514" y="2229"/>
                </a:cubicBezTo>
                <a:cubicBezTo>
                  <a:pt x="514" y="2213"/>
                  <a:pt x="482" y="2182"/>
                  <a:pt x="490" y="2158"/>
                </a:cubicBezTo>
                <a:cubicBezTo>
                  <a:pt x="498" y="2134"/>
                  <a:pt x="514" y="2118"/>
                  <a:pt x="482" y="2095"/>
                </a:cubicBezTo>
                <a:cubicBezTo>
                  <a:pt x="451" y="2071"/>
                  <a:pt x="387" y="2031"/>
                  <a:pt x="411" y="2008"/>
                </a:cubicBezTo>
                <a:cubicBezTo>
                  <a:pt x="427" y="1976"/>
                  <a:pt x="1439" y="1858"/>
                  <a:pt x="1439" y="1858"/>
                </a:cubicBezTo>
                <a:cubicBezTo>
                  <a:pt x="1439" y="1834"/>
                  <a:pt x="1391" y="1747"/>
                  <a:pt x="1383" y="1731"/>
                </a:cubicBezTo>
                <a:cubicBezTo>
                  <a:pt x="1383" y="1707"/>
                  <a:pt x="1399" y="1620"/>
                  <a:pt x="1399" y="1581"/>
                </a:cubicBezTo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9" name="Freeform 413"/>
          <p:cNvSpPr>
            <a:spLocks noChangeArrowheads="1"/>
          </p:cNvSpPr>
          <p:nvPr/>
        </p:nvSpPr>
        <p:spPr bwMode="auto">
          <a:xfrm>
            <a:off x="3477187" y="2702453"/>
            <a:ext cx="285349" cy="466180"/>
          </a:xfrm>
          <a:custGeom>
            <a:avLst/>
            <a:gdLst>
              <a:gd name="T0" fmla="*/ 285 w 1448"/>
              <a:gd name="T1" fmla="*/ 2364 h 2365"/>
              <a:gd name="T2" fmla="*/ 364 w 1448"/>
              <a:gd name="T3" fmla="*/ 2324 h 2365"/>
              <a:gd name="T4" fmla="*/ 324 w 1448"/>
              <a:gd name="T5" fmla="*/ 2261 h 2365"/>
              <a:gd name="T6" fmla="*/ 316 w 1448"/>
              <a:gd name="T7" fmla="*/ 2174 h 2365"/>
              <a:gd name="T8" fmla="*/ 253 w 1448"/>
              <a:gd name="T9" fmla="*/ 2142 h 2365"/>
              <a:gd name="T10" fmla="*/ 245 w 1448"/>
              <a:gd name="T11" fmla="*/ 2285 h 2365"/>
              <a:gd name="T12" fmla="*/ 166 w 1448"/>
              <a:gd name="T13" fmla="*/ 2300 h 2365"/>
              <a:gd name="T14" fmla="*/ 111 w 1448"/>
              <a:gd name="T15" fmla="*/ 2308 h 2365"/>
              <a:gd name="T16" fmla="*/ 48 w 1448"/>
              <a:gd name="T17" fmla="*/ 182 h 2365"/>
              <a:gd name="T18" fmla="*/ 0 w 1448"/>
              <a:gd name="T19" fmla="*/ 103 h 2365"/>
              <a:gd name="T20" fmla="*/ 988 w 1448"/>
              <a:gd name="T21" fmla="*/ 0 h 2365"/>
              <a:gd name="T22" fmla="*/ 1399 w 1448"/>
              <a:gd name="T23" fmla="*/ 1178 h 2365"/>
              <a:gd name="T24" fmla="*/ 1423 w 1448"/>
              <a:gd name="T25" fmla="*/ 1257 h 2365"/>
              <a:gd name="T26" fmla="*/ 1368 w 1448"/>
              <a:gd name="T27" fmla="*/ 1328 h 2365"/>
              <a:gd name="T28" fmla="*/ 1360 w 1448"/>
              <a:gd name="T29" fmla="*/ 1510 h 2365"/>
              <a:gd name="T30" fmla="*/ 1407 w 1448"/>
              <a:gd name="T31" fmla="*/ 1660 h 2365"/>
              <a:gd name="T32" fmla="*/ 1447 w 1448"/>
              <a:gd name="T33" fmla="*/ 1866 h 2365"/>
              <a:gd name="T34" fmla="*/ 419 w 1448"/>
              <a:gd name="T35" fmla="*/ 2016 h 2365"/>
              <a:gd name="T36" fmla="*/ 490 w 1448"/>
              <a:gd name="T37" fmla="*/ 2103 h 2365"/>
              <a:gd name="T38" fmla="*/ 514 w 1448"/>
              <a:gd name="T39" fmla="*/ 2205 h 2365"/>
              <a:gd name="T40" fmla="*/ 498 w 1448"/>
              <a:gd name="T41" fmla="*/ 2300 h 2365"/>
              <a:gd name="T42" fmla="*/ 474 w 1448"/>
              <a:gd name="T43" fmla="*/ 2285 h 2365"/>
              <a:gd name="T44" fmla="*/ 411 w 1448"/>
              <a:gd name="T45" fmla="*/ 2348 h 2365"/>
              <a:gd name="T46" fmla="*/ 340 w 1448"/>
              <a:gd name="T47" fmla="*/ 2356 h 2365"/>
              <a:gd name="T48" fmla="*/ 285 w 1448"/>
              <a:gd name="T49" fmla="*/ 2348 h 2365"/>
              <a:gd name="T50" fmla="*/ 340 w 1448"/>
              <a:gd name="T51" fmla="*/ 2348 h 2365"/>
              <a:gd name="T52" fmla="*/ 411 w 1448"/>
              <a:gd name="T53" fmla="*/ 2340 h 2365"/>
              <a:gd name="T54" fmla="*/ 474 w 1448"/>
              <a:gd name="T55" fmla="*/ 2277 h 2365"/>
              <a:gd name="T56" fmla="*/ 522 w 1448"/>
              <a:gd name="T57" fmla="*/ 2237 h 2365"/>
              <a:gd name="T58" fmla="*/ 498 w 1448"/>
              <a:gd name="T59" fmla="*/ 2150 h 2365"/>
              <a:gd name="T60" fmla="*/ 411 w 1448"/>
              <a:gd name="T61" fmla="*/ 2032 h 2365"/>
              <a:gd name="T62" fmla="*/ 1415 w 1448"/>
              <a:gd name="T63" fmla="*/ 1786 h 2365"/>
              <a:gd name="T64" fmla="*/ 1399 w 1448"/>
              <a:gd name="T65" fmla="*/ 1589 h 2365"/>
              <a:gd name="T66" fmla="*/ 1368 w 1448"/>
              <a:gd name="T67" fmla="*/ 1415 h 2365"/>
              <a:gd name="T68" fmla="*/ 1391 w 1448"/>
              <a:gd name="T69" fmla="*/ 1304 h 2365"/>
              <a:gd name="T70" fmla="*/ 1407 w 1448"/>
              <a:gd name="T71" fmla="*/ 1241 h 2365"/>
              <a:gd name="T72" fmla="*/ 1384 w 1448"/>
              <a:gd name="T73" fmla="*/ 1154 h 2365"/>
              <a:gd name="T74" fmla="*/ 1344 w 1448"/>
              <a:gd name="T75" fmla="*/ 1138 h 2365"/>
              <a:gd name="T76" fmla="*/ 32 w 1448"/>
              <a:gd name="T77" fmla="*/ 134 h 2365"/>
              <a:gd name="T78" fmla="*/ 40 w 1448"/>
              <a:gd name="T79" fmla="*/ 1644 h 2365"/>
              <a:gd name="T80" fmla="*/ 198 w 1448"/>
              <a:gd name="T81" fmla="*/ 2300 h 2365"/>
              <a:gd name="T82" fmla="*/ 237 w 1448"/>
              <a:gd name="T83" fmla="*/ 2269 h 2365"/>
              <a:gd name="T84" fmla="*/ 269 w 1448"/>
              <a:gd name="T85" fmla="*/ 2134 h 2365"/>
              <a:gd name="T86" fmla="*/ 301 w 1448"/>
              <a:gd name="T87" fmla="*/ 2205 h 2365"/>
              <a:gd name="T88" fmla="*/ 364 w 1448"/>
              <a:gd name="T89" fmla="*/ 2292 h 2365"/>
              <a:gd name="T90" fmla="*/ 340 w 1448"/>
              <a:gd name="T91" fmla="*/ 2340 h 2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448" h="2365">
                <a:moveTo>
                  <a:pt x="308" y="2364"/>
                </a:moveTo>
                <a:lnTo>
                  <a:pt x="308" y="2364"/>
                </a:lnTo>
                <a:cubicBezTo>
                  <a:pt x="301" y="2364"/>
                  <a:pt x="293" y="2364"/>
                  <a:pt x="285" y="2364"/>
                </a:cubicBezTo>
                <a:cubicBezTo>
                  <a:pt x="277" y="2356"/>
                  <a:pt x="277" y="2356"/>
                  <a:pt x="277" y="2348"/>
                </a:cubicBezTo>
                <a:cubicBezTo>
                  <a:pt x="277" y="2348"/>
                  <a:pt x="277" y="2340"/>
                  <a:pt x="340" y="2332"/>
                </a:cubicBezTo>
                <a:cubicBezTo>
                  <a:pt x="356" y="2324"/>
                  <a:pt x="364" y="2324"/>
                  <a:pt x="364" y="2324"/>
                </a:cubicBezTo>
                <a:cubicBezTo>
                  <a:pt x="364" y="2316"/>
                  <a:pt x="364" y="2316"/>
                  <a:pt x="364" y="2308"/>
                </a:cubicBezTo>
                <a:cubicBezTo>
                  <a:pt x="364" y="2300"/>
                  <a:pt x="364" y="2300"/>
                  <a:pt x="364" y="2292"/>
                </a:cubicBezTo>
                <a:cubicBezTo>
                  <a:pt x="356" y="2277"/>
                  <a:pt x="340" y="2269"/>
                  <a:pt x="324" y="2261"/>
                </a:cubicBezTo>
                <a:cubicBezTo>
                  <a:pt x="316" y="2253"/>
                  <a:pt x="301" y="2245"/>
                  <a:pt x="293" y="2237"/>
                </a:cubicBezTo>
                <a:cubicBezTo>
                  <a:pt x="277" y="2221"/>
                  <a:pt x="285" y="2205"/>
                  <a:pt x="301" y="2198"/>
                </a:cubicBezTo>
                <a:cubicBezTo>
                  <a:pt x="301" y="2190"/>
                  <a:pt x="308" y="2182"/>
                  <a:pt x="316" y="2174"/>
                </a:cubicBezTo>
                <a:cubicBezTo>
                  <a:pt x="316" y="2166"/>
                  <a:pt x="316" y="2158"/>
                  <a:pt x="308" y="2158"/>
                </a:cubicBezTo>
                <a:cubicBezTo>
                  <a:pt x="301" y="2142"/>
                  <a:pt x="285" y="2142"/>
                  <a:pt x="269" y="2142"/>
                </a:cubicBezTo>
                <a:cubicBezTo>
                  <a:pt x="269" y="2142"/>
                  <a:pt x="261" y="2142"/>
                  <a:pt x="253" y="2142"/>
                </a:cubicBezTo>
                <a:cubicBezTo>
                  <a:pt x="237" y="2150"/>
                  <a:pt x="245" y="2205"/>
                  <a:pt x="245" y="2237"/>
                </a:cubicBezTo>
                <a:cubicBezTo>
                  <a:pt x="245" y="2253"/>
                  <a:pt x="245" y="2261"/>
                  <a:pt x="245" y="2269"/>
                </a:cubicBezTo>
                <a:cubicBezTo>
                  <a:pt x="245" y="2277"/>
                  <a:pt x="245" y="2277"/>
                  <a:pt x="245" y="2285"/>
                </a:cubicBezTo>
                <a:cubicBezTo>
                  <a:pt x="245" y="2300"/>
                  <a:pt x="245" y="2308"/>
                  <a:pt x="221" y="2308"/>
                </a:cubicBezTo>
                <a:cubicBezTo>
                  <a:pt x="221" y="2308"/>
                  <a:pt x="213" y="2308"/>
                  <a:pt x="198" y="2308"/>
                </a:cubicBezTo>
                <a:cubicBezTo>
                  <a:pt x="182" y="2300"/>
                  <a:pt x="174" y="2300"/>
                  <a:pt x="166" y="2300"/>
                </a:cubicBezTo>
                <a:cubicBezTo>
                  <a:pt x="150" y="2300"/>
                  <a:pt x="135" y="2308"/>
                  <a:pt x="119" y="2316"/>
                </a:cubicBezTo>
                <a:cubicBezTo>
                  <a:pt x="111" y="2316"/>
                  <a:pt x="111" y="2316"/>
                  <a:pt x="111" y="2316"/>
                </a:cubicBezTo>
                <a:cubicBezTo>
                  <a:pt x="111" y="2308"/>
                  <a:pt x="111" y="2308"/>
                  <a:pt x="111" y="2308"/>
                </a:cubicBezTo>
                <a:cubicBezTo>
                  <a:pt x="32" y="1644"/>
                  <a:pt x="32" y="1644"/>
                  <a:pt x="32" y="1644"/>
                </a:cubicBezTo>
                <a:cubicBezTo>
                  <a:pt x="32" y="1628"/>
                  <a:pt x="48" y="205"/>
                  <a:pt x="48" y="190"/>
                </a:cubicBezTo>
                <a:lnTo>
                  <a:pt x="48" y="182"/>
                </a:lnTo>
                <a:cubicBezTo>
                  <a:pt x="48" y="166"/>
                  <a:pt x="55" y="158"/>
                  <a:pt x="32" y="142"/>
                </a:cubicBezTo>
                <a:cubicBezTo>
                  <a:pt x="24" y="134"/>
                  <a:pt x="16" y="127"/>
                  <a:pt x="8" y="111"/>
                </a:cubicBezTo>
                <a:cubicBezTo>
                  <a:pt x="0" y="103"/>
                  <a:pt x="0" y="103"/>
                  <a:pt x="0" y="103"/>
                </a:cubicBezTo>
                <a:cubicBezTo>
                  <a:pt x="8" y="103"/>
                  <a:pt x="8" y="103"/>
                  <a:pt x="8" y="103"/>
                </a:cubicBezTo>
                <a:cubicBezTo>
                  <a:pt x="285" y="79"/>
                  <a:pt x="609" y="47"/>
                  <a:pt x="988" y="0"/>
                </a:cubicBezTo>
                <a:lnTo>
                  <a:pt x="988" y="0"/>
                </a:lnTo>
                <a:cubicBezTo>
                  <a:pt x="1352" y="1130"/>
                  <a:pt x="1352" y="1130"/>
                  <a:pt x="1352" y="1130"/>
                </a:cubicBezTo>
                <a:cubicBezTo>
                  <a:pt x="1352" y="1130"/>
                  <a:pt x="1376" y="1138"/>
                  <a:pt x="1391" y="1154"/>
                </a:cubicBezTo>
                <a:cubicBezTo>
                  <a:pt x="1399" y="1162"/>
                  <a:pt x="1399" y="1170"/>
                  <a:pt x="1399" y="1178"/>
                </a:cubicBezTo>
                <a:cubicBezTo>
                  <a:pt x="1399" y="1186"/>
                  <a:pt x="1391" y="1202"/>
                  <a:pt x="1399" y="1209"/>
                </a:cubicBezTo>
                <a:cubicBezTo>
                  <a:pt x="1399" y="1225"/>
                  <a:pt x="1407" y="1233"/>
                  <a:pt x="1415" y="1233"/>
                </a:cubicBezTo>
                <a:cubicBezTo>
                  <a:pt x="1415" y="1241"/>
                  <a:pt x="1423" y="1241"/>
                  <a:pt x="1423" y="1257"/>
                </a:cubicBezTo>
                <a:cubicBezTo>
                  <a:pt x="1423" y="1281"/>
                  <a:pt x="1415" y="1296"/>
                  <a:pt x="1399" y="1304"/>
                </a:cubicBezTo>
                <a:cubicBezTo>
                  <a:pt x="1391" y="1312"/>
                  <a:pt x="1391" y="1312"/>
                  <a:pt x="1391" y="1312"/>
                </a:cubicBezTo>
                <a:cubicBezTo>
                  <a:pt x="1384" y="1320"/>
                  <a:pt x="1368" y="1320"/>
                  <a:pt x="1368" y="1328"/>
                </a:cubicBezTo>
                <a:cubicBezTo>
                  <a:pt x="1368" y="1336"/>
                  <a:pt x="1368" y="1336"/>
                  <a:pt x="1376" y="1344"/>
                </a:cubicBezTo>
                <a:cubicBezTo>
                  <a:pt x="1384" y="1360"/>
                  <a:pt x="1391" y="1407"/>
                  <a:pt x="1376" y="1423"/>
                </a:cubicBezTo>
                <a:cubicBezTo>
                  <a:pt x="1360" y="1431"/>
                  <a:pt x="1344" y="1494"/>
                  <a:pt x="1360" y="1510"/>
                </a:cubicBezTo>
                <a:lnTo>
                  <a:pt x="1368" y="1518"/>
                </a:lnTo>
                <a:cubicBezTo>
                  <a:pt x="1384" y="1534"/>
                  <a:pt x="1407" y="1565"/>
                  <a:pt x="1407" y="1589"/>
                </a:cubicBezTo>
                <a:cubicBezTo>
                  <a:pt x="1407" y="1605"/>
                  <a:pt x="1407" y="1628"/>
                  <a:pt x="1407" y="1660"/>
                </a:cubicBezTo>
                <a:cubicBezTo>
                  <a:pt x="1399" y="1692"/>
                  <a:pt x="1391" y="1723"/>
                  <a:pt x="1399" y="1739"/>
                </a:cubicBezTo>
                <a:cubicBezTo>
                  <a:pt x="1399" y="1747"/>
                  <a:pt x="1407" y="1763"/>
                  <a:pt x="1415" y="1779"/>
                </a:cubicBezTo>
                <a:cubicBezTo>
                  <a:pt x="1431" y="1810"/>
                  <a:pt x="1447" y="1850"/>
                  <a:pt x="1447" y="1866"/>
                </a:cubicBezTo>
                <a:lnTo>
                  <a:pt x="1447" y="1866"/>
                </a:lnTo>
                <a:lnTo>
                  <a:pt x="1447" y="1866"/>
                </a:lnTo>
                <a:cubicBezTo>
                  <a:pt x="1044" y="1913"/>
                  <a:pt x="435" y="2000"/>
                  <a:pt x="419" y="2016"/>
                </a:cubicBezTo>
                <a:cubicBezTo>
                  <a:pt x="419" y="2024"/>
                  <a:pt x="411" y="2024"/>
                  <a:pt x="419" y="2032"/>
                </a:cubicBezTo>
                <a:cubicBezTo>
                  <a:pt x="419" y="2047"/>
                  <a:pt x="443" y="2063"/>
                  <a:pt x="466" y="2079"/>
                </a:cubicBezTo>
                <a:cubicBezTo>
                  <a:pt x="474" y="2087"/>
                  <a:pt x="482" y="2095"/>
                  <a:pt x="490" y="2103"/>
                </a:cubicBezTo>
                <a:cubicBezTo>
                  <a:pt x="514" y="2119"/>
                  <a:pt x="514" y="2134"/>
                  <a:pt x="506" y="2158"/>
                </a:cubicBezTo>
                <a:lnTo>
                  <a:pt x="498" y="2166"/>
                </a:lnTo>
                <a:cubicBezTo>
                  <a:pt x="498" y="2182"/>
                  <a:pt x="506" y="2198"/>
                  <a:pt x="514" y="2205"/>
                </a:cubicBezTo>
                <a:cubicBezTo>
                  <a:pt x="522" y="2221"/>
                  <a:pt x="530" y="2229"/>
                  <a:pt x="530" y="2237"/>
                </a:cubicBezTo>
                <a:cubicBezTo>
                  <a:pt x="530" y="2245"/>
                  <a:pt x="522" y="2269"/>
                  <a:pt x="506" y="2300"/>
                </a:cubicBezTo>
                <a:cubicBezTo>
                  <a:pt x="498" y="2300"/>
                  <a:pt x="498" y="2300"/>
                  <a:pt x="498" y="2300"/>
                </a:cubicBezTo>
                <a:cubicBezTo>
                  <a:pt x="490" y="2292"/>
                  <a:pt x="490" y="2292"/>
                  <a:pt x="490" y="2292"/>
                </a:cubicBezTo>
                <a:cubicBezTo>
                  <a:pt x="490" y="2292"/>
                  <a:pt x="490" y="2292"/>
                  <a:pt x="482" y="2285"/>
                </a:cubicBezTo>
                <a:lnTo>
                  <a:pt x="474" y="2285"/>
                </a:lnTo>
                <a:cubicBezTo>
                  <a:pt x="466" y="2285"/>
                  <a:pt x="466" y="2292"/>
                  <a:pt x="459" y="2300"/>
                </a:cubicBezTo>
                <a:cubicBezTo>
                  <a:pt x="459" y="2308"/>
                  <a:pt x="459" y="2316"/>
                  <a:pt x="451" y="2324"/>
                </a:cubicBezTo>
                <a:cubicBezTo>
                  <a:pt x="443" y="2348"/>
                  <a:pt x="427" y="2348"/>
                  <a:pt x="411" y="2348"/>
                </a:cubicBezTo>
                <a:cubicBezTo>
                  <a:pt x="403" y="2348"/>
                  <a:pt x="403" y="2348"/>
                  <a:pt x="403" y="2348"/>
                </a:cubicBezTo>
                <a:cubicBezTo>
                  <a:pt x="395" y="2348"/>
                  <a:pt x="388" y="2348"/>
                  <a:pt x="379" y="2348"/>
                </a:cubicBezTo>
                <a:cubicBezTo>
                  <a:pt x="364" y="2356"/>
                  <a:pt x="348" y="2356"/>
                  <a:pt x="340" y="2356"/>
                </a:cubicBezTo>
                <a:cubicBezTo>
                  <a:pt x="324" y="2364"/>
                  <a:pt x="316" y="2364"/>
                  <a:pt x="308" y="2364"/>
                </a:cubicBezTo>
                <a:close/>
                <a:moveTo>
                  <a:pt x="285" y="2348"/>
                </a:moveTo>
                <a:lnTo>
                  <a:pt x="285" y="2348"/>
                </a:lnTo>
                <a:cubicBezTo>
                  <a:pt x="285" y="2356"/>
                  <a:pt x="285" y="2356"/>
                  <a:pt x="285" y="2356"/>
                </a:cubicBezTo>
                <a:cubicBezTo>
                  <a:pt x="293" y="2356"/>
                  <a:pt x="301" y="2356"/>
                  <a:pt x="308" y="2356"/>
                </a:cubicBezTo>
                <a:cubicBezTo>
                  <a:pt x="316" y="2356"/>
                  <a:pt x="324" y="2356"/>
                  <a:pt x="340" y="2348"/>
                </a:cubicBezTo>
                <a:cubicBezTo>
                  <a:pt x="348" y="2348"/>
                  <a:pt x="364" y="2348"/>
                  <a:pt x="379" y="2348"/>
                </a:cubicBezTo>
                <a:cubicBezTo>
                  <a:pt x="388" y="2340"/>
                  <a:pt x="395" y="2340"/>
                  <a:pt x="403" y="2340"/>
                </a:cubicBezTo>
                <a:cubicBezTo>
                  <a:pt x="411" y="2340"/>
                  <a:pt x="411" y="2340"/>
                  <a:pt x="411" y="2340"/>
                </a:cubicBezTo>
                <a:cubicBezTo>
                  <a:pt x="427" y="2340"/>
                  <a:pt x="435" y="2340"/>
                  <a:pt x="443" y="2316"/>
                </a:cubicBezTo>
                <a:cubicBezTo>
                  <a:pt x="451" y="2308"/>
                  <a:pt x="451" y="2300"/>
                  <a:pt x="459" y="2300"/>
                </a:cubicBezTo>
                <a:cubicBezTo>
                  <a:pt x="459" y="2285"/>
                  <a:pt x="466" y="2277"/>
                  <a:pt x="474" y="2277"/>
                </a:cubicBezTo>
                <a:cubicBezTo>
                  <a:pt x="474" y="2277"/>
                  <a:pt x="482" y="2277"/>
                  <a:pt x="490" y="2285"/>
                </a:cubicBezTo>
                <a:cubicBezTo>
                  <a:pt x="490" y="2285"/>
                  <a:pt x="498" y="2285"/>
                  <a:pt x="498" y="2292"/>
                </a:cubicBezTo>
                <a:cubicBezTo>
                  <a:pt x="506" y="2277"/>
                  <a:pt x="522" y="2245"/>
                  <a:pt x="522" y="2237"/>
                </a:cubicBezTo>
                <a:cubicBezTo>
                  <a:pt x="522" y="2229"/>
                  <a:pt x="514" y="2221"/>
                  <a:pt x="506" y="2213"/>
                </a:cubicBezTo>
                <a:cubicBezTo>
                  <a:pt x="498" y="2198"/>
                  <a:pt x="490" y="2182"/>
                  <a:pt x="490" y="2166"/>
                </a:cubicBezTo>
                <a:cubicBezTo>
                  <a:pt x="498" y="2158"/>
                  <a:pt x="498" y="2158"/>
                  <a:pt x="498" y="2150"/>
                </a:cubicBezTo>
                <a:cubicBezTo>
                  <a:pt x="506" y="2134"/>
                  <a:pt x="506" y="2126"/>
                  <a:pt x="482" y="2103"/>
                </a:cubicBezTo>
                <a:cubicBezTo>
                  <a:pt x="482" y="2103"/>
                  <a:pt x="474" y="2095"/>
                  <a:pt x="459" y="2087"/>
                </a:cubicBezTo>
                <a:cubicBezTo>
                  <a:pt x="435" y="2071"/>
                  <a:pt x="411" y="2047"/>
                  <a:pt x="411" y="2032"/>
                </a:cubicBezTo>
                <a:cubicBezTo>
                  <a:pt x="411" y="2024"/>
                  <a:pt x="411" y="2016"/>
                  <a:pt x="411" y="2016"/>
                </a:cubicBezTo>
                <a:cubicBezTo>
                  <a:pt x="435" y="1984"/>
                  <a:pt x="1320" y="1874"/>
                  <a:pt x="1439" y="1858"/>
                </a:cubicBezTo>
                <a:cubicBezTo>
                  <a:pt x="1439" y="1842"/>
                  <a:pt x="1423" y="1810"/>
                  <a:pt x="1415" y="1786"/>
                </a:cubicBezTo>
                <a:cubicBezTo>
                  <a:pt x="1399" y="1763"/>
                  <a:pt x="1391" y="1747"/>
                  <a:pt x="1391" y="1739"/>
                </a:cubicBezTo>
                <a:cubicBezTo>
                  <a:pt x="1391" y="1723"/>
                  <a:pt x="1391" y="1692"/>
                  <a:pt x="1399" y="1660"/>
                </a:cubicBezTo>
                <a:cubicBezTo>
                  <a:pt x="1399" y="1628"/>
                  <a:pt x="1399" y="1605"/>
                  <a:pt x="1399" y="1589"/>
                </a:cubicBezTo>
                <a:cubicBezTo>
                  <a:pt x="1399" y="1565"/>
                  <a:pt x="1384" y="1541"/>
                  <a:pt x="1360" y="1526"/>
                </a:cubicBezTo>
                <a:cubicBezTo>
                  <a:pt x="1360" y="1518"/>
                  <a:pt x="1352" y="1518"/>
                  <a:pt x="1352" y="1510"/>
                </a:cubicBezTo>
                <a:cubicBezTo>
                  <a:pt x="1336" y="1494"/>
                  <a:pt x="1352" y="1431"/>
                  <a:pt x="1368" y="1415"/>
                </a:cubicBezTo>
                <a:cubicBezTo>
                  <a:pt x="1376" y="1399"/>
                  <a:pt x="1376" y="1360"/>
                  <a:pt x="1368" y="1344"/>
                </a:cubicBezTo>
                <a:cubicBezTo>
                  <a:pt x="1360" y="1344"/>
                  <a:pt x="1360" y="1336"/>
                  <a:pt x="1360" y="1328"/>
                </a:cubicBezTo>
                <a:cubicBezTo>
                  <a:pt x="1368" y="1320"/>
                  <a:pt x="1376" y="1312"/>
                  <a:pt x="1391" y="1304"/>
                </a:cubicBezTo>
                <a:lnTo>
                  <a:pt x="1391" y="1304"/>
                </a:lnTo>
                <a:cubicBezTo>
                  <a:pt x="1407" y="1288"/>
                  <a:pt x="1415" y="1281"/>
                  <a:pt x="1415" y="1257"/>
                </a:cubicBezTo>
                <a:cubicBezTo>
                  <a:pt x="1415" y="1249"/>
                  <a:pt x="1415" y="1241"/>
                  <a:pt x="1407" y="1241"/>
                </a:cubicBezTo>
                <a:cubicBezTo>
                  <a:pt x="1407" y="1233"/>
                  <a:pt x="1399" y="1233"/>
                  <a:pt x="1391" y="1217"/>
                </a:cubicBezTo>
                <a:cubicBezTo>
                  <a:pt x="1384" y="1202"/>
                  <a:pt x="1391" y="1186"/>
                  <a:pt x="1391" y="1178"/>
                </a:cubicBezTo>
                <a:cubicBezTo>
                  <a:pt x="1391" y="1170"/>
                  <a:pt x="1391" y="1162"/>
                  <a:pt x="1384" y="1154"/>
                </a:cubicBezTo>
                <a:cubicBezTo>
                  <a:pt x="1368" y="1146"/>
                  <a:pt x="1344" y="1138"/>
                  <a:pt x="1344" y="1138"/>
                </a:cubicBezTo>
                <a:lnTo>
                  <a:pt x="1344" y="1138"/>
                </a:lnTo>
                <a:lnTo>
                  <a:pt x="1344" y="1138"/>
                </a:lnTo>
                <a:cubicBezTo>
                  <a:pt x="988" y="8"/>
                  <a:pt x="988" y="8"/>
                  <a:pt x="988" y="8"/>
                </a:cubicBezTo>
                <a:cubicBezTo>
                  <a:pt x="609" y="47"/>
                  <a:pt x="293" y="87"/>
                  <a:pt x="16" y="111"/>
                </a:cubicBezTo>
                <a:cubicBezTo>
                  <a:pt x="24" y="118"/>
                  <a:pt x="24" y="134"/>
                  <a:pt x="32" y="134"/>
                </a:cubicBezTo>
                <a:cubicBezTo>
                  <a:pt x="63" y="158"/>
                  <a:pt x="55" y="174"/>
                  <a:pt x="55" y="182"/>
                </a:cubicBezTo>
                <a:lnTo>
                  <a:pt x="55" y="190"/>
                </a:lnTo>
                <a:cubicBezTo>
                  <a:pt x="55" y="205"/>
                  <a:pt x="40" y="1628"/>
                  <a:pt x="40" y="1644"/>
                </a:cubicBezTo>
                <a:cubicBezTo>
                  <a:pt x="119" y="2308"/>
                  <a:pt x="119" y="2308"/>
                  <a:pt x="119" y="2308"/>
                </a:cubicBezTo>
                <a:cubicBezTo>
                  <a:pt x="135" y="2300"/>
                  <a:pt x="150" y="2292"/>
                  <a:pt x="166" y="2292"/>
                </a:cubicBezTo>
                <a:cubicBezTo>
                  <a:pt x="174" y="2292"/>
                  <a:pt x="182" y="2292"/>
                  <a:pt x="198" y="2300"/>
                </a:cubicBezTo>
                <a:cubicBezTo>
                  <a:pt x="213" y="2300"/>
                  <a:pt x="221" y="2300"/>
                  <a:pt x="221" y="2300"/>
                </a:cubicBezTo>
                <a:cubicBezTo>
                  <a:pt x="237" y="2300"/>
                  <a:pt x="237" y="2300"/>
                  <a:pt x="237" y="2277"/>
                </a:cubicBezTo>
                <a:cubicBezTo>
                  <a:pt x="237" y="2277"/>
                  <a:pt x="237" y="2277"/>
                  <a:pt x="237" y="2269"/>
                </a:cubicBezTo>
                <a:cubicBezTo>
                  <a:pt x="237" y="2261"/>
                  <a:pt x="237" y="2253"/>
                  <a:pt x="237" y="2237"/>
                </a:cubicBezTo>
                <a:cubicBezTo>
                  <a:pt x="237" y="2182"/>
                  <a:pt x="237" y="2142"/>
                  <a:pt x="253" y="2134"/>
                </a:cubicBezTo>
                <a:cubicBezTo>
                  <a:pt x="261" y="2134"/>
                  <a:pt x="261" y="2134"/>
                  <a:pt x="269" y="2134"/>
                </a:cubicBezTo>
                <a:cubicBezTo>
                  <a:pt x="285" y="2134"/>
                  <a:pt x="308" y="2142"/>
                  <a:pt x="316" y="2150"/>
                </a:cubicBezTo>
                <a:cubicBezTo>
                  <a:pt x="324" y="2158"/>
                  <a:pt x="324" y="2166"/>
                  <a:pt x="316" y="2174"/>
                </a:cubicBezTo>
                <a:cubicBezTo>
                  <a:pt x="316" y="2190"/>
                  <a:pt x="308" y="2198"/>
                  <a:pt x="301" y="2205"/>
                </a:cubicBezTo>
                <a:cubicBezTo>
                  <a:pt x="293" y="2213"/>
                  <a:pt x="293" y="2221"/>
                  <a:pt x="301" y="2229"/>
                </a:cubicBezTo>
                <a:cubicBezTo>
                  <a:pt x="308" y="2245"/>
                  <a:pt x="316" y="2245"/>
                  <a:pt x="332" y="2253"/>
                </a:cubicBezTo>
                <a:cubicBezTo>
                  <a:pt x="348" y="2261"/>
                  <a:pt x="364" y="2269"/>
                  <a:pt x="364" y="2292"/>
                </a:cubicBezTo>
                <a:cubicBezTo>
                  <a:pt x="372" y="2292"/>
                  <a:pt x="372" y="2300"/>
                  <a:pt x="372" y="2308"/>
                </a:cubicBezTo>
                <a:cubicBezTo>
                  <a:pt x="372" y="2316"/>
                  <a:pt x="372" y="2316"/>
                  <a:pt x="372" y="2324"/>
                </a:cubicBezTo>
                <a:cubicBezTo>
                  <a:pt x="372" y="2332"/>
                  <a:pt x="356" y="2332"/>
                  <a:pt x="340" y="2340"/>
                </a:cubicBezTo>
                <a:cubicBezTo>
                  <a:pt x="301" y="2340"/>
                  <a:pt x="285" y="2348"/>
                  <a:pt x="285" y="2348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0" name="Freeform 486"/>
          <p:cNvSpPr>
            <a:spLocks noChangeArrowheads="1"/>
          </p:cNvSpPr>
          <p:nvPr/>
        </p:nvSpPr>
        <p:spPr bwMode="auto">
          <a:xfrm>
            <a:off x="3042204" y="2931194"/>
            <a:ext cx="421064" cy="373119"/>
          </a:xfrm>
          <a:custGeom>
            <a:avLst/>
            <a:gdLst>
              <a:gd name="T0" fmla="*/ 55 w 2135"/>
              <a:gd name="T1" fmla="*/ 561 h 1890"/>
              <a:gd name="T2" fmla="*/ 142 w 2135"/>
              <a:gd name="T3" fmla="*/ 735 h 1890"/>
              <a:gd name="T4" fmla="*/ 229 w 2135"/>
              <a:gd name="T5" fmla="*/ 964 h 1890"/>
              <a:gd name="T6" fmla="*/ 158 w 2135"/>
              <a:gd name="T7" fmla="*/ 1170 h 1890"/>
              <a:gd name="T8" fmla="*/ 158 w 2135"/>
              <a:gd name="T9" fmla="*/ 1289 h 1890"/>
              <a:gd name="T10" fmla="*/ 158 w 2135"/>
              <a:gd name="T11" fmla="*/ 1431 h 1890"/>
              <a:gd name="T12" fmla="*/ 110 w 2135"/>
              <a:gd name="T13" fmla="*/ 1565 h 1890"/>
              <a:gd name="T14" fmla="*/ 213 w 2135"/>
              <a:gd name="T15" fmla="*/ 1557 h 1890"/>
              <a:gd name="T16" fmla="*/ 331 w 2135"/>
              <a:gd name="T17" fmla="*/ 1486 h 1890"/>
              <a:gd name="T18" fmla="*/ 371 w 2135"/>
              <a:gd name="T19" fmla="*/ 1470 h 1890"/>
              <a:gd name="T20" fmla="*/ 355 w 2135"/>
              <a:gd name="T21" fmla="*/ 1549 h 1890"/>
              <a:gd name="T22" fmla="*/ 830 w 2135"/>
              <a:gd name="T23" fmla="*/ 1534 h 1890"/>
              <a:gd name="T24" fmla="*/ 956 w 2135"/>
              <a:gd name="T25" fmla="*/ 1549 h 1890"/>
              <a:gd name="T26" fmla="*/ 1090 w 2135"/>
              <a:gd name="T27" fmla="*/ 1620 h 1890"/>
              <a:gd name="T28" fmla="*/ 1209 w 2135"/>
              <a:gd name="T29" fmla="*/ 1700 h 1890"/>
              <a:gd name="T30" fmla="*/ 1288 w 2135"/>
              <a:gd name="T31" fmla="*/ 1771 h 1890"/>
              <a:gd name="T32" fmla="*/ 1462 w 2135"/>
              <a:gd name="T33" fmla="*/ 1723 h 1890"/>
              <a:gd name="T34" fmla="*/ 1612 w 2135"/>
              <a:gd name="T35" fmla="*/ 1747 h 1890"/>
              <a:gd name="T36" fmla="*/ 1699 w 2135"/>
              <a:gd name="T37" fmla="*/ 1700 h 1890"/>
              <a:gd name="T38" fmla="*/ 1628 w 2135"/>
              <a:gd name="T39" fmla="*/ 1573 h 1890"/>
              <a:gd name="T40" fmla="*/ 1802 w 2135"/>
              <a:gd name="T41" fmla="*/ 1660 h 1890"/>
              <a:gd name="T42" fmla="*/ 1873 w 2135"/>
              <a:gd name="T43" fmla="*/ 1716 h 1890"/>
              <a:gd name="T44" fmla="*/ 1984 w 2135"/>
              <a:gd name="T45" fmla="*/ 1763 h 1890"/>
              <a:gd name="T46" fmla="*/ 1992 w 2135"/>
              <a:gd name="T47" fmla="*/ 1858 h 1890"/>
              <a:gd name="T48" fmla="*/ 2071 w 2135"/>
              <a:gd name="T49" fmla="*/ 1818 h 1890"/>
              <a:gd name="T50" fmla="*/ 2102 w 2135"/>
              <a:gd name="T51" fmla="*/ 1684 h 1890"/>
              <a:gd name="T52" fmla="*/ 1881 w 2135"/>
              <a:gd name="T53" fmla="*/ 1597 h 1890"/>
              <a:gd name="T54" fmla="*/ 1913 w 2135"/>
              <a:gd name="T55" fmla="*/ 1510 h 1890"/>
              <a:gd name="T56" fmla="*/ 1960 w 2135"/>
              <a:gd name="T57" fmla="*/ 1463 h 1890"/>
              <a:gd name="T58" fmla="*/ 1913 w 2135"/>
              <a:gd name="T59" fmla="*/ 1312 h 1890"/>
              <a:gd name="T60" fmla="*/ 1849 w 2135"/>
              <a:gd name="T61" fmla="*/ 1407 h 1890"/>
              <a:gd name="T62" fmla="*/ 1826 w 2135"/>
              <a:gd name="T63" fmla="*/ 1328 h 1890"/>
              <a:gd name="T64" fmla="*/ 1699 w 2135"/>
              <a:gd name="T65" fmla="*/ 1352 h 1890"/>
              <a:gd name="T66" fmla="*/ 1596 w 2135"/>
              <a:gd name="T67" fmla="*/ 1336 h 1890"/>
              <a:gd name="T68" fmla="*/ 1628 w 2135"/>
              <a:gd name="T69" fmla="*/ 1202 h 1890"/>
              <a:gd name="T70" fmla="*/ 1857 w 2135"/>
              <a:gd name="T71" fmla="*/ 1289 h 1890"/>
              <a:gd name="T72" fmla="*/ 1739 w 2135"/>
              <a:gd name="T73" fmla="*/ 1059 h 1890"/>
              <a:gd name="T74" fmla="*/ 1019 w 2135"/>
              <a:gd name="T75" fmla="*/ 941 h 1890"/>
              <a:gd name="T76" fmla="*/ 1011 w 2135"/>
              <a:gd name="T77" fmla="*/ 830 h 1890"/>
              <a:gd name="T78" fmla="*/ 1043 w 2135"/>
              <a:gd name="T79" fmla="*/ 664 h 1890"/>
              <a:gd name="T80" fmla="*/ 1114 w 2135"/>
              <a:gd name="T81" fmla="*/ 585 h 1890"/>
              <a:gd name="T82" fmla="*/ 1201 w 2135"/>
              <a:gd name="T83" fmla="*/ 411 h 1890"/>
              <a:gd name="T84" fmla="*/ 1201 w 2135"/>
              <a:gd name="T85" fmla="*/ 277 h 1890"/>
              <a:gd name="T86" fmla="*/ 1146 w 2135"/>
              <a:gd name="T87" fmla="*/ 119 h 1890"/>
              <a:gd name="T88" fmla="*/ 0 w 2135"/>
              <a:gd name="T89" fmla="*/ 32 h 18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135" h="1890">
                <a:moveTo>
                  <a:pt x="7" y="522"/>
                </a:moveTo>
                <a:lnTo>
                  <a:pt x="7" y="522"/>
                </a:lnTo>
                <a:cubicBezTo>
                  <a:pt x="7" y="522"/>
                  <a:pt x="39" y="537"/>
                  <a:pt x="55" y="561"/>
                </a:cubicBezTo>
                <a:cubicBezTo>
                  <a:pt x="71" y="585"/>
                  <a:pt x="102" y="601"/>
                  <a:pt x="118" y="632"/>
                </a:cubicBezTo>
                <a:cubicBezTo>
                  <a:pt x="126" y="672"/>
                  <a:pt x="118" y="672"/>
                  <a:pt x="110" y="704"/>
                </a:cubicBezTo>
                <a:cubicBezTo>
                  <a:pt x="102" y="727"/>
                  <a:pt x="126" y="719"/>
                  <a:pt x="142" y="735"/>
                </a:cubicBezTo>
                <a:cubicBezTo>
                  <a:pt x="158" y="751"/>
                  <a:pt x="173" y="775"/>
                  <a:pt x="173" y="822"/>
                </a:cubicBezTo>
                <a:cubicBezTo>
                  <a:pt x="173" y="862"/>
                  <a:pt x="197" y="846"/>
                  <a:pt x="213" y="877"/>
                </a:cubicBezTo>
                <a:cubicBezTo>
                  <a:pt x="229" y="909"/>
                  <a:pt x="237" y="941"/>
                  <a:pt x="229" y="964"/>
                </a:cubicBezTo>
                <a:cubicBezTo>
                  <a:pt x="221" y="996"/>
                  <a:pt x="229" y="1012"/>
                  <a:pt x="229" y="1028"/>
                </a:cubicBezTo>
                <a:cubicBezTo>
                  <a:pt x="229" y="1051"/>
                  <a:pt x="229" y="1083"/>
                  <a:pt x="213" y="1115"/>
                </a:cubicBezTo>
                <a:cubicBezTo>
                  <a:pt x="189" y="1154"/>
                  <a:pt x="189" y="1146"/>
                  <a:pt x="158" y="1170"/>
                </a:cubicBezTo>
                <a:cubicBezTo>
                  <a:pt x="134" y="1202"/>
                  <a:pt x="173" y="1194"/>
                  <a:pt x="181" y="1210"/>
                </a:cubicBezTo>
                <a:cubicBezTo>
                  <a:pt x="189" y="1225"/>
                  <a:pt x="189" y="1241"/>
                  <a:pt x="173" y="1241"/>
                </a:cubicBezTo>
                <a:cubicBezTo>
                  <a:pt x="165" y="1241"/>
                  <a:pt x="158" y="1273"/>
                  <a:pt x="158" y="1289"/>
                </a:cubicBezTo>
                <a:cubicBezTo>
                  <a:pt x="150" y="1304"/>
                  <a:pt x="165" y="1320"/>
                  <a:pt x="173" y="1344"/>
                </a:cubicBezTo>
                <a:cubicBezTo>
                  <a:pt x="189" y="1360"/>
                  <a:pt x="181" y="1383"/>
                  <a:pt x="181" y="1399"/>
                </a:cubicBezTo>
                <a:cubicBezTo>
                  <a:pt x="181" y="1415"/>
                  <a:pt x="173" y="1415"/>
                  <a:pt x="158" y="1431"/>
                </a:cubicBezTo>
                <a:cubicBezTo>
                  <a:pt x="150" y="1447"/>
                  <a:pt x="158" y="1470"/>
                  <a:pt x="134" y="1494"/>
                </a:cubicBezTo>
                <a:cubicBezTo>
                  <a:pt x="118" y="1510"/>
                  <a:pt x="102" y="1526"/>
                  <a:pt x="94" y="1541"/>
                </a:cubicBezTo>
                <a:cubicBezTo>
                  <a:pt x="86" y="1557"/>
                  <a:pt x="102" y="1565"/>
                  <a:pt x="110" y="1565"/>
                </a:cubicBezTo>
                <a:cubicBezTo>
                  <a:pt x="126" y="1573"/>
                  <a:pt x="126" y="1589"/>
                  <a:pt x="126" y="1589"/>
                </a:cubicBezTo>
                <a:lnTo>
                  <a:pt x="126" y="1589"/>
                </a:lnTo>
                <a:cubicBezTo>
                  <a:pt x="150" y="1581"/>
                  <a:pt x="165" y="1565"/>
                  <a:pt x="213" y="1557"/>
                </a:cubicBezTo>
                <a:cubicBezTo>
                  <a:pt x="268" y="1557"/>
                  <a:pt x="316" y="1565"/>
                  <a:pt x="324" y="1549"/>
                </a:cubicBezTo>
                <a:cubicBezTo>
                  <a:pt x="324" y="1534"/>
                  <a:pt x="308" y="1502"/>
                  <a:pt x="308" y="1502"/>
                </a:cubicBezTo>
                <a:cubicBezTo>
                  <a:pt x="300" y="1502"/>
                  <a:pt x="324" y="1502"/>
                  <a:pt x="331" y="1486"/>
                </a:cubicBezTo>
                <a:cubicBezTo>
                  <a:pt x="331" y="1470"/>
                  <a:pt x="324" y="1463"/>
                  <a:pt x="324" y="1447"/>
                </a:cubicBezTo>
                <a:cubicBezTo>
                  <a:pt x="331" y="1431"/>
                  <a:pt x="339" y="1399"/>
                  <a:pt x="347" y="1431"/>
                </a:cubicBezTo>
                <a:cubicBezTo>
                  <a:pt x="355" y="1454"/>
                  <a:pt x="371" y="1463"/>
                  <a:pt x="371" y="1470"/>
                </a:cubicBezTo>
                <a:cubicBezTo>
                  <a:pt x="379" y="1478"/>
                  <a:pt x="379" y="1486"/>
                  <a:pt x="363" y="1494"/>
                </a:cubicBezTo>
                <a:cubicBezTo>
                  <a:pt x="339" y="1494"/>
                  <a:pt x="324" y="1494"/>
                  <a:pt x="339" y="1518"/>
                </a:cubicBezTo>
                <a:cubicBezTo>
                  <a:pt x="355" y="1541"/>
                  <a:pt x="339" y="1549"/>
                  <a:pt x="355" y="1549"/>
                </a:cubicBezTo>
                <a:cubicBezTo>
                  <a:pt x="379" y="1549"/>
                  <a:pt x="561" y="1597"/>
                  <a:pt x="592" y="1620"/>
                </a:cubicBezTo>
                <a:cubicBezTo>
                  <a:pt x="624" y="1636"/>
                  <a:pt x="853" y="1660"/>
                  <a:pt x="845" y="1589"/>
                </a:cubicBezTo>
                <a:cubicBezTo>
                  <a:pt x="837" y="1518"/>
                  <a:pt x="798" y="1549"/>
                  <a:pt x="830" y="1534"/>
                </a:cubicBezTo>
                <a:cubicBezTo>
                  <a:pt x="869" y="1510"/>
                  <a:pt x="861" y="1526"/>
                  <a:pt x="885" y="1510"/>
                </a:cubicBezTo>
                <a:cubicBezTo>
                  <a:pt x="901" y="1502"/>
                  <a:pt x="932" y="1478"/>
                  <a:pt x="932" y="1510"/>
                </a:cubicBezTo>
                <a:cubicBezTo>
                  <a:pt x="932" y="1534"/>
                  <a:pt x="932" y="1565"/>
                  <a:pt x="956" y="1549"/>
                </a:cubicBezTo>
                <a:cubicBezTo>
                  <a:pt x="988" y="1534"/>
                  <a:pt x="964" y="1502"/>
                  <a:pt x="1003" y="1526"/>
                </a:cubicBezTo>
                <a:cubicBezTo>
                  <a:pt x="1043" y="1557"/>
                  <a:pt x="1051" y="1557"/>
                  <a:pt x="1059" y="1581"/>
                </a:cubicBezTo>
                <a:cubicBezTo>
                  <a:pt x="1067" y="1613"/>
                  <a:pt x="1067" y="1620"/>
                  <a:pt x="1090" y="1620"/>
                </a:cubicBezTo>
                <a:cubicBezTo>
                  <a:pt x="1114" y="1629"/>
                  <a:pt x="1161" y="1636"/>
                  <a:pt x="1177" y="1644"/>
                </a:cubicBezTo>
                <a:cubicBezTo>
                  <a:pt x="1193" y="1652"/>
                  <a:pt x="1201" y="1660"/>
                  <a:pt x="1217" y="1668"/>
                </a:cubicBezTo>
                <a:cubicBezTo>
                  <a:pt x="1233" y="1684"/>
                  <a:pt x="1233" y="1700"/>
                  <a:pt x="1209" y="1700"/>
                </a:cubicBezTo>
                <a:cubicBezTo>
                  <a:pt x="1185" y="1700"/>
                  <a:pt x="1161" y="1700"/>
                  <a:pt x="1177" y="1723"/>
                </a:cubicBezTo>
                <a:cubicBezTo>
                  <a:pt x="1185" y="1747"/>
                  <a:pt x="1185" y="1755"/>
                  <a:pt x="1217" y="1763"/>
                </a:cubicBezTo>
                <a:cubicBezTo>
                  <a:pt x="1248" y="1771"/>
                  <a:pt x="1256" y="1755"/>
                  <a:pt x="1288" y="1771"/>
                </a:cubicBezTo>
                <a:cubicBezTo>
                  <a:pt x="1312" y="1779"/>
                  <a:pt x="1296" y="1787"/>
                  <a:pt x="1335" y="1794"/>
                </a:cubicBezTo>
                <a:cubicBezTo>
                  <a:pt x="1383" y="1802"/>
                  <a:pt x="1446" y="1818"/>
                  <a:pt x="1462" y="1787"/>
                </a:cubicBezTo>
                <a:cubicBezTo>
                  <a:pt x="1478" y="1763"/>
                  <a:pt x="1446" y="1739"/>
                  <a:pt x="1462" y="1723"/>
                </a:cubicBezTo>
                <a:cubicBezTo>
                  <a:pt x="1486" y="1707"/>
                  <a:pt x="1557" y="1707"/>
                  <a:pt x="1557" y="1723"/>
                </a:cubicBezTo>
                <a:cubicBezTo>
                  <a:pt x="1565" y="1731"/>
                  <a:pt x="1573" y="1739"/>
                  <a:pt x="1588" y="1731"/>
                </a:cubicBezTo>
                <a:cubicBezTo>
                  <a:pt x="1604" y="1723"/>
                  <a:pt x="1612" y="1723"/>
                  <a:pt x="1612" y="1747"/>
                </a:cubicBezTo>
                <a:cubicBezTo>
                  <a:pt x="1612" y="1763"/>
                  <a:pt x="1588" y="1787"/>
                  <a:pt x="1612" y="1794"/>
                </a:cubicBezTo>
                <a:cubicBezTo>
                  <a:pt x="1644" y="1802"/>
                  <a:pt x="1675" y="1818"/>
                  <a:pt x="1683" y="1787"/>
                </a:cubicBezTo>
                <a:cubicBezTo>
                  <a:pt x="1691" y="1747"/>
                  <a:pt x="1691" y="1716"/>
                  <a:pt x="1699" y="1700"/>
                </a:cubicBezTo>
                <a:cubicBezTo>
                  <a:pt x="1707" y="1684"/>
                  <a:pt x="1715" y="1684"/>
                  <a:pt x="1707" y="1660"/>
                </a:cubicBezTo>
                <a:cubicBezTo>
                  <a:pt x="1691" y="1636"/>
                  <a:pt x="1683" y="1636"/>
                  <a:pt x="1660" y="1620"/>
                </a:cubicBezTo>
                <a:cubicBezTo>
                  <a:pt x="1628" y="1605"/>
                  <a:pt x="1604" y="1573"/>
                  <a:pt x="1628" y="1573"/>
                </a:cubicBezTo>
                <a:cubicBezTo>
                  <a:pt x="1660" y="1581"/>
                  <a:pt x="1660" y="1581"/>
                  <a:pt x="1691" y="1597"/>
                </a:cubicBezTo>
                <a:cubicBezTo>
                  <a:pt x="1731" y="1613"/>
                  <a:pt x="1762" y="1613"/>
                  <a:pt x="1778" y="1620"/>
                </a:cubicBezTo>
                <a:cubicBezTo>
                  <a:pt x="1794" y="1636"/>
                  <a:pt x="1818" y="1660"/>
                  <a:pt x="1802" y="1660"/>
                </a:cubicBezTo>
                <a:cubicBezTo>
                  <a:pt x="1786" y="1668"/>
                  <a:pt x="1762" y="1676"/>
                  <a:pt x="1794" y="1676"/>
                </a:cubicBezTo>
                <a:cubicBezTo>
                  <a:pt x="1826" y="1684"/>
                  <a:pt x="1841" y="1668"/>
                  <a:pt x="1849" y="1684"/>
                </a:cubicBezTo>
                <a:cubicBezTo>
                  <a:pt x="1865" y="1692"/>
                  <a:pt x="1841" y="1707"/>
                  <a:pt x="1873" y="1716"/>
                </a:cubicBezTo>
                <a:cubicBezTo>
                  <a:pt x="1897" y="1716"/>
                  <a:pt x="1936" y="1692"/>
                  <a:pt x="1936" y="1700"/>
                </a:cubicBezTo>
                <a:cubicBezTo>
                  <a:pt x="1936" y="1716"/>
                  <a:pt x="1936" y="1731"/>
                  <a:pt x="1952" y="1747"/>
                </a:cubicBezTo>
                <a:cubicBezTo>
                  <a:pt x="1968" y="1763"/>
                  <a:pt x="1976" y="1755"/>
                  <a:pt x="1984" y="1763"/>
                </a:cubicBezTo>
                <a:cubicBezTo>
                  <a:pt x="1992" y="1779"/>
                  <a:pt x="2007" y="1787"/>
                  <a:pt x="1992" y="1802"/>
                </a:cubicBezTo>
                <a:cubicBezTo>
                  <a:pt x="1976" y="1818"/>
                  <a:pt x="1968" y="1826"/>
                  <a:pt x="1976" y="1842"/>
                </a:cubicBezTo>
                <a:cubicBezTo>
                  <a:pt x="1976" y="1858"/>
                  <a:pt x="1968" y="1889"/>
                  <a:pt x="1992" y="1858"/>
                </a:cubicBezTo>
                <a:cubicBezTo>
                  <a:pt x="2015" y="1826"/>
                  <a:pt x="2015" y="1802"/>
                  <a:pt x="2031" y="1787"/>
                </a:cubicBezTo>
                <a:cubicBezTo>
                  <a:pt x="2039" y="1771"/>
                  <a:pt x="2039" y="1779"/>
                  <a:pt x="2047" y="1787"/>
                </a:cubicBezTo>
                <a:cubicBezTo>
                  <a:pt x="2055" y="1802"/>
                  <a:pt x="2063" y="1826"/>
                  <a:pt x="2071" y="1818"/>
                </a:cubicBezTo>
                <a:cubicBezTo>
                  <a:pt x="2087" y="1802"/>
                  <a:pt x="2087" y="1802"/>
                  <a:pt x="2094" y="1771"/>
                </a:cubicBezTo>
                <a:cubicBezTo>
                  <a:pt x="2102" y="1747"/>
                  <a:pt x="2102" y="1763"/>
                  <a:pt x="2118" y="1739"/>
                </a:cubicBezTo>
                <a:cubicBezTo>
                  <a:pt x="2134" y="1716"/>
                  <a:pt x="2126" y="1700"/>
                  <a:pt x="2102" y="1684"/>
                </a:cubicBezTo>
                <a:cubicBezTo>
                  <a:pt x="2078" y="1676"/>
                  <a:pt x="2087" y="1652"/>
                  <a:pt x="2047" y="1652"/>
                </a:cubicBezTo>
                <a:cubicBezTo>
                  <a:pt x="2015" y="1644"/>
                  <a:pt x="2007" y="1652"/>
                  <a:pt x="1968" y="1636"/>
                </a:cubicBezTo>
                <a:cubicBezTo>
                  <a:pt x="1928" y="1613"/>
                  <a:pt x="1920" y="1629"/>
                  <a:pt x="1881" y="1597"/>
                </a:cubicBezTo>
                <a:cubicBezTo>
                  <a:pt x="1849" y="1565"/>
                  <a:pt x="1826" y="1565"/>
                  <a:pt x="1834" y="1549"/>
                </a:cubicBezTo>
                <a:cubicBezTo>
                  <a:pt x="1841" y="1534"/>
                  <a:pt x="1865" y="1518"/>
                  <a:pt x="1881" y="1526"/>
                </a:cubicBezTo>
                <a:cubicBezTo>
                  <a:pt x="1905" y="1526"/>
                  <a:pt x="1936" y="1526"/>
                  <a:pt x="1913" y="1510"/>
                </a:cubicBezTo>
                <a:cubicBezTo>
                  <a:pt x="1897" y="1502"/>
                  <a:pt x="1857" y="1510"/>
                  <a:pt x="1865" y="1494"/>
                </a:cubicBezTo>
                <a:cubicBezTo>
                  <a:pt x="1873" y="1478"/>
                  <a:pt x="1889" y="1463"/>
                  <a:pt x="1913" y="1463"/>
                </a:cubicBezTo>
                <a:cubicBezTo>
                  <a:pt x="1928" y="1454"/>
                  <a:pt x="1952" y="1478"/>
                  <a:pt x="1960" y="1463"/>
                </a:cubicBezTo>
                <a:cubicBezTo>
                  <a:pt x="1968" y="1447"/>
                  <a:pt x="1968" y="1439"/>
                  <a:pt x="1960" y="1415"/>
                </a:cubicBezTo>
                <a:cubicBezTo>
                  <a:pt x="1952" y="1383"/>
                  <a:pt x="1928" y="1399"/>
                  <a:pt x="1928" y="1376"/>
                </a:cubicBezTo>
                <a:cubicBezTo>
                  <a:pt x="1920" y="1352"/>
                  <a:pt x="1936" y="1320"/>
                  <a:pt x="1913" y="1312"/>
                </a:cubicBezTo>
                <a:cubicBezTo>
                  <a:pt x="1897" y="1304"/>
                  <a:pt x="1873" y="1336"/>
                  <a:pt x="1873" y="1336"/>
                </a:cubicBezTo>
                <a:cubicBezTo>
                  <a:pt x="1873" y="1336"/>
                  <a:pt x="1857" y="1383"/>
                  <a:pt x="1857" y="1391"/>
                </a:cubicBezTo>
                <a:cubicBezTo>
                  <a:pt x="1857" y="1399"/>
                  <a:pt x="1865" y="1415"/>
                  <a:pt x="1849" y="1407"/>
                </a:cubicBezTo>
                <a:cubicBezTo>
                  <a:pt x="1826" y="1407"/>
                  <a:pt x="1818" y="1423"/>
                  <a:pt x="1810" y="1391"/>
                </a:cubicBezTo>
                <a:cubicBezTo>
                  <a:pt x="1810" y="1367"/>
                  <a:pt x="1778" y="1383"/>
                  <a:pt x="1786" y="1360"/>
                </a:cubicBezTo>
                <a:cubicBezTo>
                  <a:pt x="1794" y="1344"/>
                  <a:pt x="1818" y="1336"/>
                  <a:pt x="1826" y="1328"/>
                </a:cubicBezTo>
                <a:cubicBezTo>
                  <a:pt x="1834" y="1312"/>
                  <a:pt x="1810" y="1296"/>
                  <a:pt x="1802" y="1296"/>
                </a:cubicBezTo>
                <a:cubicBezTo>
                  <a:pt x="1794" y="1296"/>
                  <a:pt x="1747" y="1281"/>
                  <a:pt x="1731" y="1296"/>
                </a:cubicBezTo>
                <a:cubicBezTo>
                  <a:pt x="1707" y="1304"/>
                  <a:pt x="1675" y="1336"/>
                  <a:pt x="1699" y="1352"/>
                </a:cubicBezTo>
                <a:cubicBezTo>
                  <a:pt x="1715" y="1376"/>
                  <a:pt x="1747" y="1407"/>
                  <a:pt x="1707" y="1391"/>
                </a:cubicBezTo>
                <a:cubicBezTo>
                  <a:pt x="1675" y="1383"/>
                  <a:pt x="1667" y="1344"/>
                  <a:pt x="1644" y="1344"/>
                </a:cubicBezTo>
                <a:cubicBezTo>
                  <a:pt x="1628" y="1336"/>
                  <a:pt x="1612" y="1344"/>
                  <a:pt x="1596" y="1336"/>
                </a:cubicBezTo>
                <a:cubicBezTo>
                  <a:pt x="1581" y="1328"/>
                  <a:pt x="1541" y="1367"/>
                  <a:pt x="1533" y="1328"/>
                </a:cubicBezTo>
                <a:cubicBezTo>
                  <a:pt x="1525" y="1281"/>
                  <a:pt x="1573" y="1233"/>
                  <a:pt x="1588" y="1210"/>
                </a:cubicBezTo>
                <a:cubicBezTo>
                  <a:pt x="1604" y="1194"/>
                  <a:pt x="1573" y="1178"/>
                  <a:pt x="1628" y="1202"/>
                </a:cubicBezTo>
                <a:cubicBezTo>
                  <a:pt x="1683" y="1233"/>
                  <a:pt x="1660" y="1225"/>
                  <a:pt x="1707" y="1249"/>
                </a:cubicBezTo>
                <a:cubicBezTo>
                  <a:pt x="1762" y="1265"/>
                  <a:pt x="1754" y="1273"/>
                  <a:pt x="1786" y="1281"/>
                </a:cubicBezTo>
                <a:cubicBezTo>
                  <a:pt x="1826" y="1289"/>
                  <a:pt x="1841" y="1289"/>
                  <a:pt x="1857" y="1289"/>
                </a:cubicBezTo>
                <a:cubicBezTo>
                  <a:pt x="1873" y="1281"/>
                  <a:pt x="1881" y="1289"/>
                  <a:pt x="1897" y="1281"/>
                </a:cubicBezTo>
                <a:cubicBezTo>
                  <a:pt x="1889" y="1273"/>
                  <a:pt x="1826" y="1186"/>
                  <a:pt x="1810" y="1146"/>
                </a:cubicBezTo>
                <a:cubicBezTo>
                  <a:pt x="1802" y="1115"/>
                  <a:pt x="1778" y="1115"/>
                  <a:pt x="1739" y="1059"/>
                </a:cubicBezTo>
                <a:cubicBezTo>
                  <a:pt x="1699" y="1004"/>
                  <a:pt x="1762" y="949"/>
                  <a:pt x="1770" y="933"/>
                </a:cubicBezTo>
                <a:cubicBezTo>
                  <a:pt x="1786" y="917"/>
                  <a:pt x="1754" y="909"/>
                  <a:pt x="1754" y="909"/>
                </a:cubicBezTo>
                <a:cubicBezTo>
                  <a:pt x="1754" y="909"/>
                  <a:pt x="1035" y="949"/>
                  <a:pt x="1019" y="941"/>
                </a:cubicBezTo>
                <a:cubicBezTo>
                  <a:pt x="995" y="941"/>
                  <a:pt x="1003" y="933"/>
                  <a:pt x="1011" y="925"/>
                </a:cubicBezTo>
                <a:cubicBezTo>
                  <a:pt x="1019" y="917"/>
                  <a:pt x="1011" y="893"/>
                  <a:pt x="995" y="870"/>
                </a:cubicBezTo>
                <a:cubicBezTo>
                  <a:pt x="980" y="854"/>
                  <a:pt x="1003" y="838"/>
                  <a:pt x="1011" y="830"/>
                </a:cubicBezTo>
                <a:cubicBezTo>
                  <a:pt x="1027" y="822"/>
                  <a:pt x="1027" y="783"/>
                  <a:pt x="1019" y="767"/>
                </a:cubicBezTo>
                <a:cubicBezTo>
                  <a:pt x="1011" y="751"/>
                  <a:pt x="1027" y="727"/>
                  <a:pt x="1035" y="727"/>
                </a:cubicBezTo>
                <a:cubicBezTo>
                  <a:pt x="1043" y="727"/>
                  <a:pt x="1043" y="688"/>
                  <a:pt x="1043" y="664"/>
                </a:cubicBezTo>
                <a:cubicBezTo>
                  <a:pt x="1043" y="640"/>
                  <a:pt x="1067" y="648"/>
                  <a:pt x="1083" y="640"/>
                </a:cubicBezTo>
                <a:cubicBezTo>
                  <a:pt x="1098" y="640"/>
                  <a:pt x="1083" y="617"/>
                  <a:pt x="1083" y="601"/>
                </a:cubicBezTo>
                <a:cubicBezTo>
                  <a:pt x="1075" y="577"/>
                  <a:pt x="1106" y="585"/>
                  <a:pt x="1114" y="585"/>
                </a:cubicBezTo>
                <a:cubicBezTo>
                  <a:pt x="1122" y="577"/>
                  <a:pt x="1122" y="569"/>
                  <a:pt x="1122" y="537"/>
                </a:cubicBezTo>
                <a:cubicBezTo>
                  <a:pt x="1114" y="506"/>
                  <a:pt x="1138" y="514"/>
                  <a:pt x="1154" y="506"/>
                </a:cubicBezTo>
                <a:cubicBezTo>
                  <a:pt x="1161" y="498"/>
                  <a:pt x="1201" y="435"/>
                  <a:pt x="1201" y="411"/>
                </a:cubicBezTo>
                <a:cubicBezTo>
                  <a:pt x="1209" y="387"/>
                  <a:pt x="1193" y="395"/>
                  <a:pt x="1146" y="372"/>
                </a:cubicBezTo>
                <a:cubicBezTo>
                  <a:pt x="1106" y="348"/>
                  <a:pt x="1217" y="324"/>
                  <a:pt x="1233" y="324"/>
                </a:cubicBezTo>
                <a:cubicBezTo>
                  <a:pt x="1256" y="316"/>
                  <a:pt x="1241" y="293"/>
                  <a:pt x="1201" y="277"/>
                </a:cubicBezTo>
                <a:cubicBezTo>
                  <a:pt x="1170" y="261"/>
                  <a:pt x="1185" y="261"/>
                  <a:pt x="1193" y="237"/>
                </a:cubicBezTo>
                <a:cubicBezTo>
                  <a:pt x="1201" y="221"/>
                  <a:pt x="1185" y="198"/>
                  <a:pt x="1185" y="198"/>
                </a:cubicBezTo>
                <a:cubicBezTo>
                  <a:pt x="1138" y="206"/>
                  <a:pt x="1161" y="134"/>
                  <a:pt x="1146" y="119"/>
                </a:cubicBezTo>
                <a:cubicBezTo>
                  <a:pt x="1130" y="103"/>
                  <a:pt x="1170" y="71"/>
                  <a:pt x="1170" y="47"/>
                </a:cubicBezTo>
                <a:cubicBezTo>
                  <a:pt x="1161" y="32"/>
                  <a:pt x="1146" y="32"/>
                  <a:pt x="1138" y="0"/>
                </a:cubicBezTo>
                <a:cubicBezTo>
                  <a:pt x="0" y="32"/>
                  <a:pt x="0" y="32"/>
                  <a:pt x="0" y="32"/>
                </a:cubicBezTo>
                <a:lnTo>
                  <a:pt x="7" y="522"/>
                </a:lnTo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" name="Freeform 487"/>
          <p:cNvSpPr>
            <a:spLocks noChangeArrowheads="1"/>
          </p:cNvSpPr>
          <p:nvPr/>
        </p:nvSpPr>
        <p:spPr bwMode="auto">
          <a:xfrm>
            <a:off x="3042204" y="2930325"/>
            <a:ext cx="421064" cy="371379"/>
          </a:xfrm>
          <a:custGeom>
            <a:avLst/>
            <a:gdLst>
              <a:gd name="T0" fmla="*/ 1976 w 2135"/>
              <a:gd name="T1" fmla="*/ 1771 h 1882"/>
              <a:gd name="T2" fmla="*/ 1849 w 2135"/>
              <a:gd name="T3" fmla="*/ 1692 h 1882"/>
              <a:gd name="T4" fmla="*/ 1691 w 2135"/>
              <a:gd name="T5" fmla="*/ 1605 h 1882"/>
              <a:gd name="T6" fmla="*/ 1691 w 2135"/>
              <a:gd name="T7" fmla="*/ 1755 h 1882"/>
              <a:gd name="T8" fmla="*/ 1604 w 2135"/>
              <a:gd name="T9" fmla="*/ 1739 h 1882"/>
              <a:gd name="T10" fmla="*/ 1335 w 2135"/>
              <a:gd name="T11" fmla="*/ 1810 h 1882"/>
              <a:gd name="T12" fmla="*/ 1225 w 2135"/>
              <a:gd name="T13" fmla="*/ 1700 h 1882"/>
              <a:gd name="T14" fmla="*/ 964 w 2135"/>
              <a:gd name="T15" fmla="*/ 1557 h 1882"/>
              <a:gd name="T16" fmla="*/ 845 w 2135"/>
              <a:gd name="T17" fmla="*/ 1621 h 1882"/>
              <a:gd name="T18" fmla="*/ 371 w 2135"/>
              <a:gd name="T19" fmla="*/ 1494 h 1882"/>
              <a:gd name="T20" fmla="*/ 316 w 2135"/>
              <a:gd name="T21" fmla="*/ 1510 h 1882"/>
              <a:gd name="T22" fmla="*/ 110 w 2135"/>
              <a:gd name="T23" fmla="*/ 1581 h 1882"/>
              <a:gd name="T24" fmla="*/ 165 w 2135"/>
              <a:gd name="T25" fmla="*/ 1336 h 1882"/>
              <a:gd name="T26" fmla="*/ 181 w 2135"/>
              <a:gd name="T27" fmla="*/ 1162 h 1882"/>
              <a:gd name="T28" fmla="*/ 126 w 2135"/>
              <a:gd name="T29" fmla="*/ 743 h 1882"/>
              <a:gd name="T30" fmla="*/ 0 w 2135"/>
              <a:gd name="T31" fmla="*/ 32 h 1882"/>
              <a:gd name="T32" fmla="*/ 1185 w 2135"/>
              <a:gd name="T33" fmla="*/ 206 h 1882"/>
              <a:gd name="T34" fmla="*/ 1217 w 2135"/>
              <a:gd name="T35" fmla="*/ 340 h 1882"/>
              <a:gd name="T36" fmla="*/ 1106 w 2135"/>
              <a:gd name="T37" fmla="*/ 593 h 1882"/>
              <a:gd name="T38" fmla="*/ 1027 w 2135"/>
              <a:gd name="T39" fmla="*/ 751 h 1882"/>
              <a:gd name="T40" fmla="*/ 1019 w 2135"/>
              <a:gd name="T41" fmla="*/ 949 h 1882"/>
              <a:gd name="T42" fmla="*/ 1786 w 2135"/>
              <a:gd name="T43" fmla="*/ 1115 h 1882"/>
              <a:gd name="T44" fmla="*/ 1802 w 2135"/>
              <a:gd name="T45" fmla="*/ 1289 h 1882"/>
              <a:gd name="T46" fmla="*/ 1588 w 2135"/>
              <a:gd name="T47" fmla="*/ 1225 h 1882"/>
              <a:gd name="T48" fmla="*/ 1675 w 2135"/>
              <a:gd name="T49" fmla="*/ 1368 h 1882"/>
              <a:gd name="T50" fmla="*/ 1826 w 2135"/>
              <a:gd name="T51" fmla="*/ 1320 h 1882"/>
              <a:gd name="T52" fmla="*/ 1849 w 2135"/>
              <a:gd name="T53" fmla="*/ 1415 h 1882"/>
              <a:gd name="T54" fmla="*/ 1928 w 2135"/>
              <a:gd name="T55" fmla="*/ 1384 h 1882"/>
              <a:gd name="T56" fmla="*/ 1865 w 2135"/>
              <a:gd name="T57" fmla="*/ 1502 h 1882"/>
              <a:gd name="T58" fmla="*/ 1889 w 2135"/>
              <a:gd name="T59" fmla="*/ 1605 h 1882"/>
              <a:gd name="T60" fmla="*/ 2102 w 2135"/>
              <a:gd name="T61" fmla="*/ 1763 h 1882"/>
              <a:gd name="T62" fmla="*/ 1992 w 2135"/>
              <a:gd name="T63" fmla="*/ 1866 h 1882"/>
              <a:gd name="T64" fmla="*/ 1992 w 2135"/>
              <a:gd name="T65" fmla="*/ 1779 h 1882"/>
              <a:gd name="T66" fmla="*/ 2039 w 2135"/>
              <a:gd name="T67" fmla="*/ 1779 h 1882"/>
              <a:gd name="T68" fmla="*/ 2102 w 2135"/>
              <a:gd name="T69" fmla="*/ 1692 h 1882"/>
              <a:gd name="T70" fmla="*/ 1881 w 2135"/>
              <a:gd name="T71" fmla="*/ 1526 h 1882"/>
              <a:gd name="T72" fmla="*/ 1936 w 2135"/>
              <a:gd name="T73" fmla="*/ 1471 h 1882"/>
              <a:gd name="T74" fmla="*/ 1881 w 2135"/>
              <a:gd name="T75" fmla="*/ 1344 h 1882"/>
              <a:gd name="T76" fmla="*/ 1778 w 2135"/>
              <a:gd name="T77" fmla="*/ 1384 h 1882"/>
              <a:gd name="T78" fmla="*/ 1699 w 2135"/>
              <a:gd name="T79" fmla="*/ 1344 h 1882"/>
              <a:gd name="T80" fmla="*/ 1596 w 2135"/>
              <a:gd name="T81" fmla="*/ 1352 h 1882"/>
              <a:gd name="T82" fmla="*/ 1628 w 2135"/>
              <a:gd name="T83" fmla="*/ 1210 h 1882"/>
              <a:gd name="T84" fmla="*/ 1873 w 2135"/>
              <a:gd name="T85" fmla="*/ 1273 h 1882"/>
              <a:gd name="T86" fmla="*/ 1019 w 2135"/>
              <a:gd name="T87" fmla="*/ 957 h 1882"/>
              <a:gd name="T88" fmla="*/ 1019 w 2135"/>
              <a:gd name="T89" fmla="*/ 751 h 1882"/>
              <a:gd name="T90" fmla="*/ 1106 w 2135"/>
              <a:gd name="T91" fmla="*/ 585 h 1882"/>
              <a:gd name="T92" fmla="*/ 1217 w 2135"/>
              <a:gd name="T93" fmla="*/ 332 h 1882"/>
              <a:gd name="T94" fmla="*/ 1146 w 2135"/>
              <a:gd name="T95" fmla="*/ 127 h 1882"/>
              <a:gd name="T96" fmla="*/ 118 w 2135"/>
              <a:gd name="T97" fmla="*/ 640 h 1882"/>
              <a:gd name="T98" fmla="*/ 229 w 2135"/>
              <a:gd name="T99" fmla="*/ 1028 h 1882"/>
              <a:gd name="T100" fmla="*/ 173 w 2135"/>
              <a:gd name="T101" fmla="*/ 1257 h 1882"/>
              <a:gd name="T102" fmla="*/ 158 w 2135"/>
              <a:gd name="T103" fmla="*/ 1462 h 1882"/>
              <a:gd name="T104" fmla="*/ 316 w 2135"/>
              <a:gd name="T105" fmla="*/ 1557 h 1882"/>
              <a:gd name="T106" fmla="*/ 355 w 2135"/>
              <a:gd name="T107" fmla="*/ 1431 h 1882"/>
              <a:gd name="T108" fmla="*/ 355 w 2135"/>
              <a:gd name="T109" fmla="*/ 1549 h 1882"/>
              <a:gd name="T110" fmla="*/ 869 w 2135"/>
              <a:gd name="T111" fmla="*/ 1526 h 1882"/>
              <a:gd name="T112" fmla="*/ 1019 w 2135"/>
              <a:gd name="T113" fmla="*/ 1542 h 1882"/>
              <a:gd name="T114" fmla="*/ 1185 w 2135"/>
              <a:gd name="T115" fmla="*/ 1739 h 1882"/>
              <a:gd name="T116" fmla="*/ 1454 w 2135"/>
              <a:gd name="T117" fmla="*/ 1763 h 1882"/>
              <a:gd name="T118" fmla="*/ 1612 w 2135"/>
              <a:gd name="T119" fmla="*/ 1771 h 1882"/>
              <a:gd name="T120" fmla="*/ 1699 w 2135"/>
              <a:gd name="T121" fmla="*/ 1668 h 1882"/>
              <a:gd name="T122" fmla="*/ 1778 w 2135"/>
              <a:gd name="T123" fmla="*/ 1628 h 1882"/>
              <a:gd name="T124" fmla="*/ 1873 w 2135"/>
              <a:gd name="T125" fmla="*/ 1715 h 18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135" h="1882">
                <a:moveTo>
                  <a:pt x="1976" y="1881"/>
                </a:moveTo>
                <a:lnTo>
                  <a:pt x="1976" y="1881"/>
                </a:lnTo>
                <a:cubicBezTo>
                  <a:pt x="1968" y="1881"/>
                  <a:pt x="1968" y="1874"/>
                  <a:pt x="1968" y="1866"/>
                </a:cubicBezTo>
                <a:cubicBezTo>
                  <a:pt x="1968" y="1858"/>
                  <a:pt x="1968" y="1850"/>
                  <a:pt x="1968" y="1850"/>
                </a:cubicBezTo>
                <a:cubicBezTo>
                  <a:pt x="1960" y="1834"/>
                  <a:pt x="1968" y="1826"/>
                  <a:pt x="1984" y="1810"/>
                </a:cubicBezTo>
                <a:lnTo>
                  <a:pt x="1984" y="1810"/>
                </a:lnTo>
                <a:cubicBezTo>
                  <a:pt x="2000" y="1795"/>
                  <a:pt x="1992" y="1795"/>
                  <a:pt x="1984" y="1787"/>
                </a:cubicBezTo>
                <a:cubicBezTo>
                  <a:pt x="1984" y="1779"/>
                  <a:pt x="1984" y="1779"/>
                  <a:pt x="1984" y="1779"/>
                </a:cubicBezTo>
                <a:cubicBezTo>
                  <a:pt x="1984" y="1771"/>
                  <a:pt x="1976" y="1771"/>
                  <a:pt x="1976" y="1771"/>
                </a:cubicBezTo>
                <a:cubicBezTo>
                  <a:pt x="1968" y="1771"/>
                  <a:pt x="1960" y="1771"/>
                  <a:pt x="1944" y="1755"/>
                </a:cubicBezTo>
                <a:cubicBezTo>
                  <a:pt x="1936" y="1739"/>
                  <a:pt x="1936" y="1731"/>
                  <a:pt x="1936" y="1715"/>
                </a:cubicBezTo>
                <a:cubicBezTo>
                  <a:pt x="1936" y="1715"/>
                  <a:pt x="1936" y="1715"/>
                  <a:pt x="1936" y="1708"/>
                </a:cubicBezTo>
                <a:lnTo>
                  <a:pt x="1936" y="1708"/>
                </a:lnTo>
                <a:cubicBezTo>
                  <a:pt x="1928" y="1708"/>
                  <a:pt x="1920" y="1715"/>
                  <a:pt x="1920" y="1715"/>
                </a:cubicBezTo>
                <a:cubicBezTo>
                  <a:pt x="1905" y="1724"/>
                  <a:pt x="1889" y="1724"/>
                  <a:pt x="1873" y="1724"/>
                </a:cubicBezTo>
                <a:lnTo>
                  <a:pt x="1873" y="1724"/>
                </a:lnTo>
                <a:cubicBezTo>
                  <a:pt x="1849" y="1724"/>
                  <a:pt x="1849" y="1708"/>
                  <a:pt x="1849" y="1700"/>
                </a:cubicBezTo>
                <a:lnTo>
                  <a:pt x="1849" y="1692"/>
                </a:lnTo>
                <a:lnTo>
                  <a:pt x="1841" y="1684"/>
                </a:lnTo>
                <a:cubicBezTo>
                  <a:pt x="1834" y="1684"/>
                  <a:pt x="1834" y="1684"/>
                  <a:pt x="1826" y="1692"/>
                </a:cubicBezTo>
                <a:cubicBezTo>
                  <a:pt x="1818" y="1692"/>
                  <a:pt x="1802" y="1692"/>
                  <a:pt x="1794" y="1692"/>
                </a:cubicBezTo>
                <a:cubicBezTo>
                  <a:pt x="1778" y="1684"/>
                  <a:pt x="1778" y="1684"/>
                  <a:pt x="1778" y="1676"/>
                </a:cubicBezTo>
                <a:cubicBezTo>
                  <a:pt x="1778" y="1676"/>
                  <a:pt x="1778" y="1668"/>
                  <a:pt x="1794" y="1668"/>
                </a:cubicBezTo>
                <a:cubicBezTo>
                  <a:pt x="1802" y="1668"/>
                  <a:pt x="1802" y="1660"/>
                  <a:pt x="1802" y="1660"/>
                </a:cubicBezTo>
                <a:cubicBezTo>
                  <a:pt x="1802" y="1660"/>
                  <a:pt x="1794" y="1644"/>
                  <a:pt x="1778" y="1637"/>
                </a:cubicBezTo>
                <a:cubicBezTo>
                  <a:pt x="1770" y="1628"/>
                  <a:pt x="1754" y="1628"/>
                  <a:pt x="1739" y="1621"/>
                </a:cubicBezTo>
                <a:cubicBezTo>
                  <a:pt x="1723" y="1621"/>
                  <a:pt x="1707" y="1613"/>
                  <a:pt x="1691" y="1605"/>
                </a:cubicBezTo>
                <a:cubicBezTo>
                  <a:pt x="1683" y="1605"/>
                  <a:pt x="1675" y="1605"/>
                  <a:pt x="1667" y="1597"/>
                </a:cubicBezTo>
                <a:cubicBezTo>
                  <a:pt x="1652" y="1597"/>
                  <a:pt x="1644" y="1589"/>
                  <a:pt x="1628" y="1589"/>
                </a:cubicBezTo>
                <a:lnTo>
                  <a:pt x="1628" y="1589"/>
                </a:lnTo>
                <a:cubicBezTo>
                  <a:pt x="1620" y="1589"/>
                  <a:pt x="1636" y="1613"/>
                  <a:pt x="1660" y="1628"/>
                </a:cubicBezTo>
                <a:cubicBezTo>
                  <a:pt x="1667" y="1637"/>
                  <a:pt x="1675" y="1637"/>
                  <a:pt x="1683" y="1637"/>
                </a:cubicBezTo>
                <a:cubicBezTo>
                  <a:pt x="1691" y="1644"/>
                  <a:pt x="1699" y="1644"/>
                  <a:pt x="1707" y="1668"/>
                </a:cubicBezTo>
                <a:cubicBezTo>
                  <a:pt x="1715" y="1692"/>
                  <a:pt x="1715" y="1692"/>
                  <a:pt x="1707" y="1708"/>
                </a:cubicBezTo>
                <a:cubicBezTo>
                  <a:pt x="1707" y="1708"/>
                  <a:pt x="1699" y="1708"/>
                  <a:pt x="1699" y="1715"/>
                </a:cubicBezTo>
                <a:cubicBezTo>
                  <a:pt x="1699" y="1724"/>
                  <a:pt x="1691" y="1739"/>
                  <a:pt x="1691" y="1755"/>
                </a:cubicBezTo>
                <a:cubicBezTo>
                  <a:pt x="1691" y="1763"/>
                  <a:pt x="1691" y="1779"/>
                  <a:pt x="1683" y="1795"/>
                </a:cubicBezTo>
                <a:cubicBezTo>
                  <a:pt x="1683" y="1810"/>
                  <a:pt x="1675" y="1818"/>
                  <a:pt x="1660" y="1818"/>
                </a:cubicBezTo>
                <a:cubicBezTo>
                  <a:pt x="1652" y="1818"/>
                  <a:pt x="1644" y="1810"/>
                  <a:pt x="1628" y="1810"/>
                </a:cubicBezTo>
                <a:cubicBezTo>
                  <a:pt x="1628" y="1810"/>
                  <a:pt x="1620" y="1810"/>
                  <a:pt x="1612" y="1802"/>
                </a:cubicBezTo>
                <a:cubicBezTo>
                  <a:pt x="1612" y="1802"/>
                  <a:pt x="1604" y="1802"/>
                  <a:pt x="1604" y="1795"/>
                </a:cubicBezTo>
                <a:cubicBezTo>
                  <a:pt x="1596" y="1787"/>
                  <a:pt x="1604" y="1779"/>
                  <a:pt x="1604" y="1771"/>
                </a:cubicBezTo>
                <a:cubicBezTo>
                  <a:pt x="1604" y="1763"/>
                  <a:pt x="1604" y="1755"/>
                  <a:pt x="1612" y="1755"/>
                </a:cubicBezTo>
                <a:cubicBezTo>
                  <a:pt x="1612" y="1739"/>
                  <a:pt x="1604" y="1739"/>
                  <a:pt x="1604" y="1739"/>
                </a:cubicBezTo>
                <a:lnTo>
                  <a:pt x="1604" y="1739"/>
                </a:lnTo>
                <a:cubicBezTo>
                  <a:pt x="1604" y="1739"/>
                  <a:pt x="1596" y="1739"/>
                  <a:pt x="1588" y="1747"/>
                </a:cubicBezTo>
                <a:lnTo>
                  <a:pt x="1581" y="1747"/>
                </a:lnTo>
                <a:cubicBezTo>
                  <a:pt x="1573" y="1747"/>
                  <a:pt x="1565" y="1739"/>
                  <a:pt x="1557" y="1731"/>
                </a:cubicBezTo>
                <a:cubicBezTo>
                  <a:pt x="1557" y="1731"/>
                  <a:pt x="1541" y="1724"/>
                  <a:pt x="1517" y="1724"/>
                </a:cubicBezTo>
                <a:cubicBezTo>
                  <a:pt x="1494" y="1724"/>
                  <a:pt x="1478" y="1724"/>
                  <a:pt x="1470" y="1731"/>
                </a:cubicBezTo>
                <a:cubicBezTo>
                  <a:pt x="1462" y="1739"/>
                  <a:pt x="1462" y="1747"/>
                  <a:pt x="1462" y="1763"/>
                </a:cubicBezTo>
                <a:cubicBezTo>
                  <a:pt x="1470" y="1771"/>
                  <a:pt x="1470" y="1787"/>
                  <a:pt x="1462" y="1802"/>
                </a:cubicBezTo>
                <a:cubicBezTo>
                  <a:pt x="1462" y="1810"/>
                  <a:pt x="1438" y="1818"/>
                  <a:pt x="1414" y="1818"/>
                </a:cubicBezTo>
                <a:cubicBezTo>
                  <a:pt x="1391" y="1818"/>
                  <a:pt x="1359" y="1810"/>
                  <a:pt x="1335" y="1810"/>
                </a:cubicBezTo>
                <a:cubicBezTo>
                  <a:pt x="1312" y="1802"/>
                  <a:pt x="1304" y="1795"/>
                  <a:pt x="1304" y="1795"/>
                </a:cubicBezTo>
                <a:cubicBezTo>
                  <a:pt x="1296" y="1787"/>
                  <a:pt x="1296" y="1779"/>
                  <a:pt x="1280" y="1779"/>
                </a:cubicBezTo>
                <a:cubicBezTo>
                  <a:pt x="1272" y="1771"/>
                  <a:pt x="1256" y="1771"/>
                  <a:pt x="1248" y="1771"/>
                </a:cubicBezTo>
                <a:cubicBezTo>
                  <a:pt x="1241" y="1779"/>
                  <a:pt x="1225" y="1779"/>
                  <a:pt x="1217" y="1771"/>
                </a:cubicBezTo>
                <a:cubicBezTo>
                  <a:pt x="1185" y="1771"/>
                  <a:pt x="1185" y="1755"/>
                  <a:pt x="1177" y="1739"/>
                </a:cubicBezTo>
                <a:cubicBezTo>
                  <a:pt x="1177" y="1739"/>
                  <a:pt x="1170" y="1739"/>
                  <a:pt x="1170" y="1731"/>
                </a:cubicBezTo>
                <a:cubicBezTo>
                  <a:pt x="1170" y="1724"/>
                  <a:pt x="1170" y="1715"/>
                  <a:pt x="1170" y="1715"/>
                </a:cubicBezTo>
                <a:cubicBezTo>
                  <a:pt x="1177" y="1708"/>
                  <a:pt x="1193" y="1708"/>
                  <a:pt x="1209" y="1708"/>
                </a:cubicBezTo>
                <a:cubicBezTo>
                  <a:pt x="1217" y="1708"/>
                  <a:pt x="1225" y="1700"/>
                  <a:pt x="1225" y="1700"/>
                </a:cubicBezTo>
                <a:cubicBezTo>
                  <a:pt x="1225" y="1692"/>
                  <a:pt x="1225" y="1684"/>
                  <a:pt x="1217" y="1684"/>
                </a:cubicBezTo>
                <a:cubicBezTo>
                  <a:pt x="1201" y="1668"/>
                  <a:pt x="1193" y="1660"/>
                  <a:pt x="1177" y="1660"/>
                </a:cubicBezTo>
                <a:cubicBezTo>
                  <a:pt x="1161" y="1652"/>
                  <a:pt x="1114" y="1637"/>
                  <a:pt x="1090" y="1637"/>
                </a:cubicBezTo>
                <a:cubicBezTo>
                  <a:pt x="1067" y="1637"/>
                  <a:pt x="1059" y="1621"/>
                  <a:pt x="1051" y="1589"/>
                </a:cubicBezTo>
                <a:cubicBezTo>
                  <a:pt x="1043" y="1573"/>
                  <a:pt x="1043" y="1565"/>
                  <a:pt x="1019" y="1549"/>
                </a:cubicBezTo>
                <a:cubicBezTo>
                  <a:pt x="1011" y="1549"/>
                  <a:pt x="1011" y="1542"/>
                  <a:pt x="1003" y="1542"/>
                </a:cubicBezTo>
                <a:cubicBezTo>
                  <a:pt x="995" y="1534"/>
                  <a:pt x="988" y="1526"/>
                  <a:pt x="980" y="1526"/>
                </a:cubicBezTo>
                <a:cubicBezTo>
                  <a:pt x="980" y="1526"/>
                  <a:pt x="980" y="1534"/>
                  <a:pt x="980" y="1542"/>
                </a:cubicBezTo>
                <a:cubicBezTo>
                  <a:pt x="980" y="1542"/>
                  <a:pt x="972" y="1557"/>
                  <a:pt x="964" y="1557"/>
                </a:cubicBezTo>
                <a:cubicBezTo>
                  <a:pt x="956" y="1565"/>
                  <a:pt x="948" y="1565"/>
                  <a:pt x="948" y="1565"/>
                </a:cubicBezTo>
                <a:cubicBezTo>
                  <a:pt x="932" y="1565"/>
                  <a:pt x="932" y="1542"/>
                  <a:pt x="932" y="1518"/>
                </a:cubicBezTo>
                <a:cubicBezTo>
                  <a:pt x="932" y="1510"/>
                  <a:pt x="924" y="1510"/>
                  <a:pt x="924" y="1510"/>
                </a:cubicBezTo>
                <a:cubicBezTo>
                  <a:pt x="908" y="1510"/>
                  <a:pt x="893" y="1518"/>
                  <a:pt x="885" y="1526"/>
                </a:cubicBezTo>
                <a:cubicBezTo>
                  <a:pt x="877" y="1534"/>
                  <a:pt x="869" y="1534"/>
                  <a:pt x="869" y="1534"/>
                </a:cubicBezTo>
                <a:cubicBezTo>
                  <a:pt x="861" y="1534"/>
                  <a:pt x="853" y="1534"/>
                  <a:pt x="830" y="1542"/>
                </a:cubicBezTo>
                <a:cubicBezTo>
                  <a:pt x="830" y="1542"/>
                  <a:pt x="830" y="1549"/>
                  <a:pt x="821" y="1549"/>
                </a:cubicBezTo>
                <a:cubicBezTo>
                  <a:pt x="830" y="1549"/>
                  <a:pt x="845" y="1565"/>
                  <a:pt x="853" y="1597"/>
                </a:cubicBezTo>
                <a:cubicBezTo>
                  <a:pt x="853" y="1605"/>
                  <a:pt x="845" y="1613"/>
                  <a:pt x="845" y="1621"/>
                </a:cubicBezTo>
                <a:cubicBezTo>
                  <a:pt x="821" y="1644"/>
                  <a:pt x="766" y="1652"/>
                  <a:pt x="727" y="1652"/>
                </a:cubicBezTo>
                <a:cubicBezTo>
                  <a:pt x="671" y="1652"/>
                  <a:pt x="608" y="1644"/>
                  <a:pt x="592" y="1628"/>
                </a:cubicBezTo>
                <a:cubicBezTo>
                  <a:pt x="561" y="1613"/>
                  <a:pt x="379" y="1557"/>
                  <a:pt x="355" y="1557"/>
                </a:cubicBezTo>
                <a:cubicBezTo>
                  <a:pt x="347" y="1557"/>
                  <a:pt x="339" y="1557"/>
                  <a:pt x="339" y="1549"/>
                </a:cubicBezTo>
                <a:cubicBezTo>
                  <a:pt x="339" y="1542"/>
                  <a:pt x="339" y="1534"/>
                  <a:pt x="339" y="1526"/>
                </a:cubicBezTo>
                <a:cubicBezTo>
                  <a:pt x="331" y="1518"/>
                  <a:pt x="331" y="1510"/>
                  <a:pt x="331" y="1510"/>
                </a:cubicBezTo>
                <a:cubicBezTo>
                  <a:pt x="331" y="1502"/>
                  <a:pt x="339" y="1502"/>
                  <a:pt x="355" y="1494"/>
                </a:cubicBezTo>
                <a:cubicBezTo>
                  <a:pt x="355" y="1494"/>
                  <a:pt x="355" y="1494"/>
                  <a:pt x="363" y="1494"/>
                </a:cubicBezTo>
                <a:lnTo>
                  <a:pt x="371" y="1494"/>
                </a:lnTo>
                <a:cubicBezTo>
                  <a:pt x="371" y="1486"/>
                  <a:pt x="371" y="1478"/>
                  <a:pt x="371" y="1478"/>
                </a:cubicBezTo>
                <a:cubicBezTo>
                  <a:pt x="371" y="1478"/>
                  <a:pt x="363" y="1478"/>
                  <a:pt x="363" y="1471"/>
                </a:cubicBezTo>
                <a:cubicBezTo>
                  <a:pt x="363" y="1462"/>
                  <a:pt x="355" y="1455"/>
                  <a:pt x="347" y="1439"/>
                </a:cubicBezTo>
                <a:cubicBezTo>
                  <a:pt x="339" y="1431"/>
                  <a:pt x="339" y="1431"/>
                  <a:pt x="339" y="1431"/>
                </a:cubicBezTo>
                <a:cubicBezTo>
                  <a:pt x="339" y="1431"/>
                  <a:pt x="339" y="1439"/>
                  <a:pt x="331" y="1447"/>
                </a:cubicBezTo>
                <a:lnTo>
                  <a:pt x="331" y="1455"/>
                </a:lnTo>
                <a:cubicBezTo>
                  <a:pt x="324" y="1462"/>
                  <a:pt x="331" y="1471"/>
                  <a:pt x="331" y="1471"/>
                </a:cubicBezTo>
                <a:cubicBezTo>
                  <a:pt x="331" y="1478"/>
                  <a:pt x="331" y="1486"/>
                  <a:pt x="331" y="1494"/>
                </a:cubicBezTo>
                <a:cubicBezTo>
                  <a:pt x="331" y="1502"/>
                  <a:pt x="324" y="1510"/>
                  <a:pt x="316" y="1510"/>
                </a:cubicBezTo>
                <a:cubicBezTo>
                  <a:pt x="324" y="1518"/>
                  <a:pt x="331" y="1542"/>
                  <a:pt x="324" y="1557"/>
                </a:cubicBezTo>
                <a:cubicBezTo>
                  <a:pt x="324" y="1573"/>
                  <a:pt x="292" y="1573"/>
                  <a:pt x="253" y="1573"/>
                </a:cubicBezTo>
                <a:cubicBezTo>
                  <a:pt x="244" y="1573"/>
                  <a:pt x="229" y="1573"/>
                  <a:pt x="213" y="1573"/>
                </a:cubicBezTo>
                <a:cubicBezTo>
                  <a:pt x="181" y="1573"/>
                  <a:pt x="165" y="1581"/>
                  <a:pt x="150" y="1589"/>
                </a:cubicBezTo>
                <a:cubicBezTo>
                  <a:pt x="142" y="1597"/>
                  <a:pt x="134" y="1597"/>
                  <a:pt x="126" y="1597"/>
                </a:cubicBezTo>
                <a:cubicBezTo>
                  <a:pt x="126" y="1605"/>
                  <a:pt x="126" y="1605"/>
                  <a:pt x="126" y="1605"/>
                </a:cubicBezTo>
                <a:cubicBezTo>
                  <a:pt x="126" y="1597"/>
                  <a:pt x="126" y="1597"/>
                  <a:pt x="126" y="1597"/>
                </a:cubicBezTo>
                <a:cubicBezTo>
                  <a:pt x="126" y="1597"/>
                  <a:pt x="118" y="1589"/>
                  <a:pt x="110" y="1581"/>
                </a:cubicBezTo>
                <a:lnTo>
                  <a:pt x="110" y="1581"/>
                </a:lnTo>
                <a:cubicBezTo>
                  <a:pt x="94" y="1573"/>
                  <a:pt x="86" y="1565"/>
                  <a:pt x="94" y="1542"/>
                </a:cubicBezTo>
                <a:cubicBezTo>
                  <a:pt x="102" y="1526"/>
                  <a:pt x="110" y="1518"/>
                  <a:pt x="134" y="1494"/>
                </a:cubicBezTo>
                <a:cubicBezTo>
                  <a:pt x="142" y="1486"/>
                  <a:pt x="150" y="1471"/>
                  <a:pt x="150" y="1462"/>
                </a:cubicBezTo>
                <a:cubicBezTo>
                  <a:pt x="150" y="1455"/>
                  <a:pt x="150" y="1439"/>
                  <a:pt x="158" y="1431"/>
                </a:cubicBezTo>
                <a:cubicBezTo>
                  <a:pt x="165" y="1431"/>
                  <a:pt x="165" y="1423"/>
                  <a:pt x="173" y="1423"/>
                </a:cubicBezTo>
                <a:cubicBezTo>
                  <a:pt x="181" y="1423"/>
                  <a:pt x="181" y="1415"/>
                  <a:pt x="181" y="1407"/>
                </a:cubicBezTo>
                <a:lnTo>
                  <a:pt x="181" y="1399"/>
                </a:lnTo>
                <a:cubicBezTo>
                  <a:pt x="181" y="1384"/>
                  <a:pt x="181" y="1368"/>
                  <a:pt x="173" y="1352"/>
                </a:cubicBezTo>
                <a:cubicBezTo>
                  <a:pt x="173" y="1344"/>
                  <a:pt x="165" y="1344"/>
                  <a:pt x="165" y="1336"/>
                </a:cubicBezTo>
                <a:cubicBezTo>
                  <a:pt x="158" y="1320"/>
                  <a:pt x="150" y="1312"/>
                  <a:pt x="150" y="1297"/>
                </a:cubicBezTo>
                <a:lnTo>
                  <a:pt x="150" y="1289"/>
                </a:lnTo>
                <a:cubicBezTo>
                  <a:pt x="158" y="1273"/>
                  <a:pt x="165" y="1249"/>
                  <a:pt x="173" y="1249"/>
                </a:cubicBezTo>
                <a:cubicBezTo>
                  <a:pt x="181" y="1249"/>
                  <a:pt x="181" y="1249"/>
                  <a:pt x="181" y="1249"/>
                </a:cubicBezTo>
                <a:cubicBezTo>
                  <a:pt x="181" y="1241"/>
                  <a:pt x="181" y="1233"/>
                  <a:pt x="173" y="1218"/>
                </a:cubicBezTo>
                <a:cubicBezTo>
                  <a:pt x="173" y="1210"/>
                  <a:pt x="165" y="1210"/>
                  <a:pt x="158" y="1210"/>
                </a:cubicBezTo>
                <a:lnTo>
                  <a:pt x="150" y="1202"/>
                </a:lnTo>
                <a:cubicBezTo>
                  <a:pt x="150" y="1194"/>
                  <a:pt x="150" y="1186"/>
                  <a:pt x="158" y="1178"/>
                </a:cubicBezTo>
                <a:cubicBezTo>
                  <a:pt x="165" y="1170"/>
                  <a:pt x="173" y="1162"/>
                  <a:pt x="181" y="1162"/>
                </a:cubicBezTo>
                <a:cubicBezTo>
                  <a:pt x="189" y="1154"/>
                  <a:pt x="197" y="1146"/>
                  <a:pt x="205" y="1123"/>
                </a:cubicBezTo>
                <a:cubicBezTo>
                  <a:pt x="229" y="1083"/>
                  <a:pt x="229" y="1051"/>
                  <a:pt x="229" y="1036"/>
                </a:cubicBezTo>
                <a:cubicBezTo>
                  <a:pt x="229" y="1036"/>
                  <a:pt x="229" y="1036"/>
                  <a:pt x="221" y="1028"/>
                </a:cubicBezTo>
                <a:cubicBezTo>
                  <a:pt x="221" y="1012"/>
                  <a:pt x="221" y="996"/>
                  <a:pt x="229" y="972"/>
                </a:cubicBezTo>
                <a:cubicBezTo>
                  <a:pt x="229" y="949"/>
                  <a:pt x="229" y="909"/>
                  <a:pt x="213" y="885"/>
                </a:cubicBezTo>
                <a:cubicBezTo>
                  <a:pt x="205" y="870"/>
                  <a:pt x="197" y="870"/>
                  <a:pt x="189" y="862"/>
                </a:cubicBezTo>
                <a:cubicBezTo>
                  <a:pt x="181" y="862"/>
                  <a:pt x="165" y="854"/>
                  <a:pt x="165" y="830"/>
                </a:cubicBezTo>
                <a:cubicBezTo>
                  <a:pt x="173" y="783"/>
                  <a:pt x="150" y="759"/>
                  <a:pt x="134" y="751"/>
                </a:cubicBezTo>
                <a:cubicBezTo>
                  <a:pt x="134" y="743"/>
                  <a:pt x="126" y="743"/>
                  <a:pt x="126" y="743"/>
                </a:cubicBezTo>
                <a:cubicBezTo>
                  <a:pt x="110" y="735"/>
                  <a:pt x="102" y="727"/>
                  <a:pt x="110" y="704"/>
                </a:cubicBezTo>
                <a:cubicBezTo>
                  <a:pt x="110" y="696"/>
                  <a:pt x="110" y="696"/>
                  <a:pt x="110" y="688"/>
                </a:cubicBezTo>
                <a:cubicBezTo>
                  <a:pt x="118" y="672"/>
                  <a:pt x="118" y="664"/>
                  <a:pt x="110" y="640"/>
                </a:cubicBezTo>
                <a:cubicBezTo>
                  <a:pt x="102" y="625"/>
                  <a:pt x="86" y="609"/>
                  <a:pt x="78" y="593"/>
                </a:cubicBezTo>
                <a:cubicBezTo>
                  <a:pt x="71" y="585"/>
                  <a:pt x="63" y="577"/>
                  <a:pt x="55" y="569"/>
                </a:cubicBezTo>
                <a:cubicBezTo>
                  <a:pt x="39" y="545"/>
                  <a:pt x="7" y="530"/>
                  <a:pt x="7" y="530"/>
                </a:cubicBezTo>
                <a:lnTo>
                  <a:pt x="7" y="530"/>
                </a:lnTo>
                <a:lnTo>
                  <a:pt x="7" y="530"/>
                </a:lnTo>
                <a:cubicBezTo>
                  <a:pt x="0" y="32"/>
                  <a:pt x="0" y="32"/>
                  <a:pt x="0" y="32"/>
                </a:cubicBezTo>
                <a:lnTo>
                  <a:pt x="0" y="32"/>
                </a:lnTo>
                <a:cubicBezTo>
                  <a:pt x="1138" y="0"/>
                  <a:pt x="1138" y="0"/>
                  <a:pt x="1138" y="0"/>
                </a:cubicBezTo>
                <a:lnTo>
                  <a:pt x="1138" y="0"/>
                </a:lnTo>
                <a:cubicBezTo>
                  <a:pt x="1146" y="24"/>
                  <a:pt x="1154" y="32"/>
                  <a:pt x="1161" y="40"/>
                </a:cubicBezTo>
                <a:cubicBezTo>
                  <a:pt x="1161" y="48"/>
                  <a:pt x="1170" y="48"/>
                  <a:pt x="1170" y="55"/>
                </a:cubicBezTo>
                <a:cubicBezTo>
                  <a:pt x="1170" y="63"/>
                  <a:pt x="1161" y="79"/>
                  <a:pt x="1154" y="95"/>
                </a:cubicBezTo>
                <a:cubicBezTo>
                  <a:pt x="1146" y="103"/>
                  <a:pt x="1146" y="119"/>
                  <a:pt x="1146" y="127"/>
                </a:cubicBezTo>
                <a:cubicBezTo>
                  <a:pt x="1154" y="134"/>
                  <a:pt x="1154" y="142"/>
                  <a:pt x="1154" y="158"/>
                </a:cubicBezTo>
                <a:cubicBezTo>
                  <a:pt x="1154" y="190"/>
                  <a:pt x="1161" y="206"/>
                  <a:pt x="1185" y="206"/>
                </a:cubicBezTo>
                <a:lnTo>
                  <a:pt x="1185" y="206"/>
                </a:lnTo>
                <a:lnTo>
                  <a:pt x="1185" y="206"/>
                </a:lnTo>
                <a:cubicBezTo>
                  <a:pt x="1185" y="206"/>
                  <a:pt x="1201" y="221"/>
                  <a:pt x="1193" y="245"/>
                </a:cubicBezTo>
                <a:cubicBezTo>
                  <a:pt x="1193" y="253"/>
                  <a:pt x="1193" y="261"/>
                  <a:pt x="1193" y="261"/>
                </a:cubicBezTo>
                <a:cubicBezTo>
                  <a:pt x="1185" y="269"/>
                  <a:pt x="1185" y="269"/>
                  <a:pt x="1185" y="269"/>
                </a:cubicBezTo>
                <a:cubicBezTo>
                  <a:pt x="1185" y="277"/>
                  <a:pt x="1201" y="285"/>
                  <a:pt x="1209" y="285"/>
                </a:cubicBezTo>
                <a:cubicBezTo>
                  <a:pt x="1217" y="292"/>
                  <a:pt x="1248" y="308"/>
                  <a:pt x="1248" y="324"/>
                </a:cubicBezTo>
                <a:cubicBezTo>
                  <a:pt x="1248" y="324"/>
                  <a:pt x="1248" y="332"/>
                  <a:pt x="1241" y="332"/>
                </a:cubicBezTo>
                <a:cubicBezTo>
                  <a:pt x="1233" y="332"/>
                  <a:pt x="1225" y="332"/>
                  <a:pt x="1217" y="340"/>
                </a:cubicBezTo>
                <a:cubicBezTo>
                  <a:pt x="1193" y="340"/>
                  <a:pt x="1146" y="356"/>
                  <a:pt x="1138" y="364"/>
                </a:cubicBezTo>
                <a:cubicBezTo>
                  <a:pt x="1138" y="364"/>
                  <a:pt x="1146" y="372"/>
                  <a:pt x="1154" y="372"/>
                </a:cubicBezTo>
                <a:cubicBezTo>
                  <a:pt x="1161" y="380"/>
                  <a:pt x="1177" y="387"/>
                  <a:pt x="1185" y="387"/>
                </a:cubicBezTo>
                <a:cubicBezTo>
                  <a:pt x="1201" y="395"/>
                  <a:pt x="1209" y="395"/>
                  <a:pt x="1209" y="419"/>
                </a:cubicBezTo>
                <a:cubicBezTo>
                  <a:pt x="1201" y="443"/>
                  <a:pt x="1170" y="506"/>
                  <a:pt x="1154" y="514"/>
                </a:cubicBezTo>
                <a:cubicBezTo>
                  <a:pt x="1146" y="522"/>
                  <a:pt x="1146" y="522"/>
                  <a:pt x="1138" y="522"/>
                </a:cubicBezTo>
                <a:cubicBezTo>
                  <a:pt x="1130" y="522"/>
                  <a:pt x="1122" y="530"/>
                  <a:pt x="1122" y="545"/>
                </a:cubicBezTo>
                <a:cubicBezTo>
                  <a:pt x="1130" y="585"/>
                  <a:pt x="1122" y="593"/>
                  <a:pt x="1114" y="593"/>
                </a:cubicBezTo>
                <a:lnTo>
                  <a:pt x="1106" y="593"/>
                </a:lnTo>
                <a:cubicBezTo>
                  <a:pt x="1098" y="593"/>
                  <a:pt x="1090" y="593"/>
                  <a:pt x="1083" y="601"/>
                </a:cubicBezTo>
                <a:cubicBezTo>
                  <a:pt x="1083" y="601"/>
                  <a:pt x="1083" y="601"/>
                  <a:pt x="1083" y="609"/>
                </a:cubicBezTo>
                <a:cubicBezTo>
                  <a:pt x="1083" y="617"/>
                  <a:pt x="1090" y="625"/>
                  <a:pt x="1090" y="625"/>
                </a:cubicBezTo>
                <a:cubicBezTo>
                  <a:pt x="1090" y="640"/>
                  <a:pt x="1098" y="648"/>
                  <a:pt x="1083" y="656"/>
                </a:cubicBezTo>
                <a:lnTo>
                  <a:pt x="1075" y="656"/>
                </a:lnTo>
                <a:cubicBezTo>
                  <a:pt x="1059" y="656"/>
                  <a:pt x="1043" y="664"/>
                  <a:pt x="1043" y="672"/>
                </a:cubicBezTo>
                <a:cubicBezTo>
                  <a:pt x="1043" y="680"/>
                  <a:pt x="1043" y="688"/>
                  <a:pt x="1043" y="696"/>
                </a:cubicBezTo>
                <a:cubicBezTo>
                  <a:pt x="1043" y="720"/>
                  <a:pt x="1051" y="735"/>
                  <a:pt x="1035" y="743"/>
                </a:cubicBezTo>
                <a:cubicBezTo>
                  <a:pt x="1035" y="743"/>
                  <a:pt x="1027" y="743"/>
                  <a:pt x="1027" y="751"/>
                </a:cubicBezTo>
                <a:cubicBezTo>
                  <a:pt x="1019" y="751"/>
                  <a:pt x="1019" y="759"/>
                  <a:pt x="1027" y="767"/>
                </a:cubicBezTo>
                <a:cubicBezTo>
                  <a:pt x="1035" y="783"/>
                  <a:pt x="1035" y="814"/>
                  <a:pt x="1027" y="830"/>
                </a:cubicBezTo>
                <a:cubicBezTo>
                  <a:pt x="1027" y="838"/>
                  <a:pt x="1019" y="838"/>
                  <a:pt x="1019" y="846"/>
                </a:cubicBezTo>
                <a:cubicBezTo>
                  <a:pt x="1011" y="846"/>
                  <a:pt x="995" y="854"/>
                  <a:pt x="995" y="862"/>
                </a:cubicBezTo>
                <a:cubicBezTo>
                  <a:pt x="988" y="870"/>
                  <a:pt x="995" y="870"/>
                  <a:pt x="995" y="878"/>
                </a:cubicBezTo>
                <a:cubicBezTo>
                  <a:pt x="1011" y="901"/>
                  <a:pt x="1027" y="925"/>
                  <a:pt x="1011" y="933"/>
                </a:cubicBezTo>
                <a:lnTo>
                  <a:pt x="1011" y="933"/>
                </a:lnTo>
                <a:cubicBezTo>
                  <a:pt x="1011" y="941"/>
                  <a:pt x="1003" y="941"/>
                  <a:pt x="1003" y="949"/>
                </a:cubicBezTo>
                <a:cubicBezTo>
                  <a:pt x="1003" y="949"/>
                  <a:pt x="1011" y="949"/>
                  <a:pt x="1019" y="949"/>
                </a:cubicBezTo>
                <a:cubicBezTo>
                  <a:pt x="1019" y="949"/>
                  <a:pt x="1019" y="949"/>
                  <a:pt x="1027" y="949"/>
                </a:cubicBezTo>
                <a:cubicBezTo>
                  <a:pt x="1098" y="949"/>
                  <a:pt x="1747" y="909"/>
                  <a:pt x="1747" y="909"/>
                </a:cubicBezTo>
                <a:cubicBezTo>
                  <a:pt x="1754" y="909"/>
                  <a:pt x="1754" y="909"/>
                  <a:pt x="1754" y="909"/>
                </a:cubicBezTo>
                <a:lnTo>
                  <a:pt x="1754" y="909"/>
                </a:lnTo>
                <a:cubicBezTo>
                  <a:pt x="1754" y="909"/>
                  <a:pt x="1778" y="917"/>
                  <a:pt x="1778" y="933"/>
                </a:cubicBezTo>
                <a:lnTo>
                  <a:pt x="1778" y="941"/>
                </a:lnTo>
                <a:cubicBezTo>
                  <a:pt x="1770" y="949"/>
                  <a:pt x="1770" y="949"/>
                  <a:pt x="1770" y="949"/>
                </a:cubicBezTo>
                <a:cubicBezTo>
                  <a:pt x="1754" y="965"/>
                  <a:pt x="1699" y="1012"/>
                  <a:pt x="1739" y="1067"/>
                </a:cubicBezTo>
                <a:cubicBezTo>
                  <a:pt x="1762" y="1091"/>
                  <a:pt x="1770" y="1107"/>
                  <a:pt x="1786" y="1115"/>
                </a:cubicBezTo>
                <a:cubicBezTo>
                  <a:pt x="1802" y="1123"/>
                  <a:pt x="1810" y="1138"/>
                  <a:pt x="1818" y="1154"/>
                </a:cubicBezTo>
                <a:cubicBezTo>
                  <a:pt x="1826" y="1186"/>
                  <a:pt x="1865" y="1241"/>
                  <a:pt x="1881" y="1265"/>
                </a:cubicBezTo>
                <a:cubicBezTo>
                  <a:pt x="1889" y="1281"/>
                  <a:pt x="1897" y="1289"/>
                  <a:pt x="1897" y="1289"/>
                </a:cubicBezTo>
                <a:lnTo>
                  <a:pt x="1897" y="1289"/>
                </a:lnTo>
                <a:lnTo>
                  <a:pt x="1897" y="1289"/>
                </a:lnTo>
                <a:cubicBezTo>
                  <a:pt x="1889" y="1297"/>
                  <a:pt x="1881" y="1297"/>
                  <a:pt x="1881" y="1297"/>
                </a:cubicBezTo>
                <a:cubicBezTo>
                  <a:pt x="1873" y="1297"/>
                  <a:pt x="1873" y="1297"/>
                  <a:pt x="1865" y="1297"/>
                </a:cubicBezTo>
                <a:cubicBezTo>
                  <a:pt x="1857" y="1297"/>
                  <a:pt x="1849" y="1297"/>
                  <a:pt x="1841" y="1297"/>
                </a:cubicBezTo>
                <a:cubicBezTo>
                  <a:pt x="1826" y="1297"/>
                  <a:pt x="1818" y="1297"/>
                  <a:pt x="1802" y="1289"/>
                </a:cubicBezTo>
                <a:cubicBezTo>
                  <a:pt x="1786" y="1289"/>
                  <a:pt x="1786" y="1289"/>
                  <a:pt x="1786" y="1289"/>
                </a:cubicBezTo>
                <a:cubicBezTo>
                  <a:pt x="1770" y="1289"/>
                  <a:pt x="1762" y="1281"/>
                  <a:pt x="1754" y="1273"/>
                </a:cubicBezTo>
                <a:cubicBezTo>
                  <a:pt x="1747" y="1273"/>
                  <a:pt x="1731" y="1265"/>
                  <a:pt x="1707" y="1257"/>
                </a:cubicBezTo>
                <a:cubicBezTo>
                  <a:pt x="1675" y="1241"/>
                  <a:pt x="1675" y="1241"/>
                  <a:pt x="1667" y="1233"/>
                </a:cubicBezTo>
                <a:cubicBezTo>
                  <a:pt x="1660" y="1233"/>
                  <a:pt x="1652" y="1225"/>
                  <a:pt x="1628" y="1218"/>
                </a:cubicBezTo>
                <a:cubicBezTo>
                  <a:pt x="1612" y="1210"/>
                  <a:pt x="1604" y="1202"/>
                  <a:pt x="1596" y="1202"/>
                </a:cubicBezTo>
                <a:lnTo>
                  <a:pt x="1596" y="1202"/>
                </a:lnTo>
                <a:cubicBezTo>
                  <a:pt x="1596" y="1210"/>
                  <a:pt x="1596" y="1218"/>
                  <a:pt x="1588" y="1225"/>
                </a:cubicBezTo>
                <a:lnTo>
                  <a:pt x="1588" y="1225"/>
                </a:lnTo>
                <a:cubicBezTo>
                  <a:pt x="1573" y="1249"/>
                  <a:pt x="1533" y="1289"/>
                  <a:pt x="1541" y="1328"/>
                </a:cubicBezTo>
                <a:cubicBezTo>
                  <a:pt x="1541" y="1352"/>
                  <a:pt x="1549" y="1352"/>
                  <a:pt x="1557" y="1352"/>
                </a:cubicBezTo>
                <a:cubicBezTo>
                  <a:pt x="1557" y="1352"/>
                  <a:pt x="1565" y="1352"/>
                  <a:pt x="1573" y="1344"/>
                </a:cubicBezTo>
                <a:cubicBezTo>
                  <a:pt x="1581" y="1344"/>
                  <a:pt x="1588" y="1344"/>
                  <a:pt x="1596" y="1344"/>
                </a:cubicBezTo>
                <a:lnTo>
                  <a:pt x="1596" y="1344"/>
                </a:lnTo>
                <a:cubicBezTo>
                  <a:pt x="1604" y="1344"/>
                  <a:pt x="1612" y="1344"/>
                  <a:pt x="1612" y="1344"/>
                </a:cubicBezTo>
                <a:cubicBezTo>
                  <a:pt x="1620" y="1344"/>
                  <a:pt x="1620" y="1344"/>
                  <a:pt x="1628" y="1344"/>
                </a:cubicBezTo>
                <a:cubicBezTo>
                  <a:pt x="1628" y="1344"/>
                  <a:pt x="1636" y="1344"/>
                  <a:pt x="1644" y="1344"/>
                </a:cubicBezTo>
                <a:cubicBezTo>
                  <a:pt x="1660" y="1344"/>
                  <a:pt x="1667" y="1352"/>
                  <a:pt x="1675" y="1368"/>
                </a:cubicBezTo>
                <a:cubicBezTo>
                  <a:pt x="1683" y="1375"/>
                  <a:pt x="1691" y="1391"/>
                  <a:pt x="1715" y="1399"/>
                </a:cubicBezTo>
                <a:cubicBezTo>
                  <a:pt x="1723" y="1407"/>
                  <a:pt x="1723" y="1399"/>
                  <a:pt x="1723" y="1399"/>
                </a:cubicBezTo>
                <a:cubicBezTo>
                  <a:pt x="1723" y="1399"/>
                  <a:pt x="1715" y="1384"/>
                  <a:pt x="1699" y="1368"/>
                </a:cubicBezTo>
                <a:cubicBezTo>
                  <a:pt x="1691" y="1360"/>
                  <a:pt x="1691" y="1352"/>
                  <a:pt x="1691" y="1344"/>
                </a:cubicBezTo>
                <a:cubicBezTo>
                  <a:pt x="1691" y="1328"/>
                  <a:pt x="1723" y="1304"/>
                  <a:pt x="1723" y="1297"/>
                </a:cubicBezTo>
                <a:cubicBezTo>
                  <a:pt x="1731" y="1297"/>
                  <a:pt x="1739" y="1297"/>
                  <a:pt x="1747" y="1297"/>
                </a:cubicBezTo>
                <a:cubicBezTo>
                  <a:pt x="1762" y="1297"/>
                  <a:pt x="1778" y="1297"/>
                  <a:pt x="1786" y="1297"/>
                </a:cubicBezTo>
                <a:cubicBezTo>
                  <a:pt x="1794" y="1304"/>
                  <a:pt x="1802" y="1304"/>
                  <a:pt x="1802" y="1304"/>
                </a:cubicBezTo>
                <a:cubicBezTo>
                  <a:pt x="1810" y="1304"/>
                  <a:pt x="1826" y="1312"/>
                  <a:pt x="1826" y="1320"/>
                </a:cubicBezTo>
                <a:cubicBezTo>
                  <a:pt x="1834" y="1328"/>
                  <a:pt x="1834" y="1328"/>
                  <a:pt x="1826" y="1336"/>
                </a:cubicBezTo>
                <a:cubicBezTo>
                  <a:pt x="1826" y="1344"/>
                  <a:pt x="1818" y="1344"/>
                  <a:pt x="1810" y="1352"/>
                </a:cubicBezTo>
                <a:cubicBezTo>
                  <a:pt x="1802" y="1360"/>
                  <a:pt x="1794" y="1360"/>
                  <a:pt x="1786" y="1375"/>
                </a:cubicBezTo>
                <a:lnTo>
                  <a:pt x="1786" y="1375"/>
                </a:lnTo>
                <a:lnTo>
                  <a:pt x="1794" y="1375"/>
                </a:lnTo>
                <a:cubicBezTo>
                  <a:pt x="1802" y="1384"/>
                  <a:pt x="1818" y="1384"/>
                  <a:pt x="1818" y="1399"/>
                </a:cubicBezTo>
                <a:cubicBezTo>
                  <a:pt x="1818" y="1415"/>
                  <a:pt x="1818" y="1415"/>
                  <a:pt x="1826" y="1415"/>
                </a:cubicBezTo>
                <a:cubicBezTo>
                  <a:pt x="1826" y="1415"/>
                  <a:pt x="1826" y="1415"/>
                  <a:pt x="1834" y="1415"/>
                </a:cubicBezTo>
                <a:cubicBezTo>
                  <a:pt x="1834" y="1415"/>
                  <a:pt x="1841" y="1415"/>
                  <a:pt x="1849" y="1415"/>
                </a:cubicBezTo>
                <a:lnTo>
                  <a:pt x="1849" y="1415"/>
                </a:lnTo>
                <a:lnTo>
                  <a:pt x="1857" y="1415"/>
                </a:lnTo>
                <a:cubicBezTo>
                  <a:pt x="1857" y="1415"/>
                  <a:pt x="1857" y="1407"/>
                  <a:pt x="1857" y="1399"/>
                </a:cubicBezTo>
                <a:lnTo>
                  <a:pt x="1857" y="1399"/>
                </a:lnTo>
                <a:cubicBezTo>
                  <a:pt x="1857" y="1391"/>
                  <a:pt x="1873" y="1352"/>
                  <a:pt x="1873" y="1344"/>
                </a:cubicBezTo>
                <a:cubicBezTo>
                  <a:pt x="1873" y="1344"/>
                  <a:pt x="1889" y="1320"/>
                  <a:pt x="1905" y="1320"/>
                </a:cubicBezTo>
                <a:cubicBezTo>
                  <a:pt x="1913" y="1320"/>
                  <a:pt x="1913" y="1320"/>
                  <a:pt x="1913" y="1320"/>
                </a:cubicBezTo>
                <a:cubicBezTo>
                  <a:pt x="1936" y="1328"/>
                  <a:pt x="1928" y="1344"/>
                  <a:pt x="1928" y="1368"/>
                </a:cubicBezTo>
                <a:cubicBezTo>
                  <a:pt x="1928" y="1368"/>
                  <a:pt x="1928" y="1375"/>
                  <a:pt x="1928" y="1384"/>
                </a:cubicBezTo>
                <a:cubicBezTo>
                  <a:pt x="1928" y="1391"/>
                  <a:pt x="1936" y="1391"/>
                  <a:pt x="1944" y="1391"/>
                </a:cubicBezTo>
                <a:cubicBezTo>
                  <a:pt x="1944" y="1399"/>
                  <a:pt x="1960" y="1399"/>
                  <a:pt x="1960" y="1415"/>
                </a:cubicBezTo>
                <a:cubicBezTo>
                  <a:pt x="1968" y="1447"/>
                  <a:pt x="1968" y="1455"/>
                  <a:pt x="1960" y="1471"/>
                </a:cubicBezTo>
                <a:cubicBezTo>
                  <a:pt x="1960" y="1478"/>
                  <a:pt x="1952" y="1478"/>
                  <a:pt x="1952" y="1478"/>
                </a:cubicBezTo>
                <a:cubicBezTo>
                  <a:pt x="1944" y="1478"/>
                  <a:pt x="1936" y="1478"/>
                  <a:pt x="1928" y="1478"/>
                </a:cubicBezTo>
                <a:cubicBezTo>
                  <a:pt x="1928" y="1471"/>
                  <a:pt x="1920" y="1471"/>
                  <a:pt x="1913" y="1471"/>
                </a:cubicBezTo>
                <a:lnTo>
                  <a:pt x="1913" y="1471"/>
                </a:lnTo>
                <a:cubicBezTo>
                  <a:pt x="1889" y="1471"/>
                  <a:pt x="1873" y="1486"/>
                  <a:pt x="1865" y="1502"/>
                </a:cubicBezTo>
                <a:lnTo>
                  <a:pt x="1865" y="1502"/>
                </a:lnTo>
                <a:cubicBezTo>
                  <a:pt x="1865" y="1510"/>
                  <a:pt x="1881" y="1510"/>
                  <a:pt x="1889" y="1510"/>
                </a:cubicBezTo>
                <a:cubicBezTo>
                  <a:pt x="1897" y="1510"/>
                  <a:pt x="1913" y="1518"/>
                  <a:pt x="1920" y="1518"/>
                </a:cubicBezTo>
                <a:lnTo>
                  <a:pt x="1928" y="1526"/>
                </a:lnTo>
                <a:cubicBezTo>
                  <a:pt x="1920" y="1534"/>
                  <a:pt x="1905" y="1534"/>
                  <a:pt x="1897" y="1534"/>
                </a:cubicBezTo>
                <a:cubicBezTo>
                  <a:pt x="1897" y="1534"/>
                  <a:pt x="1889" y="1534"/>
                  <a:pt x="1881" y="1534"/>
                </a:cubicBezTo>
                <a:lnTo>
                  <a:pt x="1881" y="1534"/>
                </a:lnTo>
                <a:cubicBezTo>
                  <a:pt x="1857" y="1534"/>
                  <a:pt x="1841" y="1549"/>
                  <a:pt x="1834" y="1557"/>
                </a:cubicBezTo>
                <a:cubicBezTo>
                  <a:pt x="1834" y="1565"/>
                  <a:pt x="1841" y="1565"/>
                  <a:pt x="1849" y="1573"/>
                </a:cubicBezTo>
                <a:cubicBezTo>
                  <a:pt x="1865" y="1581"/>
                  <a:pt x="1873" y="1589"/>
                  <a:pt x="1889" y="1605"/>
                </a:cubicBezTo>
                <a:cubicBezTo>
                  <a:pt x="1905" y="1621"/>
                  <a:pt x="1920" y="1621"/>
                  <a:pt x="1936" y="1628"/>
                </a:cubicBezTo>
                <a:cubicBezTo>
                  <a:pt x="1944" y="1628"/>
                  <a:pt x="1952" y="1628"/>
                  <a:pt x="1968" y="1637"/>
                </a:cubicBezTo>
                <a:cubicBezTo>
                  <a:pt x="1992" y="1652"/>
                  <a:pt x="2007" y="1652"/>
                  <a:pt x="2023" y="1652"/>
                </a:cubicBezTo>
                <a:cubicBezTo>
                  <a:pt x="2031" y="1652"/>
                  <a:pt x="2039" y="1652"/>
                  <a:pt x="2047" y="1652"/>
                </a:cubicBezTo>
                <a:cubicBezTo>
                  <a:pt x="2071" y="1660"/>
                  <a:pt x="2078" y="1668"/>
                  <a:pt x="2087" y="1676"/>
                </a:cubicBezTo>
                <a:cubicBezTo>
                  <a:pt x="2087" y="1676"/>
                  <a:pt x="2094" y="1684"/>
                  <a:pt x="2102" y="1692"/>
                </a:cubicBezTo>
                <a:cubicBezTo>
                  <a:pt x="2118" y="1692"/>
                  <a:pt x="2126" y="1708"/>
                  <a:pt x="2126" y="1715"/>
                </a:cubicBezTo>
                <a:cubicBezTo>
                  <a:pt x="2134" y="1724"/>
                  <a:pt x="2126" y="1739"/>
                  <a:pt x="2118" y="1747"/>
                </a:cubicBezTo>
                <a:cubicBezTo>
                  <a:pt x="2110" y="1763"/>
                  <a:pt x="2110" y="1763"/>
                  <a:pt x="2102" y="1763"/>
                </a:cubicBezTo>
                <a:cubicBezTo>
                  <a:pt x="2102" y="1763"/>
                  <a:pt x="2102" y="1771"/>
                  <a:pt x="2094" y="1779"/>
                </a:cubicBezTo>
                <a:cubicBezTo>
                  <a:pt x="2094" y="1787"/>
                  <a:pt x="2094" y="1795"/>
                  <a:pt x="2087" y="1802"/>
                </a:cubicBezTo>
                <a:cubicBezTo>
                  <a:pt x="2087" y="1810"/>
                  <a:pt x="2087" y="1818"/>
                  <a:pt x="2078" y="1826"/>
                </a:cubicBezTo>
                <a:cubicBezTo>
                  <a:pt x="2071" y="1826"/>
                  <a:pt x="2071" y="1826"/>
                  <a:pt x="2071" y="1826"/>
                </a:cubicBezTo>
                <a:cubicBezTo>
                  <a:pt x="2063" y="1826"/>
                  <a:pt x="2055" y="1818"/>
                  <a:pt x="2047" y="1802"/>
                </a:cubicBezTo>
                <a:cubicBezTo>
                  <a:pt x="2039" y="1795"/>
                  <a:pt x="2039" y="1795"/>
                  <a:pt x="2039" y="1787"/>
                </a:cubicBezTo>
                <a:cubicBezTo>
                  <a:pt x="2039" y="1787"/>
                  <a:pt x="2039" y="1795"/>
                  <a:pt x="2031" y="1795"/>
                </a:cubicBezTo>
                <a:cubicBezTo>
                  <a:pt x="2031" y="1802"/>
                  <a:pt x="2023" y="1810"/>
                  <a:pt x="2023" y="1818"/>
                </a:cubicBezTo>
                <a:cubicBezTo>
                  <a:pt x="2015" y="1834"/>
                  <a:pt x="2007" y="1850"/>
                  <a:pt x="1992" y="1866"/>
                </a:cubicBezTo>
                <a:cubicBezTo>
                  <a:pt x="1984" y="1881"/>
                  <a:pt x="1984" y="1881"/>
                  <a:pt x="1976" y="1881"/>
                </a:cubicBezTo>
                <a:close/>
                <a:moveTo>
                  <a:pt x="1936" y="1708"/>
                </a:moveTo>
                <a:lnTo>
                  <a:pt x="1936" y="1708"/>
                </a:lnTo>
                <a:cubicBezTo>
                  <a:pt x="1944" y="1708"/>
                  <a:pt x="1944" y="1708"/>
                  <a:pt x="1944" y="1708"/>
                </a:cubicBezTo>
                <a:cubicBezTo>
                  <a:pt x="1944" y="1715"/>
                  <a:pt x="1944" y="1715"/>
                  <a:pt x="1944" y="1724"/>
                </a:cubicBezTo>
                <a:cubicBezTo>
                  <a:pt x="1944" y="1731"/>
                  <a:pt x="1944" y="1739"/>
                  <a:pt x="1952" y="1755"/>
                </a:cubicBezTo>
                <a:cubicBezTo>
                  <a:pt x="1960" y="1763"/>
                  <a:pt x="1968" y="1763"/>
                  <a:pt x="1976" y="1763"/>
                </a:cubicBezTo>
                <a:cubicBezTo>
                  <a:pt x="1976" y="1763"/>
                  <a:pt x="1984" y="1763"/>
                  <a:pt x="1992" y="1771"/>
                </a:cubicBezTo>
                <a:lnTo>
                  <a:pt x="1992" y="1779"/>
                </a:lnTo>
                <a:cubicBezTo>
                  <a:pt x="2000" y="1787"/>
                  <a:pt x="2007" y="1795"/>
                  <a:pt x="1992" y="1810"/>
                </a:cubicBezTo>
                <a:cubicBezTo>
                  <a:pt x="1992" y="1818"/>
                  <a:pt x="1992" y="1818"/>
                  <a:pt x="1984" y="1818"/>
                </a:cubicBezTo>
                <a:cubicBezTo>
                  <a:pt x="1976" y="1834"/>
                  <a:pt x="1968" y="1834"/>
                  <a:pt x="1976" y="1850"/>
                </a:cubicBezTo>
                <a:cubicBezTo>
                  <a:pt x="1976" y="1850"/>
                  <a:pt x="1976" y="1858"/>
                  <a:pt x="1976" y="1866"/>
                </a:cubicBezTo>
                <a:lnTo>
                  <a:pt x="1976" y="1874"/>
                </a:lnTo>
                <a:lnTo>
                  <a:pt x="1984" y="1866"/>
                </a:lnTo>
                <a:cubicBezTo>
                  <a:pt x="2000" y="1850"/>
                  <a:pt x="2007" y="1834"/>
                  <a:pt x="2015" y="1818"/>
                </a:cubicBezTo>
                <a:cubicBezTo>
                  <a:pt x="2015" y="1810"/>
                  <a:pt x="2023" y="1802"/>
                  <a:pt x="2023" y="1795"/>
                </a:cubicBezTo>
                <a:cubicBezTo>
                  <a:pt x="2031" y="1787"/>
                  <a:pt x="2039" y="1779"/>
                  <a:pt x="2039" y="1779"/>
                </a:cubicBezTo>
                <a:cubicBezTo>
                  <a:pt x="2047" y="1779"/>
                  <a:pt x="2047" y="1787"/>
                  <a:pt x="2055" y="1795"/>
                </a:cubicBezTo>
                <a:cubicBezTo>
                  <a:pt x="2055" y="1818"/>
                  <a:pt x="2063" y="1826"/>
                  <a:pt x="2071" y="1826"/>
                </a:cubicBezTo>
                <a:lnTo>
                  <a:pt x="2071" y="1818"/>
                </a:lnTo>
                <a:cubicBezTo>
                  <a:pt x="2078" y="1810"/>
                  <a:pt x="2078" y="1810"/>
                  <a:pt x="2087" y="1795"/>
                </a:cubicBezTo>
                <a:cubicBezTo>
                  <a:pt x="2087" y="1795"/>
                  <a:pt x="2087" y="1787"/>
                  <a:pt x="2087" y="1779"/>
                </a:cubicBezTo>
                <a:cubicBezTo>
                  <a:pt x="2094" y="1763"/>
                  <a:pt x="2094" y="1763"/>
                  <a:pt x="2102" y="1755"/>
                </a:cubicBezTo>
                <a:cubicBezTo>
                  <a:pt x="2102" y="1755"/>
                  <a:pt x="2110" y="1755"/>
                  <a:pt x="2110" y="1747"/>
                </a:cubicBezTo>
                <a:cubicBezTo>
                  <a:pt x="2118" y="1739"/>
                  <a:pt x="2126" y="1724"/>
                  <a:pt x="2118" y="1715"/>
                </a:cubicBezTo>
                <a:cubicBezTo>
                  <a:pt x="2118" y="1708"/>
                  <a:pt x="2110" y="1700"/>
                  <a:pt x="2102" y="1692"/>
                </a:cubicBezTo>
                <a:cubicBezTo>
                  <a:pt x="2087" y="1692"/>
                  <a:pt x="2087" y="1684"/>
                  <a:pt x="2078" y="1676"/>
                </a:cubicBezTo>
                <a:cubicBezTo>
                  <a:pt x="2071" y="1668"/>
                  <a:pt x="2071" y="1668"/>
                  <a:pt x="2047" y="1660"/>
                </a:cubicBezTo>
                <a:cubicBezTo>
                  <a:pt x="2039" y="1660"/>
                  <a:pt x="2031" y="1660"/>
                  <a:pt x="2023" y="1660"/>
                </a:cubicBezTo>
                <a:cubicBezTo>
                  <a:pt x="2007" y="1660"/>
                  <a:pt x="1992" y="1652"/>
                  <a:pt x="1968" y="1644"/>
                </a:cubicBezTo>
                <a:cubicBezTo>
                  <a:pt x="1952" y="1637"/>
                  <a:pt x="1944" y="1637"/>
                  <a:pt x="1936" y="1637"/>
                </a:cubicBezTo>
                <a:cubicBezTo>
                  <a:pt x="1913" y="1628"/>
                  <a:pt x="1905" y="1628"/>
                  <a:pt x="1881" y="1605"/>
                </a:cubicBezTo>
                <a:cubicBezTo>
                  <a:pt x="1873" y="1597"/>
                  <a:pt x="1857" y="1589"/>
                  <a:pt x="1849" y="1581"/>
                </a:cubicBezTo>
                <a:cubicBezTo>
                  <a:pt x="1834" y="1573"/>
                  <a:pt x="1826" y="1573"/>
                  <a:pt x="1834" y="1557"/>
                </a:cubicBezTo>
                <a:cubicBezTo>
                  <a:pt x="1834" y="1542"/>
                  <a:pt x="1857" y="1526"/>
                  <a:pt x="1881" y="1526"/>
                </a:cubicBezTo>
                <a:cubicBezTo>
                  <a:pt x="1881" y="1526"/>
                  <a:pt x="1881" y="1526"/>
                  <a:pt x="1889" y="1526"/>
                </a:cubicBezTo>
                <a:lnTo>
                  <a:pt x="1897" y="1526"/>
                </a:lnTo>
                <a:cubicBezTo>
                  <a:pt x="1913" y="1526"/>
                  <a:pt x="1913" y="1526"/>
                  <a:pt x="1920" y="1526"/>
                </a:cubicBezTo>
                <a:lnTo>
                  <a:pt x="1913" y="1526"/>
                </a:lnTo>
                <a:cubicBezTo>
                  <a:pt x="1905" y="1526"/>
                  <a:pt x="1897" y="1518"/>
                  <a:pt x="1889" y="1518"/>
                </a:cubicBezTo>
                <a:cubicBezTo>
                  <a:pt x="1873" y="1518"/>
                  <a:pt x="1865" y="1518"/>
                  <a:pt x="1857" y="1510"/>
                </a:cubicBezTo>
                <a:cubicBezTo>
                  <a:pt x="1857" y="1510"/>
                  <a:pt x="1857" y="1502"/>
                  <a:pt x="1865" y="1502"/>
                </a:cubicBezTo>
                <a:cubicBezTo>
                  <a:pt x="1873" y="1478"/>
                  <a:pt x="1889" y="1462"/>
                  <a:pt x="1913" y="1462"/>
                </a:cubicBezTo>
                <a:cubicBezTo>
                  <a:pt x="1920" y="1462"/>
                  <a:pt x="1928" y="1462"/>
                  <a:pt x="1936" y="1471"/>
                </a:cubicBezTo>
                <a:cubicBezTo>
                  <a:pt x="1944" y="1471"/>
                  <a:pt x="1944" y="1471"/>
                  <a:pt x="1952" y="1471"/>
                </a:cubicBezTo>
                <a:lnTo>
                  <a:pt x="1952" y="1471"/>
                </a:lnTo>
                <a:cubicBezTo>
                  <a:pt x="1960" y="1455"/>
                  <a:pt x="1960" y="1447"/>
                  <a:pt x="1952" y="1423"/>
                </a:cubicBezTo>
                <a:cubicBezTo>
                  <a:pt x="1952" y="1407"/>
                  <a:pt x="1944" y="1407"/>
                  <a:pt x="1936" y="1399"/>
                </a:cubicBezTo>
                <a:cubicBezTo>
                  <a:pt x="1928" y="1399"/>
                  <a:pt x="1920" y="1399"/>
                  <a:pt x="1920" y="1384"/>
                </a:cubicBezTo>
                <a:cubicBezTo>
                  <a:pt x="1920" y="1375"/>
                  <a:pt x="1920" y="1368"/>
                  <a:pt x="1920" y="1360"/>
                </a:cubicBezTo>
                <a:cubicBezTo>
                  <a:pt x="1920" y="1344"/>
                  <a:pt x="1920" y="1328"/>
                  <a:pt x="1913" y="1328"/>
                </a:cubicBezTo>
                <a:cubicBezTo>
                  <a:pt x="1913" y="1328"/>
                  <a:pt x="1913" y="1328"/>
                  <a:pt x="1905" y="1328"/>
                </a:cubicBezTo>
                <a:cubicBezTo>
                  <a:pt x="1897" y="1328"/>
                  <a:pt x="1881" y="1344"/>
                  <a:pt x="1881" y="1344"/>
                </a:cubicBezTo>
                <a:cubicBezTo>
                  <a:pt x="1873" y="1360"/>
                  <a:pt x="1865" y="1391"/>
                  <a:pt x="1865" y="1399"/>
                </a:cubicBezTo>
                <a:lnTo>
                  <a:pt x="1865" y="1399"/>
                </a:lnTo>
                <a:cubicBezTo>
                  <a:pt x="1865" y="1407"/>
                  <a:pt x="1865" y="1415"/>
                  <a:pt x="1857" y="1423"/>
                </a:cubicBezTo>
                <a:lnTo>
                  <a:pt x="1849" y="1423"/>
                </a:lnTo>
                <a:cubicBezTo>
                  <a:pt x="1841" y="1423"/>
                  <a:pt x="1834" y="1423"/>
                  <a:pt x="1834" y="1423"/>
                </a:cubicBezTo>
                <a:cubicBezTo>
                  <a:pt x="1826" y="1423"/>
                  <a:pt x="1826" y="1423"/>
                  <a:pt x="1826" y="1423"/>
                </a:cubicBezTo>
                <a:cubicBezTo>
                  <a:pt x="1818" y="1423"/>
                  <a:pt x="1810" y="1415"/>
                  <a:pt x="1810" y="1399"/>
                </a:cubicBezTo>
                <a:cubicBezTo>
                  <a:pt x="1810" y="1391"/>
                  <a:pt x="1802" y="1384"/>
                  <a:pt x="1794" y="1384"/>
                </a:cubicBezTo>
                <a:cubicBezTo>
                  <a:pt x="1786" y="1384"/>
                  <a:pt x="1778" y="1384"/>
                  <a:pt x="1778" y="1384"/>
                </a:cubicBezTo>
                <a:cubicBezTo>
                  <a:pt x="1778" y="1375"/>
                  <a:pt x="1778" y="1375"/>
                  <a:pt x="1778" y="1368"/>
                </a:cubicBezTo>
                <a:cubicBezTo>
                  <a:pt x="1786" y="1360"/>
                  <a:pt x="1794" y="1352"/>
                  <a:pt x="1810" y="1344"/>
                </a:cubicBezTo>
                <a:cubicBezTo>
                  <a:pt x="1810" y="1336"/>
                  <a:pt x="1818" y="1336"/>
                  <a:pt x="1818" y="1328"/>
                </a:cubicBezTo>
                <a:cubicBezTo>
                  <a:pt x="1826" y="1328"/>
                  <a:pt x="1826" y="1328"/>
                  <a:pt x="1826" y="1320"/>
                </a:cubicBezTo>
                <a:cubicBezTo>
                  <a:pt x="1818" y="1320"/>
                  <a:pt x="1810" y="1312"/>
                  <a:pt x="1802" y="1312"/>
                </a:cubicBezTo>
                <a:cubicBezTo>
                  <a:pt x="1794" y="1312"/>
                  <a:pt x="1794" y="1312"/>
                  <a:pt x="1786" y="1304"/>
                </a:cubicBezTo>
                <a:cubicBezTo>
                  <a:pt x="1778" y="1304"/>
                  <a:pt x="1762" y="1304"/>
                  <a:pt x="1747" y="1304"/>
                </a:cubicBezTo>
                <a:cubicBezTo>
                  <a:pt x="1739" y="1304"/>
                  <a:pt x="1731" y="1304"/>
                  <a:pt x="1731" y="1304"/>
                </a:cubicBezTo>
                <a:cubicBezTo>
                  <a:pt x="1715" y="1312"/>
                  <a:pt x="1699" y="1336"/>
                  <a:pt x="1699" y="1344"/>
                </a:cubicBezTo>
                <a:cubicBezTo>
                  <a:pt x="1699" y="1352"/>
                  <a:pt x="1699" y="1360"/>
                  <a:pt x="1699" y="1360"/>
                </a:cubicBezTo>
                <a:cubicBezTo>
                  <a:pt x="1715" y="1368"/>
                  <a:pt x="1739" y="1399"/>
                  <a:pt x="1731" y="1407"/>
                </a:cubicBezTo>
                <a:cubicBezTo>
                  <a:pt x="1731" y="1407"/>
                  <a:pt x="1731" y="1407"/>
                  <a:pt x="1723" y="1407"/>
                </a:cubicBezTo>
                <a:cubicBezTo>
                  <a:pt x="1723" y="1407"/>
                  <a:pt x="1715" y="1407"/>
                  <a:pt x="1707" y="1407"/>
                </a:cubicBezTo>
                <a:cubicBezTo>
                  <a:pt x="1691" y="1399"/>
                  <a:pt x="1675" y="1384"/>
                  <a:pt x="1667" y="1368"/>
                </a:cubicBezTo>
                <a:cubicBezTo>
                  <a:pt x="1660" y="1360"/>
                  <a:pt x="1652" y="1352"/>
                  <a:pt x="1644" y="1352"/>
                </a:cubicBezTo>
                <a:cubicBezTo>
                  <a:pt x="1636" y="1352"/>
                  <a:pt x="1636" y="1352"/>
                  <a:pt x="1628" y="1352"/>
                </a:cubicBezTo>
                <a:cubicBezTo>
                  <a:pt x="1620" y="1352"/>
                  <a:pt x="1620" y="1352"/>
                  <a:pt x="1612" y="1352"/>
                </a:cubicBezTo>
                <a:cubicBezTo>
                  <a:pt x="1612" y="1352"/>
                  <a:pt x="1604" y="1352"/>
                  <a:pt x="1596" y="1352"/>
                </a:cubicBezTo>
                <a:cubicBezTo>
                  <a:pt x="1588" y="1344"/>
                  <a:pt x="1581" y="1352"/>
                  <a:pt x="1573" y="1352"/>
                </a:cubicBezTo>
                <a:cubicBezTo>
                  <a:pt x="1573" y="1352"/>
                  <a:pt x="1565" y="1360"/>
                  <a:pt x="1557" y="1360"/>
                </a:cubicBezTo>
                <a:cubicBezTo>
                  <a:pt x="1541" y="1360"/>
                  <a:pt x="1533" y="1352"/>
                  <a:pt x="1533" y="1336"/>
                </a:cubicBezTo>
                <a:cubicBezTo>
                  <a:pt x="1525" y="1289"/>
                  <a:pt x="1565" y="1241"/>
                  <a:pt x="1581" y="1225"/>
                </a:cubicBezTo>
                <a:cubicBezTo>
                  <a:pt x="1581" y="1225"/>
                  <a:pt x="1581" y="1218"/>
                  <a:pt x="1588" y="1218"/>
                </a:cubicBezTo>
                <a:cubicBezTo>
                  <a:pt x="1588" y="1210"/>
                  <a:pt x="1588" y="1210"/>
                  <a:pt x="1588" y="1202"/>
                </a:cubicBezTo>
                <a:lnTo>
                  <a:pt x="1588" y="1194"/>
                </a:lnTo>
                <a:lnTo>
                  <a:pt x="1596" y="1194"/>
                </a:lnTo>
                <a:cubicBezTo>
                  <a:pt x="1596" y="1194"/>
                  <a:pt x="1604" y="1194"/>
                  <a:pt x="1628" y="1210"/>
                </a:cubicBezTo>
                <a:cubicBezTo>
                  <a:pt x="1652" y="1218"/>
                  <a:pt x="1667" y="1225"/>
                  <a:pt x="1667" y="1233"/>
                </a:cubicBezTo>
                <a:cubicBezTo>
                  <a:pt x="1675" y="1233"/>
                  <a:pt x="1683" y="1241"/>
                  <a:pt x="1715" y="1249"/>
                </a:cubicBezTo>
                <a:cubicBezTo>
                  <a:pt x="1739" y="1257"/>
                  <a:pt x="1747" y="1265"/>
                  <a:pt x="1754" y="1273"/>
                </a:cubicBezTo>
                <a:cubicBezTo>
                  <a:pt x="1770" y="1273"/>
                  <a:pt x="1770" y="1281"/>
                  <a:pt x="1794" y="1281"/>
                </a:cubicBezTo>
                <a:cubicBezTo>
                  <a:pt x="1802" y="1289"/>
                  <a:pt x="1802" y="1289"/>
                  <a:pt x="1802" y="1289"/>
                </a:cubicBezTo>
                <a:cubicBezTo>
                  <a:pt x="1826" y="1289"/>
                  <a:pt x="1841" y="1297"/>
                  <a:pt x="1857" y="1289"/>
                </a:cubicBezTo>
                <a:cubicBezTo>
                  <a:pt x="1865" y="1289"/>
                  <a:pt x="1873" y="1289"/>
                  <a:pt x="1881" y="1289"/>
                </a:cubicBezTo>
                <a:cubicBezTo>
                  <a:pt x="1881" y="1289"/>
                  <a:pt x="1881" y="1289"/>
                  <a:pt x="1889" y="1289"/>
                </a:cubicBezTo>
                <a:cubicBezTo>
                  <a:pt x="1889" y="1281"/>
                  <a:pt x="1881" y="1281"/>
                  <a:pt x="1873" y="1273"/>
                </a:cubicBezTo>
                <a:cubicBezTo>
                  <a:pt x="1857" y="1241"/>
                  <a:pt x="1818" y="1186"/>
                  <a:pt x="1810" y="1162"/>
                </a:cubicBezTo>
                <a:cubicBezTo>
                  <a:pt x="1802" y="1138"/>
                  <a:pt x="1794" y="1131"/>
                  <a:pt x="1778" y="1123"/>
                </a:cubicBezTo>
                <a:cubicBezTo>
                  <a:pt x="1770" y="1107"/>
                  <a:pt x="1754" y="1099"/>
                  <a:pt x="1739" y="1067"/>
                </a:cubicBezTo>
                <a:cubicBezTo>
                  <a:pt x="1691" y="1012"/>
                  <a:pt x="1747" y="957"/>
                  <a:pt x="1770" y="941"/>
                </a:cubicBezTo>
                <a:lnTo>
                  <a:pt x="1770" y="941"/>
                </a:lnTo>
                <a:cubicBezTo>
                  <a:pt x="1778" y="933"/>
                  <a:pt x="1770" y="933"/>
                  <a:pt x="1770" y="933"/>
                </a:cubicBezTo>
                <a:cubicBezTo>
                  <a:pt x="1770" y="925"/>
                  <a:pt x="1762" y="917"/>
                  <a:pt x="1747" y="917"/>
                </a:cubicBezTo>
                <a:cubicBezTo>
                  <a:pt x="1731" y="917"/>
                  <a:pt x="1098" y="957"/>
                  <a:pt x="1027" y="957"/>
                </a:cubicBezTo>
                <a:cubicBezTo>
                  <a:pt x="1019" y="957"/>
                  <a:pt x="1019" y="957"/>
                  <a:pt x="1019" y="957"/>
                </a:cubicBezTo>
                <a:cubicBezTo>
                  <a:pt x="1003" y="957"/>
                  <a:pt x="1003" y="949"/>
                  <a:pt x="1003" y="949"/>
                </a:cubicBezTo>
                <a:cubicBezTo>
                  <a:pt x="995" y="941"/>
                  <a:pt x="1003" y="941"/>
                  <a:pt x="1003" y="933"/>
                </a:cubicBezTo>
                <a:lnTo>
                  <a:pt x="1003" y="933"/>
                </a:lnTo>
                <a:cubicBezTo>
                  <a:pt x="1011" y="925"/>
                  <a:pt x="1003" y="901"/>
                  <a:pt x="988" y="885"/>
                </a:cubicBezTo>
                <a:cubicBezTo>
                  <a:pt x="988" y="878"/>
                  <a:pt x="980" y="870"/>
                  <a:pt x="988" y="862"/>
                </a:cubicBezTo>
                <a:cubicBezTo>
                  <a:pt x="988" y="846"/>
                  <a:pt x="1003" y="838"/>
                  <a:pt x="1011" y="838"/>
                </a:cubicBezTo>
                <a:cubicBezTo>
                  <a:pt x="1019" y="838"/>
                  <a:pt x="1019" y="830"/>
                  <a:pt x="1019" y="830"/>
                </a:cubicBezTo>
                <a:cubicBezTo>
                  <a:pt x="1027" y="814"/>
                  <a:pt x="1019" y="783"/>
                  <a:pt x="1019" y="775"/>
                </a:cubicBezTo>
                <a:cubicBezTo>
                  <a:pt x="1011" y="767"/>
                  <a:pt x="1011" y="759"/>
                  <a:pt x="1019" y="751"/>
                </a:cubicBezTo>
                <a:cubicBezTo>
                  <a:pt x="1019" y="743"/>
                  <a:pt x="1027" y="735"/>
                  <a:pt x="1035" y="735"/>
                </a:cubicBezTo>
                <a:cubicBezTo>
                  <a:pt x="1043" y="735"/>
                  <a:pt x="1035" y="712"/>
                  <a:pt x="1035" y="696"/>
                </a:cubicBezTo>
                <a:cubicBezTo>
                  <a:pt x="1035" y="688"/>
                  <a:pt x="1035" y="680"/>
                  <a:pt x="1035" y="672"/>
                </a:cubicBezTo>
                <a:cubicBezTo>
                  <a:pt x="1035" y="656"/>
                  <a:pt x="1059" y="648"/>
                  <a:pt x="1075" y="648"/>
                </a:cubicBezTo>
                <a:lnTo>
                  <a:pt x="1083" y="648"/>
                </a:lnTo>
                <a:cubicBezTo>
                  <a:pt x="1083" y="648"/>
                  <a:pt x="1083" y="640"/>
                  <a:pt x="1083" y="632"/>
                </a:cubicBezTo>
                <a:cubicBezTo>
                  <a:pt x="1083" y="625"/>
                  <a:pt x="1075" y="617"/>
                  <a:pt x="1075" y="609"/>
                </a:cubicBezTo>
                <a:cubicBezTo>
                  <a:pt x="1075" y="601"/>
                  <a:pt x="1075" y="593"/>
                  <a:pt x="1083" y="593"/>
                </a:cubicBezTo>
                <a:cubicBezTo>
                  <a:pt x="1083" y="585"/>
                  <a:pt x="1098" y="585"/>
                  <a:pt x="1106" y="585"/>
                </a:cubicBezTo>
                <a:cubicBezTo>
                  <a:pt x="1106" y="585"/>
                  <a:pt x="1106" y="585"/>
                  <a:pt x="1114" y="585"/>
                </a:cubicBezTo>
                <a:cubicBezTo>
                  <a:pt x="1122" y="585"/>
                  <a:pt x="1122" y="569"/>
                  <a:pt x="1114" y="545"/>
                </a:cubicBezTo>
                <a:cubicBezTo>
                  <a:pt x="1106" y="522"/>
                  <a:pt x="1122" y="522"/>
                  <a:pt x="1138" y="514"/>
                </a:cubicBezTo>
                <a:lnTo>
                  <a:pt x="1146" y="514"/>
                </a:lnTo>
                <a:cubicBezTo>
                  <a:pt x="1161" y="506"/>
                  <a:pt x="1193" y="443"/>
                  <a:pt x="1201" y="419"/>
                </a:cubicBezTo>
                <a:cubicBezTo>
                  <a:pt x="1201" y="403"/>
                  <a:pt x="1201" y="403"/>
                  <a:pt x="1185" y="395"/>
                </a:cubicBezTo>
                <a:cubicBezTo>
                  <a:pt x="1177" y="395"/>
                  <a:pt x="1161" y="387"/>
                  <a:pt x="1146" y="380"/>
                </a:cubicBezTo>
                <a:cubicBezTo>
                  <a:pt x="1146" y="380"/>
                  <a:pt x="1130" y="372"/>
                  <a:pt x="1138" y="364"/>
                </a:cubicBezTo>
                <a:cubicBezTo>
                  <a:pt x="1138" y="348"/>
                  <a:pt x="1170" y="340"/>
                  <a:pt x="1217" y="332"/>
                </a:cubicBezTo>
                <a:cubicBezTo>
                  <a:pt x="1225" y="332"/>
                  <a:pt x="1233" y="324"/>
                  <a:pt x="1233" y="324"/>
                </a:cubicBezTo>
                <a:cubicBezTo>
                  <a:pt x="1241" y="324"/>
                  <a:pt x="1241" y="324"/>
                  <a:pt x="1241" y="324"/>
                </a:cubicBezTo>
                <a:cubicBezTo>
                  <a:pt x="1241" y="316"/>
                  <a:pt x="1233" y="301"/>
                  <a:pt x="1201" y="292"/>
                </a:cubicBezTo>
                <a:cubicBezTo>
                  <a:pt x="1185" y="285"/>
                  <a:pt x="1177" y="277"/>
                  <a:pt x="1177" y="277"/>
                </a:cubicBezTo>
                <a:cubicBezTo>
                  <a:pt x="1177" y="269"/>
                  <a:pt x="1177" y="261"/>
                  <a:pt x="1185" y="261"/>
                </a:cubicBezTo>
                <a:cubicBezTo>
                  <a:pt x="1185" y="253"/>
                  <a:pt x="1185" y="253"/>
                  <a:pt x="1193" y="245"/>
                </a:cubicBezTo>
                <a:cubicBezTo>
                  <a:pt x="1193" y="229"/>
                  <a:pt x="1185" y="214"/>
                  <a:pt x="1177" y="214"/>
                </a:cubicBezTo>
                <a:cubicBezTo>
                  <a:pt x="1146" y="214"/>
                  <a:pt x="1146" y="182"/>
                  <a:pt x="1146" y="158"/>
                </a:cubicBezTo>
                <a:cubicBezTo>
                  <a:pt x="1146" y="150"/>
                  <a:pt x="1146" y="134"/>
                  <a:pt x="1146" y="127"/>
                </a:cubicBezTo>
                <a:cubicBezTo>
                  <a:pt x="1130" y="119"/>
                  <a:pt x="1146" y="103"/>
                  <a:pt x="1154" y="87"/>
                </a:cubicBezTo>
                <a:cubicBezTo>
                  <a:pt x="1161" y="79"/>
                  <a:pt x="1161" y="63"/>
                  <a:pt x="1161" y="55"/>
                </a:cubicBezTo>
                <a:lnTo>
                  <a:pt x="1154" y="48"/>
                </a:lnTo>
                <a:cubicBezTo>
                  <a:pt x="1146" y="40"/>
                  <a:pt x="1138" y="32"/>
                  <a:pt x="1138" y="8"/>
                </a:cubicBezTo>
                <a:cubicBezTo>
                  <a:pt x="7" y="40"/>
                  <a:pt x="7" y="40"/>
                  <a:pt x="7" y="40"/>
                </a:cubicBezTo>
                <a:cubicBezTo>
                  <a:pt x="15" y="522"/>
                  <a:pt x="15" y="522"/>
                  <a:pt x="15" y="522"/>
                </a:cubicBezTo>
                <a:cubicBezTo>
                  <a:pt x="23" y="530"/>
                  <a:pt x="47" y="545"/>
                  <a:pt x="63" y="561"/>
                </a:cubicBezTo>
                <a:cubicBezTo>
                  <a:pt x="63" y="569"/>
                  <a:pt x="71" y="577"/>
                  <a:pt x="78" y="585"/>
                </a:cubicBezTo>
                <a:cubicBezTo>
                  <a:pt x="94" y="601"/>
                  <a:pt x="110" y="617"/>
                  <a:pt x="118" y="640"/>
                </a:cubicBezTo>
                <a:cubicBezTo>
                  <a:pt x="126" y="664"/>
                  <a:pt x="126" y="680"/>
                  <a:pt x="118" y="688"/>
                </a:cubicBezTo>
                <a:cubicBezTo>
                  <a:pt x="118" y="696"/>
                  <a:pt x="118" y="704"/>
                  <a:pt x="110" y="712"/>
                </a:cubicBezTo>
                <a:cubicBezTo>
                  <a:pt x="110" y="727"/>
                  <a:pt x="118" y="727"/>
                  <a:pt x="126" y="735"/>
                </a:cubicBezTo>
                <a:cubicBezTo>
                  <a:pt x="134" y="735"/>
                  <a:pt x="134" y="735"/>
                  <a:pt x="142" y="743"/>
                </a:cubicBezTo>
                <a:cubicBezTo>
                  <a:pt x="158" y="759"/>
                  <a:pt x="181" y="783"/>
                  <a:pt x="173" y="830"/>
                </a:cubicBezTo>
                <a:cubicBezTo>
                  <a:pt x="173" y="854"/>
                  <a:pt x="181" y="854"/>
                  <a:pt x="189" y="862"/>
                </a:cubicBezTo>
                <a:cubicBezTo>
                  <a:pt x="197" y="862"/>
                  <a:pt x="213" y="862"/>
                  <a:pt x="221" y="878"/>
                </a:cubicBezTo>
                <a:cubicBezTo>
                  <a:pt x="237" y="909"/>
                  <a:pt x="237" y="949"/>
                  <a:pt x="237" y="972"/>
                </a:cubicBezTo>
                <a:cubicBezTo>
                  <a:pt x="229" y="996"/>
                  <a:pt x="229" y="1012"/>
                  <a:pt x="229" y="1028"/>
                </a:cubicBezTo>
                <a:cubicBezTo>
                  <a:pt x="229" y="1036"/>
                  <a:pt x="229" y="1036"/>
                  <a:pt x="237" y="1036"/>
                </a:cubicBezTo>
                <a:cubicBezTo>
                  <a:pt x="237" y="1051"/>
                  <a:pt x="237" y="1083"/>
                  <a:pt x="213" y="1131"/>
                </a:cubicBezTo>
                <a:cubicBezTo>
                  <a:pt x="205" y="1154"/>
                  <a:pt x="197" y="1154"/>
                  <a:pt x="181" y="1162"/>
                </a:cubicBezTo>
                <a:cubicBezTo>
                  <a:pt x="181" y="1170"/>
                  <a:pt x="173" y="1170"/>
                  <a:pt x="165" y="1186"/>
                </a:cubicBezTo>
                <a:cubicBezTo>
                  <a:pt x="158" y="1194"/>
                  <a:pt x="158" y="1194"/>
                  <a:pt x="158" y="1194"/>
                </a:cubicBezTo>
                <a:cubicBezTo>
                  <a:pt x="158" y="1202"/>
                  <a:pt x="158" y="1202"/>
                  <a:pt x="165" y="1202"/>
                </a:cubicBezTo>
                <a:cubicBezTo>
                  <a:pt x="173" y="1202"/>
                  <a:pt x="181" y="1210"/>
                  <a:pt x="181" y="1218"/>
                </a:cubicBezTo>
                <a:cubicBezTo>
                  <a:pt x="189" y="1225"/>
                  <a:pt x="189" y="1241"/>
                  <a:pt x="189" y="1249"/>
                </a:cubicBezTo>
                <a:cubicBezTo>
                  <a:pt x="181" y="1257"/>
                  <a:pt x="181" y="1257"/>
                  <a:pt x="173" y="1257"/>
                </a:cubicBezTo>
                <a:cubicBezTo>
                  <a:pt x="173" y="1257"/>
                  <a:pt x="165" y="1281"/>
                  <a:pt x="158" y="1289"/>
                </a:cubicBezTo>
                <a:cubicBezTo>
                  <a:pt x="158" y="1297"/>
                  <a:pt x="158" y="1297"/>
                  <a:pt x="158" y="1297"/>
                </a:cubicBezTo>
                <a:cubicBezTo>
                  <a:pt x="158" y="1312"/>
                  <a:pt x="165" y="1320"/>
                  <a:pt x="173" y="1336"/>
                </a:cubicBezTo>
                <a:cubicBezTo>
                  <a:pt x="173" y="1336"/>
                  <a:pt x="173" y="1344"/>
                  <a:pt x="181" y="1344"/>
                </a:cubicBezTo>
                <a:cubicBezTo>
                  <a:pt x="189" y="1368"/>
                  <a:pt x="189" y="1384"/>
                  <a:pt x="189" y="1399"/>
                </a:cubicBezTo>
                <a:lnTo>
                  <a:pt x="189" y="1407"/>
                </a:lnTo>
                <a:cubicBezTo>
                  <a:pt x="189" y="1423"/>
                  <a:pt x="181" y="1423"/>
                  <a:pt x="173" y="1431"/>
                </a:cubicBezTo>
                <a:cubicBezTo>
                  <a:pt x="173" y="1431"/>
                  <a:pt x="165" y="1431"/>
                  <a:pt x="165" y="1439"/>
                </a:cubicBezTo>
                <a:cubicBezTo>
                  <a:pt x="158" y="1447"/>
                  <a:pt x="158" y="1455"/>
                  <a:pt x="158" y="1462"/>
                </a:cubicBezTo>
                <a:cubicBezTo>
                  <a:pt x="158" y="1478"/>
                  <a:pt x="150" y="1486"/>
                  <a:pt x="142" y="1502"/>
                </a:cubicBezTo>
                <a:cubicBezTo>
                  <a:pt x="118" y="1518"/>
                  <a:pt x="110" y="1534"/>
                  <a:pt x="102" y="1549"/>
                </a:cubicBezTo>
                <a:cubicBezTo>
                  <a:pt x="94" y="1557"/>
                  <a:pt x="102" y="1565"/>
                  <a:pt x="110" y="1573"/>
                </a:cubicBezTo>
                <a:lnTo>
                  <a:pt x="110" y="1573"/>
                </a:lnTo>
                <a:cubicBezTo>
                  <a:pt x="126" y="1581"/>
                  <a:pt x="126" y="1589"/>
                  <a:pt x="134" y="1589"/>
                </a:cubicBezTo>
                <a:cubicBezTo>
                  <a:pt x="134" y="1589"/>
                  <a:pt x="142" y="1589"/>
                  <a:pt x="150" y="1581"/>
                </a:cubicBezTo>
                <a:cubicBezTo>
                  <a:pt x="158" y="1573"/>
                  <a:pt x="181" y="1565"/>
                  <a:pt x="213" y="1565"/>
                </a:cubicBezTo>
                <a:cubicBezTo>
                  <a:pt x="229" y="1565"/>
                  <a:pt x="244" y="1565"/>
                  <a:pt x="253" y="1565"/>
                </a:cubicBezTo>
                <a:cubicBezTo>
                  <a:pt x="284" y="1565"/>
                  <a:pt x="316" y="1565"/>
                  <a:pt x="316" y="1557"/>
                </a:cubicBezTo>
                <a:cubicBezTo>
                  <a:pt x="324" y="1542"/>
                  <a:pt x="308" y="1518"/>
                  <a:pt x="308" y="1510"/>
                </a:cubicBezTo>
                <a:cubicBezTo>
                  <a:pt x="300" y="1510"/>
                  <a:pt x="300" y="1510"/>
                  <a:pt x="300" y="1510"/>
                </a:cubicBezTo>
                <a:cubicBezTo>
                  <a:pt x="300" y="1502"/>
                  <a:pt x="308" y="1502"/>
                  <a:pt x="308" y="1502"/>
                </a:cubicBezTo>
                <a:cubicBezTo>
                  <a:pt x="316" y="1502"/>
                  <a:pt x="324" y="1502"/>
                  <a:pt x="324" y="1494"/>
                </a:cubicBezTo>
                <a:cubicBezTo>
                  <a:pt x="324" y="1486"/>
                  <a:pt x="324" y="1478"/>
                  <a:pt x="324" y="1478"/>
                </a:cubicBezTo>
                <a:cubicBezTo>
                  <a:pt x="324" y="1471"/>
                  <a:pt x="324" y="1462"/>
                  <a:pt x="324" y="1455"/>
                </a:cubicBezTo>
                <a:cubicBezTo>
                  <a:pt x="324" y="1447"/>
                  <a:pt x="324" y="1447"/>
                  <a:pt x="324" y="1439"/>
                </a:cubicBezTo>
                <a:cubicBezTo>
                  <a:pt x="331" y="1431"/>
                  <a:pt x="331" y="1423"/>
                  <a:pt x="339" y="1423"/>
                </a:cubicBezTo>
                <a:cubicBezTo>
                  <a:pt x="347" y="1423"/>
                  <a:pt x="347" y="1423"/>
                  <a:pt x="355" y="1431"/>
                </a:cubicBezTo>
                <a:cubicBezTo>
                  <a:pt x="355" y="1455"/>
                  <a:pt x="363" y="1462"/>
                  <a:pt x="371" y="1471"/>
                </a:cubicBezTo>
                <a:cubicBezTo>
                  <a:pt x="371" y="1471"/>
                  <a:pt x="371" y="1471"/>
                  <a:pt x="379" y="1478"/>
                </a:cubicBezTo>
                <a:cubicBezTo>
                  <a:pt x="379" y="1478"/>
                  <a:pt x="379" y="1486"/>
                  <a:pt x="379" y="1494"/>
                </a:cubicBezTo>
                <a:cubicBezTo>
                  <a:pt x="371" y="1502"/>
                  <a:pt x="371" y="1502"/>
                  <a:pt x="363" y="1502"/>
                </a:cubicBezTo>
                <a:cubicBezTo>
                  <a:pt x="355" y="1502"/>
                  <a:pt x="355" y="1502"/>
                  <a:pt x="355" y="1502"/>
                </a:cubicBezTo>
                <a:cubicBezTo>
                  <a:pt x="347" y="1510"/>
                  <a:pt x="339" y="1510"/>
                  <a:pt x="339" y="1510"/>
                </a:cubicBezTo>
                <a:cubicBezTo>
                  <a:pt x="339" y="1510"/>
                  <a:pt x="339" y="1518"/>
                  <a:pt x="339" y="1526"/>
                </a:cubicBezTo>
                <a:cubicBezTo>
                  <a:pt x="347" y="1534"/>
                  <a:pt x="347" y="1542"/>
                  <a:pt x="347" y="1549"/>
                </a:cubicBezTo>
                <a:cubicBezTo>
                  <a:pt x="347" y="1549"/>
                  <a:pt x="347" y="1549"/>
                  <a:pt x="355" y="1549"/>
                </a:cubicBezTo>
                <a:cubicBezTo>
                  <a:pt x="379" y="1557"/>
                  <a:pt x="561" y="1605"/>
                  <a:pt x="592" y="1621"/>
                </a:cubicBezTo>
                <a:cubicBezTo>
                  <a:pt x="608" y="1637"/>
                  <a:pt x="671" y="1644"/>
                  <a:pt x="727" y="1644"/>
                </a:cubicBezTo>
                <a:cubicBezTo>
                  <a:pt x="782" y="1644"/>
                  <a:pt x="821" y="1637"/>
                  <a:pt x="837" y="1621"/>
                </a:cubicBezTo>
                <a:cubicBezTo>
                  <a:pt x="845" y="1613"/>
                  <a:pt x="845" y="1605"/>
                  <a:pt x="845" y="1597"/>
                </a:cubicBezTo>
                <a:cubicBezTo>
                  <a:pt x="837" y="1557"/>
                  <a:pt x="821" y="1557"/>
                  <a:pt x="821" y="1549"/>
                </a:cubicBezTo>
                <a:cubicBezTo>
                  <a:pt x="814" y="1549"/>
                  <a:pt x="814" y="1549"/>
                  <a:pt x="814" y="1549"/>
                </a:cubicBezTo>
                <a:cubicBezTo>
                  <a:pt x="814" y="1542"/>
                  <a:pt x="814" y="1542"/>
                  <a:pt x="821" y="1542"/>
                </a:cubicBezTo>
                <a:cubicBezTo>
                  <a:pt x="821" y="1542"/>
                  <a:pt x="830" y="1542"/>
                  <a:pt x="830" y="1534"/>
                </a:cubicBezTo>
                <a:cubicBezTo>
                  <a:pt x="853" y="1526"/>
                  <a:pt x="861" y="1526"/>
                  <a:pt x="869" y="1526"/>
                </a:cubicBezTo>
                <a:cubicBezTo>
                  <a:pt x="869" y="1526"/>
                  <a:pt x="877" y="1526"/>
                  <a:pt x="885" y="1518"/>
                </a:cubicBezTo>
                <a:cubicBezTo>
                  <a:pt x="893" y="1510"/>
                  <a:pt x="908" y="1502"/>
                  <a:pt x="924" y="1502"/>
                </a:cubicBezTo>
                <a:cubicBezTo>
                  <a:pt x="932" y="1502"/>
                  <a:pt x="940" y="1502"/>
                  <a:pt x="940" y="1518"/>
                </a:cubicBezTo>
                <a:cubicBezTo>
                  <a:pt x="940" y="1534"/>
                  <a:pt x="940" y="1557"/>
                  <a:pt x="948" y="1557"/>
                </a:cubicBezTo>
                <a:lnTo>
                  <a:pt x="956" y="1557"/>
                </a:lnTo>
                <a:cubicBezTo>
                  <a:pt x="964" y="1549"/>
                  <a:pt x="972" y="1542"/>
                  <a:pt x="972" y="1534"/>
                </a:cubicBezTo>
                <a:cubicBezTo>
                  <a:pt x="972" y="1526"/>
                  <a:pt x="980" y="1526"/>
                  <a:pt x="980" y="1526"/>
                </a:cubicBezTo>
                <a:cubicBezTo>
                  <a:pt x="988" y="1526"/>
                  <a:pt x="995" y="1526"/>
                  <a:pt x="1003" y="1534"/>
                </a:cubicBezTo>
                <a:cubicBezTo>
                  <a:pt x="1011" y="1534"/>
                  <a:pt x="1019" y="1542"/>
                  <a:pt x="1019" y="1542"/>
                </a:cubicBezTo>
                <a:cubicBezTo>
                  <a:pt x="1043" y="1557"/>
                  <a:pt x="1051" y="1565"/>
                  <a:pt x="1059" y="1589"/>
                </a:cubicBezTo>
                <a:cubicBezTo>
                  <a:pt x="1067" y="1621"/>
                  <a:pt x="1067" y="1628"/>
                  <a:pt x="1090" y="1628"/>
                </a:cubicBezTo>
                <a:cubicBezTo>
                  <a:pt x="1114" y="1628"/>
                  <a:pt x="1161" y="1644"/>
                  <a:pt x="1177" y="1652"/>
                </a:cubicBezTo>
                <a:cubicBezTo>
                  <a:pt x="1193" y="1660"/>
                  <a:pt x="1201" y="1660"/>
                  <a:pt x="1217" y="1676"/>
                </a:cubicBezTo>
                <a:cubicBezTo>
                  <a:pt x="1233" y="1684"/>
                  <a:pt x="1233" y="1692"/>
                  <a:pt x="1233" y="1700"/>
                </a:cubicBezTo>
                <a:cubicBezTo>
                  <a:pt x="1225" y="1708"/>
                  <a:pt x="1217" y="1715"/>
                  <a:pt x="1209" y="1715"/>
                </a:cubicBezTo>
                <a:cubicBezTo>
                  <a:pt x="1193" y="1715"/>
                  <a:pt x="1177" y="1715"/>
                  <a:pt x="1177" y="1715"/>
                </a:cubicBezTo>
                <a:cubicBezTo>
                  <a:pt x="1177" y="1724"/>
                  <a:pt x="1177" y="1724"/>
                  <a:pt x="1177" y="1731"/>
                </a:cubicBezTo>
                <a:cubicBezTo>
                  <a:pt x="1177" y="1731"/>
                  <a:pt x="1177" y="1739"/>
                  <a:pt x="1185" y="1739"/>
                </a:cubicBezTo>
                <a:cubicBezTo>
                  <a:pt x="1193" y="1755"/>
                  <a:pt x="1193" y="1763"/>
                  <a:pt x="1217" y="1771"/>
                </a:cubicBezTo>
                <a:cubicBezTo>
                  <a:pt x="1225" y="1771"/>
                  <a:pt x="1241" y="1771"/>
                  <a:pt x="1248" y="1771"/>
                </a:cubicBezTo>
                <a:lnTo>
                  <a:pt x="1256" y="1763"/>
                </a:lnTo>
                <a:cubicBezTo>
                  <a:pt x="1264" y="1763"/>
                  <a:pt x="1272" y="1771"/>
                  <a:pt x="1288" y="1771"/>
                </a:cubicBezTo>
                <a:cubicBezTo>
                  <a:pt x="1304" y="1779"/>
                  <a:pt x="1304" y="1779"/>
                  <a:pt x="1312" y="1787"/>
                </a:cubicBezTo>
                <a:cubicBezTo>
                  <a:pt x="1312" y="1795"/>
                  <a:pt x="1320" y="1795"/>
                  <a:pt x="1343" y="1802"/>
                </a:cubicBezTo>
                <a:cubicBezTo>
                  <a:pt x="1359" y="1802"/>
                  <a:pt x="1391" y="1810"/>
                  <a:pt x="1414" y="1810"/>
                </a:cubicBezTo>
                <a:cubicBezTo>
                  <a:pt x="1438" y="1810"/>
                  <a:pt x="1454" y="1802"/>
                  <a:pt x="1454" y="1795"/>
                </a:cubicBezTo>
                <a:cubicBezTo>
                  <a:pt x="1462" y="1787"/>
                  <a:pt x="1462" y="1771"/>
                  <a:pt x="1454" y="1763"/>
                </a:cubicBezTo>
                <a:cubicBezTo>
                  <a:pt x="1454" y="1747"/>
                  <a:pt x="1454" y="1739"/>
                  <a:pt x="1462" y="1731"/>
                </a:cubicBezTo>
                <a:cubicBezTo>
                  <a:pt x="1478" y="1715"/>
                  <a:pt x="1501" y="1715"/>
                  <a:pt x="1517" y="1715"/>
                </a:cubicBezTo>
                <a:cubicBezTo>
                  <a:pt x="1533" y="1715"/>
                  <a:pt x="1557" y="1715"/>
                  <a:pt x="1565" y="1724"/>
                </a:cubicBezTo>
                <a:cubicBezTo>
                  <a:pt x="1565" y="1731"/>
                  <a:pt x="1573" y="1739"/>
                  <a:pt x="1581" y="1739"/>
                </a:cubicBezTo>
                <a:lnTo>
                  <a:pt x="1588" y="1739"/>
                </a:lnTo>
                <a:cubicBezTo>
                  <a:pt x="1596" y="1731"/>
                  <a:pt x="1604" y="1731"/>
                  <a:pt x="1604" y="1731"/>
                </a:cubicBezTo>
                <a:cubicBezTo>
                  <a:pt x="1612" y="1731"/>
                  <a:pt x="1612" y="1731"/>
                  <a:pt x="1612" y="1731"/>
                </a:cubicBezTo>
                <a:cubicBezTo>
                  <a:pt x="1612" y="1739"/>
                  <a:pt x="1620" y="1739"/>
                  <a:pt x="1612" y="1755"/>
                </a:cubicBezTo>
                <a:cubicBezTo>
                  <a:pt x="1612" y="1755"/>
                  <a:pt x="1612" y="1763"/>
                  <a:pt x="1612" y="1771"/>
                </a:cubicBezTo>
                <a:cubicBezTo>
                  <a:pt x="1604" y="1779"/>
                  <a:pt x="1604" y="1787"/>
                  <a:pt x="1604" y="1795"/>
                </a:cubicBezTo>
                <a:cubicBezTo>
                  <a:pt x="1612" y="1795"/>
                  <a:pt x="1612" y="1795"/>
                  <a:pt x="1620" y="1802"/>
                </a:cubicBezTo>
                <a:cubicBezTo>
                  <a:pt x="1620" y="1802"/>
                  <a:pt x="1628" y="1802"/>
                  <a:pt x="1636" y="1802"/>
                </a:cubicBezTo>
                <a:cubicBezTo>
                  <a:pt x="1644" y="1810"/>
                  <a:pt x="1652" y="1810"/>
                  <a:pt x="1660" y="1810"/>
                </a:cubicBezTo>
                <a:cubicBezTo>
                  <a:pt x="1667" y="1810"/>
                  <a:pt x="1675" y="1810"/>
                  <a:pt x="1675" y="1787"/>
                </a:cubicBezTo>
                <a:cubicBezTo>
                  <a:pt x="1683" y="1779"/>
                  <a:pt x="1683" y="1763"/>
                  <a:pt x="1683" y="1755"/>
                </a:cubicBezTo>
                <a:cubicBezTo>
                  <a:pt x="1683" y="1731"/>
                  <a:pt x="1691" y="1715"/>
                  <a:pt x="1699" y="1708"/>
                </a:cubicBezTo>
                <a:lnTo>
                  <a:pt x="1699" y="1708"/>
                </a:lnTo>
                <a:cubicBezTo>
                  <a:pt x="1707" y="1692"/>
                  <a:pt x="1707" y="1692"/>
                  <a:pt x="1699" y="1668"/>
                </a:cubicBezTo>
                <a:cubicBezTo>
                  <a:pt x="1691" y="1652"/>
                  <a:pt x="1691" y="1652"/>
                  <a:pt x="1675" y="1644"/>
                </a:cubicBezTo>
                <a:cubicBezTo>
                  <a:pt x="1675" y="1644"/>
                  <a:pt x="1667" y="1637"/>
                  <a:pt x="1660" y="1637"/>
                </a:cubicBezTo>
                <a:cubicBezTo>
                  <a:pt x="1636" y="1621"/>
                  <a:pt x="1612" y="1597"/>
                  <a:pt x="1620" y="1589"/>
                </a:cubicBezTo>
                <a:cubicBezTo>
                  <a:pt x="1620" y="1581"/>
                  <a:pt x="1620" y="1581"/>
                  <a:pt x="1628" y="1581"/>
                </a:cubicBezTo>
                <a:cubicBezTo>
                  <a:pt x="1628" y="1581"/>
                  <a:pt x="1628" y="1581"/>
                  <a:pt x="1636" y="1581"/>
                </a:cubicBezTo>
                <a:cubicBezTo>
                  <a:pt x="1652" y="1581"/>
                  <a:pt x="1652" y="1589"/>
                  <a:pt x="1667" y="1589"/>
                </a:cubicBezTo>
                <a:cubicBezTo>
                  <a:pt x="1675" y="1597"/>
                  <a:pt x="1683" y="1597"/>
                  <a:pt x="1691" y="1605"/>
                </a:cubicBezTo>
                <a:cubicBezTo>
                  <a:pt x="1715" y="1605"/>
                  <a:pt x="1731" y="1613"/>
                  <a:pt x="1739" y="1613"/>
                </a:cubicBezTo>
                <a:cubicBezTo>
                  <a:pt x="1754" y="1621"/>
                  <a:pt x="1770" y="1621"/>
                  <a:pt x="1778" y="1628"/>
                </a:cubicBezTo>
                <a:cubicBezTo>
                  <a:pt x="1794" y="1637"/>
                  <a:pt x="1810" y="1652"/>
                  <a:pt x="1810" y="1660"/>
                </a:cubicBezTo>
                <a:cubicBezTo>
                  <a:pt x="1810" y="1668"/>
                  <a:pt x="1810" y="1668"/>
                  <a:pt x="1802" y="1676"/>
                </a:cubicBezTo>
                <a:cubicBezTo>
                  <a:pt x="1786" y="1676"/>
                  <a:pt x="1786" y="1676"/>
                  <a:pt x="1786" y="1676"/>
                </a:cubicBezTo>
                <a:cubicBezTo>
                  <a:pt x="1786" y="1676"/>
                  <a:pt x="1786" y="1684"/>
                  <a:pt x="1794" y="1684"/>
                </a:cubicBezTo>
                <a:cubicBezTo>
                  <a:pt x="1802" y="1684"/>
                  <a:pt x="1818" y="1684"/>
                  <a:pt x="1826" y="1684"/>
                </a:cubicBezTo>
                <a:cubicBezTo>
                  <a:pt x="1834" y="1684"/>
                  <a:pt x="1834" y="1676"/>
                  <a:pt x="1841" y="1676"/>
                </a:cubicBezTo>
                <a:cubicBezTo>
                  <a:pt x="1841" y="1676"/>
                  <a:pt x="1849" y="1684"/>
                  <a:pt x="1857" y="1684"/>
                </a:cubicBezTo>
                <a:cubicBezTo>
                  <a:pt x="1857" y="1692"/>
                  <a:pt x="1857" y="1700"/>
                  <a:pt x="1857" y="1700"/>
                </a:cubicBezTo>
                <a:cubicBezTo>
                  <a:pt x="1857" y="1708"/>
                  <a:pt x="1857" y="1715"/>
                  <a:pt x="1873" y="1715"/>
                </a:cubicBezTo>
                <a:cubicBezTo>
                  <a:pt x="1881" y="1724"/>
                  <a:pt x="1905" y="1715"/>
                  <a:pt x="1913" y="1708"/>
                </a:cubicBezTo>
                <a:cubicBezTo>
                  <a:pt x="1920" y="1708"/>
                  <a:pt x="1928" y="1708"/>
                  <a:pt x="1936" y="1708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" name="Freeform 508"/>
          <p:cNvSpPr>
            <a:spLocks noChangeArrowheads="1"/>
          </p:cNvSpPr>
          <p:nvPr/>
        </p:nvSpPr>
        <p:spPr bwMode="auto">
          <a:xfrm>
            <a:off x="2796874" y="1413499"/>
            <a:ext cx="483701" cy="548805"/>
          </a:xfrm>
          <a:custGeom>
            <a:avLst/>
            <a:gdLst>
              <a:gd name="T0" fmla="*/ 2055 w 2451"/>
              <a:gd name="T1" fmla="*/ 2712 h 2784"/>
              <a:gd name="T2" fmla="*/ 2055 w 2451"/>
              <a:gd name="T3" fmla="*/ 2712 h 2784"/>
              <a:gd name="T4" fmla="*/ 2023 w 2451"/>
              <a:gd name="T5" fmla="*/ 2601 h 2784"/>
              <a:gd name="T6" fmla="*/ 1936 w 2451"/>
              <a:gd name="T7" fmla="*/ 2475 h 2784"/>
              <a:gd name="T8" fmla="*/ 1778 w 2451"/>
              <a:gd name="T9" fmla="*/ 2316 h 2784"/>
              <a:gd name="T10" fmla="*/ 1691 w 2451"/>
              <a:gd name="T11" fmla="*/ 2293 h 2784"/>
              <a:gd name="T12" fmla="*/ 1659 w 2451"/>
              <a:gd name="T13" fmla="*/ 2277 h 2784"/>
              <a:gd name="T14" fmla="*/ 1596 w 2451"/>
              <a:gd name="T15" fmla="*/ 2229 h 2784"/>
              <a:gd name="T16" fmla="*/ 1509 w 2451"/>
              <a:gd name="T17" fmla="*/ 2174 h 2784"/>
              <a:gd name="T18" fmla="*/ 1470 w 2451"/>
              <a:gd name="T19" fmla="*/ 2071 h 2784"/>
              <a:gd name="T20" fmla="*/ 1494 w 2451"/>
              <a:gd name="T21" fmla="*/ 1969 h 2784"/>
              <a:gd name="T22" fmla="*/ 1494 w 2451"/>
              <a:gd name="T23" fmla="*/ 1889 h 2784"/>
              <a:gd name="T24" fmla="*/ 1485 w 2451"/>
              <a:gd name="T25" fmla="*/ 1787 h 2784"/>
              <a:gd name="T26" fmla="*/ 1438 w 2451"/>
              <a:gd name="T27" fmla="*/ 1724 h 2784"/>
              <a:gd name="T28" fmla="*/ 1485 w 2451"/>
              <a:gd name="T29" fmla="*/ 1613 h 2784"/>
              <a:gd name="T30" fmla="*/ 1612 w 2451"/>
              <a:gd name="T31" fmla="*/ 1542 h 2784"/>
              <a:gd name="T32" fmla="*/ 1612 w 2451"/>
              <a:gd name="T33" fmla="*/ 1360 h 2784"/>
              <a:gd name="T34" fmla="*/ 1604 w 2451"/>
              <a:gd name="T35" fmla="*/ 1249 h 2784"/>
              <a:gd name="T36" fmla="*/ 1675 w 2451"/>
              <a:gd name="T37" fmla="*/ 1186 h 2784"/>
              <a:gd name="T38" fmla="*/ 1691 w 2451"/>
              <a:gd name="T39" fmla="*/ 1154 h 2784"/>
              <a:gd name="T40" fmla="*/ 2071 w 2451"/>
              <a:gd name="T41" fmla="*/ 791 h 2784"/>
              <a:gd name="T42" fmla="*/ 2268 w 2451"/>
              <a:gd name="T43" fmla="*/ 672 h 2784"/>
              <a:gd name="T44" fmla="*/ 2450 w 2451"/>
              <a:gd name="T45" fmla="*/ 570 h 2784"/>
              <a:gd name="T46" fmla="*/ 2339 w 2451"/>
              <a:gd name="T47" fmla="*/ 577 h 2784"/>
              <a:gd name="T48" fmla="*/ 2268 w 2451"/>
              <a:gd name="T49" fmla="*/ 522 h 2784"/>
              <a:gd name="T50" fmla="*/ 2110 w 2451"/>
              <a:gd name="T51" fmla="*/ 546 h 2784"/>
              <a:gd name="T52" fmla="*/ 2062 w 2451"/>
              <a:gd name="T53" fmla="*/ 546 h 2784"/>
              <a:gd name="T54" fmla="*/ 2007 w 2451"/>
              <a:gd name="T55" fmla="*/ 475 h 2784"/>
              <a:gd name="T56" fmla="*/ 1865 w 2451"/>
              <a:gd name="T57" fmla="*/ 601 h 2784"/>
              <a:gd name="T58" fmla="*/ 1731 w 2451"/>
              <a:gd name="T59" fmla="*/ 538 h 2784"/>
              <a:gd name="T60" fmla="*/ 1620 w 2451"/>
              <a:gd name="T61" fmla="*/ 443 h 2784"/>
              <a:gd name="T62" fmla="*/ 1565 w 2451"/>
              <a:gd name="T63" fmla="*/ 506 h 2784"/>
              <a:gd name="T64" fmla="*/ 1501 w 2451"/>
              <a:gd name="T65" fmla="*/ 435 h 2784"/>
              <a:gd name="T66" fmla="*/ 1351 w 2451"/>
              <a:gd name="T67" fmla="*/ 332 h 2784"/>
              <a:gd name="T68" fmla="*/ 1154 w 2451"/>
              <a:gd name="T69" fmla="*/ 395 h 2784"/>
              <a:gd name="T70" fmla="*/ 1066 w 2451"/>
              <a:gd name="T71" fmla="*/ 388 h 2784"/>
              <a:gd name="T72" fmla="*/ 956 w 2451"/>
              <a:gd name="T73" fmla="*/ 356 h 2784"/>
              <a:gd name="T74" fmla="*/ 901 w 2451"/>
              <a:gd name="T75" fmla="*/ 332 h 2784"/>
              <a:gd name="T76" fmla="*/ 806 w 2451"/>
              <a:gd name="T77" fmla="*/ 301 h 2784"/>
              <a:gd name="T78" fmla="*/ 790 w 2451"/>
              <a:gd name="T79" fmla="*/ 166 h 2784"/>
              <a:gd name="T80" fmla="*/ 766 w 2451"/>
              <a:gd name="T81" fmla="*/ 48 h 2784"/>
              <a:gd name="T82" fmla="*/ 679 w 2451"/>
              <a:gd name="T83" fmla="*/ 0 h 2784"/>
              <a:gd name="T84" fmla="*/ 648 w 2451"/>
              <a:gd name="T85" fmla="*/ 119 h 2784"/>
              <a:gd name="T86" fmla="*/ 632 w 2451"/>
              <a:gd name="T87" fmla="*/ 151 h 2784"/>
              <a:gd name="T88" fmla="*/ 0 w 2451"/>
              <a:gd name="T89" fmla="*/ 182 h 2784"/>
              <a:gd name="T90" fmla="*/ 32 w 2451"/>
              <a:gd name="T91" fmla="*/ 293 h 2784"/>
              <a:gd name="T92" fmla="*/ 48 w 2451"/>
              <a:gd name="T93" fmla="*/ 372 h 2784"/>
              <a:gd name="T94" fmla="*/ 32 w 2451"/>
              <a:gd name="T95" fmla="*/ 585 h 2784"/>
              <a:gd name="T96" fmla="*/ 119 w 2451"/>
              <a:gd name="T97" fmla="*/ 830 h 2784"/>
              <a:gd name="T98" fmla="*/ 119 w 2451"/>
              <a:gd name="T99" fmla="*/ 1012 h 2784"/>
              <a:gd name="T100" fmla="*/ 127 w 2451"/>
              <a:gd name="T101" fmla="*/ 1162 h 2784"/>
              <a:gd name="T102" fmla="*/ 158 w 2451"/>
              <a:gd name="T103" fmla="*/ 1384 h 2784"/>
              <a:gd name="T104" fmla="*/ 205 w 2451"/>
              <a:gd name="T105" fmla="*/ 1439 h 2784"/>
              <a:gd name="T106" fmla="*/ 213 w 2451"/>
              <a:gd name="T107" fmla="*/ 1605 h 2784"/>
              <a:gd name="T108" fmla="*/ 158 w 2451"/>
              <a:gd name="T109" fmla="*/ 1739 h 2784"/>
              <a:gd name="T110" fmla="*/ 135 w 2451"/>
              <a:gd name="T111" fmla="*/ 1803 h 2784"/>
              <a:gd name="T112" fmla="*/ 158 w 2451"/>
              <a:gd name="T113" fmla="*/ 1858 h 2784"/>
              <a:gd name="T114" fmla="*/ 205 w 2451"/>
              <a:gd name="T115" fmla="*/ 1898 h 2784"/>
              <a:gd name="T116" fmla="*/ 260 w 2451"/>
              <a:gd name="T117" fmla="*/ 1913 h 2784"/>
              <a:gd name="T118" fmla="*/ 260 w 2451"/>
              <a:gd name="T119" fmla="*/ 2767 h 2784"/>
              <a:gd name="T120" fmla="*/ 2055 w 2451"/>
              <a:gd name="T121" fmla="*/ 2712 h 2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451" h="2784">
                <a:moveTo>
                  <a:pt x="2055" y="2712"/>
                </a:moveTo>
                <a:lnTo>
                  <a:pt x="2055" y="2712"/>
                </a:lnTo>
                <a:cubicBezTo>
                  <a:pt x="2039" y="2680"/>
                  <a:pt x="2023" y="2641"/>
                  <a:pt x="2023" y="2601"/>
                </a:cubicBezTo>
                <a:cubicBezTo>
                  <a:pt x="2031" y="2538"/>
                  <a:pt x="1968" y="2475"/>
                  <a:pt x="1936" y="2475"/>
                </a:cubicBezTo>
                <a:cubicBezTo>
                  <a:pt x="1905" y="2467"/>
                  <a:pt x="1841" y="2380"/>
                  <a:pt x="1778" y="2316"/>
                </a:cubicBezTo>
                <a:cubicBezTo>
                  <a:pt x="1746" y="2285"/>
                  <a:pt x="1715" y="2293"/>
                  <a:pt x="1691" y="2293"/>
                </a:cubicBezTo>
                <a:cubicBezTo>
                  <a:pt x="1675" y="2293"/>
                  <a:pt x="1667" y="2293"/>
                  <a:pt x="1659" y="2277"/>
                </a:cubicBezTo>
                <a:cubicBezTo>
                  <a:pt x="1651" y="2238"/>
                  <a:pt x="1628" y="2253"/>
                  <a:pt x="1596" y="2229"/>
                </a:cubicBezTo>
                <a:cubicBezTo>
                  <a:pt x="1572" y="2214"/>
                  <a:pt x="1525" y="2214"/>
                  <a:pt x="1509" y="2174"/>
                </a:cubicBezTo>
                <a:cubicBezTo>
                  <a:pt x="1501" y="2143"/>
                  <a:pt x="1454" y="2143"/>
                  <a:pt x="1470" y="2071"/>
                </a:cubicBezTo>
                <a:cubicBezTo>
                  <a:pt x="1494" y="2008"/>
                  <a:pt x="1494" y="2016"/>
                  <a:pt x="1494" y="1969"/>
                </a:cubicBezTo>
                <a:cubicBezTo>
                  <a:pt x="1485" y="1929"/>
                  <a:pt x="1470" y="1921"/>
                  <a:pt x="1494" y="1889"/>
                </a:cubicBezTo>
                <a:cubicBezTo>
                  <a:pt x="1525" y="1866"/>
                  <a:pt x="1517" y="1811"/>
                  <a:pt x="1485" y="1787"/>
                </a:cubicBezTo>
                <a:cubicBezTo>
                  <a:pt x="1454" y="1771"/>
                  <a:pt x="1406" y="1771"/>
                  <a:pt x="1438" y="1724"/>
                </a:cubicBezTo>
                <a:cubicBezTo>
                  <a:pt x="1470" y="1668"/>
                  <a:pt x="1446" y="1652"/>
                  <a:pt x="1485" y="1613"/>
                </a:cubicBezTo>
                <a:cubicBezTo>
                  <a:pt x="1533" y="1581"/>
                  <a:pt x="1580" y="1597"/>
                  <a:pt x="1612" y="1542"/>
                </a:cubicBezTo>
                <a:cubicBezTo>
                  <a:pt x="1651" y="1487"/>
                  <a:pt x="1620" y="1399"/>
                  <a:pt x="1612" y="1360"/>
                </a:cubicBezTo>
                <a:cubicBezTo>
                  <a:pt x="1612" y="1321"/>
                  <a:pt x="1588" y="1257"/>
                  <a:pt x="1604" y="1249"/>
                </a:cubicBezTo>
                <a:cubicBezTo>
                  <a:pt x="1620" y="1249"/>
                  <a:pt x="1675" y="1186"/>
                  <a:pt x="1675" y="1186"/>
                </a:cubicBezTo>
                <a:cubicBezTo>
                  <a:pt x="1667" y="1178"/>
                  <a:pt x="1667" y="1178"/>
                  <a:pt x="1691" y="1154"/>
                </a:cubicBezTo>
                <a:cubicBezTo>
                  <a:pt x="1731" y="1131"/>
                  <a:pt x="2039" y="862"/>
                  <a:pt x="2071" y="791"/>
                </a:cubicBezTo>
                <a:cubicBezTo>
                  <a:pt x="2102" y="728"/>
                  <a:pt x="2205" y="696"/>
                  <a:pt x="2268" y="672"/>
                </a:cubicBezTo>
                <a:cubicBezTo>
                  <a:pt x="2300" y="664"/>
                  <a:pt x="2379" y="633"/>
                  <a:pt x="2450" y="570"/>
                </a:cubicBezTo>
                <a:cubicBezTo>
                  <a:pt x="2411" y="570"/>
                  <a:pt x="2363" y="577"/>
                  <a:pt x="2339" y="577"/>
                </a:cubicBezTo>
                <a:cubicBezTo>
                  <a:pt x="2316" y="577"/>
                  <a:pt x="2300" y="538"/>
                  <a:pt x="2268" y="522"/>
                </a:cubicBezTo>
                <a:cubicBezTo>
                  <a:pt x="2244" y="506"/>
                  <a:pt x="2142" y="538"/>
                  <a:pt x="2110" y="546"/>
                </a:cubicBezTo>
                <a:cubicBezTo>
                  <a:pt x="2078" y="554"/>
                  <a:pt x="2062" y="570"/>
                  <a:pt x="2062" y="546"/>
                </a:cubicBezTo>
                <a:cubicBezTo>
                  <a:pt x="2055" y="522"/>
                  <a:pt x="2039" y="490"/>
                  <a:pt x="2007" y="475"/>
                </a:cubicBezTo>
                <a:cubicBezTo>
                  <a:pt x="1976" y="451"/>
                  <a:pt x="1896" y="570"/>
                  <a:pt x="1865" y="601"/>
                </a:cubicBezTo>
                <a:cubicBezTo>
                  <a:pt x="1825" y="633"/>
                  <a:pt x="1754" y="577"/>
                  <a:pt x="1731" y="538"/>
                </a:cubicBezTo>
                <a:cubicBezTo>
                  <a:pt x="1707" y="498"/>
                  <a:pt x="1644" y="459"/>
                  <a:pt x="1620" y="443"/>
                </a:cubicBezTo>
                <a:cubicBezTo>
                  <a:pt x="1596" y="427"/>
                  <a:pt x="1596" y="498"/>
                  <a:pt x="1565" y="506"/>
                </a:cubicBezTo>
                <a:cubicBezTo>
                  <a:pt x="1533" y="514"/>
                  <a:pt x="1525" y="482"/>
                  <a:pt x="1501" y="435"/>
                </a:cubicBezTo>
                <a:cubicBezTo>
                  <a:pt x="1478" y="388"/>
                  <a:pt x="1422" y="364"/>
                  <a:pt x="1351" y="332"/>
                </a:cubicBezTo>
                <a:cubicBezTo>
                  <a:pt x="1280" y="301"/>
                  <a:pt x="1193" y="364"/>
                  <a:pt x="1154" y="395"/>
                </a:cubicBezTo>
                <a:cubicBezTo>
                  <a:pt x="1114" y="419"/>
                  <a:pt x="1090" y="427"/>
                  <a:pt x="1066" y="388"/>
                </a:cubicBezTo>
                <a:cubicBezTo>
                  <a:pt x="1043" y="356"/>
                  <a:pt x="972" y="364"/>
                  <a:pt x="956" y="356"/>
                </a:cubicBezTo>
                <a:cubicBezTo>
                  <a:pt x="932" y="348"/>
                  <a:pt x="956" y="309"/>
                  <a:pt x="901" y="332"/>
                </a:cubicBezTo>
                <a:cubicBezTo>
                  <a:pt x="845" y="356"/>
                  <a:pt x="837" y="324"/>
                  <a:pt x="806" y="301"/>
                </a:cubicBezTo>
                <a:cubicBezTo>
                  <a:pt x="766" y="285"/>
                  <a:pt x="806" y="182"/>
                  <a:pt x="790" y="166"/>
                </a:cubicBezTo>
                <a:cubicBezTo>
                  <a:pt x="782" y="151"/>
                  <a:pt x="766" y="87"/>
                  <a:pt x="766" y="48"/>
                </a:cubicBezTo>
                <a:cubicBezTo>
                  <a:pt x="758" y="16"/>
                  <a:pt x="719" y="0"/>
                  <a:pt x="679" y="0"/>
                </a:cubicBezTo>
                <a:cubicBezTo>
                  <a:pt x="640" y="0"/>
                  <a:pt x="648" y="79"/>
                  <a:pt x="648" y="119"/>
                </a:cubicBezTo>
                <a:cubicBezTo>
                  <a:pt x="655" y="151"/>
                  <a:pt x="632" y="151"/>
                  <a:pt x="632" y="151"/>
                </a:cubicBezTo>
                <a:cubicBezTo>
                  <a:pt x="426" y="166"/>
                  <a:pt x="213" y="174"/>
                  <a:pt x="0" y="182"/>
                </a:cubicBezTo>
                <a:cubicBezTo>
                  <a:pt x="0" y="222"/>
                  <a:pt x="16" y="277"/>
                  <a:pt x="32" y="293"/>
                </a:cubicBezTo>
                <a:cubicBezTo>
                  <a:pt x="56" y="324"/>
                  <a:pt x="56" y="348"/>
                  <a:pt x="48" y="372"/>
                </a:cubicBezTo>
                <a:cubicBezTo>
                  <a:pt x="40" y="388"/>
                  <a:pt x="0" y="490"/>
                  <a:pt x="32" y="585"/>
                </a:cubicBezTo>
                <a:cubicBezTo>
                  <a:pt x="63" y="680"/>
                  <a:pt x="103" y="799"/>
                  <a:pt x="119" y="830"/>
                </a:cubicBezTo>
                <a:cubicBezTo>
                  <a:pt x="143" y="862"/>
                  <a:pt x="127" y="941"/>
                  <a:pt x="119" y="1012"/>
                </a:cubicBezTo>
                <a:cubicBezTo>
                  <a:pt x="111" y="1083"/>
                  <a:pt x="127" y="1115"/>
                  <a:pt x="127" y="1162"/>
                </a:cubicBezTo>
                <a:cubicBezTo>
                  <a:pt x="127" y="1218"/>
                  <a:pt x="158" y="1344"/>
                  <a:pt x="158" y="1384"/>
                </a:cubicBezTo>
                <a:cubicBezTo>
                  <a:pt x="158" y="1415"/>
                  <a:pt x="190" y="1415"/>
                  <a:pt x="205" y="1439"/>
                </a:cubicBezTo>
                <a:cubicBezTo>
                  <a:pt x="221" y="1455"/>
                  <a:pt x="205" y="1558"/>
                  <a:pt x="213" y="1605"/>
                </a:cubicBezTo>
                <a:cubicBezTo>
                  <a:pt x="221" y="1645"/>
                  <a:pt x="182" y="1724"/>
                  <a:pt x="158" y="1739"/>
                </a:cubicBezTo>
                <a:cubicBezTo>
                  <a:pt x="127" y="1755"/>
                  <a:pt x="119" y="1787"/>
                  <a:pt x="135" y="1803"/>
                </a:cubicBezTo>
                <a:cubicBezTo>
                  <a:pt x="150" y="1818"/>
                  <a:pt x="158" y="1818"/>
                  <a:pt x="158" y="1858"/>
                </a:cubicBezTo>
                <a:cubicBezTo>
                  <a:pt x="158" y="1889"/>
                  <a:pt x="182" y="1898"/>
                  <a:pt x="205" y="1898"/>
                </a:cubicBezTo>
                <a:cubicBezTo>
                  <a:pt x="229" y="1898"/>
                  <a:pt x="260" y="1913"/>
                  <a:pt x="260" y="1913"/>
                </a:cubicBezTo>
                <a:cubicBezTo>
                  <a:pt x="260" y="2767"/>
                  <a:pt x="260" y="2767"/>
                  <a:pt x="260" y="2767"/>
                </a:cubicBezTo>
                <a:cubicBezTo>
                  <a:pt x="260" y="2767"/>
                  <a:pt x="1438" y="2783"/>
                  <a:pt x="2055" y="2712"/>
                </a:cubicBezTo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" name="Freeform 509"/>
          <p:cNvSpPr>
            <a:spLocks noChangeArrowheads="1"/>
          </p:cNvSpPr>
          <p:nvPr/>
        </p:nvSpPr>
        <p:spPr bwMode="auto">
          <a:xfrm>
            <a:off x="2796003" y="1413499"/>
            <a:ext cx="486312" cy="547936"/>
          </a:xfrm>
          <a:custGeom>
            <a:avLst/>
            <a:gdLst>
              <a:gd name="T0" fmla="*/ 260 w 2467"/>
              <a:gd name="T1" fmla="*/ 2767 h 2776"/>
              <a:gd name="T2" fmla="*/ 151 w 2467"/>
              <a:gd name="T3" fmla="*/ 1818 h 2776"/>
              <a:gd name="T4" fmla="*/ 221 w 2467"/>
              <a:gd name="T5" fmla="*/ 1605 h 2776"/>
              <a:gd name="T6" fmla="*/ 166 w 2467"/>
              <a:gd name="T7" fmla="*/ 1384 h 2776"/>
              <a:gd name="T8" fmla="*/ 127 w 2467"/>
              <a:gd name="T9" fmla="*/ 1012 h 2776"/>
              <a:gd name="T10" fmla="*/ 40 w 2467"/>
              <a:gd name="T11" fmla="*/ 301 h 2776"/>
              <a:gd name="T12" fmla="*/ 640 w 2467"/>
              <a:gd name="T13" fmla="*/ 151 h 2776"/>
              <a:gd name="T14" fmla="*/ 687 w 2467"/>
              <a:gd name="T15" fmla="*/ 0 h 2776"/>
              <a:gd name="T16" fmla="*/ 814 w 2467"/>
              <a:gd name="T17" fmla="*/ 301 h 2776"/>
              <a:gd name="T18" fmla="*/ 932 w 2467"/>
              <a:gd name="T19" fmla="*/ 324 h 2776"/>
              <a:gd name="T20" fmla="*/ 1082 w 2467"/>
              <a:gd name="T21" fmla="*/ 388 h 2776"/>
              <a:gd name="T22" fmla="*/ 1320 w 2467"/>
              <a:gd name="T23" fmla="*/ 317 h 2776"/>
              <a:gd name="T24" fmla="*/ 1565 w 2467"/>
              <a:gd name="T25" fmla="*/ 506 h 2776"/>
              <a:gd name="T26" fmla="*/ 1628 w 2467"/>
              <a:gd name="T27" fmla="*/ 435 h 2776"/>
              <a:gd name="T28" fmla="*/ 1873 w 2467"/>
              <a:gd name="T29" fmla="*/ 601 h 2776"/>
              <a:gd name="T30" fmla="*/ 2070 w 2467"/>
              <a:gd name="T31" fmla="*/ 546 h 2776"/>
              <a:gd name="T32" fmla="*/ 2142 w 2467"/>
              <a:gd name="T33" fmla="*/ 538 h 2776"/>
              <a:gd name="T34" fmla="*/ 2347 w 2467"/>
              <a:gd name="T35" fmla="*/ 570 h 2776"/>
              <a:gd name="T36" fmla="*/ 2276 w 2467"/>
              <a:gd name="T37" fmla="*/ 680 h 2776"/>
              <a:gd name="T38" fmla="*/ 1707 w 2467"/>
              <a:gd name="T39" fmla="*/ 1162 h 2776"/>
              <a:gd name="T40" fmla="*/ 1683 w 2467"/>
              <a:gd name="T41" fmla="*/ 1186 h 2776"/>
              <a:gd name="T42" fmla="*/ 1628 w 2467"/>
              <a:gd name="T43" fmla="*/ 1392 h 2776"/>
              <a:gd name="T44" fmla="*/ 1470 w 2467"/>
              <a:gd name="T45" fmla="*/ 1668 h 2776"/>
              <a:gd name="T46" fmla="*/ 1493 w 2467"/>
              <a:gd name="T47" fmla="*/ 1787 h 2776"/>
              <a:gd name="T48" fmla="*/ 1502 w 2467"/>
              <a:gd name="T49" fmla="*/ 1969 h 2776"/>
              <a:gd name="T50" fmla="*/ 1525 w 2467"/>
              <a:gd name="T51" fmla="*/ 2174 h 2776"/>
              <a:gd name="T52" fmla="*/ 1675 w 2467"/>
              <a:gd name="T53" fmla="*/ 2277 h 2776"/>
              <a:gd name="T54" fmla="*/ 1786 w 2467"/>
              <a:gd name="T55" fmla="*/ 2316 h 2776"/>
              <a:gd name="T56" fmla="*/ 2063 w 2467"/>
              <a:gd name="T57" fmla="*/ 2712 h 2776"/>
              <a:gd name="T58" fmla="*/ 268 w 2467"/>
              <a:gd name="T59" fmla="*/ 2759 h 2776"/>
              <a:gd name="T60" fmla="*/ 2031 w 2467"/>
              <a:gd name="T61" fmla="*/ 2601 h 2776"/>
              <a:gd name="T62" fmla="*/ 1715 w 2467"/>
              <a:gd name="T63" fmla="*/ 2293 h 2776"/>
              <a:gd name="T64" fmla="*/ 1628 w 2467"/>
              <a:gd name="T65" fmla="*/ 2245 h 2776"/>
              <a:gd name="T66" fmla="*/ 1493 w 2467"/>
              <a:gd name="T67" fmla="*/ 2151 h 2776"/>
              <a:gd name="T68" fmla="*/ 1486 w 2467"/>
              <a:gd name="T69" fmla="*/ 1937 h 2776"/>
              <a:gd name="T70" fmla="*/ 1462 w 2467"/>
              <a:gd name="T71" fmla="*/ 1779 h 2776"/>
              <a:gd name="T72" fmla="*/ 1493 w 2467"/>
              <a:gd name="T73" fmla="*/ 1613 h 2776"/>
              <a:gd name="T74" fmla="*/ 1620 w 2467"/>
              <a:gd name="T75" fmla="*/ 1360 h 2776"/>
              <a:gd name="T76" fmla="*/ 1699 w 2467"/>
              <a:gd name="T77" fmla="*/ 1154 h 2776"/>
              <a:gd name="T78" fmla="*/ 2276 w 2467"/>
              <a:gd name="T79" fmla="*/ 672 h 2776"/>
              <a:gd name="T80" fmla="*/ 2276 w 2467"/>
              <a:gd name="T81" fmla="*/ 530 h 2776"/>
              <a:gd name="T82" fmla="*/ 2094 w 2467"/>
              <a:gd name="T83" fmla="*/ 554 h 2776"/>
              <a:gd name="T84" fmla="*/ 2007 w 2467"/>
              <a:gd name="T85" fmla="*/ 475 h 2776"/>
              <a:gd name="T86" fmla="*/ 1739 w 2467"/>
              <a:gd name="T87" fmla="*/ 538 h 2776"/>
              <a:gd name="T88" fmla="*/ 1604 w 2467"/>
              <a:gd name="T89" fmla="*/ 467 h 2776"/>
              <a:gd name="T90" fmla="*/ 1502 w 2467"/>
              <a:gd name="T91" fmla="*/ 435 h 2776"/>
              <a:gd name="T92" fmla="*/ 1162 w 2467"/>
              <a:gd name="T93" fmla="*/ 395 h 2776"/>
              <a:gd name="T94" fmla="*/ 964 w 2467"/>
              <a:gd name="T95" fmla="*/ 356 h 2776"/>
              <a:gd name="T96" fmla="*/ 877 w 2467"/>
              <a:gd name="T97" fmla="*/ 348 h 2776"/>
              <a:gd name="T98" fmla="*/ 798 w 2467"/>
              <a:gd name="T99" fmla="*/ 166 h 2776"/>
              <a:gd name="T100" fmla="*/ 663 w 2467"/>
              <a:gd name="T101" fmla="*/ 119 h 2776"/>
              <a:gd name="T102" fmla="*/ 40 w 2467"/>
              <a:gd name="T103" fmla="*/ 293 h 2776"/>
              <a:gd name="T104" fmla="*/ 135 w 2467"/>
              <a:gd name="T105" fmla="*/ 1012 h 2776"/>
              <a:gd name="T106" fmla="*/ 174 w 2467"/>
              <a:gd name="T107" fmla="*/ 1384 h 2776"/>
              <a:gd name="T108" fmla="*/ 229 w 2467"/>
              <a:gd name="T109" fmla="*/ 1597 h 2776"/>
              <a:gd name="T110" fmla="*/ 158 w 2467"/>
              <a:gd name="T111" fmla="*/ 1811 h 2776"/>
              <a:gd name="T112" fmla="*/ 268 w 2467"/>
              <a:gd name="T113" fmla="*/ 1913 h 27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467" h="2776">
                <a:moveTo>
                  <a:pt x="553" y="2775"/>
                </a:moveTo>
                <a:lnTo>
                  <a:pt x="553" y="2775"/>
                </a:lnTo>
                <a:cubicBezTo>
                  <a:pt x="379" y="2775"/>
                  <a:pt x="268" y="2767"/>
                  <a:pt x="268" y="2767"/>
                </a:cubicBezTo>
                <a:cubicBezTo>
                  <a:pt x="260" y="2767"/>
                  <a:pt x="260" y="2767"/>
                  <a:pt x="260" y="2767"/>
                </a:cubicBezTo>
                <a:cubicBezTo>
                  <a:pt x="260" y="1913"/>
                  <a:pt x="260" y="1913"/>
                  <a:pt x="260" y="1913"/>
                </a:cubicBezTo>
                <a:cubicBezTo>
                  <a:pt x="252" y="1913"/>
                  <a:pt x="229" y="1898"/>
                  <a:pt x="213" y="1898"/>
                </a:cubicBezTo>
                <a:cubicBezTo>
                  <a:pt x="190" y="1898"/>
                  <a:pt x="166" y="1889"/>
                  <a:pt x="166" y="1858"/>
                </a:cubicBezTo>
                <a:cubicBezTo>
                  <a:pt x="166" y="1834"/>
                  <a:pt x="158" y="1826"/>
                  <a:pt x="151" y="1818"/>
                </a:cubicBezTo>
                <a:lnTo>
                  <a:pt x="143" y="1811"/>
                </a:lnTo>
                <a:cubicBezTo>
                  <a:pt x="135" y="1795"/>
                  <a:pt x="135" y="1787"/>
                  <a:pt x="135" y="1771"/>
                </a:cubicBezTo>
                <a:cubicBezTo>
                  <a:pt x="135" y="1763"/>
                  <a:pt x="151" y="1747"/>
                  <a:pt x="158" y="1739"/>
                </a:cubicBezTo>
                <a:cubicBezTo>
                  <a:pt x="190" y="1724"/>
                  <a:pt x="229" y="1645"/>
                  <a:pt x="221" y="1605"/>
                </a:cubicBezTo>
                <a:cubicBezTo>
                  <a:pt x="213" y="1581"/>
                  <a:pt x="213" y="1550"/>
                  <a:pt x="221" y="1526"/>
                </a:cubicBezTo>
                <a:cubicBezTo>
                  <a:pt x="221" y="1487"/>
                  <a:pt x="221" y="1447"/>
                  <a:pt x="213" y="1439"/>
                </a:cubicBezTo>
                <a:cubicBezTo>
                  <a:pt x="205" y="1431"/>
                  <a:pt x="198" y="1431"/>
                  <a:pt x="198" y="1423"/>
                </a:cubicBezTo>
                <a:cubicBezTo>
                  <a:pt x="182" y="1415"/>
                  <a:pt x="166" y="1407"/>
                  <a:pt x="166" y="1384"/>
                </a:cubicBezTo>
                <a:cubicBezTo>
                  <a:pt x="166" y="1360"/>
                  <a:pt x="158" y="1328"/>
                  <a:pt x="151" y="1289"/>
                </a:cubicBezTo>
                <a:cubicBezTo>
                  <a:pt x="143" y="1241"/>
                  <a:pt x="135" y="1194"/>
                  <a:pt x="135" y="1162"/>
                </a:cubicBezTo>
                <a:cubicBezTo>
                  <a:pt x="135" y="1147"/>
                  <a:pt x="135" y="1131"/>
                  <a:pt x="127" y="1115"/>
                </a:cubicBezTo>
                <a:cubicBezTo>
                  <a:pt x="127" y="1083"/>
                  <a:pt x="119" y="1060"/>
                  <a:pt x="127" y="1012"/>
                </a:cubicBezTo>
                <a:cubicBezTo>
                  <a:pt x="135" y="949"/>
                  <a:pt x="143" y="862"/>
                  <a:pt x="127" y="830"/>
                </a:cubicBezTo>
                <a:cubicBezTo>
                  <a:pt x="111" y="799"/>
                  <a:pt x="64" y="672"/>
                  <a:pt x="40" y="585"/>
                </a:cubicBezTo>
                <a:cubicBezTo>
                  <a:pt x="0" y="482"/>
                  <a:pt x="48" y="372"/>
                  <a:pt x="48" y="364"/>
                </a:cubicBezTo>
                <a:cubicBezTo>
                  <a:pt x="64" y="340"/>
                  <a:pt x="56" y="317"/>
                  <a:pt x="40" y="301"/>
                </a:cubicBezTo>
                <a:cubicBezTo>
                  <a:pt x="24" y="277"/>
                  <a:pt x="8" y="222"/>
                  <a:pt x="8" y="182"/>
                </a:cubicBezTo>
                <a:cubicBezTo>
                  <a:pt x="8" y="174"/>
                  <a:pt x="8" y="174"/>
                  <a:pt x="8" y="174"/>
                </a:cubicBezTo>
                <a:lnTo>
                  <a:pt x="8" y="174"/>
                </a:lnTo>
                <a:cubicBezTo>
                  <a:pt x="229" y="174"/>
                  <a:pt x="442" y="158"/>
                  <a:pt x="640" y="151"/>
                </a:cubicBezTo>
                <a:cubicBezTo>
                  <a:pt x="640" y="151"/>
                  <a:pt x="648" y="151"/>
                  <a:pt x="648" y="142"/>
                </a:cubicBezTo>
                <a:cubicBezTo>
                  <a:pt x="656" y="142"/>
                  <a:pt x="656" y="135"/>
                  <a:pt x="656" y="119"/>
                </a:cubicBezTo>
                <a:cubicBezTo>
                  <a:pt x="648" y="64"/>
                  <a:pt x="648" y="24"/>
                  <a:pt x="663" y="8"/>
                </a:cubicBezTo>
                <a:cubicBezTo>
                  <a:pt x="671" y="0"/>
                  <a:pt x="679" y="0"/>
                  <a:pt x="687" y="0"/>
                </a:cubicBezTo>
                <a:cubicBezTo>
                  <a:pt x="743" y="0"/>
                  <a:pt x="774" y="16"/>
                  <a:pt x="774" y="48"/>
                </a:cubicBezTo>
                <a:cubicBezTo>
                  <a:pt x="782" y="95"/>
                  <a:pt x="790" y="151"/>
                  <a:pt x="806" y="166"/>
                </a:cubicBezTo>
                <a:cubicBezTo>
                  <a:pt x="814" y="174"/>
                  <a:pt x="806" y="190"/>
                  <a:pt x="806" y="214"/>
                </a:cubicBezTo>
                <a:cubicBezTo>
                  <a:pt x="798" y="245"/>
                  <a:pt x="790" y="285"/>
                  <a:pt x="814" y="301"/>
                </a:cubicBezTo>
                <a:cubicBezTo>
                  <a:pt x="822" y="301"/>
                  <a:pt x="829" y="309"/>
                  <a:pt x="837" y="317"/>
                </a:cubicBezTo>
                <a:cubicBezTo>
                  <a:pt x="853" y="324"/>
                  <a:pt x="861" y="340"/>
                  <a:pt x="877" y="340"/>
                </a:cubicBezTo>
                <a:cubicBezTo>
                  <a:pt x="885" y="340"/>
                  <a:pt x="893" y="332"/>
                  <a:pt x="909" y="332"/>
                </a:cubicBezTo>
                <a:cubicBezTo>
                  <a:pt x="916" y="324"/>
                  <a:pt x="924" y="324"/>
                  <a:pt x="932" y="324"/>
                </a:cubicBezTo>
                <a:cubicBezTo>
                  <a:pt x="948" y="324"/>
                  <a:pt x="956" y="332"/>
                  <a:pt x="956" y="340"/>
                </a:cubicBezTo>
                <a:cubicBezTo>
                  <a:pt x="956" y="348"/>
                  <a:pt x="956" y="348"/>
                  <a:pt x="964" y="348"/>
                </a:cubicBezTo>
                <a:cubicBezTo>
                  <a:pt x="972" y="356"/>
                  <a:pt x="980" y="356"/>
                  <a:pt x="987" y="356"/>
                </a:cubicBezTo>
                <a:cubicBezTo>
                  <a:pt x="1019" y="356"/>
                  <a:pt x="1067" y="356"/>
                  <a:pt x="1082" y="388"/>
                </a:cubicBezTo>
                <a:cubicBezTo>
                  <a:pt x="1090" y="404"/>
                  <a:pt x="1098" y="411"/>
                  <a:pt x="1114" y="411"/>
                </a:cubicBezTo>
                <a:cubicBezTo>
                  <a:pt x="1122" y="411"/>
                  <a:pt x="1138" y="404"/>
                  <a:pt x="1162" y="388"/>
                </a:cubicBezTo>
                <a:cubicBezTo>
                  <a:pt x="1169" y="388"/>
                  <a:pt x="1177" y="380"/>
                  <a:pt x="1185" y="372"/>
                </a:cubicBezTo>
                <a:cubicBezTo>
                  <a:pt x="1217" y="348"/>
                  <a:pt x="1264" y="317"/>
                  <a:pt x="1320" y="317"/>
                </a:cubicBezTo>
                <a:cubicBezTo>
                  <a:pt x="1335" y="317"/>
                  <a:pt x="1351" y="317"/>
                  <a:pt x="1359" y="324"/>
                </a:cubicBezTo>
                <a:cubicBezTo>
                  <a:pt x="1430" y="356"/>
                  <a:pt x="1486" y="388"/>
                  <a:pt x="1509" y="435"/>
                </a:cubicBezTo>
                <a:cubicBezTo>
                  <a:pt x="1517" y="443"/>
                  <a:pt x="1517" y="443"/>
                  <a:pt x="1517" y="451"/>
                </a:cubicBezTo>
                <a:cubicBezTo>
                  <a:pt x="1533" y="482"/>
                  <a:pt x="1541" y="506"/>
                  <a:pt x="1565" y="506"/>
                </a:cubicBezTo>
                <a:cubicBezTo>
                  <a:pt x="1565" y="506"/>
                  <a:pt x="1573" y="506"/>
                  <a:pt x="1573" y="498"/>
                </a:cubicBezTo>
                <a:cubicBezTo>
                  <a:pt x="1588" y="498"/>
                  <a:pt x="1596" y="482"/>
                  <a:pt x="1604" y="459"/>
                </a:cubicBezTo>
                <a:cubicBezTo>
                  <a:pt x="1604" y="451"/>
                  <a:pt x="1612" y="435"/>
                  <a:pt x="1620" y="435"/>
                </a:cubicBezTo>
                <a:cubicBezTo>
                  <a:pt x="1628" y="435"/>
                  <a:pt x="1628" y="435"/>
                  <a:pt x="1628" y="435"/>
                </a:cubicBezTo>
                <a:cubicBezTo>
                  <a:pt x="1636" y="443"/>
                  <a:pt x="1636" y="443"/>
                  <a:pt x="1644" y="443"/>
                </a:cubicBezTo>
                <a:cubicBezTo>
                  <a:pt x="1667" y="467"/>
                  <a:pt x="1723" y="498"/>
                  <a:pt x="1746" y="538"/>
                </a:cubicBezTo>
                <a:cubicBezTo>
                  <a:pt x="1762" y="562"/>
                  <a:pt x="1810" y="609"/>
                  <a:pt x="1849" y="609"/>
                </a:cubicBezTo>
                <a:cubicBezTo>
                  <a:pt x="1857" y="609"/>
                  <a:pt x="1865" y="601"/>
                  <a:pt x="1873" y="601"/>
                </a:cubicBezTo>
                <a:cubicBezTo>
                  <a:pt x="1881" y="593"/>
                  <a:pt x="1897" y="570"/>
                  <a:pt x="1913" y="546"/>
                </a:cubicBezTo>
                <a:cubicBezTo>
                  <a:pt x="1952" y="506"/>
                  <a:pt x="1984" y="467"/>
                  <a:pt x="2007" y="467"/>
                </a:cubicBezTo>
                <a:cubicBezTo>
                  <a:pt x="2015" y="467"/>
                  <a:pt x="2015" y="467"/>
                  <a:pt x="2015" y="467"/>
                </a:cubicBezTo>
                <a:cubicBezTo>
                  <a:pt x="2055" y="490"/>
                  <a:pt x="2070" y="522"/>
                  <a:pt x="2070" y="546"/>
                </a:cubicBezTo>
                <a:cubicBezTo>
                  <a:pt x="2070" y="554"/>
                  <a:pt x="2079" y="554"/>
                  <a:pt x="2079" y="554"/>
                </a:cubicBezTo>
                <a:cubicBezTo>
                  <a:pt x="2079" y="554"/>
                  <a:pt x="2086" y="554"/>
                  <a:pt x="2094" y="546"/>
                </a:cubicBezTo>
                <a:cubicBezTo>
                  <a:pt x="2102" y="546"/>
                  <a:pt x="2110" y="546"/>
                  <a:pt x="2118" y="546"/>
                </a:cubicBezTo>
                <a:cubicBezTo>
                  <a:pt x="2118" y="538"/>
                  <a:pt x="2126" y="538"/>
                  <a:pt x="2142" y="538"/>
                </a:cubicBezTo>
                <a:cubicBezTo>
                  <a:pt x="2173" y="530"/>
                  <a:pt x="2221" y="514"/>
                  <a:pt x="2252" y="514"/>
                </a:cubicBezTo>
                <a:cubicBezTo>
                  <a:pt x="2260" y="514"/>
                  <a:pt x="2268" y="514"/>
                  <a:pt x="2276" y="522"/>
                </a:cubicBezTo>
                <a:cubicBezTo>
                  <a:pt x="2292" y="530"/>
                  <a:pt x="2300" y="538"/>
                  <a:pt x="2308" y="546"/>
                </a:cubicBezTo>
                <a:cubicBezTo>
                  <a:pt x="2324" y="562"/>
                  <a:pt x="2332" y="570"/>
                  <a:pt x="2347" y="570"/>
                </a:cubicBezTo>
                <a:cubicBezTo>
                  <a:pt x="2371" y="570"/>
                  <a:pt x="2419" y="570"/>
                  <a:pt x="2450" y="570"/>
                </a:cubicBezTo>
                <a:cubicBezTo>
                  <a:pt x="2466" y="570"/>
                  <a:pt x="2466" y="570"/>
                  <a:pt x="2466" y="570"/>
                </a:cubicBezTo>
                <a:cubicBezTo>
                  <a:pt x="2458" y="570"/>
                  <a:pt x="2458" y="570"/>
                  <a:pt x="2458" y="570"/>
                </a:cubicBezTo>
                <a:cubicBezTo>
                  <a:pt x="2387" y="641"/>
                  <a:pt x="2308" y="664"/>
                  <a:pt x="2276" y="680"/>
                </a:cubicBezTo>
                <a:cubicBezTo>
                  <a:pt x="2260" y="680"/>
                  <a:pt x="2260" y="680"/>
                  <a:pt x="2260" y="680"/>
                </a:cubicBezTo>
                <a:cubicBezTo>
                  <a:pt x="2205" y="704"/>
                  <a:pt x="2110" y="735"/>
                  <a:pt x="2079" y="799"/>
                </a:cubicBezTo>
                <a:cubicBezTo>
                  <a:pt x="2055" y="854"/>
                  <a:pt x="1841" y="1044"/>
                  <a:pt x="1707" y="1154"/>
                </a:cubicBezTo>
                <a:cubicBezTo>
                  <a:pt x="1707" y="1162"/>
                  <a:pt x="1707" y="1162"/>
                  <a:pt x="1707" y="1162"/>
                </a:cubicBezTo>
                <a:cubicBezTo>
                  <a:pt x="1699" y="1170"/>
                  <a:pt x="1683" y="1178"/>
                  <a:pt x="1683" y="1178"/>
                </a:cubicBezTo>
                <a:lnTo>
                  <a:pt x="1683" y="1178"/>
                </a:lnTo>
                <a:cubicBezTo>
                  <a:pt x="1683" y="1186"/>
                  <a:pt x="1683" y="1186"/>
                  <a:pt x="1683" y="1186"/>
                </a:cubicBezTo>
                <a:lnTo>
                  <a:pt x="1683" y="1186"/>
                </a:lnTo>
                <a:cubicBezTo>
                  <a:pt x="1675" y="1194"/>
                  <a:pt x="1628" y="1249"/>
                  <a:pt x="1612" y="1257"/>
                </a:cubicBezTo>
                <a:cubicBezTo>
                  <a:pt x="1604" y="1257"/>
                  <a:pt x="1612" y="1297"/>
                  <a:pt x="1620" y="1321"/>
                </a:cubicBezTo>
                <a:cubicBezTo>
                  <a:pt x="1620" y="1336"/>
                  <a:pt x="1620" y="1344"/>
                  <a:pt x="1628" y="1360"/>
                </a:cubicBezTo>
                <a:cubicBezTo>
                  <a:pt x="1628" y="1368"/>
                  <a:pt x="1628" y="1376"/>
                  <a:pt x="1628" y="1392"/>
                </a:cubicBezTo>
                <a:cubicBezTo>
                  <a:pt x="1636" y="1431"/>
                  <a:pt x="1652" y="1502"/>
                  <a:pt x="1620" y="1542"/>
                </a:cubicBezTo>
                <a:cubicBezTo>
                  <a:pt x="1604" y="1574"/>
                  <a:pt x="1580" y="1581"/>
                  <a:pt x="1557" y="1589"/>
                </a:cubicBezTo>
                <a:cubicBezTo>
                  <a:pt x="1533" y="1597"/>
                  <a:pt x="1517" y="1605"/>
                  <a:pt x="1502" y="1621"/>
                </a:cubicBezTo>
                <a:cubicBezTo>
                  <a:pt x="1478" y="1637"/>
                  <a:pt x="1470" y="1652"/>
                  <a:pt x="1470" y="1668"/>
                </a:cubicBezTo>
                <a:cubicBezTo>
                  <a:pt x="1470" y="1684"/>
                  <a:pt x="1462" y="1700"/>
                  <a:pt x="1446" y="1724"/>
                </a:cubicBezTo>
                <a:cubicBezTo>
                  <a:pt x="1438" y="1739"/>
                  <a:pt x="1438" y="1747"/>
                  <a:pt x="1438" y="1755"/>
                </a:cubicBezTo>
                <a:cubicBezTo>
                  <a:pt x="1446" y="1763"/>
                  <a:pt x="1454" y="1771"/>
                  <a:pt x="1470" y="1771"/>
                </a:cubicBezTo>
                <a:cubicBezTo>
                  <a:pt x="1478" y="1779"/>
                  <a:pt x="1486" y="1779"/>
                  <a:pt x="1493" y="1787"/>
                </a:cubicBezTo>
                <a:cubicBezTo>
                  <a:pt x="1517" y="1795"/>
                  <a:pt x="1525" y="1818"/>
                  <a:pt x="1525" y="1842"/>
                </a:cubicBezTo>
                <a:cubicBezTo>
                  <a:pt x="1525" y="1866"/>
                  <a:pt x="1517" y="1882"/>
                  <a:pt x="1509" y="1898"/>
                </a:cubicBezTo>
                <a:cubicBezTo>
                  <a:pt x="1486" y="1913"/>
                  <a:pt x="1493" y="1921"/>
                  <a:pt x="1493" y="1937"/>
                </a:cubicBezTo>
                <a:cubicBezTo>
                  <a:pt x="1502" y="1945"/>
                  <a:pt x="1502" y="1961"/>
                  <a:pt x="1502" y="1969"/>
                </a:cubicBezTo>
                <a:cubicBezTo>
                  <a:pt x="1509" y="2008"/>
                  <a:pt x="1509" y="2008"/>
                  <a:pt x="1493" y="2048"/>
                </a:cubicBezTo>
                <a:cubicBezTo>
                  <a:pt x="1493" y="2056"/>
                  <a:pt x="1486" y="2064"/>
                  <a:pt x="1486" y="2071"/>
                </a:cubicBezTo>
                <a:cubicBezTo>
                  <a:pt x="1470" y="2119"/>
                  <a:pt x="1486" y="2127"/>
                  <a:pt x="1502" y="2143"/>
                </a:cubicBezTo>
                <a:cubicBezTo>
                  <a:pt x="1509" y="2151"/>
                  <a:pt x="1517" y="2166"/>
                  <a:pt x="1525" y="2174"/>
                </a:cubicBezTo>
                <a:cubicBezTo>
                  <a:pt x="1533" y="2198"/>
                  <a:pt x="1557" y="2206"/>
                  <a:pt x="1580" y="2214"/>
                </a:cubicBezTo>
                <a:cubicBezTo>
                  <a:pt x="1588" y="2222"/>
                  <a:pt x="1596" y="2222"/>
                  <a:pt x="1604" y="2229"/>
                </a:cubicBezTo>
                <a:cubicBezTo>
                  <a:pt x="1620" y="2238"/>
                  <a:pt x="1628" y="2238"/>
                  <a:pt x="1636" y="2238"/>
                </a:cubicBezTo>
                <a:cubicBezTo>
                  <a:pt x="1652" y="2245"/>
                  <a:pt x="1667" y="2245"/>
                  <a:pt x="1675" y="2277"/>
                </a:cubicBezTo>
                <a:cubicBezTo>
                  <a:pt x="1675" y="2285"/>
                  <a:pt x="1683" y="2285"/>
                  <a:pt x="1691" y="2285"/>
                </a:cubicBezTo>
                <a:lnTo>
                  <a:pt x="1699" y="2285"/>
                </a:lnTo>
                <a:cubicBezTo>
                  <a:pt x="1707" y="2285"/>
                  <a:pt x="1715" y="2285"/>
                  <a:pt x="1715" y="2285"/>
                </a:cubicBezTo>
                <a:cubicBezTo>
                  <a:pt x="1731" y="2285"/>
                  <a:pt x="1762" y="2293"/>
                  <a:pt x="1786" y="2316"/>
                </a:cubicBezTo>
                <a:cubicBezTo>
                  <a:pt x="1810" y="2340"/>
                  <a:pt x="1833" y="2364"/>
                  <a:pt x="1857" y="2388"/>
                </a:cubicBezTo>
                <a:cubicBezTo>
                  <a:pt x="1897" y="2427"/>
                  <a:pt x="1928" y="2467"/>
                  <a:pt x="1944" y="2467"/>
                </a:cubicBezTo>
                <a:cubicBezTo>
                  <a:pt x="1984" y="2475"/>
                  <a:pt x="2039" y="2538"/>
                  <a:pt x="2039" y="2601"/>
                </a:cubicBezTo>
                <a:cubicBezTo>
                  <a:pt x="2031" y="2641"/>
                  <a:pt x="2047" y="2680"/>
                  <a:pt x="2063" y="2712"/>
                </a:cubicBezTo>
                <a:lnTo>
                  <a:pt x="2063" y="2712"/>
                </a:lnTo>
                <a:cubicBezTo>
                  <a:pt x="2063" y="2720"/>
                  <a:pt x="2063" y="2720"/>
                  <a:pt x="2063" y="2720"/>
                </a:cubicBezTo>
                <a:cubicBezTo>
                  <a:pt x="1636" y="2767"/>
                  <a:pt x="932" y="2775"/>
                  <a:pt x="553" y="2775"/>
                </a:cubicBezTo>
                <a:lnTo>
                  <a:pt x="268" y="2759"/>
                </a:lnTo>
                <a:lnTo>
                  <a:pt x="268" y="2759"/>
                </a:lnTo>
                <a:cubicBezTo>
                  <a:pt x="292" y="2767"/>
                  <a:pt x="394" y="2767"/>
                  <a:pt x="553" y="2767"/>
                </a:cubicBezTo>
                <a:cubicBezTo>
                  <a:pt x="932" y="2767"/>
                  <a:pt x="1628" y="2759"/>
                  <a:pt x="2055" y="2712"/>
                </a:cubicBezTo>
                <a:cubicBezTo>
                  <a:pt x="2039" y="2672"/>
                  <a:pt x="2023" y="2641"/>
                  <a:pt x="2031" y="2601"/>
                </a:cubicBezTo>
                <a:cubicBezTo>
                  <a:pt x="2031" y="2546"/>
                  <a:pt x="1976" y="2482"/>
                  <a:pt x="1944" y="2475"/>
                </a:cubicBezTo>
                <a:cubicBezTo>
                  <a:pt x="1928" y="2475"/>
                  <a:pt x="1889" y="2435"/>
                  <a:pt x="1849" y="2396"/>
                </a:cubicBezTo>
                <a:cubicBezTo>
                  <a:pt x="1826" y="2372"/>
                  <a:pt x="1802" y="2340"/>
                  <a:pt x="1786" y="2324"/>
                </a:cubicBezTo>
                <a:cubicBezTo>
                  <a:pt x="1754" y="2301"/>
                  <a:pt x="1731" y="2293"/>
                  <a:pt x="1715" y="2293"/>
                </a:cubicBezTo>
                <a:cubicBezTo>
                  <a:pt x="1715" y="2293"/>
                  <a:pt x="1707" y="2293"/>
                  <a:pt x="1699" y="2293"/>
                </a:cubicBezTo>
                <a:lnTo>
                  <a:pt x="1691" y="2293"/>
                </a:lnTo>
                <a:cubicBezTo>
                  <a:pt x="1683" y="2293"/>
                  <a:pt x="1667" y="2293"/>
                  <a:pt x="1667" y="2277"/>
                </a:cubicBezTo>
                <a:cubicBezTo>
                  <a:pt x="1659" y="2253"/>
                  <a:pt x="1652" y="2253"/>
                  <a:pt x="1628" y="2245"/>
                </a:cubicBezTo>
                <a:cubicBezTo>
                  <a:pt x="1620" y="2245"/>
                  <a:pt x="1612" y="2245"/>
                  <a:pt x="1604" y="2238"/>
                </a:cubicBezTo>
                <a:cubicBezTo>
                  <a:pt x="1596" y="2229"/>
                  <a:pt x="1588" y="2229"/>
                  <a:pt x="1573" y="2222"/>
                </a:cubicBezTo>
                <a:cubicBezTo>
                  <a:pt x="1549" y="2214"/>
                  <a:pt x="1525" y="2206"/>
                  <a:pt x="1517" y="2182"/>
                </a:cubicBezTo>
                <a:cubicBezTo>
                  <a:pt x="1509" y="2166"/>
                  <a:pt x="1502" y="2158"/>
                  <a:pt x="1493" y="2151"/>
                </a:cubicBezTo>
                <a:cubicBezTo>
                  <a:pt x="1478" y="2135"/>
                  <a:pt x="1462" y="2119"/>
                  <a:pt x="1478" y="2071"/>
                </a:cubicBezTo>
                <a:cubicBezTo>
                  <a:pt x="1478" y="2064"/>
                  <a:pt x="1486" y="2048"/>
                  <a:pt x="1486" y="2040"/>
                </a:cubicBezTo>
                <a:cubicBezTo>
                  <a:pt x="1502" y="2008"/>
                  <a:pt x="1502" y="2008"/>
                  <a:pt x="1493" y="1969"/>
                </a:cubicBezTo>
                <a:cubicBezTo>
                  <a:pt x="1493" y="1961"/>
                  <a:pt x="1493" y="1953"/>
                  <a:pt x="1486" y="1937"/>
                </a:cubicBezTo>
                <a:cubicBezTo>
                  <a:pt x="1486" y="1921"/>
                  <a:pt x="1478" y="1905"/>
                  <a:pt x="1502" y="1889"/>
                </a:cubicBezTo>
                <a:cubicBezTo>
                  <a:pt x="1517" y="1874"/>
                  <a:pt x="1517" y="1858"/>
                  <a:pt x="1517" y="1842"/>
                </a:cubicBezTo>
                <a:cubicBezTo>
                  <a:pt x="1517" y="1818"/>
                  <a:pt x="1509" y="1803"/>
                  <a:pt x="1493" y="1795"/>
                </a:cubicBezTo>
                <a:cubicBezTo>
                  <a:pt x="1486" y="1787"/>
                  <a:pt x="1478" y="1787"/>
                  <a:pt x="1462" y="1779"/>
                </a:cubicBezTo>
                <a:cubicBezTo>
                  <a:pt x="1454" y="1771"/>
                  <a:pt x="1438" y="1771"/>
                  <a:pt x="1430" y="1755"/>
                </a:cubicBezTo>
                <a:cubicBezTo>
                  <a:pt x="1430" y="1747"/>
                  <a:pt x="1430" y="1739"/>
                  <a:pt x="1446" y="1724"/>
                </a:cubicBezTo>
                <a:cubicBezTo>
                  <a:pt x="1454" y="1700"/>
                  <a:pt x="1462" y="1684"/>
                  <a:pt x="1462" y="1668"/>
                </a:cubicBezTo>
                <a:cubicBezTo>
                  <a:pt x="1462" y="1652"/>
                  <a:pt x="1470" y="1637"/>
                  <a:pt x="1493" y="1613"/>
                </a:cubicBezTo>
                <a:cubicBezTo>
                  <a:pt x="1517" y="1597"/>
                  <a:pt x="1533" y="1589"/>
                  <a:pt x="1549" y="1589"/>
                </a:cubicBezTo>
                <a:cubicBezTo>
                  <a:pt x="1573" y="1574"/>
                  <a:pt x="1596" y="1574"/>
                  <a:pt x="1620" y="1542"/>
                </a:cubicBezTo>
                <a:cubicBezTo>
                  <a:pt x="1644" y="1502"/>
                  <a:pt x="1628" y="1431"/>
                  <a:pt x="1620" y="1392"/>
                </a:cubicBezTo>
                <a:cubicBezTo>
                  <a:pt x="1620" y="1376"/>
                  <a:pt x="1620" y="1368"/>
                  <a:pt x="1620" y="1360"/>
                </a:cubicBezTo>
                <a:cubicBezTo>
                  <a:pt x="1612" y="1352"/>
                  <a:pt x="1612" y="1336"/>
                  <a:pt x="1612" y="1321"/>
                </a:cubicBezTo>
                <a:cubicBezTo>
                  <a:pt x="1604" y="1281"/>
                  <a:pt x="1596" y="1257"/>
                  <a:pt x="1612" y="1249"/>
                </a:cubicBezTo>
                <a:cubicBezTo>
                  <a:pt x="1620" y="1241"/>
                  <a:pt x="1659" y="1210"/>
                  <a:pt x="1675" y="1186"/>
                </a:cubicBezTo>
                <a:cubicBezTo>
                  <a:pt x="1675" y="1178"/>
                  <a:pt x="1683" y="1170"/>
                  <a:pt x="1699" y="1154"/>
                </a:cubicBezTo>
                <a:cubicBezTo>
                  <a:pt x="1707" y="1147"/>
                  <a:pt x="1707" y="1147"/>
                  <a:pt x="1707" y="1147"/>
                </a:cubicBezTo>
                <a:cubicBezTo>
                  <a:pt x="1920" y="957"/>
                  <a:pt x="2055" y="830"/>
                  <a:pt x="2070" y="791"/>
                </a:cubicBezTo>
                <a:cubicBezTo>
                  <a:pt x="2102" y="728"/>
                  <a:pt x="2197" y="696"/>
                  <a:pt x="2260" y="672"/>
                </a:cubicBezTo>
                <a:cubicBezTo>
                  <a:pt x="2276" y="672"/>
                  <a:pt x="2276" y="672"/>
                  <a:pt x="2276" y="672"/>
                </a:cubicBezTo>
                <a:cubicBezTo>
                  <a:pt x="2300" y="664"/>
                  <a:pt x="2379" y="633"/>
                  <a:pt x="2442" y="577"/>
                </a:cubicBezTo>
                <a:cubicBezTo>
                  <a:pt x="2410" y="577"/>
                  <a:pt x="2371" y="577"/>
                  <a:pt x="2347" y="577"/>
                </a:cubicBezTo>
                <a:cubicBezTo>
                  <a:pt x="2332" y="577"/>
                  <a:pt x="2316" y="562"/>
                  <a:pt x="2300" y="554"/>
                </a:cubicBezTo>
                <a:cubicBezTo>
                  <a:pt x="2292" y="546"/>
                  <a:pt x="2284" y="530"/>
                  <a:pt x="2276" y="530"/>
                </a:cubicBezTo>
                <a:cubicBezTo>
                  <a:pt x="2268" y="522"/>
                  <a:pt x="2260" y="522"/>
                  <a:pt x="2252" y="522"/>
                </a:cubicBezTo>
                <a:cubicBezTo>
                  <a:pt x="2221" y="522"/>
                  <a:pt x="2173" y="538"/>
                  <a:pt x="2142" y="546"/>
                </a:cubicBezTo>
                <a:cubicBezTo>
                  <a:pt x="2134" y="546"/>
                  <a:pt x="2126" y="546"/>
                  <a:pt x="2118" y="546"/>
                </a:cubicBezTo>
                <a:cubicBezTo>
                  <a:pt x="2110" y="554"/>
                  <a:pt x="2102" y="554"/>
                  <a:pt x="2094" y="554"/>
                </a:cubicBezTo>
                <a:cubicBezTo>
                  <a:pt x="2086" y="554"/>
                  <a:pt x="2086" y="562"/>
                  <a:pt x="2079" y="562"/>
                </a:cubicBezTo>
                <a:cubicBezTo>
                  <a:pt x="2070" y="562"/>
                  <a:pt x="2063" y="554"/>
                  <a:pt x="2063" y="546"/>
                </a:cubicBezTo>
                <a:cubicBezTo>
                  <a:pt x="2063" y="530"/>
                  <a:pt x="2055" y="498"/>
                  <a:pt x="2015" y="475"/>
                </a:cubicBezTo>
                <a:lnTo>
                  <a:pt x="2007" y="475"/>
                </a:lnTo>
                <a:cubicBezTo>
                  <a:pt x="1984" y="475"/>
                  <a:pt x="1952" y="514"/>
                  <a:pt x="1920" y="554"/>
                </a:cubicBezTo>
                <a:cubicBezTo>
                  <a:pt x="1904" y="577"/>
                  <a:pt x="1889" y="593"/>
                  <a:pt x="1873" y="609"/>
                </a:cubicBezTo>
                <a:cubicBezTo>
                  <a:pt x="1865" y="609"/>
                  <a:pt x="1857" y="617"/>
                  <a:pt x="1849" y="617"/>
                </a:cubicBezTo>
                <a:cubicBezTo>
                  <a:pt x="1810" y="617"/>
                  <a:pt x="1754" y="570"/>
                  <a:pt x="1739" y="538"/>
                </a:cubicBezTo>
                <a:cubicBezTo>
                  <a:pt x="1715" y="506"/>
                  <a:pt x="1667" y="475"/>
                  <a:pt x="1636" y="451"/>
                </a:cubicBezTo>
                <a:lnTo>
                  <a:pt x="1628" y="443"/>
                </a:lnTo>
                <a:cubicBezTo>
                  <a:pt x="1620" y="443"/>
                  <a:pt x="1620" y="443"/>
                  <a:pt x="1620" y="443"/>
                </a:cubicBezTo>
                <a:cubicBezTo>
                  <a:pt x="1620" y="443"/>
                  <a:pt x="1612" y="459"/>
                  <a:pt x="1604" y="467"/>
                </a:cubicBezTo>
                <a:cubicBezTo>
                  <a:pt x="1604" y="482"/>
                  <a:pt x="1596" y="506"/>
                  <a:pt x="1573" y="506"/>
                </a:cubicBezTo>
                <a:lnTo>
                  <a:pt x="1565" y="514"/>
                </a:lnTo>
                <a:cubicBezTo>
                  <a:pt x="1541" y="514"/>
                  <a:pt x="1525" y="490"/>
                  <a:pt x="1509" y="451"/>
                </a:cubicBezTo>
                <a:cubicBezTo>
                  <a:pt x="1509" y="451"/>
                  <a:pt x="1509" y="443"/>
                  <a:pt x="1502" y="435"/>
                </a:cubicBezTo>
                <a:cubicBezTo>
                  <a:pt x="1478" y="395"/>
                  <a:pt x="1430" y="364"/>
                  <a:pt x="1359" y="332"/>
                </a:cubicBezTo>
                <a:cubicBezTo>
                  <a:pt x="1343" y="324"/>
                  <a:pt x="1335" y="324"/>
                  <a:pt x="1320" y="324"/>
                </a:cubicBezTo>
                <a:cubicBezTo>
                  <a:pt x="1272" y="324"/>
                  <a:pt x="1225" y="356"/>
                  <a:pt x="1185" y="380"/>
                </a:cubicBezTo>
                <a:cubicBezTo>
                  <a:pt x="1177" y="388"/>
                  <a:pt x="1169" y="395"/>
                  <a:pt x="1162" y="395"/>
                </a:cubicBezTo>
                <a:cubicBezTo>
                  <a:pt x="1146" y="411"/>
                  <a:pt x="1130" y="419"/>
                  <a:pt x="1114" y="419"/>
                </a:cubicBezTo>
                <a:cubicBezTo>
                  <a:pt x="1098" y="419"/>
                  <a:pt x="1090" y="411"/>
                  <a:pt x="1074" y="388"/>
                </a:cubicBezTo>
                <a:cubicBezTo>
                  <a:pt x="1059" y="364"/>
                  <a:pt x="1019" y="364"/>
                  <a:pt x="987" y="364"/>
                </a:cubicBezTo>
                <a:cubicBezTo>
                  <a:pt x="980" y="364"/>
                  <a:pt x="964" y="364"/>
                  <a:pt x="964" y="356"/>
                </a:cubicBezTo>
                <a:cubicBezTo>
                  <a:pt x="956" y="356"/>
                  <a:pt x="948" y="348"/>
                  <a:pt x="948" y="340"/>
                </a:cubicBezTo>
                <a:cubicBezTo>
                  <a:pt x="948" y="332"/>
                  <a:pt x="940" y="332"/>
                  <a:pt x="932" y="332"/>
                </a:cubicBezTo>
                <a:cubicBezTo>
                  <a:pt x="932" y="332"/>
                  <a:pt x="916" y="332"/>
                  <a:pt x="909" y="340"/>
                </a:cubicBezTo>
                <a:cubicBezTo>
                  <a:pt x="901" y="340"/>
                  <a:pt x="885" y="348"/>
                  <a:pt x="877" y="348"/>
                </a:cubicBezTo>
                <a:cubicBezTo>
                  <a:pt x="861" y="348"/>
                  <a:pt x="845" y="332"/>
                  <a:pt x="829" y="324"/>
                </a:cubicBezTo>
                <a:cubicBezTo>
                  <a:pt x="822" y="317"/>
                  <a:pt x="814" y="309"/>
                  <a:pt x="806" y="309"/>
                </a:cubicBezTo>
                <a:cubicBezTo>
                  <a:pt x="782" y="293"/>
                  <a:pt x="790" y="253"/>
                  <a:pt x="798" y="214"/>
                </a:cubicBezTo>
                <a:cubicBezTo>
                  <a:pt x="798" y="198"/>
                  <a:pt x="806" y="174"/>
                  <a:pt x="798" y="166"/>
                </a:cubicBezTo>
                <a:cubicBezTo>
                  <a:pt x="782" y="151"/>
                  <a:pt x="774" y="87"/>
                  <a:pt x="774" y="48"/>
                </a:cubicBezTo>
                <a:cubicBezTo>
                  <a:pt x="766" y="8"/>
                  <a:pt x="703" y="8"/>
                  <a:pt x="687" y="8"/>
                </a:cubicBezTo>
                <a:cubicBezTo>
                  <a:pt x="679" y="8"/>
                  <a:pt x="671" y="8"/>
                  <a:pt x="671" y="8"/>
                </a:cubicBezTo>
                <a:cubicBezTo>
                  <a:pt x="663" y="24"/>
                  <a:pt x="656" y="48"/>
                  <a:pt x="663" y="119"/>
                </a:cubicBezTo>
                <a:cubicBezTo>
                  <a:pt x="663" y="135"/>
                  <a:pt x="663" y="142"/>
                  <a:pt x="656" y="151"/>
                </a:cubicBezTo>
                <a:cubicBezTo>
                  <a:pt x="648" y="158"/>
                  <a:pt x="640" y="158"/>
                  <a:pt x="640" y="158"/>
                </a:cubicBezTo>
                <a:cubicBezTo>
                  <a:pt x="442" y="166"/>
                  <a:pt x="229" y="174"/>
                  <a:pt x="16" y="182"/>
                </a:cubicBezTo>
                <a:cubicBezTo>
                  <a:pt x="16" y="222"/>
                  <a:pt x="24" y="277"/>
                  <a:pt x="40" y="293"/>
                </a:cubicBezTo>
                <a:cubicBezTo>
                  <a:pt x="71" y="324"/>
                  <a:pt x="64" y="348"/>
                  <a:pt x="56" y="372"/>
                </a:cubicBezTo>
                <a:cubicBezTo>
                  <a:pt x="56" y="372"/>
                  <a:pt x="8" y="482"/>
                  <a:pt x="48" y="585"/>
                </a:cubicBezTo>
                <a:cubicBezTo>
                  <a:pt x="71" y="672"/>
                  <a:pt x="119" y="791"/>
                  <a:pt x="135" y="830"/>
                </a:cubicBezTo>
                <a:cubicBezTo>
                  <a:pt x="151" y="862"/>
                  <a:pt x="143" y="941"/>
                  <a:pt x="135" y="1012"/>
                </a:cubicBezTo>
                <a:cubicBezTo>
                  <a:pt x="127" y="1060"/>
                  <a:pt x="135" y="1083"/>
                  <a:pt x="135" y="1107"/>
                </a:cubicBezTo>
                <a:cubicBezTo>
                  <a:pt x="143" y="1131"/>
                  <a:pt x="143" y="1147"/>
                  <a:pt x="143" y="1162"/>
                </a:cubicBezTo>
                <a:cubicBezTo>
                  <a:pt x="143" y="1194"/>
                  <a:pt x="151" y="1241"/>
                  <a:pt x="158" y="1289"/>
                </a:cubicBezTo>
                <a:cubicBezTo>
                  <a:pt x="166" y="1328"/>
                  <a:pt x="174" y="1360"/>
                  <a:pt x="174" y="1384"/>
                </a:cubicBezTo>
                <a:cubicBezTo>
                  <a:pt x="174" y="1407"/>
                  <a:pt x="182" y="1415"/>
                  <a:pt x="198" y="1423"/>
                </a:cubicBezTo>
                <a:cubicBezTo>
                  <a:pt x="206" y="1423"/>
                  <a:pt x="213" y="1431"/>
                  <a:pt x="213" y="1431"/>
                </a:cubicBezTo>
                <a:cubicBezTo>
                  <a:pt x="229" y="1447"/>
                  <a:pt x="229" y="1478"/>
                  <a:pt x="229" y="1526"/>
                </a:cubicBezTo>
                <a:cubicBezTo>
                  <a:pt x="221" y="1550"/>
                  <a:pt x="221" y="1581"/>
                  <a:pt x="229" y="1597"/>
                </a:cubicBezTo>
                <a:cubicBezTo>
                  <a:pt x="237" y="1645"/>
                  <a:pt x="198" y="1724"/>
                  <a:pt x="166" y="1747"/>
                </a:cubicBezTo>
                <a:cubicBezTo>
                  <a:pt x="151" y="1755"/>
                  <a:pt x="143" y="1763"/>
                  <a:pt x="143" y="1779"/>
                </a:cubicBezTo>
                <a:cubicBezTo>
                  <a:pt x="135" y="1787"/>
                  <a:pt x="143" y="1795"/>
                  <a:pt x="143" y="1803"/>
                </a:cubicBezTo>
                <a:cubicBezTo>
                  <a:pt x="151" y="1811"/>
                  <a:pt x="151" y="1811"/>
                  <a:pt x="158" y="1811"/>
                </a:cubicBezTo>
                <a:cubicBezTo>
                  <a:pt x="166" y="1818"/>
                  <a:pt x="174" y="1826"/>
                  <a:pt x="174" y="1858"/>
                </a:cubicBezTo>
                <a:cubicBezTo>
                  <a:pt x="174" y="1889"/>
                  <a:pt x="190" y="1889"/>
                  <a:pt x="213" y="1889"/>
                </a:cubicBezTo>
                <a:cubicBezTo>
                  <a:pt x="237" y="1889"/>
                  <a:pt x="268" y="1913"/>
                  <a:pt x="268" y="1913"/>
                </a:cubicBezTo>
                <a:lnTo>
                  <a:pt x="268" y="1913"/>
                </a:lnTo>
                <a:cubicBezTo>
                  <a:pt x="268" y="2759"/>
                  <a:pt x="268" y="2759"/>
                  <a:pt x="268" y="2759"/>
                </a:cubicBezTo>
                <a:lnTo>
                  <a:pt x="553" y="2775"/>
                </a:lnTo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4" name="Freeform 510"/>
          <p:cNvSpPr>
            <a:spLocks noChangeArrowheads="1"/>
          </p:cNvSpPr>
          <p:nvPr/>
        </p:nvSpPr>
        <p:spPr bwMode="auto">
          <a:xfrm>
            <a:off x="2831672" y="1948389"/>
            <a:ext cx="455862" cy="294842"/>
          </a:xfrm>
          <a:custGeom>
            <a:avLst/>
            <a:gdLst>
              <a:gd name="T0" fmla="*/ 1794 w 2309"/>
              <a:gd name="T1" fmla="*/ 1391 h 1495"/>
              <a:gd name="T2" fmla="*/ 1794 w 2309"/>
              <a:gd name="T3" fmla="*/ 1391 h 1495"/>
              <a:gd name="T4" fmla="*/ 1888 w 2309"/>
              <a:gd name="T5" fmla="*/ 1494 h 1495"/>
              <a:gd name="T6" fmla="*/ 1888 w 2309"/>
              <a:gd name="T7" fmla="*/ 1486 h 1495"/>
              <a:gd name="T8" fmla="*/ 1904 w 2309"/>
              <a:gd name="T9" fmla="*/ 1423 h 1495"/>
              <a:gd name="T10" fmla="*/ 1897 w 2309"/>
              <a:gd name="T11" fmla="*/ 1391 h 1495"/>
              <a:gd name="T12" fmla="*/ 1999 w 2309"/>
              <a:gd name="T13" fmla="*/ 1312 h 1495"/>
              <a:gd name="T14" fmla="*/ 2007 w 2309"/>
              <a:gd name="T15" fmla="*/ 1249 h 1495"/>
              <a:gd name="T16" fmla="*/ 2047 w 2309"/>
              <a:gd name="T17" fmla="*/ 1138 h 1495"/>
              <a:gd name="T18" fmla="*/ 1999 w 2309"/>
              <a:gd name="T19" fmla="*/ 1083 h 1495"/>
              <a:gd name="T20" fmla="*/ 1999 w 2309"/>
              <a:gd name="T21" fmla="*/ 988 h 1495"/>
              <a:gd name="T22" fmla="*/ 2055 w 2309"/>
              <a:gd name="T23" fmla="*/ 988 h 1495"/>
              <a:gd name="T24" fmla="*/ 2110 w 2309"/>
              <a:gd name="T25" fmla="*/ 980 h 1495"/>
              <a:gd name="T26" fmla="*/ 2181 w 2309"/>
              <a:gd name="T27" fmla="*/ 933 h 1495"/>
              <a:gd name="T28" fmla="*/ 2244 w 2309"/>
              <a:gd name="T29" fmla="*/ 869 h 1495"/>
              <a:gd name="T30" fmla="*/ 2292 w 2309"/>
              <a:gd name="T31" fmla="*/ 782 h 1495"/>
              <a:gd name="T32" fmla="*/ 2284 w 2309"/>
              <a:gd name="T33" fmla="*/ 648 h 1495"/>
              <a:gd name="T34" fmla="*/ 2213 w 2309"/>
              <a:gd name="T35" fmla="*/ 585 h 1495"/>
              <a:gd name="T36" fmla="*/ 2118 w 2309"/>
              <a:gd name="T37" fmla="*/ 482 h 1495"/>
              <a:gd name="T38" fmla="*/ 1991 w 2309"/>
              <a:gd name="T39" fmla="*/ 387 h 1495"/>
              <a:gd name="T40" fmla="*/ 1952 w 2309"/>
              <a:gd name="T41" fmla="*/ 308 h 1495"/>
              <a:gd name="T42" fmla="*/ 1912 w 2309"/>
              <a:gd name="T43" fmla="*/ 245 h 1495"/>
              <a:gd name="T44" fmla="*/ 1936 w 2309"/>
              <a:gd name="T45" fmla="*/ 126 h 1495"/>
              <a:gd name="T46" fmla="*/ 1897 w 2309"/>
              <a:gd name="T47" fmla="*/ 55 h 1495"/>
              <a:gd name="T48" fmla="*/ 1881 w 2309"/>
              <a:gd name="T49" fmla="*/ 0 h 1495"/>
              <a:gd name="T50" fmla="*/ 86 w 2309"/>
              <a:gd name="T51" fmla="*/ 55 h 1495"/>
              <a:gd name="T52" fmla="*/ 47 w 2309"/>
              <a:gd name="T53" fmla="*/ 71 h 1495"/>
              <a:gd name="T54" fmla="*/ 47 w 2309"/>
              <a:gd name="T55" fmla="*/ 150 h 1495"/>
              <a:gd name="T56" fmla="*/ 62 w 2309"/>
              <a:gd name="T57" fmla="*/ 197 h 1495"/>
              <a:gd name="T58" fmla="*/ 94 w 2309"/>
              <a:gd name="T59" fmla="*/ 245 h 1495"/>
              <a:gd name="T60" fmla="*/ 78 w 2309"/>
              <a:gd name="T61" fmla="*/ 316 h 1495"/>
              <a:gd name="T62" fmla="*/ 24 w 2309"/>
              <a:gd name="T63" fmla="*/ 395 h 1495"/>
              <a:gd name="T64" fmla="*/ 78 w 2309"/>
              <a:gd name="T65" fmla="*/ 482 h 1495"/>
              <a:gd name="T66" fmla="*/ 118 w 2309"/>
              <a:gd name="T67" fmla="*/ 585 h 1495"/>
              <a:gd name="T68" fmla="*/ 134 w 2309"/>
              <a:gd name="T69" fmla="*/ 664 h 1495"/>
              <a:gd name="T70" fmla="*/ 165 w 2309"/>
              <a:gd name="T71" fmla="*/ 735 h 1495"/>
              <a:gd name="T72" fmla="*/ 205 w 2309"/>
              <a:gd name="T73" fmla="*/ 822 h 1495"/>
              <a:gd name="T74" fmla="*/ 221 w 2309"/>
              <a:gd name="T75" fmla="*/ 972 h 1495"/>
              <a:gd name="T76" fmla="*/ 236 w 2309"/>
              <a:gd name="T77" fmla="*/ 988 h 1495"/>
              <a:gd name="T78" fmla="*/ 268 w 2309"/>
              <a:gd name="T79" fmla="*/ 1012 h 1495"/>
              <a:gd name="T80" fmla="*/ 268 w 2309"/>
              <a:gd name="T81" fmla="*/ 1051 h 1495"/>
              <a:gd name="T82" fmla="*/ 292 w 2309"/>
              <a:gd name="T83" fmla="*/ 1083 h 1495"/>
              <a:gd name="T84" fmla="*/ 300 w 2309"/>
              <a:gd name="T85" fmla="*/ 1130 h 1495"/>
              <a:gd name="T86" fmla="*/ 300 w 2309"/>
              <a:gd name="T87" fmla="*/ 1193 h 1495"/>
              <a:gd name="T88" fmla="*/ 315 w 2309"/>
              <a:gd name="T89" fmla="*/ 1249 h 1495"/>
              <a:gd name="T90" fmla="*/ 300 w 2309"/>
              <a:gd name="T91" fmla="*/ 1391 h 1495"/>
              <a:gd name="T92" fmla="*/ 331 w 2309"/>
              <a:gd name="T93" fmla="*/ 1399 h 1495"/>
              <a:gd name="T94" fmla="*/ 347 w 2309"/>
              <a:gd name="T95" fmla="*/ 1439 h 1495"/>
              <a:gd name="T96" fmla="*/ 1762 w 2309"/>
              <a:gd name="T97" fmla="*/ 1375 h 1495"/>
              <a:gd name="T98" fmla="*/ 1794 w 2309"/>
              <a:gd name="T99" fmla="*/ 1391 h 14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309" h="1495">
                <a:moveTo>
                  <a:pt x="1794" y="1391"/>
                </a:moveTo>
                <a:lnTo>
                  <a:pt x="1794" y="1391"/>
                </a:lnTo>
                <a:cubicBezTo>
                  <a:pt x="1802" y="1407"/>
                  <a:pt x="1857" y="1454"/>
                  <a:pt x="1888" y="1494"/>
                </a:cubicBezTo>
                <a:cubicBezTo>
                  <a:pt x="1888" y="1486"/>
                  <a:pt x="1888" y="1486"/>
                  <a:pt x="1888" y="1486"/>
                </a:cubicBezTo>
                <a:cubicBezTo>
                  <a:pt x="1912" y="1462"/>
                  <a:pt x="1912" y="1446"/>
                  <a:pt x="1904" y="1423"/>
                </a:cubicBezTo>
                <a:cubicBezTo>
                  <a:pt x="1897" y="1407"/>
                  <a:pt x="1865" y="1399"/>
                  <a:pt x="1897" y="1391"/>
                </a:cubicBezTo>
                <a:cubicBezTo>
                  <a:pt x="1920" y="1375"/>
                  <a:pt x="1999" y="1351"/>
                  <a:pt x="1999" y="1312"/>
                </a:cubicBezTo>
                <a:cubicBezTo>
                  <a:pt x="1999" y="1265"/>
                  <a:pt x="1991" y="1257"/>
                  <a:pt x="2007" y="1249"/>
                </a:cubicBezTo>
                <a:cubicBezTo>
                  <a:pt x="2031" y="1233"/>
                  <a:pt x="2055" y="1170"/>
                  <a:pt x="2047" y="1138"/>
                </a:cubicBezTo>
                <a:cubicBezTo>
                  <a:pt x="2039" y="1114"/>
                  <a:pt x="1999" y="1114"/>
                  <a:pt x="1999" y="1083"/>
                </a:cubicBezTo>
                <a:cubicBezTo>
                  <a:pt x="1999" y="1051"/>
                  <a:pt x="1960" y="996"/>
                  <a:pt x="1999" y="988"/>
                </a:cubicBezTo>
                <a:cubicBezTo>
                  <a:pt x="2015" y="988"/>
                  <a:pt x="2039" y="988"/>
                  <a:pt x="2055" y="988"/>
                </a:cubicBezTo>
                <a:cubicBezTo>
                  <a:pt x="2078" y="988"/>
                  <a:pt x="2102" y="988"/>
                  <a:pt x="2110" y="980"/>
                </a:cubicBezTo>
                <a:cubicBezTo>
                  <a:pt x="2134" y="956"/>
                  <a:pt x="2150" y="956"/>
                  <a:pt x="2181" y="933"/>
                </a:cubicBezTo>
                <a:cubicBezTo>
                  <a:pt x="2213" y="917"/>
                  <a:pt x="2244" y="925"/>
                  <a:pt x="2244" y="869"/>
                </a:cubicBezTo>
                <a:cubicBezTo>
                  <a:pt x="2244" y="814"/>
                  <a:pt x="2276" y="814"/>
                  <a:pt x="2292" y="782"/>
                </a:cubicBezTo>
                <a:cubicBezTo>
                  <a:pt x="2308" y="743"/>
                  <a:pt x="2308" y="664"/>
                  <a:pt x="2284" y="648"/>
                </a:cubicBezTo>
                <a:cubicBezTo>
                  <a:pt x="2268" y="632"/>
                  <a:pt x="2213" y="624"/>
                  <a:pt x="2213" y="585"/>
                </a:cubicBezTo>
                <a:cubicBezTo>
                  <a:pt x="2205" y="553"/>
                  <a:pt x="2126" y="498"/>
                  <a:pt x="2118" y="482"/>
                </a:cubicBezTo>
                <a:cubicBezTo>
                  <a:pt x="2110" y="458"/>
                  <a:pt x="2102" y="387"/>
                  <a:pt x="1991" y="387"/>
                </a:cubicBezTo>
                <a:cubicBezTo>
                  <a:pt x="1873" y="379"/>
                  <a:pt x="1960" y="348"/>
                  <a:pt x="1952" y="308"/>
                </a:cubicBezTo>
                <a:cubicBezTo>
                  <a:pt x="1944" y="276"/>
                  <a:pt x="1904" y="316"/>
                  <a:pt x="1912" y="245"/>
                </a:cubicBezTo>
                <a:cubicBezTo>
                  <a:pt x="1920" y="174"/>
                  <a:pt x="1912" y="182"/>
                  <a:pt x="1936" y="126"/>
                </a:cubicBezTo>
                <a:cubicBezTo>
                  <a:pt x="1952" y="71"/>
                  <a:pt x="1904" y="87"/>
                  <a:pt x="1897" y="55"/>
                </a:cubicBezTo>
                <a:cubicBezTo>
                  <a:pt x="1897" y="39"/>
                  <a:pt x="1888" y="23"/>
                  <a:pt x="1881" y="0"/>
                </a:cubicBezTo>
                <a:cubicBezTo>
                  <a:pt x="1264" y="71"/>
                  <a:pt x="86" y="55"/>
                  <a:pt x="86" y="55"/>
                </a:cubicBezTo>
                <a:cubicBezTo>
                  <a:pt x="86" y="55"/>
                  <a:pt x="62" y="47"/>
                  <a:pt x="47" y="71"/>
                </a:cubicBezTo>
                <a:cubicBezTo>
                  <a:pt x="31" y="95"/>
                  <a:pt x="78" y="134"/>
                  <a:pt x="47" y="150"/>
                </a:cubicBezTo>
                <a:cubicBezTo>
                  <a:pt x="16" y="166"/>
                  <a:pt x="39" y="182"/>
                  <a:pt x="62" y="197"/>
                </a:cubicBezTo>
                <a:cubicBezTo>
                  <a:pt x="94" y="213"/>
                  <a:pt x="110" y="221"/>
                  <a:pt x="94" y="245"/>
                </a:cubicBezTo>
                <a:cubicBezTo>
                  <a:pt x="78" y="269"/>
                  <a:pt x="86" y="269"/>
                  <a:pt x="78" y="316"/>
                </a:cubicBezTo>
                <a:cubicBezTo>
                  <a:pt x="70" y="371"/>
                  <a:pt x="39" y="356"/>
                  <a:pt x="24" y="395"/>
                </a:cubicBezTo>
                <a:cubicBezTo>
                  <a:pt x="0" y="443"/>
                  <a:pt x="47" y="427"/>
                  <a:pt x="78" y="482"/>
                </a:cubicBezTo>
                <a:cubicBezTo>
                  <a:pt x="102" y="537"/>
                  <a:pt x="110" y="569"/>
                  <a:pt x="118" y="585"/>
                </a:cubicBezTo>
                <a:cubicBezTo>
                  <a:pt x="126" y="601"/>
                  <a:pt x="118" y="632"/>
                  <a:pt x="134" y="664"/>
                </a:cubicBezTo>
                <a:cubicBezTo>
                  <a:pt x="149" y="696"/>
                  <a:pt x="141" y="703"/>
                  <a:pt x="165" y="735"/>
                </a:cubicBezTo>
                <a:cubicBezTo>
                  <a:pt x="181" y="759"/>
                  <a:pt x="173" y="790"/>
                  <a:pt x="205" y="822"/>
                </a:cubicBezTo>
                <a:cubicBezTo>
                  <a:pt x="228" y="854"/>
                  <a:pt x="221" y="949"/>
                  <a:pt x="221" y="972"/>
                </a:cubicBezTo>
                <a:cubicBezTo>
                  <a:pt x="221" y="988"/>
                  <a:pt x="221" y="988"/>
                  <a:pt x="236" y="988"/>
                </a:cubicBezTo>
                <a:cubicBezTo>
                  <a:pt x="260" y="980"/>
                  <a:pt x="268" y="1012"/>
                  <a:pt x="268" y="1012"/>
                </a:cubicBezTo>
                <a:cubicBezTo>
                  <a:pt x="268" y="1012"/>
                  <a:pt x="276" y="1035"/>
                  <a:pt x="268" y="1051"/>
                </a:cubicBezTo>
                <a:cubicBezTo>
                  <a:pt x="268" y="1075"/>
                  <a:pt x="300" y="1067"/>
                  <a:pt x="292" y="1083"/>
                </a:cubicBezTo>
                <a:cubicBezTo>
                  <a:pt x="292" y="1107"/>
                  <a:pt x="292" y="1122"/>
                  <a:pt x="300" y="1130"/>
                </a:cubicBezTo>
                <a:cubicBezTo>
                  <a:pt x="315" y="1138"/>
                  <a:pt x="315" y="1170"/>
                  <a:pt x="300" y="1193"/>
                </a:cubicBezTo>
                <a:cubicBezTo>
                  <a:pt x="284" y="1217"/>
                  <a:pt x="292" y="1217"/>
                  <a:pt x="315" y="1249"/>
                </a:cubicBezTo>
                <a:cubicBezTo>
                  <a:pt x="347" y="1288"/>
                  <a:pt x="300" y="1367"/>
                  <a:pt x="300" y="1391"/>
                </a:cubicBezTo>
                <a:cubicBezTo>
                  <a:pt x="300" y="1415"/>
                  <a:pt x="315" y="1399"/>
                  <a:pt x="331" y="1399"/>
                </a:cubicBezTo>
                <a:cubicBezTo>
                  <a:pt x="339" y="1399"/>
                  <a:pt x="339" y="1423"/>
                  <a:pt x="347" y="1439"/>
                </a:cubicBezTo>
                <a:cubicBezTo>
                  <a:pt x="466" y="1439"/>
                  <a:pt x="1438" y="1423"/>
                  <a:pt x="1762" y="1375"/>
                </a:cubicBezTo>
                <a:cubicBezTo>
                  <a:pt x="1762" y="1375"/>
                  <a:pt x="1770" y="1360"/>
                  <a:pt x="1794" y="1391"/>
                </a:cubicBezTo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5" name="Freeform 511"/>
          <p:cNvSpPr>
            <a:spLocks noChangeArrowheads="1"/>
          </p:cNvSpPr>
          <p:nvPr/>
        </p:nvSpPr>
        <p:spPr bwMode="auto">
          <a:xfrm>
            <a:off x="2833412" y="1948389"/>
            <a:ext cx="454992" cy="294842"/>
          </a:xfrm>
          <a:custGeom>
            <a:avLst/>
            <a:gdLst>
              <a:gd name="T0" fmla="*/ 1778 w 2308"/>
              <a:gd name="T1" fmla="*/ 1391 h 1495"/>
              <a:gd name="T2" fmla="*/ 1754 w 2308"/>
              <a:gd name="T3" fmla="*/ 1375 h 1495"/>
              <a:gd name="T4" fmla="*/ 331 w 2308"/>
              <a:gd name="T5" fmla="*/ 1423 h 1495"/>
              <a:gd name="T6" fmla="*/ 292 w 2308"/>
              <a:gd name="T7" fmla="*/ 1391 h 1495"/>
              <a:gd name="T8" fmla="*/ 292 w 2308"/>
              <a:gd name="T9" fmla="*/ 1193 h 1495"/>
              <a:gd name="T10" fmla="*/ 260 w 2308"/>
              <a:gd name="T11" fmla="*/ 1051 h 1495"/>
              <a:gd name="T12" fmla="*/ 220 w 2308"/>
              <a:gd name="T13" fmla="*/ 988 h 1495"/>
              <a:gd name="T14" fmla="*/ 165 w 2308"/>
              <a:gd name="T15" fmla="*/ 767 h 1495"/>
              <a:gd name="T16" fmla="*/ 110 w 2308"/>
              <a:gd name="T17" fmla="*/ 616 h 1495"/>
              <a:gd name="T18" fmla="*/ 23 w 2308"/>
              <a:gd name="T19" fmla="*/ 434 h 1495"/>
              <a:gd name="T20" fmla="*/ 70 w 2308"/>
              <a:gd name="T21" fmla="*/ 276 h 1495"/>
              <a:gd name="T22" fmla="*/ 54 w 2308"/>
              <a:gd name="T23" fmla="*/ 205 h 1495"/>
              <a:gd name="T24" fmla="*/ 39 w 2308"/>
              <a:gd name="T25" fmla="*/ 110 h 1495"/>
              <a:gd name="T26" fmla="*/ 1865 w 2308"/>
              <a:gd name="T27" fmla="*/ 0 h 1495"/>
              <a:gd name="T28" fmla="*/ 1912 w 2308"/>
              <a:gd name="T29" fmla="*/ 79 h 1495"/>
              <a:gd name="T30" fmla="*/ 1928 w 2308"/>
              <a:gd name="T31" fmla="*/ 284 h 1495"/>
              <a:gd name="T32" fmla="*/ 1983 w 2308"/>
              <a:gd name="T33" fmla="*/ 379 h 1495"/>
              <a:gd name="T34" fmla="*/ 2205 w 2308"/>
              <a:gd name="T35" fmla="*/ 585 h 1495"/>
              <a:gd name="T36" fmla="*/ 2260 w 2308"/>
              <a:gd name="T37" fmla="*/ 814 h 1495"/>
              <a:gd name="T38" fmla="*/ 2149 w 2308"/>
              <a:gd name="T39" fmla="*/ 949 h 1495"/>
              <a:gd name="T40" fmla="*/ 2023 w 2308"/>
              <a:gd name="T41" fmla="*/ 988 h 1495"/>
              <a:gd name="T42" fmla="*/ 1991 w 2308"/>
              <a:gd name="T43" fmla="*/ 1083 h 1495"/>
              <a:gd name="T44" fmla="*/ 1991 w 2308"/>
              <a:gd name="T45" fmla="*/ 1273 h 1495"/>
              <a:gd name="T46" fmla="*/ 1880 w 2308"/>
              <a:gd name="T47" fmla="*/ 1399 h 1495"/>
              <a:gd name="T48" fmla="*/ 1880 w 2308"/>
              <a:gd name="T49" fmla="*/ 1494 h 1495"/>
              <a:gd name="T50" fmla="*/ 1786 w 2308"/>
              <a:gd name="T51" fmla="*/ 1391 h 1495"/>
              <a:gd name="T52" fmla="*/ 1873 w 2308"/>
              <a:gd name="T53" fmla="*/ 1399 h 1495"/>
              <a:gd name="T54" fmla="*/ 1983 w 2308"/>
              <a:gd name="T55" fmla="*/ 1280 h 1495"/>
              <a:gd name="T56" fmla="*/ 1983 w 2308"/>
              <a:gd name="T57" fmla="*/ 1083 h 1495"/>
              <a:gd name="T58" fmla="*/ 2023 w 2308"/>
              <a:gd name="T59" fmla="*/ 980 h 1495"/>
              <a:gd name="T60" fmla="*/ 2149 w 2308"/>
              <a:gd name="T61" fmla="*/ 949 h 1495"/>
              <a:gd name="T62" fmla="*/ 2260 w 2308"/>
              <a:gd name="T63" fmla="*/ 806 h 1495"/>
              <a:gd name="T64" fmla="*/ 2197 w 2308"/>
              <a:gd name="T65" fmla="*/ 585 h 1495"/>
              <a:gd name="T66" fmla="*/ 1983 w 2308"/>
              <a:gd name="T67" fmla="*/ 387 h 1495"/>
              <a:gd name="T68" fmla="*/ 1920 w 2308"/>
              <a:gd name="T69" fmla="*/ 292 h 1495"/>
              <a:gd name="T70" fmla="*/ 1912 w 2308"/>
              <a:gd name="T71" fmla="*/ 87 h 1495"/>
              <a:gd name="T72" fmla="*/ 363 w 2308"/>
              <a:gd name="T73" fmla="*/ 63 h 1495"/>
              <a:gd name="T74" fmla="*/ 47 w 2308"/>
              <a:gd name="T75" fmla="*/ 71 h 1495"/>
              <a:gd name="T76" fmla="*/ 54 w 2308"/>
              <a:gd name="T77" fmla="*/ 190 h 1495"/>
              <a:gd name="T78" fmla="*/ 86 w 2308"/>
              <a:gd name="T79" fmla="*/ 245 h 1495"/>
              <a:gd name="T80" fmla="*/ 16 w 2308"/>
              <a:gd name="T81" fmla="*/ 403 h 1495"/>
              <a:gd name="T82" fmla="*/ 110 w 2308"/>
              <a:gd name="T83" fmla="*/ 585 h 1495"/>
              <a:gd name="T84" fmla="*/ 157 w 2308"/>
              <a:gd name="T85" fmla="*/ 727 h 1495"/>
              <a:gd name="T86" fmla="*/ 213 w 2308"/>
              <a:gd name="T87" fmla="*/ 972 h 1495"/>
              <a:gd name="T88" fmla="*/ 268 w 2308"/>
              <a:gd name="T89" fmla="*/ 1012 h 1495"/>
              <a:gd name="T90" fmla="*/ 292 w 2308"/>
              <a:gd name="T91" fmla="*/ 1083 h 1495"/>
              <a:gd name="T92" fmla="*/ 315 w 2308"/>
              <a:gd name="T93" fmla="*/ 1249 h 1495"/>
              <a:gd name="T94" fmla="*/ 307 w 2308"/>
              <a:gd name="T95" fmla="*/ 1399 h 1495"/>
              <a:gd name="T96" fmla="*/ 1754 w 2308"/>
              <a:gd name="T97" fmla="*/ 1367 h 14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308" h="1495">
                <a:moveTo>
                  <a:pt x="1880" y="1494"/>
                </a:moveTo>
                <a:lnTo>
                  <a:pt x="1880" y="1494"/>
                </a:lnTo>
                <a:lnTo>
                  <a:pt x="1880" y="1494"/>
                </a:lnTo>
                <a:cubicBezTo>
                  <a:pt x="1841" y="1454"/>
                  <a:pt x="1794" y="1407"/>
                  <a:pt x="1778" y="1391"/>
                </a:cubicBezTo>
                <a:cubicBezTo>
                  <a:pt x="1770" y="1375"/>
                  <a:pt x="1762" y="1375"/>
                  <a:pt x="1762" y="1375"/>
                </a:cubicBezTo>
                <a:lnTo>
                  <a:pt x="1762" y="1375"/>
                </a:lnTo>
                <a:lnTo>
                  <a:pt x="1762" y="1375"/>
                </a:lnTo>
                <a:cubicBezTo>
                  <a:pt x="1754" y="1375"/>
                  <a:pt x="1754" y="1375"/>
                  <a:pt x="1754" y="1375"/>
                </a:cubicBezTo>
                <a:cubicBezTo>
                  <a:pt x="1430" y="1431"/>
                  <a:pt x="450" y="1446"/>
                  <a:pt x="339" y="1446"/>
                </a:cubicBezTo>
                <a:cubicBezTo>
                  <a:pt x="331" y="1446"/>
                  <a:pt x="331" y="1446"/>
                  <a:pt x="331" y="1446"/>
                </a:cubicBezTo>
                <a:cubicBezTo>
                  <a:pt x="331" y="1439"/>
                  <a:pt x="331" y="1439"/>
                  <a:pt x="331" y="1439"/>
                </a:cubicBezTo>
                <a:cubicBezTo>
                  <a:pt x="331" y="1439"/>
                  <a:pt x="331" y="1431"/>
                  <a:pt x="331" y="1423"/>
                </a:cubicBezTo>
                <a:cubicBezTo>
                  <a:pt x="331" y="1415"/>
                  <a:pt x="331" y="1407"/>
                  <a:pt x="323" y="1407"/>
                </a:cubicBezTo>
                <a:lnTo>
                  <a:pt x="315" y="1407"/>
                </a:lnTo>
                <a:cubicBezTo>
                  <a:pt x="307" y="1407"/>
                  <a:pt x="307" y="1407"/>
                  <a:pt x="300" y="1407"/>
                </a:cubicBezTo>
                <a:cubicBezTo>
                  <a:pt x="292" y="1407"/>
                  <a:pt x="292" y="1391"/>
                  <a:pt x="292" y="1391"/>
                </a:cubicBezTo>
                <a:cubicBezTo>
                  <a:pt x="292" y="1383"/>
                  <a:pt x="300" y="1367"/>
                  <a:pt x="300" y="1351"/>
                </a:cubicBezTo>
                <a:cubicBezTo>
                  <a:pt x="307" y="1320"/>
                  <a:pt x="323" y="1280"/>
                  <a:pt x="307" y="1257"/>
                </a:cubicBezTo>
                <a:cubicBezTo>
                  <a:pt x="300" y="1249"/>
                  <a:pt x="300" y="1241"/>
                  <a:pt x="300" y="1241"/>
                </a:cubicBezTo>
                <a:cubicBezTo>
                  <a:pt x="276" y="1217"/>
                  <a:pt x="276" y="1217"/>
                  <a:pt x="292" y="1193"/>
                </a:cubicBezTo>
                <a:cubicBezTo>
                  <a:pt x="300" y="1170"/>
                  <a:pt x="300" y="1146"/>
                  <a:pt x="292" y="1138"/>
                </a:cubicBezTo>
                <a:cubicBezTo>
                  <a:pt x="276" y="1130"/>
                  <a:pt x="276" y="1107"/>
                  <a:pt x="284" y="1083"/>
                </a:cubicBezTo>
                <a:cubicBezTo>
                  <a:pt x="284" y="1075"/>
                  <a:pt x="284" y="1075"/>
                  <a:pt x="276" y="1075"/>
                </a:cubicBezTo>
                <a:cubicBezTo>
                  <a:pt x="268" y="1067"/>
                  <a:pt x="252" y="1067"/>
                  <a:pt x="260" y="1051"/>
                </a:cubicBezTo>
                <a:cubicBezTo>
                  <a:pt x="260" y="1035"/>
                  <a:pt x="260" y="1012"/>
                  <a:pt x="260" y="1012"/>
                </a:cubicBezTo>
                <a:cubicBezTo>
                  <a:pt x="252" y="1004"/>
                  <a:pt x="244" y="988"/>
                  <a:pt x="236" y="988"/>
                </a:cubicBezTo>
                <a:lnTo>
                  <a:pt x="228" y="988"/>
                </a:lnTo>
                <a:cubicBezTo>
                  <a:pt x="220" y="988"/>
                  <a:pt x="220" y="988"/>
                  <a:pt x="220" y="988"/>
                </a:cubicBezTo>
                <a:cubicBezTo>
                  <a:pt x="204" y="988"/>
                  <a:pt x="204" y="980"/>
                  <a:pt x="204" y="972"/>
                </a:cubicBezTo>
                <a:cubicBezTo>
                  <a:pt x="204" y="964"/>
                  <a:pt x="204" y="956"/>
                  <a:pt x="204" y="956"/>
                </a:cubicBezTo>
                <a:cubicBezTo>
                  <a:pt x="213" y="917"/>
                  <a:pt x="213" y="854"/>
                  <a:pt x="189" y="822"/>
                </a:cubicBezTo>
                <a:cubicBezTo>
                  <a:pt x="173" y="806"/>
                  <a:pt x="173" y="790"/>
                  <a:pt x="165" y="767"/>
                </a:cubicBezTo>
                <a:cubicBezTo>
                  <a:pt x="165" y="759"/>
                  <a:pt x="165" y="743"/>
                  <a:pt x="149" y="735"/>
                </a:cubicBezTo>
                <a:cubicBezTo>
                  <a:pt x="141" y="711"/>
                  <a:pt x="133" y="703"/>
                  <a:pt x="133" y="687"/>
                </a:cubicBezTo>
                <a:cubicBezTo>
                  <a:pt x="126" y="687"/>
                  <a:pt x="126" y="680"/>
                  <a:pt x="118" y="664"/>
                </a:cubicBezTo>
                <a:cubicBezTo>
                  <a:pt x="110" y="648"/>
                  <a:pt x="110" y="632"/>
                  <a:pt x="110" y="616"/>
                </a:cubicBezTo>
                <a:cubicBezTo>
                  <a:pt x="110" y="609"/>
                  <a:pt x="110" y="593"/>
                  <a:pt x="102" y="593"/>
                </a:cubicBezTo>
                <a:cubicBezTo>
                  <a:pt x="102" y="585"/>
                  <a:pt x="102" y="569"/>
                  <a:pt x="94" y="561"/>
                </a:cubicBezTo>
                <a:cubicBezTo>
                  <a:pt x="86" y="537"/>
                  <a:pt x="78" y="514"/>
                  <a:pt x="62" y="482"/>
                </a:cubicBezTo>
                <a:cubicBezTo>
                  <a:pt x="54" y="458"/>
                  <a:pt x="39" y="443"/>
                  <a:pt x="23" y="434"/>
                </a:cubicBezTo>
                <a:cubicBezTo>
                  <a:pt x="8" y="427"/>
                  <a:pt x="0" y="419"/>
                  <a:pt x="8" y="395"/>
                </a:cubicBezTo>
                <a:cubicBezTo>
                  <a:pt x="16" y="379"/>
                  <a:pt x="31" y="371"/>
                  <a:pt x="39" y="363"/>
                </a:cubicBezTo>
                <a:cubicBezTo>
                  <a:pt x="54" y="348"/>
                  <a:pt x="62" y="340"/>
                  <a:pt x="70" y="316"/>
                </a:cubicBezTo>
                <a:cubicBezTo>
                  <a:pt x="70" y="292"/>
                  <a:pt x="70" y="284"/>
                  <a:pt x="70" y="276"/>
                </a:cubicBezTo>
                <a:cubicBezTo>
                  <a:pt x="70" y="261"/>
                  <a:pt x="70" y="253"/>
                  <a:pt x="78" y="245"/>
                </a:cubicBezTo>
                <a:cubicBezTo>
                  <a:pt x="86" y="237"/>
                  <a:pt x="86" y="229"/>
                  <a:pt x="86" y="229"/>
                </a:cubicBezTo>
                <a:cubicBezTo>
                  <a:pt x="86" y="221"/>
                  <a:pt x="78" y="213"/>
                  <a:pt x="62" y="205"/>
                </a:cubicBezTo>
                <a:cubicBezTo>
                  <a:pt x="54" y="205"/>
                  <a:pt x="54" y="205"/>
                  <a:pt x="54" y="205"/>
                </a:cubicBezTo>
                <a:cubicBezTo>
                  <a:pt x="54" y="197"/>
                  <a:pt x="54" y="197"/>
                  <a:pt x="47" y="197"/>
                </a:cubicBezTo>
                <a:cubicBezTo>
                  <a:pt x="31" y="190"/>
                  <a:pt x="23" y="182"/>
                  <a:pt x="23" y="166"/>
                </a:cubicBezTo>
                <a:cubicBezTo>
                  <a:pt x="23" y="158"/>
                  <a:pt x="23" y="158"/>
                  <a:pt x="39" y="150"/>
                </a:cubicBezTo>
                <a:cubicBezTo>
                  <a:pt x="47" y="142"/>
                  <a:pt x="47" y="134"/>
                  <a:pt x="39" y="110"/>
                </a:cubicBezTo>
                <a:cubicBezTo>
                  <a:pt x="31" y="95"/>
                  <a:pt x="31" y="79"/>
                  <a:pt x="39" y="71"/>
                </a:cubicBezTo>
                <a:cubicBezTo>
                  <a:pt x="54" y="47"/>
                  <a:pt x="70" y="47"/>
                  <a:pt x="78" y="47"/>
                </a:cubicBezTo>
                <a:cubicBezTo>
                  <a:pt x="86" y="47"/>
                  <a:pt x="197" y="55"/>
                  <a:pt x="363" y="55"/>
                </a:cubicBezTo>
                <a:cubicBezTo>
                  <a:pt x="742" y="55"/>
                  <a:pt x="1446" y="47"/>
                  <a:pt x="1865" y="0"/>
                </a:cubicBezTo>
                <a:cubicBezTo>
                  <a:pt x="1873" y="0"/>
                  <a:pt x="1873" y="0"/>
                  <a:pt x="1873" y="0"/>
                </a:cubicBezTo>
                <a:cubicBezTo>
                  <a:pt x="1873" y="8"/>
                  <a:pt x="1873" y="8"/>
                  <a:pt x="1873" y="8"/>
                </a:cubicBezTo>
                <a:cubicBezTo>
                  <a:pt x="1880" y="23"/>
                  <a:pt x="1889" y="39"/>
                  <a:pt x="1896" y="55"/>
                </a:cubicBezTo>
                <a:cubicBezTo>
                  <a:pt x="1896" y="71"/>
                  <a:pt x="1904" y="71"/>
                  <a:pt x="1912" y="79"/>
                </a:cubicBezTo>
                <a:cubicBezTo>
                  <a:pt x="1928" y="87"/>
                  <a:pt x="1944" y="95"/>
                  <a:pt x="1928" y="126"/>
                </a:cubicBezTo>
                <a:cubicBezTo>
                  <a:pt x="1920" y="166"/>
                  <a:pt x="1920" y="174"/>
                  <a:pt x="1912" y="190"/>
                </a:cubicBezTo>
                <a:cubicBezTo>
                  <a:pt x="1912" y="205"/>
                  <a:pt x="1912" y="221"/>
                  <a:pt x="1912" y="245"/>
                </a:cubicBezTo>
                <a:cubicBezTo>
                  <a:pt x="1904" y="284"/>
                  <a:pt x="1912" y="284"/>
                  <a:pt x="1928" y="284"/>
                </a:cubicBezTo>
                <a:cubicBezTo>
                  <a:pt x="1936" y="292"/>
                  <a:pt x="1944" y="292"/>
                  <a:pt x="1952" y="308"/>
                </a:cubicBezTo>
                <a:cubicBezTo>
                  <a:pt x="1952" y="324"/>
                  <a:pt x="1944" y="340"/>
                  <a:pt x="1936" y="348"/>
                </a:cubicBezTo>
                <a:cubicBezTo>
                  <a:pt x="1928" y="356"/>
                  <a:pt x="1920" y="363"/>
                  <a:pt x="1928" y="371"/>
                </a:cubicBezTo>
                <a:cubicBezTo>
                  <a:pt x="1928" y="379"/>
                  <a:pt x="1952" y="379"/>
                  <a:pt x="1983" y="379"/>
                </a:cubicBezTo>
                <a:cubicBezTo>
                  <a:pt x="2086" y="387"/>
                  <a:pt x="2102" y="443"/>
                  <a:pt x="2110" y="474"/>
                </a:cubicBezTo>
                <a:lnTo>
                  <a:pt x="2110" y="474"/>
                </a:lnTo>
                <a:cubicBezTo>
                  <a:pt x="2118" y="482"/>
                  <a:pt x="2134" y="498"/>
                  <a:pt x="2149" y="514"/>
                </a:cubicBezTo>
                <a:cubicBezTo>
                  <a:pt x="2173" y="537"/>
                  <a:pt x="2205" y="561"/>
                  <a:pt x="2205" y="585"/>
                </a:cubicBezTo>
                <a:cubicBezTo>
                  <a:pt x="2205" y="609"/>
                  <a:pt x="2229" y="616"/>
                  <a:pt x="2252" y="632"/>
                </a:cubicBezTo>
                <a:cubicBezTo>
                  <a:pt x="2260" y="632"/>
                  <a:pt x="2276" y="640"/>
                  <a:pt x="2284" y="648"/>
                </a:cubicBezTo>
                <a:cubicBezTo>
                  <a:pt x="2300" y="664"/>
                  <a:pt x="2307" y="743"/>
                  <a:pt x="2284" y="782"/>
                </a:cubicBezTo>
                <a:cubicBezTo>
                  <a:pt x="2284" y="798"/>
                  <a:pt x="2268" y="806"/>
                  <a:pt x="2260" y="814"/>
                </a:cubicBezTo>
                <a:cubicBezTo>
                  <a:pt x="2252" y="822"/>
                  <a:pt x="2236" y="830"/>
                  <a:pt x="2236" y="869"/>
                </a:cubicBezTo>
                <a:cubicBezTo>
                  <a:pt x="2236" y="909"/>
                  <a:pt x="2220" y="925"/>
                  <a:pt x="2197" y="933"/>
                </a:cubicBezTo>
                <a:cubicBezTo>
                  <a:pt x="2189" y="933"/>
                  <a:pt x="2181" y="933"/>
                  <a:pt x="2181" y="940"/>
                </a:cubicBezTo>
                <a:cubicBezTo>
                  <a:pt x="2165" y="949"/>
                  <a:pt x="2157" y="949"/>
                  <a:pt x="2149" y="949"/>
                </a:cubicBezTo>
                <a:cubicBezTo>
                  <a:pt x="2134" y="956"/>
                  <a:pt x="2126" y="964"/>
                  <a:pt x="2110" y="980"/>
                </a:cubicBezTo>
                <a:cubicBezTo>
                  <a:pt x="2094" y="988"/>
                  <a:pt x="2078" y="996"/>
                  <a:pt x="2062" y="996"/>
                </a:cubicBezTo>
                <a:cubicBezTo>
                  <a:pt x="2062" y="996"/>
                  <a:pt x="2054" y="988"/>
                  <a:pt x="2047" y="988"/>
                </a:cubicBezTo>
                <a:cubicBezTo>
                  <a:pt x="2039" y="988"/>
                  <a:pt x="2031" y="988"/>
                  <a:pt x="2023" y="988"/>
                </a:cubicBezTo>
                <a:cubicBezTo>
                  <a:pt x="2007" y="988"/>
                  <a:pt x="1999" y="988"/>
                  <a:pt x="1999" y="996"/>
                </a:cubicBezTo>
                <a:cubicBezTo>
                  <a:pt x="1991" y="996"/>
                  <a:pt x="1983" y="996"/>
                  <a:pt x="1983" y="1004"/>
                </a:cubicBezTo>
                <a:cubicBezTo>
                  <a:pt x="1976" y="1012"/>
                  <a:pt x="1983" y="1027"/>
                  <a:pt x="1983" y="1051"/>
                </a:cubicBezTo>
                <a:cubicBezTo>
                  <a:pt x="1991" y="1059"/>
                  <a:pt x="1991" y="1075"/>
                  <a:pt x="1991" y="1083"/>
                </a:cubicBezTo>
                <a:cubicBezTo>
                  <a:pt x="1991" y="1099"/>
                  <a:pt x="1999" y="1107"/>
                  <a:pt x="2015" y="1114"/>
                </a:cubicBezTo>
                <a:cubicBezTo>
                  <a:pt x="2023" y="1122"/>
                  <a:pt x="2039" y="1130"/>
                  <a:pt x="2039" y="1138"/>
                </a:cubicBezTo>
                <a:cubicBezTo>
                  <a:pt x="2047" y="1170"/>
                  <a:pt x="2023" y="1233"/>
                  <a:pt x="1999" y="1249"/>
                </a:cubicBezTo>
                <a:cubicBezTo>
                  <a:pt x="1991" y="1257"/>
                  <a:pt x="1991" y="1265"/>
                  <a:pt x="1991" y="1273"/>
                </a:cubicBezTo>
                <a:cubicBezTo>
                  <a:pt x="1991" y="1280"/>
                  <a:pt x="1999" y="1296"/>
                  <a:pt x="1999" y="1312"/>
                </a:cubicBezTo>
                <a:cubicBezTo>
                  <a:pt x="1999" y="1344"/>
                  <a:pt x="1944" y="1367"/>
                  <a:pt x="1912" y="1383"/>
                </a:cubicBezTo>
                <a:cubicBezTo>
                  <a:pt x="1904" y="1383"/>
                  <a:pt x="1896" y="1391"/>
                  <a:pt x="1889" y="1391"/>
                </a:cubicBezTo>
                <a:cubicBezTo>
                  <a:pt x="1880" y="1399"/>
                  <a:pt x="1880" y="1399"/>
                  <a:pt x="1880" y="1399"/>
                </a:cubicBezTo>
                <a:cubicBezTo>
                  <a:pt x="1880" y="1399"/>
                  <a:pt x="1880" y="1407"/>
                  <a:pt x="1889" y="1407"/>
                </a:cubicBezTo>
                <a:cubicBezTo>
                  <a:pt x="1889" y="1415"/>
                  <a:pt x="1896" y="1415"/>
                  <a:pt x="1896" y="1423"/>
                </a:cubicBezTo>
                <a:cubicBezTo>
                  <a:pt x="1904" y="1439"/>
                  <a:pt x="1912" y="1462"/>
                  <a:pt x="1880" y="1486"/>
                </a:cubicBezTo>
                <a:cubicBezTo>
                  <a:pt x="1880" y="1494"/>
                  <a:pt x="1880" y="1494"/>
                  <a:pt x="1880" y="1494"/>
                </a:cubicBezTo>
                <a:lnTo>
                  <a:pt x="1880" y="1494"/>
                </a:lnTo>
                <a:lnTo>
                  <a:pt x="1762" y="1367"/>
                </a:lnTo>
                <a:lnTo>
                  <a:pt x="1762" y="1367"/>
                </a:lnTo>
                <a:cubicBezTo>
                  <a:pt x="1770" y="1367"/>
                  <a:pt x="1778" y="1375"/>
                  <a:pt x="1786" y="1391"/>
                </a:cubicBezTo>
                <a:cubicBezTo>
                  <a:pt x="1802" y="1407"/>
                  <a:pt x="1849" y="1454"/>
                  <a:pt x="1880" y="1486"/>
                </a:cubicBezTo>
                <a:cubicBezTo>
                  <a:pt x="1896" y="1462"/>
                  <a:pt x="1904" y="1446"/>
                  <a:pt x="1896" y="1431"/>
                </a:cubicBezTo>
                <a:cubicBezTo>
                  <a:pt x="1889" y="1423"/>
                  <a:pt x="1889" y="1415"/>
                  <a:pt x="1880" y="1415"/>
                </a:cubicBezTo>
                <a:cubicBezTo>
                  <a:pt x="1873" y="1407"/>
                  <a:pt x="1873" y="1407"/>
                  <a:pt x="1873" y="1399"/>
                </a:cubicBezTo>
                <a:cubicBezTo>
                  <a:pt x="1873" y="1391"/>
                  <a:pt x="1873" y="1391"/>
                  <a:pt x="1880" y="1383"/>
                </a:cubicBezTo>
                <a:cubicBezTo>
                  <a:pt x="1889" y="1383"/>
                  <a:pt x="1896" y="1375"/>
                  <a:pt x="1904" y="1375"/>
                </a:cubicBezTo>
                <a:cubicBezTo>
                  <a:pt x="1944" y="1360"/>
                  <a:pt x="1991" y="1344"/>
                  <a:pt x="1991" y="1312"/>
                </a:cubicBezTo>
                <a:cubicBezTo>
                  <a:pt x="1991" y="1296"/>
                  <a:pt x="1991" y="1288"/>
                  <a:pt x="1983" y="1280"/>
                </a:cubicBezTo>
                <a:cubicBezTo>
                  <a:pt x="1983" y="1265"/>
                  <a:pt x="1983" y="1257"/>
                  <a:pt x="1999" y="1241"/>
                </a:cubicBezTo>
                <a:cubicBezTo>
                  <a:pt x="2015" y="1233"/>
                  <a:pt x="2039" y="1170"/>
                  <a:pt x="2031" y="1146"/>
                </a:cubicBezTo>
                <a:cubicBezTo>
                  <a:pt x="2031" y="1130"/>
                  <a:pt x="2023" y="1122"/>
                  <a:pt x="2007" y="1114"/>
                </a:cubicBezTo>
                <a:cubicBezTo>
                  <a:pt x="1999" y="1107"/>
                  <a:pt x="1983" y="1099"/>
                  <a:pt x="1983" y="1083"/>
                </a:cubicBezTo>
                <a:cubicBezTo>
                  <a:pt x="1983" y="1075"/>
                  <a:pt x="1983" y="1059"/>
                  <a:pt x="1976" y="1051"/>
                </a:cubicBezTo>
                <a:cubicBezTo>
                  <a:pt x="1976" y="1027"/>
                  <a:pt x="1967" y="1012"/>
                  <a:pt x="1976" y="996"/>
                </a:cubicBezTo>
                <a:cubicBezTo>
                  <a:pt x="1976" y="988"/>
                  <a:pt x="1983" y="988"/>
                  <a:pt x="1991" y="988"/>
                </a:cubicBezTo>
                <a:cubicBezTo>
                  <a:pt x="1999" y="980"/>
                  <a:pt x="2007" y="980"/>
                  <a:pt x="2023" y="980"/>
                </a:cubicBezTo>
                <a:cubicBezTo>
                  <a:pt x="2031" y="980"/>
                  <a:pt x="2039" y="980"/>
                  <a:pt x="2047" y="988"/>
                </a:cubicBezTo>
                <a:cubicBezTo>
                  <a:pt x="2054" y="988"/>
                  <a:pt x="2062" y="988"/>
                  <a:pt x="2062" y="988"/>
                </a:cubicBezTo>
                <a:cubicBezTo>
                  <a:pt x="2086" y="988"/>
                  <a:pt x="2094" y="980"/>
                  <a:pt x="2102" y="972"/>
                </a:cubicBezTo>
                <a:cubicBezTo>
                  <a:pt x="2118" y="956"/>
                  <a:pt x="2134" y="949"/>
                  <a:pt x="2149" y="949"/>
                </a:cubicBezTo>
                <a:cubicBezTo>
                  <a:pt x="2157" y="940"/>
                  <a:pt x="2165" y="940"/>
                  <a:pt x="2173" y="933"/>
                </a:cubicBezTo>
                <a:cubicBezTo>
                  <a:pt x="2181" y="933"/>
                  <a:pt x="2189" y="925"/>
                  <a:pt x="2189" y="925"/>
                </a:cubicBezTo>
                <a:cubicBezTo>
                  <a:pt x="2213" y="917"/>
                  <a:pt x="2229" y="909"/>
                  <a:pt x="2229" y="869"/>
                </a:cubicBezTo>
                <a:cubicBezTo>
                  <a:pt x="2229" y="830"/>
                  <a:pt x="2244" y="822"/>
                  <a:pt x="2260" y="806"/>
                </a:cubicBezTo>
                <a:cubicBezTo>
                  <a:pt x="2268" y="798"/>
                  <a:pt x="2276" y="790"/>
                  <a:pt x="2284" y="782"/>
                </a:cubicBezTo>
                <a:cubicBezTo>
                  <a:pt x="2300" y="743"/>
                  <a:pt x="2292" y="664"/>
                  <a:pt x="2276" y="648"/>
                </a:cubicBezTo>
                <a:cubicBezTo>
                  <a:pt x="2268" y="648"/>
                  <a:pt x="2260" y="640"/>
                  <a:pt x="2252" y="640"/>
                </a:cubicBezTo>
                <a:cubicBezTo>
                  <a:pt x="2229" y="624"/>
                  <a:pt x="2197" y="609"/>
                  <a:pt x="2197" y="585"/>
                </a:cubicBezTo>
                <a:cubicBezTo>
                  <a:pt x="2197" y="569"/>
                  <a:pt x="2165" y="537"/>
                  <a:pt x="2142" y="514"/>
                </a:cubicBezTo>
                <a:cubicBezTo>
                  <a:pt x="2126" y="498"/>
                  <a:pt x="2110" y="490"/>
                  <a:pt x="2110" y="482"/>
                </a:cubicBezTo>
                <a:cubicBezTo>
                  <a:pt x="2102" y="474"/>
                  <a:pt x="2102" y="474"/>
                  <a:pt x="2102" y="474"/>
                </a:cubicBezTo>
                <a:cubicBezTo>
                  <a:pt x="2094" y="450"/>
                  <a:pt x="2086" y="387"/>
                  <a:pt x="1983" y="387"/>
                </a:cubicBezTo>
                <a:cubicBezTo>
                  <a:pt x="1944" y="387"/>
                  <a:pt x="1928" y="387"/>
                  <a:pt x="1920" y="371"/>
                </a:cubicBezTo>
                <a:cubicBezTo>
                  <a:pt x="1912" y="363"/>
                  <a:pt x="1920" y="356"/>
                  <a:pt x="1928" y="348"/>
                </a:cubicBezTo>
                <a:cubicBezTo>
                  <a:pt x="1936" y="340"/>
                  <a:pt x="1944" y="324"/>
                  <a:pt x="1944" y="308"/>
                </a:cubicBezTo>
                <a:cubicBezTo>
                  <a:pt x="1936" y="300"/>
                  <a:pt x="1936" y="300"/>
                  <a:pt x="1920" y="292"/>
                </a:cubicBezTo>
                <a:cubicBezTo>
                  <a:pt x="1904" y="292"/>
                  <a:pt x="1896" y="284"/>
                  <a:pt x="1904" y="245"/>
                </a:cubicBezTo>
                <a:cubicBezTo>
                  <a:pt x="1904" y="221"/>
                  <a:pt x="1904" y="205"/>
                  <a:pt x="1904" y="190"/>
                </a:cubicBezTo>
                <a:cubicBezTo>
                  <a:pt x="1912" y="174"/>
                  <a:pt x="1912" y="166"/>
                  <a:pt x="1920" y="126"/>
                </a:cubicBezTo>
                <a:cubicBezTo>
                  <a:pt x="1936" y="95"/>
                  <a:pt x="1920" y="95"/>
                  <a:pt x="1912" y="87"/>
                </a:cubicBezTo>
                <a:cubicBezTo>
                  <a:pt x="1904" y="79"/>
                  <a:pt x="1889" y="71"/>
                  <a:pt x="1889" y="55"/>
                </a:cubicBezTo>
                <a:cubicBezTo>
                  <a:pt x="1889" y="39"/>
                  <a:pt x="1880" y="32"/>
                  <a:pt x="1873" y="8"/>
                </a:cubicBezTo>
                <a:cubicBezTo>
                  <a:pt x="1865" y="8"/>
                  <a:pt x="1865" y="8"/>
                  <a:pt x="1865" y="8"/>
                </a:cubicBezTo>
                <a:cubicBezTo>
                  <a:pt x="1446" y="55"/>
                  <a:pt x="742" y="63"/>
                  <a:pt x="363" y="63"/>
                </a:cubicBezTo>
                <a:cubicBezTo>
                  <a:pt x="189" y="63"/>
                  <a:pt x="78" y="55"/>
                  <a:pt x="78" y="55"/>
                </a:cubicBezTo>
                <a:cubicBezTo>
                  <a:pt x="70" y="55"/>
                  <a:pt x="70" y="55"/>
                  <a:pt x="70" y="55"/>
                </a:cubicBezTo>
                <a:lnTo>
                  <a:pt x="70" y="55"/>
                </a:lnTo>
                <a:cubicBezTo>
                  <a:pt x="62" y="55"/>
                  <a:pt x="54" y="63"/>
                  <a:pt x="47" y="71"/>
                </a:cubicBezTo>
                <a:cubicBezTo>
                  <a:pt x="39" y="87"/>
                  <a:pt x="39" y="95"/>
                  <a:pt x="47" y="110"/>
                </a:cubicBezTo>
                <a:cubicBezTo>
                  <a:pt x="54" y="126"/>
                  <a:pt x="54" y="142"/>
                  <a:pt x="39" y="158"/>
                </a:cubicBezTo>
                <a:cubicBezTo>
                  <a:pt x="31" y="158"/>
                  <a:pt x="31" y="166"/>
                  <a:pt x="31" y="166"/>
                </a:cubicBezTo>
                <a:cubicBezTo>
                  <a:pt x="31" y="174"/>
                  <a:pt x="39" y="182"/>
                  <a:pt x="54" y="190"/>
                </a:cubicBezTo>
                <a:cubicBezTo>
                  <a:pt x="54" y="190"/>
                  <a:pt x="54" y="197"/>
                  <a:pt x="62" y="197"/>
                </a:cubicBezTo>
                <a:lnTo>
                  <a:pt x="62" y="197"/>
                </a:lnTo>
                <a:cubicBezTo>
                  <a:pt x="78" y="213"/>
                  <a:pt x="94" y="213"/>
                  <a:pt x="94" y="229"/>
                </a:cubicBezTo>
                <a:cubicBezTo>
                  <a:pt x="94" y="237"/>
                  <a:pt x="94" y="237"/>
                  <a:pt x="86" y="245"/>
                </a:cubicBezTo>
                <a:cubicBezTo>
                  <a:pt x="78" y="261"/>
                  <a:pt x="78" y="261"/>
                  <a:pt x="78" y="276"/>
                </a:cubicBezTo>
                <a:cubicBezTo>
                  <a:pt x="78" y="284"/>
                  <a:pt x="78" y="292"/>
                  <a:pt x="78" y="316"/>
                </a:cubicBezTo>
                <a:cubicBezTo>
                  <a:pt x="70" y="348"/>
                  <a:pt x="54" y="356"/>
                  <a:pt x="47" y="363"/>
                </a:cubicBezTo>
                <a:cubicBezTo>
                  <a:pt x="31" y="371"/>
                  <a:pt x="23" y="379"/>
                  <a:pt x="16" y="403"/>
                </a:cubicBezTo>
                <a:cubicBezTo>
                  <a:pt x="8" y="419"/>
                  <a:pt x="16" y="427"/>
                  <a:pt x="31" y="434"/>
                </a:cubicBezTo>
                <a:cubicBezTo>
                  <a:pt x="39" y="443"/>
                  <a:pt x="54" y="450"/>
                  <a:pt x="70" y="474"/>
                </a:cubicBezTo>
                <a:cubicBezTo>
                  <a:pt x="86" y="514"/>
                  <a:pt x="94" y="537"/>
                  <a:pt x="102" y="561"/>
                </a:cubicBezTo>
                <a:cubicBezTo>
                  <a:pt x="102" y="569"/>
                  <a:pt x="110" y="577"/>
                  <a:pt x="110" y="585"/>
                </a:cubicBezTo>
                <a:cubicBezTo>
                  <a:pt x="118" y="593"/>
                  <a:pt x="118" y="601"/>
                  <a:pt x="118" y="616"/>
                </a:cubicBezTo>
                <a:cubicBezTo>
                  <a:pt x="118" y="624"/>
                  <a:pt x="118" y="640"/>
                  <a:pt x="126" y="664"/>
                </a:cubicBezTo>
                <a:cubicBezTo>
                  <a:pt x="133" y="672"/>
                  <a:pt x="133" y="680"/>
                  <a:pt x="141" y="687"/>
                </a:cubicBezTo>
                <a:cubicBezTo>
                  <a:pt x="141" y="703"/>
                  <a:pt x="149" y="711"/>
                  <a:pt x="157" y="727"/>
                </a:cubicBezTo>
                <a:cubicBezTo>
                  <a:pt x="165" y="743"/>
                  <a:pt x="173" y="759"/>
                  <a:pt x="173" y="767"/>
                </a:cubicBezTo>
                <a:cubicBezTo>
                  <a:pt x="181" y="782"/>
                  <a:pt x="181" y="798"/>
                  <a:pt x="197" y="822"/>
                </a:cubicBezTo>
                <a:cubicBezTo>
                  <a:pt x="220" y="846"/>
                  <a:pt x="213" y="917"/>
                  <a:pt x="213" y="956"/>
                </a:cubicBezTo>
                <a:cubicBezTo>
                  <a:pt x="213" y="964"/>
                  <a:pt x="213" y="964"/>
                  <a:pt x="213" y="972"/>
                </a:cubicBezTo>
                <a:cubicBezTo>
                  <a:pt x="213" y="980"/>
                  <a:pt x="213" y="988"/>
                  <a:pt x="220" y="988"/>
                </a:cubicBezTo>
                <a:lnTo>
                  <a:pt x="228" y="980"/>
                </a:lnTo>
                <a:lnTo>
                  <a:pt x="236" y="980"/>
                </a:lnTo>
                <a:cubicBezTo>
                  <a:pt x="252" y="980"/>
                  <a:pt x="268" y="1012"/>
                  <a:pt x="268" y="1012"/>
                </a:cubicBezTo>
                <a:lnTo>
                  <a:pt x="268" y="1012"/>
                </a:lnTo>
                <a:cubicBezTo>
                  <a:pt x="268" y="1012"/>
                  <a:pt x="268" y="1035"/>
                  <a:pt x="268" y="1051"/>
                </a:cubicBezTo>
                <a:cubicBezTo>
                  <a:pt x="260" y="1059"/>
                  <a:pt x="268" y="1059"/>
                  <a:pt x="276" y="1067"/>
                </a:cubicBezTo>
                <a:cubicBezTo>
                  <a:pt x="284" y="1067"/>
                  <a:pt x="292" y="1075"/>
                  <a:pt x="292" y="1083"/>
                </a:cubicBezTo>
                <a:cubicBezTo>
                  <a:pt x="284" y="1107"/>
                  <a:pt x="284" y="1122"/>
                  <a:pt x="292" y="1130"/>
                </a:cubicBezTo>
                <a:cubicBezTo>
                  <a:pt x="307" y="1138"/>
                  <a:pt x="307" y="1170"/>
                  <a:pt x="292" y="1193"/>
                </a:cubicBezTo>
                <a:cubicBezTo>
                  <a:pt x="284" y="1217"/>
                  <a:pt x="284" y="1217"/>
                  <a:pt x="300" y="1233"/>
                </a:cubicBezTo>
                <a:cubicBezTo>
                  <a:pt x="307" y="1241"/>
                  <a:pt x="307" y="1241"/>
                  <a:pt x="315" y="1249"/>
                </a:cubicBezTo>
                <a:cubicBezTo>
                  <a:pt x="331" y="1273"/>
                  <a:pt x="315" y="1320"/>
                  <a:pt x="307" y="1351"/>
                </a:cubicBezTo>
                <a:cubicBezTo>
                  <a:pt x="300" y="1367"/>
                  <a:pt x="300" y="1383"/>
                  <a:pt x="300" y="1391"/>
                </a:cubicBezTo>
                <a:cubicBezTo>
                  <a:pt x="300" y="1399"/>
                  <a:pt x="300" y="1399"/>
                  <a:pt x="300" y="1399"/>
                </a:cubicBezTo>
                <a:cubicBezTo>
                  <a:pt x="307" y="1399"/>
                  <a:pt x="307" y="1399"/>
                  <a:pt x="307" y="1399"/>
                </a:cubicBezTo>
                <a:cubicBezTo>
                  <a:pt x="315" y="1399"/>
                  <a:pt x="315" y="1399"/>
                  <a:pt x="323" y="1399"/>
                </a:cubicBezTo>
                <a:cubicBezTo>
                  <a:pt x="331" y="1399"/>
                  <a:pt x="339" y="1407"/>
                  <a:pt x="339" y="1423"/>
                </a:cubicBezTo>
                <a:cubicBezTo>
                  <a:pt x="339" y="1431"/>
                  <a:pt x="339" y="1431"/>
                  <a:pt x="339" y="1439"/>
                </a:cubicBezTo>
                <a:cubicBezTo>
                  <a:pt x="466" y="1439"/>
                  <a:pt x="1430" y="1423"/>
                  <a:pt x="1754" y="1367"/>
                </a:cubicBezTo>
                <a:lnTo>
                  <a:pt x="1762" y="1367"/>
                </a:lnTo>
                <a:lnTo>
                  <a:pt x="1880" y="1494"/>
                </a:lnTo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6" name="Freeform 512"/>
          <p:cNvSpPr>
            <a:spLocks noChangeArrowheads="1"/>
          </p:cNvSpPr>
          <p:nvPr/>
        </p:nvSpPr>
        <p:spPr bwMode="auto">
          <a:xfrm>
            <a:off x="2989136" y="2599824"/>
            <a:ext cx="369736" cy="338328"/>
          </a:xfrm>
          <a:custGeom>
            <a:avLst/>
            <a:gdLst>
              <a:gd name="T0" fmla="*/ 1644 w 1874"/>
              <a:gd name="T1" fmla="*/ 198 h 1717"/>
              <a:gd name="T2" fmla="*/ 1644 w 1874"/>
              <a:gd name="T3" fmla="*/ 198 h 1717"/>
              <a:gd name="T4" fmla="*/ 1715 w 1874"/>
              <a:gd name="T5" fmla="*/ 79 h 1717"/>
              <a:gd name="T6" fmla="*/ 1644 w 1874"/>
              <a:gd name="T7" fmla="*/ 0 h 1717"/>
              <a:gd name="T8" fmla="*/ 0 w 1874"/>
              <a:gd name="T9" fmla="*/ 79 h 1717"/>
              <a:gd name="T10" fmla="*/ 79 w 1874"/>
              <a:gd name="T11" fmla="*/ 514 h 1717"/>
              <a:gd name="T12" fmla="*/ 87 w 1874"/>
              <a:gd name="T13" fmla="*/ 1399 h 1717"/>
              <a:gd name="T14" fmla="*/ 94 w 1874"/>
              <a:gd name="T15" fmla="*/ 1399 h 1717"/>
              <a:gd name="T16" fmla="*/ 134 w 1874"/>
              <a:gd name="T17" fmla="*/ 1463 h 1717"/>
              <a:gd name="T18" fmla="*/ 166 w 1874"/>
              <a:gd name="T19" fmla="*/ 1431 h 1717"/>
              <a:gd name="T20" fmla="*/ 229 w 1874"/>
              <a:gd name="T21" fmla="*/ 1439 h 1717"/>
              <a:gd name="T22" fmla="*/ 269 w 1874"/>
              <a:gd name="T23" fmla="*/ 1463 h 1717"/>
              <a:gd name="T24" fmla="*/ 269 w 1874"/>
              <a:gd name="T25" fmla="*/ 1716 h 1717"/>
              <a:gd name="T26" fmla="*/ 1407 w 1874"/>
              <a:gd name="T27" fmla="*/ 1684 h 1717"/>
              <a:gd name="T28" fmla="*/ 1407 w 1874"/>
              <a:gd name="T29" fmla="*/ 1668 h 1717"/>
              <a:gd name="T30" fmla="*/ 1407 w 1874"/>
              <a:gd name="T31" fmla="*/ 1613 h 1717"/>
              <a:gd name="T32" fmla="*/ 1415 w 1874"/>
              <a:gd name="T33" fmla="*/ 1557 h 1717"/>
              <a:gd name="T34" fmla="*/ 1391 w 1874"/>
              <a:gd name="T35" fmla="*/ 1494 h 1717"/>
              <a:gd name="T36" fmla="*/ 1375 w 1874"/>
              <a:gd name="T37" fmla="*/ 1431 h 1717"/>
              <a:gd name="T38" fmla="*/ 1375 w 1874"/>
              <a:gd name="T39" fmla="*/ 1360 h 1717"/>
              <a:gd name="T40" fmla="*/ 1399 w 1874"/>
              <a:gd name="T41" fmla="*/ 1297 h 1717"/>
              <a:gd name="T42" fmla="*/ 1399 w 1874"/>
              <a:gd name="T43" fmla="*/ 1218 h 1717"/>
              <a:gd name="T44" fmla="*/ 1439 w 1874"/>
              <a:gd name="T45" fmla="*/ 1186 h 1717"/>
              <a:gd name="T46" fmla="*/ 1462 w 1874"/>
              <a:gd name="T47" fmla="*/ 1154 h 1717"/>
              <a:gd name="T48" fmla="*/ 1462 w 1874"/>
              <a:gd name="T49" fmla="*/ 1123 h 1717"/>
              <a:gd name="T50" fmla="*/ 1462 w 1874"/>
              <a:gd name="T51" fmla="*/ 1083 h 1717"/>
              <a:gd name="T52" fmla="*/ 1533 w 1874"/>
              <a:gd name="T53" fmla="*/ 1020 h 1717"/>
              <a:gd name="T54" fmla="*/ 1573 w 1874"/>
              <a:gd name="T55" fmla="*/ 973 h 1717"/>
              <a:gd name="T56" fmla="*/ 1589 w 1874"/>
              <a:gd name="T57" fmla="*/ 901 h 1717"/>
              <a:gd name="T58" fmla="*/ 1612 w 1874"/>
              <a:gd name="T59" fmla="*/ 799 h 1717"/>
              <a:gd name="T60" fmla="*/ 1660 w 1874"/>
              <a:gd name="T61" fmla="*/ 767 h 1717"/>
              <a:gd name="T62" fmla="*/ 1676 w 1874"/>
              <a:gd name="T63" fmla="*/ 735 h 1717"/>
              <a:gd name="T64" fmla="*/ 1699 w 1874"/>
              <a:gd name="T65" fmla="*/ 688 h 1717"/>
              <a:gd name="T66" fmla="*/ 1739 w 1874"/>
              <a:gd name="T67" fmla="*/ 640 h 1717"/>
              <a:gd name="T68" fmla="*/ 1778 w 1874"/>
              <a:gd name="T69" fmla="*/ 585 h 1717"/>
              <a:gd name="T70" fmla="*/ 1723 w 1874"/>
              <a:gd name="T71" fmla="*/ 530 h 1717"/>
              <a:gd name="T72" fmla="*/ 1747 w 1874"/>
              <a:gd name="T73" fmla="*/ 474 h 1717"/>
              <a:gd name="T74" fmla="*/ 1778 w 1874"/>
              <a:gd name="T75" fmla="*/ 419 h 1717"/>
              <a:gd name="T76" fmla="*/ 1802 w 1874"/>
              <a:gd name="T77" fmla="*/ 396 h 1717"/>
              <a:gd name="T78" fmla="*/ 1810 w 1874"/>
              <a:gd name="T79" fmla="*/ 340 h 1717"/>
              <a:gd name="T80" fmla="*/ 1873 w 1874"/>
              <a:gd name="T81" fmla="*/ 229 h 1717"/>
              <a:gd name="T82" fmla="*/ 1676 w 1874"/>
              <a:gd name="T83" fmla="*/ 245 h 1717"/>
              <a:gd name="T84" fmla="*/ 1644 w 1874"/>
              <a:gd name="T85" fmla="*/ 198 h 1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874" h="1717">
                <a:moveTo>
                  <a:pt x="1644" y="198"/>
                </a:moveTo>
                <a:lnTo>
                  <a:pt x="1644" y="198"/>
                </a:lnTo>
                <a:cubicBezTo>
                  <a:pt x="1668" y="166"/>
                  <a:pt x="1699" y="150"/>
                  <a:pt x="1715" y="79"/>
                </a:cubicBezTo>
                <a:cubicBezTo>
                  <a:pt x="1739" y="16"/>
                  <a:pt x="1644" y="0"/>
                  <a:pt x="1644" y="0"/>
                </a:cubicBezTo>
                <a:cubicBezTo>
                  <a:pt x="1383" y="32"/>
                  <a:pt x="213" y="71"/>
                  <a:pt x="0" y="79"/>
                </a:cubicBezTo>
                <a:cubicBezTo>
                  <a:pt x="16" y="198"/>
                  <a:pt x="39" y="348"/>
                  <a:pt x="79" y="514"/>
                </a:cubicBezTo>
                <a:cubicBezTo>
                  <a:pt x="87" y="1399"/>
                  <a:pt x="87" y="1399"/>
                  <a:pt x="87" y="1399"/>
                </a:cubicBezTo>
                <a:cubicBezTo>
                  <a:pt x="87" y="1399"/>
                  <a:pt x="87" y="1399"/>
                  <a:pt x="94" y="1399"/>
                </a:cubicBezTo>
                <a:cubicBezTo>
                  <a:pt x="126" y="1407"/>
                  <a:pt x="110" y="1447"/>
                  <a:pt x="134" y="1463"/>
                </a:cubicBezTo>
                <a:cubicBezTo>
                  <a:pt x="158" y="1486"/>
                  <a:pt x="150" y="1439"/>
                  <a:pt x="166" y="1431"/>
                </a:cubicBezTo>
                <a:cubicBezTo>
                  <a:pt x="174" y="1431"/>
                  <a:pt x="197" y="1439"/>
                  <a:pt x="229" y="1439"/>
                </a:cubicBezTo>
                <a:cubicBezTo>
                  <a:pt x="253" y="1439"/>
                  <a:pt x="269" y="1463"/>
                  <a:pt x="269" y="1463"/>
                </a:cubicBezTo>
                <a:cubicBezTo>
                  <a:pt x="269" y="1716"/>
                  <a:pt x="269" y="1716"/>
                  <a:pt x="269" y="1716"/>
                </a:cubicBezTo>
                <a:cubicBezTo>
                  <a:pt x="1407" y="1684"/>
                  <a:pt x="1407" y="1684"/>
                  <a:pt x="1407" y="1684"/>
                </a:cubicBezTo>
                <a:cubicBezTo>
                  <a:pt x="1407" y="1676"/>
                  <a:pt x="1407" y="1676"/>
                  <a:pt x="1407" y="1668"/>
                </a:cubicBezTo>
                <a:cubicBezTo>
                  <a:pt x="1391" y="1621"/>
                  <a:pt x="1423" y="1637"/>
                  <a:pt x="1407" y="1613"/>
                </a:cubicBezTo>
                <a:cubicBezTo>
                  <a:pt x="1399" y="1597"/>
                  <a:pt x="1407" y="1581"/>
                  <a:pt x="1415" y="1557"/>
                </a:cubicBezTo>
                <a:cubicBezTo>
                  <a:pt x="1423" y="1534"/>
                  <a:pt x="1415" y="1526"/>
                  <a:pt x="1391" y="1494"/>
                </a:cubicBezTo>
                <a:cubicBezTo>
                  <a:pt x="1367" y="1471"/>
                  <a:pt x="1359" y="1447"/>
                  <a:pt x="1375" y="1431"/>
                </a:cubicBezTo>
                <a:cubicBezTo>
                  <a:pt x="1391" y="1415"/>
                  <a:pt x="1375" y="1384"/>
                  <a:pt x="1375" y="1360"/>
                </a:cubicBezTo>
                <a:cubicBezTo>
                  <a:pt x="1375" y="1344"/>
                  <a:pt x="1375" y="1313"/>
                  <a:pt x="1399" y="1297"/>
                </a:cubicBezTo>
                <a:cubicBezTo>
                  <a:pt x="1430" y="1289"/>
                  <a:pt x="1407" y="1249"/>
                  <a:pt x="1399" y="1218"/>
                </a:cubicBezTo>
                <a:cubicBezTo>
                  <a:pt x="1399" y="1186"/>
                  <a:pt x="1415" y="1186"/>
                  <a:pt x="1439" y="1186"/>
                </a:cubicBezTo>
                <a:cubicBezTo>
                  <a:pt x="1462" y="1186"/>
                  <a:pt x="1470" y="1170"/>
                  <a:pt x="1462" y="1154"/>
                </a:cubicBezTo>
                <a:cubicBezTo>
                  <a:pt x="1454" y="1146"/>
                  <a:pt x="1454" y="1139"/>
                  <a:pt x="1462" y="1123"/>
                </a:cubicBezTo>
                <a:cubicBezTo>
                  <a:pt x="1478" y="1115"/>
                  <a:pt x="1470" y="1107"/>
                  <a:pt x="1462" y="1083"/>
                </a:cubicBezTo>
                <a:cubicBezTo>
                  <a:pt x="1462" y="1051"/>
                  <a:pt x="1502" y="1028"/>
                  <a:pt x="1533" y="1020"/>
                </a:cubicBezTo>
                <a:cubicBezTo>
                  <a:pt x="1565" y="1012"/>
                  <a:pt x="1573" y="996"/>
                  <a:pt x="1573" y="973"/>
                </a:cubicBezTo>
                <a:cubicBezTo>
                  <a:pt x="1573" y="941"/>
                  <a:pt x="1573" y="917"/>
                  <a:pt x="1589" y="901"/>
                </a:cubicBezTo>
                <a:cubicBezTo>
                  <a:pt x="1604" y="886"/>
                  <a:pt x="1612" y="830"/>
                  <a:pt x="1612" y="799"/>
                </a:cubicBezTo>
                <a:cubicBezTo>
                  <a:pt x="1620" y="767"/>
                  <a:pt x="1644" y="767"/>
                  <a:pt x="1660" y="767"/>
                </a:cubicBezTo>
                <a:cubicBezTo>
                  <a:pt x="1676" y="759"/>
                  <a:pt x="1676" y="767"/>
                  <a:pt x="1676" y="735"/>
                </a:cubicBezTo>
                <a:cubicBezTo>
                  <a:pt x="1676" y="696"/>
                  <a:pt x="1699" y="688"/>
                  <a:pt x="1699" y="688"/>
                </a:cubicBezTo>
                <a:cubicBezTo>
                  <a:pt x="1699" y="688"/>
                  <a:pt x="1707" y="656"/>
                  <a:pt x="1739" y="640"/>
                </a:cubicBezTo>
                <a:cubicBezTo>
                  <a:pt x="1763" y="625"/>
                  <a:pt x="1786" y="633"/>
                  <a:pt x="1778" y="585"/>
                </a:cubicBezTo>
                <a:cubicBezTo>
                  <a:pt x="1763" y="538"/>
                  <a:pt x="1723" y="554"/>
                  <a:pt x="1723" y="530"/>
                </a:cubicBezTo>
                <a:cubicBezTo>
                  <a:pt x="1723" y="506"/>
                  <a:pt x="1715" y="490"/>
                  <a:pt x="1747" y="474"/>
                </a:cubicBezTo>
                <a:cubicBezTo>
                  <a:pt x="1770" y="467"/>
                  <a:pt x="1770" y="443"/>
                  <a:pt x="1778" y="419"/>
                </a:cubicBezTo>
                <a:cubicBezTo>
                  <a:pt x="1778" y="396"/>
                  <a:pt x="1786" y="411"/>
                  <a:pt x="1802" y="396"/>
                </a:cubicBezTo>
                <a:cubicBezTo>
                  <a:pt x="1818" y="380"/>
                  <a:pt x="1778" y="348"/>
                  <a:pt x="1810" y="340"/>
                </a:cubicBezTo>
                <a:cubicBezTo>
                  <a:pt x="1842" y="332"/>
                  <a:pt x="1873" y="261"/>
                  <a:pt x="1873" y="229"/>
                </a:cubicBezTo>
                <a:cubicBezTo>
                  <a:pt x="1810" y="229"/>
                  <a:pt x="1707" y="237"/>
                  <a:pt x="1676" y="245"/>
                </a:cubicBezTo>
                <a:cubicBezTo>
                  <a:pt x="1628" y="253"/>
                  <a:pt x="1628" y="229"/>
                  <a:pt x="1644" y="198"/>
                </a:cubicBezTo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" name="Freeform 513"/>
          <p:cNvSpPr>
            <a:spLocks noChangeArrowheads="1"/>
          </p:cNvSpPr>
          <p:nvPr/>
        </p:nvSpPr>
        <p:spPr bwMode="auto">
          <a:xfrm>
            <a:off x="2989136" y="2598084"/>
            <a:ext cx="369736" cy="340068"/>
          </a:xfrm>
          <a:custGeom>
            <a:avLst/>
            <a:gdLst>
              <a:gd name="T0" fmla="*/ 260 w 1874"/>
              <a:gd name="T1" fmla="*/ 1471 h 1725"/>
              <a:gd name="T2" fmla="*/ 166 w 1874"/>
              <a:gd name="T3" fmla="*/ 1447 h 1725"/>
              <a:gd name="T4" fmla="*/ 126 w 1874"/>
              <a:gd name="T5" fmla="*/ 1479 h 1725"/>
              <a:gd name="T6" fmla="*/ 87 w 1874"/>
              <a:gd name="T7" fmla="*/ 1415 h 1725"/>
              <a:gd name="T8" fmla="*/ 79 w 1874"/>
              <a:gd name="T9" fmla="*/ 522 h 1725"/>
              <a:gd name="T10" fmla="*/ 0 w 1874"/>
              <a:gd name="T11" fmla="*/ 87 h 1725"/>
              <a:gd name="T12" fmla="*/ 1644 w 1874"/>
              <a:gd name="T13" fmla="*/ 0 h 1725"/>
              <a:gd name="T14" fmla="*/ 1668 w 1874"/>
              <a:gd name="T15" fmla="*/ 182 h 1725"/>
              <a:gd name="T16" fmla="*/ 1676 w 1874"/>
              <a:gd name="T17" fmla="*/ 245 h 1725"/>
              <a:gd name="T18" fmla="*/ 1873 w 1874"/>
              <a:gd name="T19" fmla="*/ 237 h 1725"/>
              <a:gd name="T20" fmla="*/ 1802 w 1874"/>
              <a:gd name="T21" fmla="*/ 372 h 1725"/>
              <a:gd name="T22" fmla="*/ 1778 w 1874"/>
              <a:gd name="T23" fmla="*/ 427 h 1725"/>
              <a:gd name="T24" fmla="*/ 1731 w 1874"/>
              <a:gd name="T25" fmla="*/ 522 h 1725"/>
              <a:gd name="T26" fmla="*/ 1778 w 1874"/>
              <a:gd name="T27" fmla="*/ 593 h 1725"/>
              <a:gd name="T28" fmla="*/ 1699 w 1874"/>
              <a:gd name="T29" fmla="*/ 696 h 1725"/>
              <a:gd name="T30" fmla="*/ 1683 w 1874"/>
              <a:gd name="T31" fmla="*/ 743 h 1725"/>
              <a:gd name="T32" fmla="*/ 1652 w 1874"/>
              <a:gd name="T33" fmla="*/ 775 h 1725"/>
              <a:gd name="T34" fmla="*/ 1589 w 1874"/>
              <a:gd name="T35" fmla="*/ 909 h 1725"/>
              <a:gd name="T36" fmla="*/ 1470 w 1874"/>
              <a:gd name="T37" fmla="*/ 1083 h 1725"/>
              <a:gd name="T38" fmla="*/ 1462 w 1874"/>
              <a:gd name="T39" fmla="*/ 1154 h 1725"/>
              <a:gd name="T40" fmla="*/ 1439 w 1874"/>
              <a:gd name="T41" fmla="*/ 1202 h 1725"/>
              <a:gd name="T42" fmla="*/ 1407 w 1874"/>
              <a:gd name="T43" fmla="*/ 1226 h 1725"/>
              <a:gd name="T44" fmla="*/ 1375 w 1874"/>
              <a:gd name="T45" fmla="*/ 1368 h 1725"/>
              <a:gd name="T46" fmla="*/ 1391 w 1874"/>
              <a:gd name="T47" fmla="*/ 1502 h 1725"/>
              <a:gd name="T48" fmla="*/ 1415 w 1874"/>
              <a:gd name="T49" fmla="*/ 1581 h 1725"/>
              <a:gd name="T50" fmla="*/ 1407 w 1874"/>
              <a:gd name="T51" fmla="*/ 1676 h 1725"/>
              <a:gd name="T52" fmla="*/ 1407 w 1874"/>
              <a:gd name="T53" fmla="*/ 1692 h 1725"/>
              <a:gd name="T54" fmla="*/ 166 w 1874"/>
              <a:gd name="T55" fmla="*/ 1439 h 1725"/>
              <a:gd name="T56" fmla="*/ 269 w 1874"/>
              <a:gd name="T57" fmla="*/ 1463 h 1725"/>
              <a:gd name="T58" fmla="*/ 276 w 1874"/>
              <a:gd name="T59" fmla="*/ 1716 h 1725"/>
              <a:gd name="T60" fmla="*/ 1407 w 1874"/>
              <a:gd name="T61" fmla="*/ 1637 h 1725"/>
              <a:gd name="T62" fmla="*/ 1415 w 1874"/>
              <a:gd name="T63" fmla="*/ 1565 h 1725"/>
              <a:gd name="T64" fmla="*/ 1375 w 1874"/>
              <a:gd name="T65" fmla="*/ 1439 h 1725"/>
              <a:gd name="T66" fmla="*/ 1399 w 1874"/>
              <a:gd name="T67" fmla="*/ 1305 h 1725"/>
              <a:gd name="T68" fmla="*/ 1399 w 1874"/>
              <a:gd name="T69" fmla="*/ 1202 h 1725"/>
              <a:gd name="T70" fmla="*/ 1462 w 1874"/>
              <a:gd name="T71" fmla="*/ 1178 h 1725"/>
              <a:gd name="T72" fmla="*/ 1462 w 1874"/>
              <a:gd name="T73" fmla="*/ 1131 h 1725"/>
              <a:gd name="T74" fmla="*/ 1533 w 1874"/>
              <a:gd name="T75" fmla="*/ 1028 h 1725"/>
              <a:gd name="T76" fmla="*/ 1612 w 1874"/>
              <a:gd name="T77" fmla="*/ 822 h 1725"/>
              <a:gd name="T78" fmla="*/ 1660 w 1874"/>
              <a:gd name="T79" fmla="*/ 767 h 1725"/>
              <a:gd name="T80" fmla="*/ 1699 w 1874"/>
              <a:gd name="T81" fmla="*/ 696 h 1725"/>
              <a:gd name="T82" fmla="*/ 1770 w 1874"/>
              <a:gd name="T83" fmla="*/ 593 h 1725"/>
              <a:gd name="T84" fmla="*/ 1723 w 1874"/>
              <a:gd name="T85" fmla="*/ 522 h 1725"/>
              <a:gd name="T86" fmla="*/ 1770 w 1874"/>
              <a:gd name="T87" fmla="*/ 427 h 1725"/>
              <a:gd name="T88" fmla="*/ 1794 w 1874"/>
              <a:gd name="T89" fmla="*/ 380 h 1725"/>
              <a:gd name="T90" fmla="*/ 1865 w 1874"/>
              <a:gd name="T91" fmla="*/ 237 h 1725"/>
              <a:gd name="T92" fmla="*/ 1644 w 1874"/>
              <a:gd name="T93" fmla="*/ 206 h 1725"/>
              <a:gd name="T94" fmla="*/ 1707 w 1874"/>
              <a:gd name="T95" fmla="*/ 48 h 1725"/>
              <a:gd name="T96" fmla="*/ 87 w 1874"/>
              <a:gd name="T97" fmla="*/ 522 h 1725"/>
              <a:gd name="T98" fmla="*/ 94 w 1874"/>
              <a:gd name="T99" fmla="*/ 1407 h 1725"/>
              <a:gd name="T100" fmla="*/ 142 w 1874"/>
              <a:gd name="T101" fmla="*/ 1471 h 1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874" h="1725">
                <a:moveTo>
                  <a:pt x="269" y="1724"/>
                </a:moveTo>
                <a:lnTo>
                  <a:pt x="269" y="1724"/>
                </a:lnTo>
                <a:cubicBezTo>
                  <a:pt x="260" y="1471"/>
                  <a:pt x="260" y="1471"/>
                  <a:pt x="260" y="1471"/>
                </a:cubicBezTo>
                <a:cubicBezTo>
                  <a:pt x="260" y="1463"/>
                  <a:pt x="253" y="1447"/>
                  <a:pt x="229" y="1447"/>
                </a:cubicBezTo>
                <a:cubicBezTo>
                  <a:pt x="213" y="1447"/>
                  <a:pt x="197" y="1447"/>
                  <a:pt x="189" y="1447"/>
                </a:cubicBezTo>
                <a:cubicBezTo>
                  <a:pt x="174" y="1447"/>
                  <a:pt x="166" y="1447"/>
                  <a:pt x="166" y="1447"/>
                </a:cubicBezTo>
                <a:cubicBezTo>
                  <a:pt x="166" y="1447"/>
                  <a:pt x="158" y="1455"/>
                  <a:pt x="158" y="1463"/>
                </a:cubicBezTo>
                <a:cubicBezTo>
                  <a:pt x="158" y="1471"/>
                  <a:pt x="150" y="1479"/>
                  <a:pt x="142" y="1479"/>
                </a:cubicBezTo>
                <a:cubicBezTo>
                  <a:pt x="142" y="1479"/>
                  <a:pt x="134" y="1479"/>
                  <a:pt x="126" y="1479"/>
                </a:cubicBezTo>
                <a:cubicBezTo>
                  <a:pt x="118" y="1463"/>
                  <a:pt x="118" y="1455"/>
                  <a:pt x="110" y="1439"/>
                </a:cubicBezTo>
                <a:cubicBezTo>
                  <a:pt x="110" y="1423"/>
                  <a:pt x="110" y="1415"/>
                  <a:pt x="94" y="1415"/>
                </a:cubicBezTo>
                <a:cubicBezTo>
                  <a:pt x="87" y="1415"/>
                  <a:pt x="87" y="1415"/>
                  <a:pt x="87" y="1415"/>
                </a:cubicBezTo>
                <a:cubicBezTo>
                  <a:pt x="79" y="1415"/>
                  <a:pt x="79" y="1415"/>
                  <a:pt x="79" y="1415"/>
                </a:cubicBezTo>
                <a:cubicBezTo>
                  <a:pt x="79" y="1407"/>
                  <a:pt x="79" y="1407"/>
                  <a:pt x="79" y="1407"/>
                </a:cubicBezTo>
                <a:cubicBezTo>
                  <a:pt x="79" y="522"/>
                  <a:pt x="79" y="522"/>
                  <a:pt x="79" y="522"/>
                </a:cubicBezTo>
                <a:cubicBezTo>
                  <a:pt x="39" y="380"/>
                  <a:pt x="16" y="237"/>
                  <a:pt x="0" y="87"/>
                </a:cubicBezTo>
                <a:lnTo>
                  <a:pt x="0" y="87"/>
                </a:lnTo>
                <a:lnTo>
                  <a:pt x="0" y="87"/>
                </a:lnTo>
                <a:cubicBezTo>
                  <a:pt x="229" y="79"/>
                  <a:pt x="1391" y="40"/>
                  <a:pt x="1644" y="0"/>
                </a:cubicBezTo>
                <a:lnTo>
                  <a:pt x="1644" y="0"/>
                </a:lnTo>
                <a:lnTo>
                  <a:pt x="1644" y="0"/>
                </a:lnTo>
                <a:cubicBezTo>
                  <a:pt x="1644" y="0"/>
                  <a:pt x="1692" y="8"/>
                  <a:pt x="1715" y="40"/>
                </a:cubicBezTo>
                <a:cubicBezTo>
                  <a:pt x="1723" y="56"/>
                  <a:pt x="1723" y="71"/>
                  <a:pt x="1715" y="95"/>
                </a:cubicBezTo>
                <a:cubicBezTo>
                  <a:pt x="1707" y="142"/>
                  <a:pt x="1683" y="166"/>
                  <a:pt x="1668" y="182"/>
                </a:cubicBezTo>
                <a:cubicBezTo>
                  <a:pt x="1660" y="190"/>
                  <a:pt x="1652" y="198"/>
                  <a:pt x="1644" y="206"/>
                </a:cubicBezTo>
                <a:cubicBezTo>
                  <a:pt x="1636" y="222"/>
                  <a:pt x="1636" y="237"/>
                  <a:pt x="1636" y="245"/>
                </a:cubicBezTo>
                <a:cubicBezTo>
                  <a:pt x="1644" y="245"/>
                  <a:pt x="1652" y="253"/>
                  <a:pt x="1676" y="245"/>
                </a:cubicBezTo>
                <a:cubicBezTo>
                  <a:pt x="1715" y="245"/>
                  <a:pt x="1826" y="237"/>
                  <a:pt x="1873" y="229"/>
                </a:cubicBezTo>
                <a:lnTo>
                  <a:pt x="1873" y="229"/>
                </a:lnTo>
                <a:cubicBezTo>
                  <a:pt x="1873" y="237"/>
                  <a:pt x="1873" y="237"/>
                  <a:pt x="1873" y="237"/>
                </a:cubicBezTo>
                <a:cubicBezTo>
                  <a:pt x="1873" y="269"/>
                  <a:pt x="1842" y="340"/>
                  <a:pt x="1810" y="348"/>
                </a:cubicBezTo>
                <a:cubicBezTo>
                  <a:pt x="1810" y="356"/>
                  <a:pt x="1802" y="356"/>
                  <a:pt x="1802" y="356"/>
                </a:cubicBezTo>
                <a:cubicBezTo>
                  <a:pt x="1802" y="364"/>
                  <a:pt x="1802" y="372"/>
                  <a:pt x="1802" y="372"/>
                </a:cubicBezTo>
                <a:cubicBezTo>
                  <a:pt x="1810" y="388"/>
                  <a:pt x="1810" y="395"/>
                  <a:pt x="1802" y="404"/>
                </a:cubicBezTo>
                <a:cubicBezTo>
                  <a:pt x="1794" y="411"/>
                  <a:pt x="1794" y="411"/>
                  <a:pt x="1786" y="419"/>
                </a:cubicBezTo>
                <a:cubicBezTo>
                  <a:pt x="1786" y="419"/>
                  <a:pt x="1786" y="419"/>
                  <a:pt x="1778" y="427"/>
                </a:cubicBezTo>
                <a:cubicBezTo>
                  <a:pt x="1778" y="435"/>
                  <a:pt x="1778" y="435"/>
                  <a:pt x="1778" y="435"/>
                </a:cubicBezTo>
                <a:cubicBezTo>
                  <a:pt x="1778" y="459"/>
                  <a:pt x="1770" y="475"/>
                  <a:pt x="1747" y="490"/>
                </a:cubicBezTo>
                <a:cubicBezTo>
                  <a:pt x="1723" y="498"/>
                  <a:pt x="1723" y="506"/>
                  <a:pt x="1731" y="522"/>
                </a:cubicBezTo>
                <a:cubicBezTo>
                  <a:pt x="1731" y="530"/>
                  <a:pt x="1731" y="530"/>
                  <a:pt x="1731" y="538"/>
                </a:cubicBezTo>
                <a:cubicBezTo>
                  <a:pt x="1731" y="538"/>
                  <a:pt x="1731" y="546"/>
                  <a:pt x="1739" y="546"/>
                </a:cubicBezTo>
                <a:cubicBezTo>
                  <a:pt x="1755" y="554"/>
                  <a:pt x="1770" y="562"/>
                  <a:pt x="1778" y="593"/>
                </a:cubicBezTo>
                <a:cubicBezTo>
                  <a:pt x="1786" y="633"/>
                  <a:pt x="1778" y="633"/>
                  <a:pt x="1755" y="641"/>
                </a:cubicBezTo>
                <a:cubicBezTo>
                  <a:pt x="1755" y="641"/>
                  <a:pt x="1747" y="648"/>
                  <a:pt x="1739" y="648"/>
                </a:cubicBezTo>
                <a:cubicBezTo>
                  <a:pt x="1715" y="672"/>
                  <a:pt x="1699" y="696"/>
                  <a:pt x="1699" y="696"/>
                </a:cubicBezTo>
                <a:lnTo>
                  <a:pt x="1699" y="696"/>
                </a:lnTo>
                <a:lnTo>
                  <a:pt x="1699" y="696"/>
                </a:lnTo>
                <a:cubicBezTo>
                  <a:pt x="1699" y="696"/>
                  <a:pt x="1683" y="704"/>
                  <a:pt x="1683" y="743"/>
                </a:cubicBezTo>
                <a:cubicBezTo>
                  <a:pt x="1683" y="767"/>
                  <a:pt x="1683" y="775"/>
                  <a:pt x="1668" y="775"/>
                </a:cubicBezTo>
                <a:cubicBezTo>
                  <a:pt x="1660" y="775"/>
                  <a:pt x="1660" y="775"/>
                  <a:pt x="1660" y="775"/>
                </a:cubicBezTo>
                <a:lnTo>
                  <a:pt x="1652" y="775"/>
                </a:lnTo>
                <a:cubicBezTo>
                  <a:pt x="1636" y="775"/>
                  <a:pt x="1620" y="775"/>
                  <a:pt x="1620" y="807"/>
                </a:cubicBezTo>
                <a:cubicBezTo>
                  <a:pt x="1620" y="807"/>
                  <a:pt x="1620" y="815"/>
                  <a:pt x="1620" y="822"/>
                </a:cubicBezTo>
                <a:cubicBezTo>
                  <a:pt x="1612" y="854"/>
                  <a:pt x="1604" y="901"/>
                  <a:pt x="1589" y="909"/>
                </a:cubicBezTo>
                <a:cubicBezTo>
                  <a:pt x="1573" y="925"/>
                  <a:pt x="1573" y="949"/>
                  <a:pt x="1573" y="981"/>
                </a:cubicBezTo>
                <a:cubicBezTo>
                  <a:pt x="1573" y="1004"/>
                  <a:pt x="1565" y="1028"/>
                  <a:pt x="1533" y="1036"/>
                </a:cubicBezTo>
                <a:cubicBezTo>
                  <a:pt x="1510" y="1044"/>
                  <a:pt x="1462" y="1059"/>
                  <a:pt x="1470" y="1083"/>
                </a:cubicBezTo>
                <a:cubicBezTo>
                  <a:pt x="1470" y="1091"/>
                  <a:pt x="1470" y="1099"/>
                  <a:pt x="1470" y="1107"/>
                </a:cubicBezTo>
                <a:cubicBezTo>
                  <a:pt x="1478" y="1115"/>
                  <a:pt x="1478" y="1123"/>
                  <a:pt x="1470" y="1139"/>
                </a:cubicBezTo>
                <a:cubicBezTo>
                  <a:pt x="1462" y="1139"/>
                  <a:pt x="1462" y="1147"/>
                  <a:pt x="1462" y="1154"/>
                </a:cubicBezTo>
                <a:lnTo>
                  <a:pt x="1462" y="1162"/>
                </a:lnTo>
                <a:cubicBezTo>
                  <a:pt x="1470" y="1170"/>
                  <a:pt x="1470" y="1178"/>
                  <a:pt x="1470" y="1186"/>
                </a:cubicBezTo>
                <a:cubicBezTo>
                  <a:pt x="1462" y="1194"/>
                  <a:pt x="1454" y="1202"/>
                  <a:pt x="1439" y="1202"/>
                </a:cubicBezTo>
                <a:cubicBezTo>
                  <a:pt x="1430" y="1202"/>
                  <a:pt x="1430" y="1202"/>
                  <a:pt x="1430" y="1202"/>
                </a:cubicBezTo>
                <a:cubicBezTo>
                  <a:pt x="1423" y="1202"/>
                  <a:pt x="1415" y="1202"/>
                  <a:pt x="1407" y="1202"/>
                </a:cubicBezTo>
                <a:cubicBezTo>
                  <a:pt x="1407" y="1210"/>
                  <a:pt x="1399" y="1218"/>
                  <a:pt x="1407" y="1226"/>
                </a:cubicBezTo>
                <a:cubicBezTo>
                  <a:pt x="1407" y="1234"/>
                  <a:pt x="1407" y="1241"/>
                  <a:pt x="1415" y="1249"/>
                </a:cubicBezTo>
                <a:cubicBezTo>
                  <a:pt x="1423" y="1273"/>
                  <a:pt x="1423" y="1297"/>
                  <a:pt x="1407" y="1312"/>
                </a:cubicBezTo>
                <a:cubicBezTo>
                  <a:pt x="1383" y="1321"/>
                  <a:pt x="1375" y="1344"/>
                  <a:pt x="1375" y="1368"/>
                </a:cubicBezTo>
                <a:cubicBezTo>
                  <a:pt x="1375" y="1376"/>
                  <a:pt x="1375" y="1384"/>
                  <a:pt x="1383" y="1392"/>
                </a:cubicBezTo>
                <a:cubicBezTo>
                  <a:pt x="1383" y="1407"/>
                  <a:pt x="1391" y="1431"/>
                  <a:pt x="1375" y="1439"/>
                </a:cubicBezTo>
                <a:cubicBezTo>
                  <a:pt x="1359" y="1455"/>
                  <a:pt x="1375" y="1486"/>
                  <a:pt x="1391" y="1502"/>
                </a:cubicBezTo>
                <a:cubicBezTo>
                  <a:pt x="1399" y="1510"/>
                  <a:pt x="1399" y="1518"/>
                  <a:pt x="1407" y="1518"/>
                </a:cubicBezTo>
                <a:cubicBezTo>
                  <a:pt x="1423" y="1534"/>
                  <a:pt x="1430" y="1550"/>
                  <a:pt x="1423" y="1565"/>
                </a:cubicBezTo>
                <a:cubicBezTo>
                  <a:pt x="1423" y="1574"/>
                  <a:pt x="1415" y="1581"/>
                  <a:pt x="1415" y="1581"/>
                </a:cubicBezTo>
                <a:cubicBezTo>
                  <a:pt x="1407" y="1597"/>
                  <a:pt x="1407" y="1605"/>
                  <a:pt x="1415" y="1621"/>
                </a:cubicBezTo>
                <a:cubicBezTo>
                  <a:pt x="1415" y="1629"/>
                  <a:pt x="1415" y="1637"/>
                  <a:pt x="1415" y="1645"/>
                </a:cubicBezTo>
                <a:cubicBezTo>
                  <a:pt x="1407" y="1645"/>
                  <a:pt x="1399" y="1652"/>
                  <a:pt x="1407" y="1676"/>
                </a:cubicBezTo>
                <a:cubicBezTo>
                  <a:pt x="1407" y="1684"/>
                  <a:pt x="1407" y="1684"/>
                  <a:pt x="1407" y="1684"/>
                </a:cubicBezTo>
                <a:cubicBezTo>
                  <a:pt x="1415" y="1692"/>
                  <a:pt x="1415" y="1692"/>
                  <a:pt x="1415" y="1692"/>
                </a:cubicBezTo>
                <a:cubicBezTo>
                  <a:pt x="1407" y="1692"/>
                  <a:pt x="1407" y="1692"/>
                  <a:pt x="1407" y="1692"/>
                </a:cubicBezTo>
                <a:lnTo>
                  <a:pt x="269" y="1724"/>
                </a:lnTo>
                <a:close/>
                <a:moveTo>
                  <a:pt x="166" y="1439"/>
                </a:moveTo>
                <a:lnTo>
                  <a:pt x="166" y="1439"/>
                </a:lnTo>
                <a:cubicBezTo>
                  <a:pt x="174" y="1439"/>
                  <a:pt x="182" y="1439"/>
                  <a:pt x="189" y="1439"/>
                </a:cubicBezTo>
                <a:cubicBezTo>
                  <a:pt x="197" y="1439"/>
                  <a:pt x="213" y="1447"/>
                  <a:pt x="229" y="1447"/>
                </a:cubicBezTo>
                <a:cubicBezTo>
                  <a:pt x="253" y="1447"/>
                  <a:pt x="269" y="1463"/>
                  <a:pt x="269" y="1463"/>
                </a:cubicBezTo>
                <a:lnTo>
                  <a:pt x="269" y="1463"/>
                </a:lnTo>
                <a:lnTo>
                  <a:pt x="269" y="1463"/>
                </a:lnTo>
                <a:cubicBezTo>
                  <a:pt x="276" y="1716"/>
                  <a:pt x="276" y="1716"/>
                  <a:pt x="276" y="1716"/>
                </a:cubicBezTo>
                <a:cubicBezTo>
                  <a:pt x="1399" y="1684"/>
                  <a:pt x="1399" y="1684"/>
                  <a:pt x="1399" y="1684"/>
                </a:cubicBezTo>
                <a:cubicBezTo>
                  <a:pt x="1399" y="1684"/>
                  <a:pt x="1399" y="1684"/>
                  <a:pt x="1399" y="1676"/>
                </a:cubicBezTo>
                <a:cubicBezTo>
                  <a:pt x="1391" y="1652"/>
                  <a:pt x="1399" y="1645"/>
                  <a:pt x="1407" y="1637"/>
                </a:cubicBezTo>
                <a:lnTo>
                  <a:pt x="1407" y="1629"/>
                </a:lnTo>
                <a:cubicBezTo>
                  <a:pt x="1399" y="1605"/>
                  <a:pt x="1399" y="1597"/>
                  <a:pt x="1407" y="1581"/>
                </a:cubicBezTo>
                <a:cubicBezTo>
                  <a:pt x="1407" y="1574"/>
                  <a:pt x="1415" y="1574"/>
                  <a:pt x="1415" y="1565"/>
                </a:cubicBezTo>
                <a:cubicBezTo>
                  <a:pt x="1423" y="1550"/>
                  <a:pt x="1415" y="1542"/>
                  <a:pt x="1399" y="1526"/>
                </a:cubicBezTo>
                <a:cubicBezTo>
                  <a:pt x="1399" y="1518"/>
                  <a:pt x="1391" y="1510"/>
                  <a:pt x="1383" y="1510"/>
                </a:cubicBezTo>
                <a:cubicBezTo>
                  <a:pt x="1352" y="1463"/>
                  <a:pt x="1359" y="1447"/>
                  <a:pt x="1375" y="1439"/>
                </a:cubicBezTo>
                <a:cubicBezTo>
                  <a:pt x="1383" y="1431"/>
                  <a:pt x="1375" y="1407"/>
                  <a:pt x="1375" y="1392"/>
                </a:cubicBezTo>
                <a:cubicBezTo>
                  <a:pt x="1367" y="1384"/>
                  <a:pt x="1367" y="1376"/>
                  <a:pt x="1367" y="1368"/>
                </a:cubicBezTo>
                <a:cubicBezTo>
                  <a:pt x="1367" y="1360"/>
                  <a:pt x="1367" y="1321"/>
                  <a:pt x="1399" y="1305"/>
                </a:cubicBezTo>
                <a:cubicBezTo>
                  <a:pt x="1415" y="1297"/>
                  <a:pt x="1415" y="1281"/>
                  <a:pt x="1407" y="1257"/>
                </a:cubicBezTo>
                <a:cubicBezTo>
                  <a:pt x="1399" y="1249"/>
                  <a:pt x="1399" y="1234"/>
                  <a:pt x="1399" y="1226"/>
                </a:cubicBezTo>
                <a:cubicBezTo>
                  <a:pt x="1399" y="1218"/>
                  <a:pt x="1399" y="1202"/>
                  <a:pt x="1399" y="1202"/>
                </a:cubicBezTo>
                <a:cubicBezTo>
                  <a:pt x="1407" y="1194"/>
                  <a:pt x="1423" y="1194"/>
                  <a:pt x="1430" y="1194"/>
                </a:cubicBezTo>
                <a:cubicBezTo>
                  <a:pt x="1439" y="1194"/>
                  <a:pt x="1439" y="1194"/>
                  <a:pt x="1439" y="1194"/>
                </a:cubicBezTo>
                <a:cubicBezTo>
                  <a:pt x="1454" y="1194"/>
                  <a:pt x="1454" y="1186"/>
                  <a:pt x="1462" y="1178"/>
                </a:cubicBezTo>
                <a:lnTo>
                  <a:pt x="1462" y="1170"/>
                </a:lnTo>
                <a:cubicBezTo>
                  <a:pt x="1454" y="1162"/>
                  <a:pt x="1454" y="1154"/>
                  <a:pt x="1454" y="1154"/>
                </a:cubicBezTo>
                <a:cubicBezTo>
                  <a:pt x="1454" y="1147"/>
                  <a:pt x="1454" y="1139"/>
                  <a:pt x="1462" y="1131"/>
                </a:cubicBezTo>
                <a:cubicBezTo>
                  <a:pt x="1470" y="1123"/>
                  <a:pt x="1470" y="1123"/>
                  <a:pt x="1462" y="1107"/>
                </a:cubicBezTo>
                <a:cubicBezTo>
                  <a:pt x="1462" y="1099"/>
                  <a:pt x="1462" y="1099"/>
                  <a:pt x="1462" y="1091"/>
                </a:cubicBezTo>
                <a:cubicBezTo>
                  <a:pt x="1454" y="1052"/>
                  <a:pt x="1525" y="1028"/>
                  <a:pt x="1533" y="1028"/>
                </a:cubicBezTo>
                <a:cubicBezTo>
                  <a:pt x="1565" y="1020"/>
                  <a:pt x="1565" y="1004"/>
                  <a:pt x="1565" y="981"/>
                </a:cubicBezTo>
                <a:cubicBezTo>
                  <a:pt x="1565" y="949"/>
                  <a:pt x="1565" y="917"/>
                  <a:pt x="1589" y="909"/>
                </a:cubicBezTo>
                <a:cubicBezTo>
                  <a:pt x="1604" y="894"/>
                  <a:pt x="1604" y="854"/>
                  <a:pt x="1612" y="822"/>
                </a:cubicBezTo>
                <a:cubicBezTo>
                  <a:pt x="1612" y="815"/>
                  <a:pt x="1612" y="807"/>
                  <a:pt x="1612" y="807"/>
                </a:cubicBezTo>
                <a:cubicBezTo>
                  <a:pt x="1612" y="775"/>
                  <a:pt x="1636" y="767"/>
                  <a:pt x="1652" y="767"/>
                </a:cubicBezTo>
                <a:cubicBezTo>
                  <a:pt x="1652" y="767"/>
                  <a:pt x="1652" y="767"/>
                  <a:pt x="1660" y="767"/>
                </a:cubicBezTo>
                <a:cubicBezTo>
                  <a:pt x="1660" y="767"/>
                  <a:pt x="1660" y="767"/>
                  <a:pt x="1668" y="767"/>
                </a:cubicBezTo>
                <a:cubicBezTo>
                  <a:pt x="1676" y="767"/>
                  <a:pt x="1676" y="767"/>
                  <a:pt x="1676" y="743"/>
                </a:cubicBezTo>
                <a:cubicBezTo>
                  <a:pt x="1676" y="704"/>
                  <a:pt x="1692" y="696"/>
                  <a:pt x="1699" y="696"/>
                </a:cubicBezTo>
                <a:cubicBezTo>
                  <a:pt x="1699" y="688"/>
                  <a:pt x="1707" y="664"/>
                  <a:pt x="1731" y="648"/>
                </a:cubicBezTo>
                <a:cubicBezTo>
                  <a:pt x="1739" y="641"/>
                  <a:pt x="1747" y="641"/>
                  <a:pt x="1755" y="633"/>
                </a:cubicBezTo>
                <a:cubicBezTo>
                  <a:pt x="1770" y="633"/>
                  <a:pt x="1778" y="625"/>
                  <a:pt x="1770" y="593"/>
                </a:cubicBezTo>
                <a:cubicBezTo>
                  <a:pt x="1770" y="569"/>
                  <a:pt x="1755" y="562"/>
                  <a:pt x="1739" y="554"/>
                </a:cubicBezTo>
                <a:cubicBezTo>
                  <a:pt x="1731" y="554"/>
                  <a:pt x="1723" y="546"/>
                  <a:pt x="1723" y="538"/>
                </a:cubicBezTo>
                <a:cubicBezTo>
                  <a:pt x="1723" y="530"/>
                  <a:pt x="1723" y="530"/>
                  <a:pt x="1723" y="522"/>
                </a:cubicBezTo>
                <a:cubicBezTo>
                  <a:pt x="1715" y="506"/>
                  <a:pt x="1715" y="490"/>
                  <a:pt x="1747" y="482"/>
                </a:cubicBezTo>
                <a:cubicBezTo>
                  <a:pt x="1770" y="467"/>
                  <a:pt x="1770" y="459"/>
                  <a:pt x="1770" y="435"/>
                </a:cubicBezTo>
                <a:lnTo>
                  <a:pt x="1770" y="427"/>
                </a:lnTo>
                <a:cubicBezTo>
                  <a:pt x="1778" y="411"/>
                  <a:pt x="1778" y="411"/>
                  <a:pt x="1786" y="411"/>
                </a:cubicBezTo>
                <a:lnTo>
                  <a:pt x="1794" y="404"/>
                </a:lnTo>
                <a:cubicBezTo>
                  <a:pt x="1802" y="395"/>
                  <a:pt x="1802" y="388"/>
                  <a:pt x="1794" y="380"/>
                </a:cubicBezTo>
                <a:cubicBezTo>
                  <a:pt x="1794" y="372"/>
                  <a:pt x="1794" y="364"/>
                  <a:pt x="1794" y="356"/>
                </a:cubicBezTo>
                <a:cubicBezTo>
                  <a:pt x="1802" y="348"/>
                  <a:pt x="1802" y="348"/>
                  <a:pt x="1810" y="348"/>
                </a:cubicBezTo>
                <a:cubicBezTo>
                  <a:pt x="1834" y="340"/>
                  <a:pt x="1865" y="269"/>
                  <a:pt x="1865" y="237"/>
                </a:cubicBezTo>
                <a:cubicBezTo>
                  <a:pt x="1818" y="245"/>
                  <a:pt x="1715" y="253"/>
                  <a:pt x="1676" y="253"/>
                </a:cubicBezTo>
                <a:cubicBezTo>
                  <a:pt x="1652" y="261"/>
                  <a:pt x="1636" y="253"/>
                  <a:pt x="1628" y="245"/>
                </a:cubicBezTo>
                <a:cubicBezTo>
                  <a:pt x="1628" y="237"/>
                  <a:pt x="1628" y="222"/>
                  <a:pt x="1644" y="206"/>
                </a:cubicBezTo>
                <a:cubicBezTo>
                  <a:pt x="1644" y="198"/>
                  <a:pt x="1652" y="190"/>
                  <a:pt x="1660" y="182"/>
                </a:cubicBezTo>
                <a:cubicBezTo>
                  <a:pt x="1676" y="158"/>
                  <a:pt x="1699" y="142"/>
                  <a:pt x="1715" y="87"/>
                </a:cubicBezTo>
                <a:cubicBezTo>
                  <a:pt x="1715" y="71"/>
                  <a:pt x="1715" y="56"/>
                  <a:pt x="1707" y="48"/>
                </a:cubicBezTo>
                <a:cubicBezTo>
                  <a:pt x="1692" y="16"/>
                  <a:pt x="1652" y="8"/>
                  <a:pt x="1644" y="8"/>
                </a:cubicBezTo>
                <a:cubicBezTo>
                  <a:pt x="1391" y="48"/>
                  <a:pt x="245" y="87"/>
                  <a:pt x="7" y="95"/>
                </a:cubicBezTo>
                <a:cubicBezTo>
                  <a:pt x="23" y="237"/>
                  <a:pt x="47" y="380"/>
                  <a:pt x="87" y="522"/>
                </a:cubicBezTo>
                <a:lnTo>
                  <a:pt x="87" y="522"/>
                </a:lnTo>
                <a:cubicBezTo>
                  <a:pt x="87" y="1407"/>
                  <a:pt x="87" y="1407"/>
                  <a:pt x="87" y="1407"/>
                </a:cubicBezTo>
                <a:lnTo>
                  <a:pt x="94" y="1407"/>
                </a:lnTo>
                <a:cubicBezTo>
                  <a:pt x="110" y="1407"/>
                  <a:pt x="118" y="1423"/>
                  <a:pt x="118" y="1439"/>
                </a:cubicBezTo>
                <a:cubicBezTo>
                  <a:pt x="126" y="1447"/>
                  <a:pt x="126" y="1463"/>
                  <a:pt x="134" y="1471"/>
                </a:cubicBezTo>
                <a:cubicBezTo>
                  <a:pt x="142" y="1471"/>
                  <a:pt x="142" y="1471"/>
                  <a:pt x="142" y="1471"/>
                </a:cubicBezTo>
                <a:cubicBezTo>
                  <a:pt x="142" y="1471"/>
                  <a:pt x="150" y="1463"/>
                  <a:pt x="150" y="1455"/>
                </a:cubicBezTo>
                <a:cubicBezTo>
                  <a:pt x="150" y="1447"/>
                  <a:pt x="158" y="1439"/>
                  <a:pt x="166" y="1439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8" name="Freeform 514"/>
          <p:cNvSpPr>
            <a:spLocks noChangeArrowheads="1"/>
          </p:cNvSpPr>
          <p:nvPr/>
        </p:nvSpPr>
        <p:spPr bwMode="auto">
          <a:xfrm>
            <a:off x="2900399" y="2216268"/>
            <a:ext cx="499360" cy="433130"/>
          </a:xfrm>
          <a:custGeom>
            <a:avLst/>
            <a:gdLst>
              <a:gd name="T0" fmla="*/ 2498 w 2531"/>
              <a:gd name="T1" fmla="*/ 1674 h 2197"/>
              <a:gd name="T2" fmla="*/ 2498 w 2531"/>
              <a:gd name="T3" fmla="*/ 1674 h 2197"/>
              <a:gd name="T4" fmla="*/ 2474 w 2531"/>
              <a:gd name="T5" fmla="*/ 1674 h 2197"/>
              <a:gd name="T6" fmla="*/ 2403 w 2531"/>
              <a:gd name="T7" fmla="*/ 1643 h 2197"/>
              <a:gd name="T8" fmla="*/ 2348 w 2531"/>
              <a:gd name="T9" fmla="*/ 1540 h 2197"/>
              <a:gd name="T10" fmla="*/ 2372 w 2531"/>
              <a:gd name="T11" fmla="*/ 1485 h 2197"/>
              <a:gd name="T12" fmla="*/ 2324 w 2531"/>
              <a:gd name="T13" fmla="*/ 1374 h 2197"/>
              <a:gd name="T14" fmla="*/ 2261 w 2531"/>
              <a:gd name="T15" fmla="*/ 1335 h 2197"/>
              <a:gd name="T16" fmla="*/ 2166 w 2531"/>
              <a:gd name="T17" fmla="*/ 1271 h 2197"/>
              <a:gd name="T18" fmla="*/ 1984 w 2531"/>
              <a:gd name="T19" fmla="*/ 1035 h 2197"/>
              <a:gd name="T20" fmla="*/ 2048 w 2531"/>
              <a:gd name="T21" fmla="*/ 806 h 2197"/>
              <a:gd name="T22" fmla="*/ 1984 w 2531"/>
              <a:gd name="T23" fmla="*/ 782 h 2197"/>
              <a:gd name="T24" fmla="*/ 1953 w 2531"/>
              <a:gd name="T25" fmla="*/ 782 h 2197"/>
              <a:gd name="T26" fmla="*/ 1905 w 2531"/>
              <a:gd name="T27" fmla="*/ 774 h 2197"/>
              <a:gd name="T28" fmla="*/ 1850 w 2531"/>
              <a:gd name="T29" fmla="*/ 766 h 2197"/>
              <a:gd name="T30" fmla="*/ 1810 w 2531"/>
              <a:gd name="T31" fmla="*/ 632 h 2197"/>
              <a:gd name="T32" fmla="*/ 1684 w 2531"/>
              <a:gd name="T33" fmla="*/ 537 h 2197"/>
              <a:gd name="T34" fmla="*/ 1534 w 2531"/>
              <a:gd name="T35" fmla="*/ 339 h 2197"/>
              <a:gd name="T36" fmla="*/ 1541 w 2531"/>
              <a:gd name="T37" fmla="*/ 134 h 2197"/>
              <a:gd name="T38" fmla="*/ 1447 w 2531"/>
              <a:gd name="T39" fmla="*/ 31 h 2197"/>
              <a:gd name="T40" fmla="*/ 1415 w 2531"/>
              <a:gd name="T41" fmla="*/ 15 h 2197"/>
              <a:gd name="T42" fmla="*/ 0 w 2531"/>
              <a:gd name="T43" fmla="*/ 79 h 2197"/>
              <a:gd name="T44" fmla="*/ 8 w 2531"/>
              <a:gd name="T45" fmla="*/ 110 h 2197"/>
              <a:gd name="T46" fmla="*/ 16 w 2531"/>
              <a:gd name="T47" fmla="*/ 150 h 2197"/>
              <a:gd name="T48" fmla="*/ 95 w 2531"/>
              <a:gd name="T49" fmla="*/ 229 h 2197"/>
              <a:gd name="T50" fmla="*/ 103 w 2531"/>
              <a:gd name="T51" fmla="*/ 308 h 2197"/>
              <a:gd name="T52" fmla="*/ 150 w 2531"/>
              <a:gd name="T53" fmla="*/ 339 h 2197"/>
              <a:gd name="T54" fmla="*/ 229 w 2531"/>
              <a:gd name="T55" fmla="*/ 426 h 2197"/>
              <a:gd name="T56" fmla="*/ 253 w 2531"/>
              <a:gd name="T57" fmla="*/ 403 h 2197"/>
              <a:gd name="T58" fmla="*/ 293 w 2531"/>
              <a:gd name="T59" fmla="*/ 411 h 2197"/>
              <a:gd name="T60" fmla="*/ 324 w 2531"/>
              <a:gd name="T61" fmla="*/ 458 h 2197"/>
              <a:gd name="T62" fmla="*/ 300 w 2531"/>
              <a:gd name="T63" fmla="*/ 490 h 2197"/>
              <a:gd name="T64" fmla="*/ 229 w 2531"/>
              <a:gd name="T65" fmla="*/ 553 h 2197"/>
              <a:gd name="T66" fmla="*/ 293 w 2531"/>
              <a:gd name="T67" fmla="*/ 608 h 2197"/>
              <a:gd name="T68" fmla="*/ 324 w 2531"/>
              <a:gd name="T69" fmla="*/ 664 h 2197"/>
              <a:gd name="T70" fmla="*/ 380 w 2531"/>
              <a:gd name="T71" fmla="*/ 727 h 2197"/>
              <a:gd name="T72" fmla="*/ 427 w 2531"/>
              <a:gd name="T73" fmla="*/ 837 h 2197"/>
              <a:gd name="T74" fmla="*/ 427 w 2531"/>
              <a:gd name="T75" fmla="*/ 1777 h 2197"/>
              <a:gd name="T76" fmla="*/ 451 w 2531"/>
              <a:gd name="T77" fmla="*/ 2022 h 2197"/>
              <a:gd name="T78" fmla="*/ 2095 w 2531"/>
              <a:gd name="T79" fmla="*/ 1943 h 2197"/>
              <a:gd name="T80" fmla="*/ 2166 w 2531"/>
              <a:gd name="T81" fmla="*/ 2022 h 2197"/>
              <a:gd name="T82" fmla="*/ 2095 w 2531"/>
              <a:gd name="T83" fmla="*/ 2141 h 2197"/>
              <a:gd name="T84" fmla="*/ 2127 w 2531"/>
              <a:gd name="T85" fmla="*/ 2188 h 2197"/>
              <a:gd name="T86" fmla="*/ 2324 w 2531"/>
              <a:gd name="T87" fmla="*/ 2172 h 2197"/>
              <a:gd name="T88" fmla="*/ 2316 w 2531"/>
              <a:gd name="T89" fmla="*/ 2157 h 2197"/>
              <a:gd name="T90" fmla="*/ 2316 w 2531"/>
              <a:gd name="T91" fmla="*/ 2109 h 2197"/>
              <a:gd name="T92" fmla="*/ 2332 w 2531"/>
              <a:gd name="T93" fmla="*/ 2030 h 2197"/>
              <a:gd name="T94" fmla="*/ 2364 w 2531"/>
              <a:gd name="T95" fmla="*/ 1967 h 2197"/>
              <a:gd name="T96" fmla="*/ 2356 w 2531"/>
              <a:gd name="T97" fmla="*/ 1896 h 2197"/>
              <a:gd name="T98" fmla="*/ 2411 w 2531"/>
              <a:gd name="T99" fmla="*/ 1888 h 2197"/>
              <a:gd name="T100" fmla="*/ 2451 w 2531"/>
              <a:gd name="T101" fmla="*/ 1864 h 2197"/>
              <a:gd name="T102" fmla="*/ 2474 w 2531"/>
              <a:gd name="T103" fmla="*/ 1840 h 2197"/>
              <a:gd name="T104" fmla="*/ 2490 w 2531"/>
              <a:gd name="T105" fmla="*/ 1769 h 2197"/>
              <a:gd name="T106" fmla="*/ 2498 w 2531"/>
              <a:gd name="T107" fmla="*/ 1674 h 2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531" h="2197">
                <a:moveTo>
                  <a:pt x="2498" y="1674"/>
                </a:moveTo>
                <a:lnTo>
                  <a:pt x="2498" y="1674"/>
                </a:lnTo>
                <a:cubicBezTo>
                  <a:pt x="2490" y="1666"/>
                  <a:pt x="2482" y="1674"/>
                  <a:pt x="2474" y="1674"/>
                </a:cubicBezTo>
                <a:cubicBezTo>
                  <a:pt x="2451" y="1674"/>
                  <a:pt x="2419" y="1674"/>
                  <a:pt x="2403" y="1643"/>
                </a:cubicBezTo>
                <a:cubicBezTo>
                  <a:pt x="2380" y="1595"/>
                  <a:pt x="2324" y="1564"/>
                  <a:pt x="2348" y="1540"/>
                </a:cubicBezTo>
                <a:cubicBezTo>
                  <a:pt x="2364" y="1516"/>
                  <a:pt x="2395" y="1532"/>
                  <a:pt x="2372" y="1485"/>
                </a:cubicBezTo>
                <a:cubicBezTo>
                  <a:pt x="2356" y="1445"/>
                  <a:pt x="2324" y="1406"/>
                  <a:pt x="2324" y="1374"/>
                </a:cubicBezTo>
                <a:cubicBezTo>
                  <a:pt x="2324" y="1350"/>
                  <a:pt x="2285" y="1366"/>
                  <a:pt x="2261" y="1335"/>
                </a:cubicBezTo>
                <a:cubicBezTo>
                  <a:pt x="2237" y="1303"/>
                  <a:pt x="2182" y="1303"/>
                  <a:pt x="2166" y="1271"/>
                </a:cubicBezTo>
                <a:cubicBezTo>
                  <a:pt x="2150" y="1240"/>
                  <a:pt x="1929" y="1129"/>
                  <a:pt x="1984" y="1035"/>
                </a:cubicBezTo>
                <a:cubicBezTo>
                  <a:pt x="2048" y="940"/>
                  <a:pt x="2079" y="837"/>
                  <a:pt x="2048" y="806"/>
                </a:cubicBezTo>
                <a:cubicBezTo>
                  <a:pt x="2008" y="782"/>
                  <a:pt x="1984" y="766"/>
                  <a:pt x="1984" y="782"/>
                </a:cubicBezTo>
                <a:cubicBezTo>
                  <a:pt x="1984" y="798"/>
                  <a:pt x="1961" y="798"/>
                  <a:pt x="1953" y="782"/>
                </a:cubicBezTo>
                <a:cubicBezTo>
                  <a:pt x="1945" y="774"/>
                  <a:pt x="1929" y="766"/>
                  <a:pt x="1905" y="774"/>
                </a:cubicBezTo>
                <a:cubicBezTo>
                  <a:pt x="1881" y="790"/>
                  <a:pt x="1874" y="814"/>
                  <a:pt x="1850" y="766"/>
                </a:cubicBezTo>
                <a:cubicBezTo>
                  <a:pt x="1834" y="719"/>
                  <a:pt x="1834" y="640"/>
                  <a:pt x="1810" y="632"/>
                </a:cubicBezTo>
                <a:cubicBezTo>
                  <a:pt x="1787" y="624"/>
                  <a:pt x="1692" y="577"/>
                  <a:pt x="1684" y="537"/>
                </a:cubicBezTo>
                <a:cubicBezTo>
                  <a:pt x="1684" y="490"/>
                  <a:pt x="1541" y="395"/>
                  <a:pt x="1534" y="339"/>
                </a:cubicBezTo>
                <a:cubicBezTo>
                  <a:pt x="1526" y="284"/>
                  <a:pt x="1526" y="158"/>
                  <a:pt x="1541" y="134"/>
                </a:cubicBezTo>
                <a:cubicBezTo>
                  <a:pt x="1510" y="94"/>
                  <a:pt x="1455" y="47"/>
                  <a:pt x="1447" y="31"/>
                </a:cubicBezTo>
                <a:cubicBezTo>
                  <a:pt x="1423" y="0"/>
                  <a:pt x="1415" y="15"/>
                  <a:pt x="1415" y="15"/>
                </a:cubicBezTo>
                <a:cubicBezTo>
                  <a:pt x="1091" y="63"/>
                  <a:pt x="119" y="79"/>
                  <a:pt x="0" y="79"/>
                </a:cubicBezTo>
                <a:cubicBezTo>
                  <a:pt x="0" y="94"/>
                  <a:pt x="0" y="102"/>
                  <a:pt x="8" y="110"/>
                </a:cubicBezTo>
                <a:cubicBezTo>
                  <a:pt x="32" y="142"/>
                  <a:pt x="8" y="110"/>
                  <a:pt x="16" y="150"/>
                </a:cubicBezTo>
                <a:cubicBezTo>
                  <a:pt x="24" y="181"/>
                  <a:pt x="55" y="197"/>
                  <a:pt x="95" y="229"/>
                </a:cubicBezTo>
                <a:cubicBezTo>
                  <a:pt x="127" y="260"/>
                  <a:pt x="103" y="276"/>
                  <a:pt x="103" y="308"/>
                </a:cubicBezTo>
                <a:cubicBezTo>
                  <a:pt x="103" y="339"/>
                  <a:pt x="134" y="331"/>
                  <a:pt x="150" y="339"/>
                </a:cubicBezTo>
                <a:cubicBezTo>
                  <a:pt x="158" y="355"/>
                  <a:pt x="214" y="403"/>
                  <a:pt x="229" y="426"/>
                </a:cubicBezTo>
                <a:cubicBezTo>
                  <a:pt x="253" y="442"/>
                  <a:pt x="253" y="426"/>
                  <a:pt x="253" y="403"/>
                </a:cubicBezTo>
                <a:cubicBezTo>
                  <a:pt x="253" y="379"/>
                  <a:pt x="293" y="387"/>
                  <a:pt x="293" y="411"/>
                </a:cubicBezTo>
                <a:cubicBezTo>
                  <a:pt x="293" y="434"/>
                  <a:pt x="316" y="434"/>
                  <a:pt x="324" y="458"/>
                </a:cubicBezTo>
                <a:cubicBezTo>
                  <a:pt x="340" y="482"/>
                  <a:pt x="324" y="482"/>
                  <a:pt x="300" y="490"/>
                </a:cubicBezTo>
                <a:cubicBezTo>
                  <a:pt x="277" y="497"/>
                  <a:pt x="261" y="521"/>
                  <a:pt x="229" y="553"/>
                </a:cubicBezTo>
                <a:cubicBezTo>
                  <a:pt x="205" y="577"/>
                  <a:pt x="253" y="584"/>
                  <a:pt x="293" y="608"/>
                </a:cubicBezTo>
                <a:cubicBezTo>
                  <a:pt x="324" y="632"/>
                  <a:pt x="324" y="632"/>
                  <a:pt x="324" y="664"/>
                </a:cubicBezTo>
                <a:cubicBezTo>
                  <a:pt x="324" y="695"/>
                  <a:pt x="356" y="703"/>
                  <a:pt x="380" y="727"/>
                </a:cubicBezTo>
                <a:cubicBezTo>
                  <a:pt x="395" y="750"/>
                  <a:pt x="435" y="711"/>
                  <a:pt x="427" y="837"/>
                </a:cubicBezTo>
                <a:cubicBezTo>
                  <a:pt x="419" y="964"/>
                  <a:pt x="427" y="1777"/>
                  <a:pt x="427" y="1777"/>
                </a:cubicBezTo>
                <a:cubicBezTo>
                  <a:pt x="427" y="1777"/>
                  <a:pt x="435" y="1872"/>
                  <a:pt x="451" y="2022"/>
                </a:cubicBezTo>
                <a:cubicBezTo>
                  <a:pt x="664" y="2014"/>
                  <a:pt x="1834" y="1975"/>
                  <a:pt x="2095" y="1943"/>
                </a:cubicBezTo>
                <a:cubicBezTo>
                  <a:pt x="2095" y="1943"/>
                  <a:pt x="2190" y="1959"/>
                  <a:pt x="2166" y="2022"/>
                </a:cubicBezTo>
                <a:cubicBezTo>
                  <a:pt x="2150" y="2093"/>
                  <a:pt x="2119" y="2109"/>
                  <a:pt x="2095" y="2141"/>
                </a:cubicBezTo>
                <a:cubicBezTo>
                  <a:pt x="2079" y="2172"/>
                  <a:pt x="2079" y="2196"/>
                  <a:pt x="2127" y="2188"/>
                </a:cubicBezTo>
                <a:cubicBezTo>
                  <a:pt x="2158" y="2180"/>
                  <a:pt x="2261" y="2172"/>
                  <a:pt x="2324" y="2172"/>
                </a:cubicBezTo>
                <a:cubicBezTo>
                  <a:pt x="2324" y="2164"/>
                  <a:pt x="2324" y="2164"/>
                  <a:pt x="2316" y="2157"/>
                </a:cubicBezTo>
                <a:cubicBezTo>
                  <a:pt x="2308" y="2133"/>
                  <a:pt x="2293" y="2125"/>
                  <a:pt x="2316" y="2109"/>
                </a:cubicBezTo>
                <a:cubicBezTo>
                  <a:pt x="2332" y="2093"/>
                  <a:pt x="2308" y="2046"/>
                  <a:pt x="2332" y="2030"/>
                </a:cubicBezTo>
                <a:cubicBezTo>
                  <a:pt x="2364" y="2006"/>
                  <a:pt x="2348" y="1991"/>
                  <a:pt x="2364" y="1967"/>
                </a:cubicBezTo>
                <a:cubicBezTo>
                  <a:pt x="2372" y="1951"/>
                  <a:pt x="2316" y="1888"/>
                  <a:pt x="2356" y="1896"/>
                </a:cubicBezTo>
                <a:cubicBezTo>
                  <a:pt x="2395" y="1904"/>
                  <a:pt x="2411" y="1904"/>
                  <a:pt x="2411" y="1888"/>
                </a:cubicBezTo>
                <a:cubicBezTo>
                  <a:pt x="2411" y="1880"/>
                  <a:pt x="2435" y="1864"/>
                  <a:pt x="2451" y="1864"/>
                </a:cubicBezTo>
                <a:cubicBezTo>
                  <a:pt x="2459" y="1872"/>
                  <a:pt x="2459" y="1888"/>
                  <a:pt x="2474" y="1840"/>
                </a:cubicBezTo>
                <a:cubicBezTo>
                  <a:pt x="2490" y="1793"/>
                  <a:pt x="2459" y="1769"/>
                  <a:pt x="2490" y="1769"/>
                </a:cubicBezTo>
                <a:cubicBezTo>
                  <a:pt x="2530" y="1769"/>
                  <a:pt x="2506" y="1682"/>
                  <a:pt x="2498" y="1674"/>
                </a:cubicBezTo>
              </a:path>
            </a:pathLst>
          </a:custGeom>
          <a:solidFill>
            <a:schemeClr val="accent3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" name="Freeform 586"/>
          <p:cNvSpPr>
            <a:spLocks noChangeArrowheads="1"/>
          </p:cNvSpPr>
          <p:nvPr/>
        </p:nvSpPr>
        <p:spPr bwMode="auto">
          <a:xfrm>
            <a:off x="3324073" y="2517198"/>
            <a:ext cx="621156" cy="218305"/>
          </a:xfrm>
          <a:custGeom>
            <a:avLst/>
            <a:gdLst>
              <a:gd name="T0" fmla="*/ 2340 w 3148"/>
              <a:gd name="T1" fmla="*/ 751 h 1108"/>
              <a:gd name="T2" fmla="*/ 2340 w 3148"/>
              <a:gd name="T3" fmla="*/ 751 h 1108"/>
              <a:gd name="T4" fmla="*/ 2340 w 3148"/>
              <a:gd name="T5" fmla="*/ 664 h 1108"/>
              <a:gd name="T6" fmla="*/ 2419 w 3148"/>
              <a:gd name="T7" fmla="*/ 617 h 1108"/>
              <a:gd name="T8" fmla="*/ 2530 w 3148"/>
              <a:gd name="T9" fmla="*/ 593 h 1108"/>
              <a:gd name="T10" fmla="*/ 2680 w 3148"/>
              <a:gd name="T11" fmla="*/ 459 h 1108"/>
              <a:gd name="T12" fmla="*/ 2720 w 3148"/>
              <a:gd name="T13" fmla="*/ 395 h 1108"/>
              <a:gd name="T14" fmla="*/ 2791 w 3148"/>
              <a:gd name="T15" fmla="*/ 356 h 1108"/>
              <a:gd name="T16" fmla="*/ 2807 w 3148"/>
              <a:gd name="T17" fmla="*/ 309 h 1108"/>
              <a:gd name="T18" fmla="*/ 2862 w 3148"/>
              <a:gd name="T19" fmla="*/ 348 h 1108"/>
              <a:gd name="T20" fmla="*/ 2917 w 3148"/>
              <a:gd name="T21" fmla="*/ 245 h 1108"/>
              <a:gd name="T22" fmla="*/ 3004 w 3148"/>
              <a:gd name="T23" fmla="*/ 261 h 1108"/>
              <a:gd name="T24" fmla="*/ 3076 w 3148"/>
              <a:gd name="T25" fmla="*/ 174 h 1108"/>
              <a:gd name="T26" fmla="*/ 3131 w 3148"/>
              <a:gd name="T27" fmla="*/ 111 h 1108"/>
              <a:gd name="T28" fmla="*/ 3139 w 3148"/>
              <a:gd name="T29" fmla="*/ 0 h 1108"/>
              <a:gd name="T30" fmla="*/ 2981 w 3148"/>
              <a:gd name="T31" fmla="*/ 24 h 1108"/>
              <a:gd name="T32" fmla="*/ 941 w 3148"/>
              <a:gd name="T33" fmla="*/ 253 h 1108"/>
              <a:gd name="T34" fmla="*/ 894 w 3148"/>
              <a:gd name="T35" fmla="*/ 285 h 1108"/>
              <a:gd name="T36" fmla="*/ 838 w 3148"/>
              <a:gd name="T37" fmla="*/ 261 h 1108"/>
              <a:gd name="T38" fmla="*/ 759 w 3148"/>
              <a:gd name="T39" fmla="*/ 269 h 1108"/>
              <a:gd name="T40" fmla="*/ 759 w 3148"/>
              <a:gd name="T41" fmla="*/ 356 h 1108"/>
              <a:gd name="T42" fmla="*/ 261 w 3148"/>
              <a:gd name="T43" fmla="*/ 372 h 1108"/>
              <a:gd name="T44" fmla="*/ 206 w 3148"/>
              <a:gd name="T45" fmla="*/ 372 h 1108"/>
              <a:gd name="T46" fmla="*/ 214 w 3148"/>
              <a:gd name="T47" fmla="*/ 443 h 1108"/>
              <a:gd name="T48" fmla="*/ 182 w 3148"/>
              <a:gd name="T49" fmla="*/ 506 h 1108"/>
              <a:gd name="T50" fmla="*/ 166 w 3148"/>
              <a:gd name="T51" fmla="*/ 585 h 1108"/>
              <a:gd name="T52" fmla="*/ 166 w 3148"/>
              <a:gd name="T53" fmla="*/ 633 h 1108"/>
              <a:gd name="T54" fmla="*/ 111 w 3148"/>
              <a:gd name="T55" fmla="*/ 759 h 1108"/>
              <a:gd name="T56" fmla="*/ 103 w 3148"/>
              <a:gd name="T57" fmla="*/ 815 h 1108"/>
              <a:gd name="T58" fmla="*/ 79 w 3148"/>
              <a:gd name="T59" fmla="*/ 838 h 1108"/>
              <a:gd name="T60" fmla="*/ 48 w 3148"/>
              <a:gd name="T61" fmla="*/ 893 h 1108"/>
              <a:gd name="T62" fmla="*/ 24 w 3148"/>
              <a:gd name="T63" fmla="*/ 949 h 1108"/>
              <a:gd name="T64" fmla="*/ 79 w 3148"/>
              <a:gd name="T65" fmla="*/ 1004 h 1108"/>
              <a:gd name="T66" fmla="*/ 40 w 3148"/>
              <a:gd name="T67" fmla="*/ 1059 h 1108"/>
              <a:gd name="T68" fmla="*/ 0 w 3148"/>
              <a:gd name="T69" fmla="*/ 1107 h 1108"/>
              <a:gd name="T70" fmla="*/ 2246 w 3148"/>
              <a:gd name="T71" fmla="*/ 893 h 1108"/>
              <a:gd name="T72" fmla="*/ 2246 w 3148"/>
              <a:gd name="T73" fmla="*/ 783 h 1108"/>
              <a:gd name="T74" fmla="*/ 2340 w 3148"/>
              <a:gd name="T75" fmla="*/ 751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148" h="1108">
                <a:moveTo>
                  <a:pt x="2340" y="751"/>
                </a:moveTo>
                <a:lnTo>
                  <a:pt x="2340" y="751"/>
                </a:lnTo>
                <a:cubicBezTo>
                  <a:pt x="2356" y="728"/>
                  <a:pt x="2348" y="696"/>
                  <a:pt x="2340" y="664"/>
                </a:cubicBezTo>
                <a:cubicBezTo>
                  <a:pt x="2333" y="633"/>
                  <a:pt x="2356" y="656"/>
                  <a:pt x="2419" y="617"/>
                </a:cubicBezTo>
                <a:cubicBezTo>
                  <a:pt x="2475" y="569"/>
                  <a:pt x="2499" y="625"/>
                  <a:pt x="2530" y="593"/>
                </a:cubicBezTo>
                <a:cubicBezTo>
                  <a:pt x="2562" y="562"/>
                  <a:pt x="2641" y="467"/>
                  <a:pt x="2680" y="459"/>
                </a:cubicBezTo>
                <a:cubicBezTo>
                  <a:pt x="2720" y="459"/>
                  <a:pt x="2720" y="411"/>
                  <a:pt x="2720" y="395"/>
                </a:cubicBezTo>
                <a:cubicBezTo>
                  <a:pt x="2720" y="372"/>
                  <a:pt x="2775" y="380"/>
                  <a:pt x="2791" y="356"/>
                </a:cubicBezTo>
                <a:cubicBezTo>
                  <a:pt x="2807" y="332"/>
                  <a:pt x="2783" y="309"/>
                  <a:pt x="2807" y="309"/>
                </a:cubicBezTo>
                <a:cubicBezTo>
                  <a:pt x="2830" y="309"/>
                  <a:pt x="2815" y="356"/>
                  <a:pt x="2862" y="348"/>
                </a:cubicBezTo>
                <a:cubicBezTo>
                  <a:pt x="2910" y="340"/>
                  <a:pt x="2878" y="285"/>
                  <a:pt x="2917" y="245"/>
                </a:cubicBezTo>
                <a:cubicBezTo>
                  <a:pt x="2965" y="206"/>
                  <a:pt x="3004" y="245"/>
                  <a:pt x="3004" y="261"/>
                </a:cubicBezTo>
                <a:cubicBezTo>
                  <a:pt x="3012" y="285"/>
                  <a:pt x="3060" y="222"/>
                  <a:pt x="3076" y="174"/>
                </a:cubicBezTo>
                <a:cubicBezTo>
                  <a:pt x="3091" y="127"/>
                  <a:pt x="3107" y="150"/>
                  <a:pt x="3131" y="111"/>
                </a:cubicBezTo>
                <a:cubicBezTo>
                  <a:pt x="3147" y="79"/>
                  <a:pt x="3139" y="32"/>
                  <a:pt x="3139" y="0"/>
                </a:cubicBezTo>
                <a:cubicBezTo>
                  <a:pt x="3099" y="0"/>
                  <a:pt x="3036" y="8"/>
                  <a:pt x="2981" y="24"/>
                </a:cubicBezTo>
                <a:cubicBezTo>
                  <a:pt x="2910" y="32"/>
                  <a:pt x="1637" y="222"/>
                  <a:pt x="941" y="253"/>
                </a:cubicBezTo>
                <a:cubicBezTo>
                  <a:pt x="941" y="253"/>
                  <a:pt x="901" y="261"/>
                  <a:pt x="894" y="285"/>
                </a:cubicBezTo>
                <a:cubicBezTo>
                  <a:pt x="886" y="301"/>
                  <a:pt x="862" y="277"/>
                  <a:pt x="838" y="261"/>
                </a:cubicBezTo>
                <a:cubicBezTo>
                  <a:pt x="823" y="253"/>
                  <a:pt x="759" y="245"/>
                  <a:pt x="759" y="269"/>
                </a:cubicBezTo>
                <a:cubicBezTo>
                  <a:pt x="759" y="293"/>
                  <a:pt x="791" y="348"/>
                  <a:pt x="759" y="356"/>
                </a:cubicBezTo>
                <a:cubicBezTo>
                  <a:pt x="728" y="356"/>
                  <a:pt x="356" y="388"/>
                  <a:pt x="261" y="372"/>
                </a:cubicBezTo>
                <a:cubicBezTo>
                  <a:pt x="253" y="380"/>
                  <a:pt x="237" y="380"/>
                  <a:pt x="206" y="372"/>
                </a:cubicBezTo>
                <a:cubicBezTo>
                  <a:pt x="166" y="364"/>
                  <a:pt x="222" y="427"/>
                  <a:pt x="214" y="443"/>
                </a:cubicBezTo>
                <a:cubicBezTo>
                  <a:pt x="198" y="467"/>
                  <a:pt x="214" y="482"/>
                  <a:pt x="182" y="506"/>
                </a:cubicBezTo>
                <a:cubicBezTo>
                  <a:pt x="158" y="522"/>
                  <a:pt x="182" y="569"/>
                  <a:pt x="166" y="585"/>
                </a:cubicBezTo>
                <a:cubicBezTo>
                  <a:pt x="143" y="601"/>
                  <a:pt x="158" y="609"/>
                  <a:pt x="166" y="633"/>
                </a:cubicBezTo>
                <a:cubicBezTo>
                  <a:pt x="174" y="664"/>
                  <a:pt x="143" y="751"/>
                  <a:pt x="111" y="759"/>
                </a:cubicBezTo>
                <a:cubicBezTo>
                  <a:pt x="79" y="767"/>
                  <a:pt x="119" y="799"/>
                  <a:pt x="103" y="815"/>
                </a:cubicBezTo>
                <a:cubicBezTo>
                  <a:pt x="87" y="830"/>
                  <a:pt x="79" y="815"/>
                  <a:pt x="79" y="838"/>
                </a:cubicBezTo>
                <a:cubicBezTo>
                  <a:pt x="71" y="862"/>
                  <a:pt x="71" y="886"/>
                  <a:pt x="48" y="893"/>
                </a:cubicBezTo>
                <a:cubicBezTo>
                  <a:pt x="16" y="909"/>
                  <a:pt x="24" y="925"/>
                  <a:pt x="24" y="949"/>
                </a:cubicBezTo>
                <a:cubicBezTo>
                  <a:pt x="24" y="973"/>
                  <a:pt x="64" y="957"/>
                  <a:pt x="79" y="1004"/>
                </a:cubicBezTo>
                <a:cubicBezTo>
                  <a:pt x="87" y="1052"/>
                  <a:pt x="64" y="1044"/>
                  <a:pt x="40" y="1059"/>
                </a:cubicBezTo>
                <a:cubicBezTo>
                  <a:pt x="8" y="1075"/>
                  <a:pt x="0" y="1107"/>
                  <a:pt x="0" y="1107"/>
                </a:cubicBezTo>
                <a:cubicBezTo>
                  <a:pt x="593" y="1083"/>
                  <a:pt x="1645" y="957"/>
                  <a:pt x="2246" y="893"/>
                </a:cubicBezTo>
                <a:cubicBezTo>
                  <a:pt x="2246" y="846"/>
                  <a:pt x="2246" y="791"/>
                  <a:pt x="2246" y="783"/>
                </a:cubicBezTo>
                <a:cubicBezTo>
                  <a:pt x="2246" y="759"/>
                  <a:pt x="2317" y="767"/>
                  <a:pt x="2340" y="751"/>
                </a:cubicBezTo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0" name="Freeform 587"/>
          <p:cNvSpPr>
            <a:spLocks noChangeArrowheads="1"/>
          </p:cNvSpPr>
          <p:nvPr/>
        </p:nvSpPr>
        <p:spPr bwMode="auto">
          <a:xfrm>
            <a:off x="3323203" y="2515459"/>
            <a:ext cx="622026" cy="220044"/>
          </a:xfrm>
          <a:custGeom>
            <a:avLst/>
            <a:gdLst>
              <a:gd name="T0" fmla="*/ 0 w 3155"/>
              <a:gd name="T1" fmla="*/ 1115 h 1116"/>
              <a:gd name="T2" fmla="*/ 78 w 3155"/>
              <a:gd name="T3" fmla="*/ 1012 h 1116"/>
              <a:gd name="T4" fmla="*/ 31 w 3155"/>
              <a:gd name="T5" fmla="*/ 941 h 1116"/>
              <a:gd name="T6" fmla="*/ 78 w 3155"/>
              <a:gd name="T7" fmla="*/ 846 h 1116"/>
              <a:gd name="T8" fmla="*/ 102 w 3155"/>
              <a:gd name="T9" fmla="*/ 799 h 1116"/>
              <a:gd name="T10" fmla="*/ 150 w 3155"/>
              <a:gd name="T11" fmla="*/ 728 h 1116"/>
              <a:gd name="T12" fmla="*/ 173 w 3155"/>
              <a:gd name="T13" fmla="*/ 585 h 1116"/>
              <a:gd name="T14" fmla="*/ 205 w 3155"/>
              <a:gd name="T15" fmla="*/ 475 h 1116"/>
              <a:gd name="T16" fmla="*/ 197 w 3155"/>
              <a:gd name="T17" fmla="*/ 380 h 1116"/>
              <a:gd name="T18" fmla="*/ 268 w 3155"/>
              <a:gd name="T19" fmla="*/ 380 h 1116"/>
              <a:gd name="T20" fmla="*/ 750 w 3155"/>
              <a:gd name="T21" fmla="*/ 356 h 1116"/>
              <a:gd name="T22" fmla="*/ 766 w 3155"/>
              <a:gd name="T23" fmla="*/ 309 h 1116"/>
              <a:gd name="T24" fmla="*/ 853 w 3155"/>
              <a:gd name="T25" fmla="*/ 269 h 1116"/>
              <a:gd name="T26" fmla="*/ 901 w 3155"/>
              <a:gd name="T27" fmla="*/ 285 h 1116"/>
              <a:gd name="T28" fmla="*/ 2988 w 3155"/>
              <a:gd name="T29" fmla="*/ 24 h 1116"/>
              <a:gd name="T30" fmla="*/ 3146 w 3155"/>
              <a:gd name="T31" fmla="*/ 8 h 1116"/>
              <a:gd name="T32" fmla="*/ 3083 w 3155"/>
              <a:gd name="T33" fmla="*/ 182 h 1116"/>
              <a:gd name="T34" fmla="*/ 2964 w 3155"/>
              <a:gd name="T35" fmla="*/ 237 h 1116"/>
              <a:gd name="T36" fmla="*/ 2869 w 3155"/>
              <a:gd name="T37" fmla="*/ 364 h 1116"/>
              <a:gd name="T38" fmla="*/ 2806 w 3155"/>
              <a:gd name="T39" fmla="*/ 324 h 1116"/>
              <a:gd name="T40" fmla="*/ 2758 w 3155"/>
              <a:gd name="T41" fmla="*/ 388 h 1116"/>
              <a:gd name="T42" fmla="*/ 2569 w 3155"/>
              <a:gd name="T43" fmla="*/ 577 h 1116"/>
              <a:gd name="T44" fmla="*/ 2498 w 3155"/>
              <a:gd name="T45" fmla="*/ 609 h 1116"/>
              <a:gd name="T46" fmla="*/ 2363 w 3155"/>
              <a:gd name="T47" fmla="*/ 656 h 1116"/>
              <a:gd name="T48" fmla="*/ 2347 w 3155"/>
              <a:gd name="T49" fmla="*/ 759 h 1116"/>
              <a:gd name="T50" fmla="*/ 2260 w 3155"/>
              <a:gd name="T51" fmla="*/ 838 h 1116"/>
              <a:gd name="T52" fmla="*/ 2253 w 3155"/>
              <a:gd name="T53" fmla="*/ 901 h 1116"/>
              <a:gd name="T54" fmla="*/ 205 w 3155"/>
              <a:gd name="T55" fmla="*/ 380 h 1116"/>
              <a:gd name="T56" fmla="*/ 213 w 3155"/>
              <a:gd name="T57" fmla="*/ 411 h 1116"/>
              <a:gd name="T58" fmla="*/ 197 w 3155"/>
              <a:gd name="T59" fmla="*/ 514 h 1116"/>
              <a:gd name="T60" fmla="*/ 173 w 3155"/>
              <a:gd name="T61" fmla="*/ 625 h 1116"/>
              <a:gd name="T62" fmla="*/ 118 w 3155"/>
              <a:gd name="T63" fmla="*/ 767 h 1116"/>
              <a:gd name="T64" fmla="*/ 110 w 3155"/>
              <a:gd name="T65" fmla="*/ 823 h 1116"/>
              <a:gd name="T66" fmla="*/ 86 w 3155"/>
              <a:gd name="T67" fmla="*/ 854 h 1116"/>
              <a:gd name="T68" fmla="*/ 39 w 3155"/>
              <a:gd name="T69" fmla="*/ 957 h 1116"/>
              <a:gd name="T70" fmla="*/ 63 w 3155"/>
              <a:gd name="T71" fmla="*/ 1060 h 1116"/>
              <a:gd name="T72" fmla="*/ 2253 w 3155"/>
              <a:gd name="T73" fmla="*/ 894 h 1116"/>
              <a:gd name="T74" fmla="*/ 2300 w 3155"/>
              <a:gd name="T75" fmla="*/ 767 h 1116"/>
              <a:gd name="T76" fmla="*/ 2347 w 3155"/>
              <a:gd name="T77" fmla="*/ 672 h 1116"/>
              <a:gd name="T78" fmla="*/ 2474 w 3155"/>
              <a:gd name="T79" fmla="*/ 601 h 1116"/>
              <a:gd name="T80" fmla="*/ 2537 w 3155"/>
              <a:gd name="T81" fmla="*/ 601 h 1116"/>
              <a:gd name="T82" fmla="*/ 2727 w 3155"/>
              <a:gd name="T83" fmla="*/ 403 h 1116"/>
              <a:gd name="T84" fmla="*/ 2798 w 3155"/>
              <a:gd name="T85" fmla="*/ 332 h 1116"/>
              <a:gd name="T86" fmla="*/ 2837 w 3155"/>
              <a:gd name="T87" fmla="*/ 332 h 1116"/>
              <a:gd name="T88" fmla="*/ 2924 w 3155"/>
              <a:gd name="T89" fmla="*/ 253 h 1116"/>
              <a:gd name="T90" fmla="*/ 3019 w 3155"/>
              <a:gd name="T91" fmla="*/ 269 h 1116"/>
              <a:gd name="T92" fmla="*/ 3130 w 3155"/>
              <a:gd name="T93" fmla="*/ 119 h 1116"/>
              <a:gd name="T94" fmla="*/ 948 w 3155"/>
              <a:gd name="T95" fmla="*/ 261 h 1116"/>
              <a:gd name="T96" fmla="*/ 853 w 3155"/>
              <a:gd name="T97" fmla="*/ 277 h 1116"/>
              <a:gd name="T98" fmla="*/ 766 w 3155"/>
              <a:gd name="T99" fmla="*/ 277 h 1116"/>
              <a:gd name="T100" fmla="*/ 766 w 3155"/>
              <a:gd name="T101" fmla="*/ 364 h 1116"/>
              <a:gd name="T102" fmla="*/ 268 w 3155"/>
              <a:gd name="T103" fmla="*/ 388 h 1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155" h="1116">
                <a:moveTo>
                  <a:pt x="0" y="1115"/>
                </a:moveTo>
                <a:lnTo>
                  <a:pt x="0" y="1115"/>
                </a:lnTo>
                <a:lnTo>
                  <a:pt x="0" y="1115"/>
                </a:lnTo>
                <a:cubicBezTo>
                  <a:pt x="7" y="1115"/>
                  <a:pt x="15" y="1083"/>
                  <a:pt x="39" y="1067"/>
                </a:cubicBezTo>
                <a:cubicBezTo>
                  <a:pt x="47" y="1060"/>
                  <a:pt x="55" y="1060"/>
                  <a:pt x="63" y="1052"/>
                </a:cubicBezTo>
                <a:cubicBezTo>
                  <a:pt x="78" y="1052"/>
                  <a:pt x="86" y="1044"/>
                  <a:pt x="78" y="1012"/>
                </a:cubicBezTo>
                <a:cubicBezTo>
                  <a:pt x="78" y="988"/>
                  <a:pt x="63" y="981"/>
                  <a:pt x="47" y="973"/>
                </a:cubicBezTo>
                <a:cubicBezTo>
                  <a:pt x="39" y="973"/>
                  <a:pt x="31" y="965"/>
                  <a:pt x="31" y="957"/>
                </a:cubicBezTo>
                <a:cubicBezTo>
                  <a:pt x="31" y="949"/>
                  <a:pt x="31" y="949"/>
                  <a:pt x="31" y="941"/>
                </a:cubicBezTo>
                <a:cubicBezTo>
                  <a:pt x="23" y="925"/>
                  <a:pt x="23" y="909"/>
                  <a:pt x="55" y="901"/>
                </a:cubicBezTo>
                <a:cubicBezTo>
                  <a:pt x="78" y="886"/>
                  <a:pt x="78" y="878"/>
                  <a:pt x="78" y="854"/>
                </a:cubicBezTo>
                <a:lnTo>
                  <a:pt x="78" y="846"/>
                </a:lnTo>
                <a:cubicBezTo>
                  <a:pt x="86" y="830"/>
                  <a:pt x="86" y="830"/>
                  <a:pt x="94" y="830"/>
                </a:cubicBezTo>
                <a:lnTo>
                  <a:pt x="102" y="823"/>
                </a:lnTo>
                <a:cubicBezTo>
                  <a:pt x="110" y="814"/>
                  <a:pt x="110" y="807"/>
                  <a:pt x="102" y="799"/>
                </a:cubicBezTo>
                <a:cubicBezTo>
                  <a:pt x="102" y="791"/>
                  <a:pt x="102" y="783"/>
                  <a:pt x="102" y="775"/>
                </a:cubicBezTo>
                <a:cubicBezTo>
                  <a:pt x="110" y="767"/>
                  <a:pt x="110" y="767"/>
                  <a:pt x="118" y="767"/>
                </a:cubicBezTo>
                <a:cubicBezTo>
                  <a:pt x="126" y="759"/>
                  <a:pt x="142" y="751"/>
                  <a:pt x="150" y="728"/>
                </a:cubicBezTo>
                <a:cubicBezTo>
                  <a:pt x="165" y="696"/>
                  <a:pt x="181" y="664"/>
                  <a:pt x="173" y="648"/>
                </a:cubicBezTo>
                <a:cubicBezTo>
                  <a:pt x="173" y="641"/>
                  <a:pt x="165" y="633"/>
                  <a:pt x="165" y="625"/>
                </a:cubicBezTo>
                <a:cubicBezTo>
                  <a:pt x="158" y="609"/>
                  <a:pt x="158" y="601"/>
                  <a:pt x="173" y="585"/>
                </a:cubicBezTo>
                <a:cubicBezTo>
                  <a:pt x="181" y="585"/>
                  <a:pt x="173" y="570"/>
                  <a:pt x="173" y="554"/>
                </a:cubicBezTo>
                <a:cubicBezTo>
                  <a:pt x="173" y="538"/>
                  <a:pt x="173" y="522"/>
                  <a:pt x="189" y="506"/>
                </a:cubicBezTo>
                <a:cubicBezTo>
                  <a:pt x="205" y="498"/>
                  <a:pt x="205" y="483"/>
                  <a:pt x="205" y="475"/>
                </a:cubicBezTo>
                <a:cubicBezTo>
                  <a:pt x="213" y="467"/>
                  <a:pt x="213" y="459"/>
                  <a:pt x="213" y="451"/>
                </a:cubicBezTo>
                <a:cubicBezTo>
                  <a:pt x="213" y="443"/>
                  <a:pt x="213" y="427"/>
                  <a:pt x="205" y="419"/>
                </a:cubicBezTo>
                <a:cubicBezTo>
                  <a:pt x="197" y="403"/>
                  <a:pt x="189" y="388"/>
                  <a:pt x="197" y="380"/>
                </a:cubicBezTo>
                <a:cubicBezTo>
                  <a:pt x="197" y="372"/>
                  <a:pt x="205" y="372"/>
                  <a:pt x="213" y="372"/>
                </a:cubicBezTo>
                <a:cubicBezTo>
                  <a:pt x="244" y="380"/>
                  <a:pt x="260" y="388"/>
                  <a:pt x="268" y="380"/>
                </a:cubicBezTo>
                <a:lnTo>
                  <a:pt x="268" y="380"/>
                </a:lnTo>
                <a:lnTo>
                  <a:pt x="268" y="380"/>
                </a:lnTo>
                <a:cubicBezTo>
                  <a:pt x="284" y="380"/>
                  <a:pt x="300" y="380"/>
                  <a:pt x="331" y="380"/>
                </a:cubicBezTo>
                <a:cubicBezTo>
                  <a:pt x="411" y="380"/>
                  <a:pt x="553" y="372"/>
                  <a:pt x="750" y="356"/>
                </a:cubicBezTo>
                <a:cubicBezTo>
                  <a:pt x="758" y="356"/>
                  <a:pt x="758" y="356"/>
                  <a:pt x="766" y="356"/>
                </a:cubicBezTo>
                <a:cubicBezTo>
                  <a:pt x="766" y="356"/>
                  <a:pt x="774" y="356"/>
                  <a:pt x="774" y="348"/>
                </a:cubicBezTo>
                <a:cubicBezTo>
                  <a:pt x="782" y="340"/>
                  <a:pt x="774" y="324"/>
                  <a:pt x="766" y="309"/>
                </a:cubicBezTo>
                <a:cubicBezTo>
                  <a:pt x="766" y="293"/>
                  <a:pt x="758" y="285"/>
                  <a:pt x="758" y="277"/>
                </a:cubicBezTo>
                <a:cubicBezTo>
                  <a:pt x="758" y="269"/>
                  <a:pt x="774" y="261"/>
                  <a:pt x="798" y="261"/>
                </a:cubicBezTo>
                <a:cubicBezTo>
                  <a:pt x="822" y="261"/>
                  <a:pt x="837" y="261"/>
                  <a:pt x="853" y="269"/>
                </a:cubicBezTo>
                <a:cubicBezTo>
                  <a:pt x="853" y="269"/>
                  <a:pt x="853" y="277"/>
                  <a:pt x="861" y="277"/>
                </a:cubicBezTo>
                <a:cubicBezTo>
                  <a:pt x="869" y="285"/>
                  <a:pt x="885" y="293"/>
                  <a:pt x="893" y="293"/>
                </a:cubicBezTo>
                <a:cubicBezTo>
                  <a:pt x="893" y="293"/>
                  <a:pt x="893" y="293"/>
                  <a:pt x="901" y="285"/>
                </a:cubicBezTo>
                <a:cubicBezTo>
                  <a:pt x="908" y="269"/>
                  <a:pt x="948" y="253"/>
                  <a:pt x="948" y="253"/>
                </a:cubicBezTo>
                <a:lnTo>
                  <a:pt x="948" y="253"/>
                </a:lnTo>
                <a:cubicBezTo>
                  <a:pt x="1628" y="222"/>
                  <a:pt x="2909" y="40"/>
                  <a:pt x="2988" y="24"/>
                </a:cubicBezTo>
                <a:cubicBezTo>
                  <a:pt x="3059" y="8"/>
                  <a:pt x="3114" y="8"/>
                  <a:pt x="3146" y="0"/>
                </a:cubicBezTo>
                <a:lnTo>
                  <a:pt x="3146" y="0"/>
                </a:lnTo>
                <a:cubicBezTo>
                  <a:pt x="3146" y="8"/>
                  <a:pt x="3146" y="8"/>
                  <a:pt x="3146" y="8"/>
                </a:cubicBezTo>
                <a:cubicBezTo>
                  <a:pt x="3154" y="40"/>
                  <a:pt x="3154" y="87"/>
                  <a:pt x="3138" y="119"/>
                </a:cubicBezTo>
                <a:cubicBezTo>
                  <a:pt x="3130" y="143"/>
                  <a:pt x="3114" y="150"/>
                  <a:pt x="3106" y="150"/>
                </a:cubicBezTo>
                <a:cubicBezTo>
                  <a:pt x="3098" y="158"/>
                  <a:pt x="3090" y="158"/>
                  <a:pt x="3083" y="182"/>
                </a:cubicBezTo>
                <a:cubicBezTo>
                  <a:pt x="3075" y="222"/>
                  <a:pt x="3035" y="277"/>
                  <a:pt x="3019" y="277"/>
                </a:cubicBezTo>
                <a:lnTo>
                  <a:pt x="3011" y="277"/>
                </a:lnTo>
                <a:cubicBezTo>
                  <a:pt x="3011" y="261"/>
                  <a:pt x="2988" y="237"/>
                  <a:pt x="2964" y="237"/>
                </a:cubicBezTo>
                <a:cubicBezTo>
                  <a:pt x="2948" y="237"/>
                  <a:pt x="2940" y="245"/>
                  <a:pt x="2932" y="253"/>
                </a:cubicBezTo>
                <a:cubicBezTo>
                  <a:pt x="2909" y="277"/>
                  <a:pt x="2909" y="293"/>
                  <a:pt x="2909" y="317"/>
                </a:cubicBezTo>
                <a:cubicBezTo>
                  <a:pt x="2901" y="340"/>
                  <a:pt x="2901" y="356"/>
                  <a:pt x="2869" y="364"/>
                </a:cubicBezTo>
                <a:cubicBezTo>
                  <a:pt x="2837" y="364"/>
                  <a:pt x="2830" y="348"/>
                  <a:pt x="2830" y="332"/>
                </a:cubicBezTo>
                <a:cubicBezTo>
                  <a:pt x="2822" y="324"/>
                  <a:pt x="2822" y="324"/>
                  <a:pt x="2814" y="324"/>
                </a:cubicBezTo>
                <a:lnTo>
                  <a:pt x="2806" y="324"/>
                </a:lnTo>
                <a:lnTo>
                  <a:pt x="2806" y="332"/>
                </a:lnTo>
                <a:cubicBezTo>
                  <a:pt x="2806" y="340"/>
                  <a:pt x="2806" y="356"/>
                  <a:pt x="2798" y="364"/>
                </a:cubicBezTo>
                <a:cubicBezTo>
                  <a:pt x="2790" y="380"/>
                  <a:pt x="2774" y="380"/>
                  <a:pt x="2758" y="388"/>
                </a:cubicBezTo>
                <a:cubicBezTo>
                  <a:pt x="2743" y="388"/>
                  <a:pt x="2735" y="388"/>
                  <a:pt x="2735" y="403"/>
                </a:cubicBezTo>
                <a:cubicBezTo>
                  <a:pt x="2735" y="443"/>
                  <a:pt x="2719" y="475"/>
                  <a:pt x="2687" y="475"/>
                </a:cubicBezTo>
                <a:cubicBezTo>
                  <a:pt x="2656" y="475"/>
                  <a:pt x="2608" y="538"/>
                  <a:pt x="2569" y="577"/>
                </a:cubicBezTo>
                <a:cubicBezTo>
                  <a:pt x="2561" y="585"/>
                  <a:pt x="2553" y="593"/>
                  <a:pt x="2545" y="601"/>
                </a:cubicBezTo>
                <a:cubicBezTo>
                  <a:pt x="2537" y="609"/>
                  <a:pt x="2529" y="617"/>
                  <a:pt x="2513" y="617"/>
                </a:cubicBezTo>
                <a:cubicBezTo>
                  <a:pt x="2513" y="617"/>
                  <a:pt x="2506" y="609"/>
                  <a:pt x="2498" y="609"/>
                </a:cubicBezTo>
                <a:cubicBezTo>
                  <a:pt x="2490" y="609"/>
                  <a:pt x="2482" y="609"/>
                  <a:pt x="2474" y="609"/>
                </a:cubicBezTo>
                <a:cubicBezTo>
                  <a:pt x="2458" y="609"/>
                  <a:pt x="2442" y="617"/>
                  <a:pt x="2426" y="625"/>
                </a:cubicBezTo>
                <a:cubicBezTo>
                  <a:pt x="2395" y="648"/>
                  <a:pt x="2379" y="656"/>
                  <a:pt x="2363" y="656"/>
                </a:cubicBezTo>
                <a:cubicBezTo>
                  <a:pt x="2347" y="656"/>
                  <a:pt x="2347" y="656"/>
                  <a:pt x="2347" y="672"/>
                </a:cubicBezTo>
                <a:cubicBezTo>
                  <a:pt x="2355" y="680"/>
                  <a:pt x="2355" y="688"/>
                  <a:pt x="2355" y="688"/>
                </a:cubicBezTo>
                <a:cubicBezTo>
                  <a:pt x="2363" y="720"/>
                  <a:pt x="2363" y="743"/>
                  <a:pt x="2347" y="759"/>
                </a:cubicBezTo>
                <a:cubicBezTo>
                  <a:pt x="2340" y="767"/>
                  <a:pt x="2316" y="775"/>
                  <a:pt x="2300" y="775"/>
                </a:cubicBezTo>
                <a:cubicBezTo>
                  <a:pt x="2276" y="775"/>
                  <a:pt x="2260" y="783"/>
                  <a:pt x="2260" y="791"/>
                </a:cubicBezTo>
                <a:cubicBezTo>
                  <a:pt x="2260" y="799"/>
                  <a:pt x="2260" y="814"/>
                  <a:pt x="2260" y="838"/>
                </a:cubicBezTo>
                <a:cubicBezTo>
                  <a:pt x="2260" y="854"/>
                  <a:pt x="2260" y="878"/>
                  <a:pt x="2260" y="901"/>
                </a:cubicBezTo>
                <a:lnTo>
                  <a:pt x="2260" y="901"/>
                </a:lnTo>
                <a:cubicBezTo>
                  <a:pt x="2253" y="901"/>
                  <a:pt x="2253" y="901"/>
                  <a:pt x="2253" y="901"/>
                </a:cubicBezTo>
                <a:cubicBezTo>
                  <a:pt x="1810" y="957"/>
                  <a:pt x="632" y="1091"/>
                  <a:pt x="7" y="1115"/>
                </a:cubicBezTo>
                <a:lnTo>
                  <a:pt x="0" y="1115"/>
                </a:lnTo>
                <a:close/>
                <a:moveTo>
                  <a:pt x="205" y="380"/>
                </a:moveTo>
                <a:lnTo>
                  <a:pt x="205" y="380"/>
                </a:lnTo>
                <a:cubicBezTo>
                  <a:pt x="205" y="380"/>
                  <a:pt x="205" y="380"/>
                  <a:pt x="197" y="380"/>
                </a:cubicBezTo>
                <a:cubicBezTo>
                  <a:pt x="197" y="388"/>
                  <a:pt x="205" y="403"/>
                  <a:pt x="213" y="411"/>
                </a:cubicBezTo>
                <a:cubicBezTo>
                  <a:pt x="221" y="427"/>
                  <a:pt x="221" y="443"/>
                  <a:pt x="221" y="459"/>
                </a:cubicBezTo>
                <a:cubicBezTo>
                  <a:pt x="221" y="459"/>
                  <a:pt x="221" y="467"/>
                  <a:pt x="213" y="475"/>
                </a:cubicBezTo>
                <a:cubicBezTo>
                  <a:pt x="213" y="490"/>
                  <a:pt x="213" y="498"/>
                  <a:pt x="197" y="514"/>
                </a:cubicBezTo>
                <a:cubicBezTo>
                  <a:pt x="181" y="522"/>
                  <a:pt x="181" y="538"/>
                  <a:pt x="181" y="554"/>
                </a:cubicBezTo>
                <a:cubicBezTo>
                  <a:pt x="181" y="570"/>
                  <a:pt x="181" y="585"/>
                  <a:pt x="173" y="593"/>
                </a:cubicBezTo>
                <a:cubicBezTo>
                  <a:pt x="165" y="601"/>
                  <a:pt x="165" y="609"/>
                  <a:pt x="173" y="625"/>
                </a:cubicBezTo>
                <a:cubicBezTo>
                  <a:pt x="173" y="625"/>
                  <a:pt x="181" y="633"/>
                  <a:pt x="181" y="641"/>
                </a:cubicBezTo>
                <a:cubicBezTo>
                  <a:pt x="189" y="664"/>
                  <a:pt x="173" y="704"/>
                  <a:pt x="158" y="736"/>
                </a:cubicBezTo>
                <a:cubicBezTo>
                  <a:pt x="150" y="751"/>
                  <a:pt x="134" y="767"/>
                  <a:pt x="118" y="767"/>
                </a:cubicBezTo>
                <a:cubicBezTo>
                  <a:pt x="118" y="775"/>
                  <a:pt x="110" y="775"/>
                  <a:pt x="110" y="775"/>
                </a:cubicBezTo>
                <a:cubicBezTo>
                  <a:pt x="110" y="783"/>
                  <a:pt x="110" y="791"/>
                  <a:pt x="110" y="791"/>
                </a:cubicBezTo>
                <a:cubicBezTo>
                  <a:pt x="118" y="807"/>
                  <a:pt x="118" y="814"/>
                  <a:pt x="110" y="823"/>
                </a:cubicBezTo>
                <a:cubicBezTo>
                  <a:pt x="102" y="830"/>
                  <a:pt x="102" y="830"/>
                  <a:pt x="94" y="838"/>
                </a:cubicBezTo>
                <a:cubicBezTo>
                  <a:pt x="94" y="838"/>
                  <a:pt x="94" y="838"/>
                  <a:pt x="86" y="846"/>
                </a:cubicBezTo>
                <a:cubicBezTo>
                  <a:pt x="86" y="854"/>
                  <a:pt x="86" y="854"/>
                  <a:pt x="86" y="854"/>
                </a:cubicBezTo>
                <a:cubicBezTo>
                  <a:pt x="86" y="878"/>
                  <a:pt x="78" y="894"/>
                  <a:pt x="55" y="909"/>
                </a:cubicBezTo>
                <a:cubicBezTo>
                  <a:pt x="31" y="917"/>
                  <a:pt x="31" y="925"/>
                  <a:pt x="39" y="941"/>
                </a:cubicBezTo>
                <a:cubicBezTo>
                  <a:pt x="39" y="949"/>
                  <a:pt x="39" y="949"/>
                  <a:pt x="39" y="957"/>
                </a:cubicBezTo>
                <a:cubicBezTo>
                  <a:pt x="39" y="957"/>
                  <a:pt x="39" y="965"/>
                  <a:pt x="47" y="965"/>
                </a:cubicBezTo>
                <a:cubicBezTo>
                  <a:pt x="63" y="973"/>
                  <a:pt x="78" y="981"/>
                  <a:pt x="86" y="1012"/>
                </a:cubicBezTo>
                <a:cubicBezTo>
                  <a:pt x="94" y="1052"/>
                  <a:pt x="86" y="1052"/>
                  <a:pt x="63" y="1060"/>
                </a:cubicBezTo>
                <a:cubicBezTo>
                  <a:pt x="63" y="1060"/>
                  <a:pt x="55" y="1067"/>
                  <a:pt x="47" y="1067"/>
                </a:cubicBezTo>
                <a:cubicBezTo>
                  <a:pt x="31" y="1083"/>
                  <a:pt x="15" y="1099"/>
                  <a:pt x="15" y="1107"/>
                </a:cubicBezTo>
                <a:cubicBezTo>
                  <a:pt x="640" y="1083"/>
                  <a:pt x="1802" y="949"/>
                  <a:pt x="2253" y="894"/>
                </a:cubicBezTo>
                <a:cubicBezTo>
                  <a:pt x="2253" y="878"/>
                  <a:pt x="2253" y="854"/>
                  <a:pt x="2253" y="838"/>
                </a:cubicBezTo>
                <a:cubicBezTo>
                  <a:pt x="2253" y="814"/>
                  <a:pt x="2253" y="799"/>
                  <a:pt x="2253" y="791"/>
                </a:cubicBezTo>
                <a:cubicBezTo>
                  <a:pt x="2253" y="775"/>
                  <a:pt x="2276" y="767"/>
                  <a:pt x="2300" y="767"/>
                </a:cubicBezTo>
                <a:cubicBezTo>
                  <a:pt x="2316" y="767"/>
                  <a:pt x="2331" y="759"/>
                  <a:pt x="2340" y="751"/>
                </a:cubicBezTo>
                <a:cubicBezTo>
                  <a:pt x="2355" y="736"/>
                  <a:pt x="2355" y="720"/>
                  <a:pt x="2347" y="696"/>
                </a:cubicBezTo>
                <a:cubicBezTo>
                  <a:pt x="2347" y="688"/>
                  <a:pt x="2347" y="680"/>
                  <a:pt x="2347" y="672"/>
                </a:cubicBezTo>
                <a:cubicBezTo>
                  <a:pt x="2340" y="648"/>
                  <a:pt x="2347" y="648"/>
                  <a:pt x="2363" y="648"/>
                </a:cubicBezTo>
                <a:cubicBezTo>
                  <a:pt x="2371" y="648"/>
                  <a:pt x="2395" y="641"/>
                  <a:pt x="2418" y="617"/>
                </a:cubicBezTo>
                <a:cubicBezTo>
                  <a:pt x="2442" y="609"/>
                  <a:pt x="2458" y="601"/>
                  <a:pt x="2474" y="601"/>
                </a:cubicBezTo>
                <a:cubicBezTo>
                  <a:pt x="2482" y="601"/>
                  <a:pt x="2490" y="601"/>
                  <a:pt x="2498" y="601"/>
                </a:cubicBezTo>
                <a:cubicBezTo>
                  <a:pt x="2506" y="609"/>
                  <a:pt x="2513" y="609"/>
                  <a:pt x="2513" y="609"/>
                </a:cubicBezTo>
                <a:cubicBezTo>
                  <a:pt x="2521" y="609"/>
                  <a:pt x="2529" y="601"/>
                  <a:pt x="2537" y="601"/>
                </a:cubicBezTo>
                <a:cubicBezTo>
                  <a:pt x="2545" y="593"/>
                  <a:pt x="2553" y="577"/>
                  <a:pt x="2561" y="570"/>
                </a:cubicBezTo>
                <a:cubicBezTo>
                  <a:pt x="2600" y="530"/>
                  <a:pt x="2656" y="467"/>
                  <a:pt x="2687" y="467"/>
                </a:cubicBezTo>
                <a:cubicBezTo>
                  <a:pt x="2711" y="467"/>
                  <a:pt x="2727" y="443"/>
                  <a:pt x="2727" y="403"/>
                </a:cubicBezTo>
                <a:cubicBezTo>
                  <a:pt x="2727" y="388"/>
                  <a:pt x="2743" y="380"/>
                  <a:pt x="2758" y="380"/>
                </a:cubicBezTo>
                <a:cubicBezTo>
                  <a:pt x="2774" y="372"/>
                  <a:pt x="2782" y="372"/>
                  <a:pt x="2790" y="364"/>
                </a:cubicBezTo>
                <a:cubicBezTo>
                  <a:pt x="2798" y="348"/>
                  <a:pt x="2798" y="340"/>
                  <a:pt x="2798" y="332"/>
                </a:cubicBezTo>
                <a:cubicBezTo>
                  <a:pt x="2798" y="324"/>
                  <a:pt x="2798" y="324"/>
                  <a:pt x="2798" y="317"/>
                </a:cubicBezTo>
                <a:cubicBezTo>
                  <a:pt x="2806" y="317"/>
                  <a:pt x="2806" y="317"/>
                  <a:pt x="2814" y="317"/>
                </a:cubicBezTo>
                <a:cubicBezTo>
                  <a:pt x="2830" y="317"/>
                  <a:pt x="2830" y="324"/>
                  <a:pt x="2837" y="332"/>
                </a:cubicBezTo>
                <a:cubicBezTo>
                  <a:pt x="2837" y="348"/>
                  <a:pt x="2846" y="356"/>
                  <a:pt x="2869" y="356"/>
                </a:cubicBezTo>
                <a:cubicBezTo>
                  <a:pt x="2893" y="348"/>
                  <a:pt x="2893" y="340"/>
                  <a:pt x="2901" y="317"/>
                </a:cubicBezTo>
                <a:cubicBezTo>
                  <a:pt x="2901" y="293"/>
                  <a:pt x="2901" y="269"/>
                  <a:pt x="2924" y="253"/>
                </a:cubicBezTo>
                <a:cubicBezTo>
                  <a:pt x="2932" y="237"/>
                  <a:pt x="2948" y="230"/>
                  <a:pt x="2964" y="230"/>
                </a:cubicBezTo>
                <a:cubicBezTo>
                  <a:pt x="2996" y="230"/>
                  <a:pt x="3019" y="261"/>
                  <a:pt x="3019" y="269"/>
                </a:cubicBezTo>
                <a:lnTo>
                  <a:pt x="3019" y="269"/>
                </a:lnTo>
                <a:cubicBezTo>
                  <a:pt x="3027" y="269"/>
                  <a:pt x="3067" y="222"/>
                  <a:pt x="3083" y="182"/>
                </a:cubicBezTo>
                <a:cubicBezTo>
                  <a:pt x="3090" y="158"/>
                  <a:pt x="3098" y="150"/>
                  <a:pt x="3106" y="143"/>
                </a:cubicBezTo>
                <a:cubicBezTo>
                  <a:pt x="3114" y="143"/>
                  <a:pt x="3122" y="135"/>
                  <a:pt x="3130" y="119"/>
                </a:cubicBezTo>
                <a:cubicBezTo>
                  <a:pt x="3146" y="87"/>
                  <a:pt x="3146" y="48"/>
                  <a:pt x="3138" y="8"/>
                </a:cubicBezTo>
                <a:cubicBezTo>
                  <a:pt x="3098" y="16"/>
                  <a:pt x="3035" y="24"/>
                  <a:pt x="2988" y="32"/>
                </a:cubicBezTo>
                <a:cubicBezTo>
                  <a:pt x="2909" y="48"/>
                  <a:pt x="1628" y="230"/>
                  <a:pt x="948" y="261"/>
                </a:cubicBezTo>
                <a:cubicBezTo>
                  <a:pt x="940" y="269"/>
                  <a:pt x="908" y="277"/>
                  <a:pt x="901" y="293"/>
                </a:cubicBezTo>
                <a:cubicBezTo>
                  <a:pt x="901" y="301"/>
                  <a:pt x="893" y="301"/>
                  <a:pt x="893" y="301"/>
                </a:cubicBezTo>
                <a:cubicBezTo>
                  <a:pt x="877" y="301"/>
                  <a:pt x="869" y="293"/>
                  <a:pt x="853" y="277"/>
                </a:cubicBezTo>
                <a:cubicBezTo>
                  <a:pt x="853" y="277"/>
                  <a:pt x="853" y="277"/>
                  <a:pt x="845" y="277"/>
                </a:cubicBezTo>
                <a:cubicBezTo>
                  <a:pt x="837" y="269"/>
                  <a:pt x="822" y="269"/>
                  <a:pt x="798" y="269"/>
                </a:cubicBezTo>
                <a:cubicBezTo>
                  <a:pt x="782" y="269"/>
                  <a:pt x="766" y="269"/>
                  <a:pt x="766" y="277"/>
                </a:cubicBezTo>
                <a:cubicBezTo>
                  <a:pt x="766" y="285"/>
                  <a:pt x="774" y="293"/>
                  <a:pt x="774" y="309"/>
                </a:cubicBezTo>
                <a:cubicBezTo>
                  <a:pt x="782" y="324"/>
                  <a:pt x="790" y="340"/>
                  <a:pt x="782" y="356"/>
                </a:cubicBezTo>
                <a:cubicBezTo>
                  <a:pt x="774" y="364"/>
                  <a:pt x="774" y="364"/>
                  <a:pt x="766" y="364"/>
                </a:cubicBezTo>
                <a:cubicBezTo>
                  <a:pt x="758" y="364"/>
                  <a:pt x="758" y="364"/>
                  <a:pt x="750" y="364"/>
                </a:cubicBezTo>
                <a:cubicBezTo>
                  <a:pt x="553" y="380"/>
                  <a:pt x="411" y="388"/>
                  <a:pt x="331" y="388"/>
                </a:cubicBezTo>
                <a:cubicBezTo>
                  <a:pt x="300" y="388"/>
                  <a:pt x="284" y="388"/>
                  <a:pt x="268" y="388"/>
                </a:cubicBezTo>
                <a:cubicBezTo>
                  <a:pt x="260" y="396"/>
                  <a:pt x="244" y="388"/>
                  <a:pt x="213" y="380"/>
                </a:cubicBezTo>
                <a:lnTo>
                  <a:pt x="205" y="38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1" name="Freeform 588"/>
          <p:cNvSpPr>
            <a:spLocks noChangeArrowheads="1"/>
          </p:cNvSpPr>
          <p:nvPr/>
        </p:nvSpPr>
        <p:spPr bwMode="auto">
          <a:xfrm>
            <a:off x="3766886" y="2437182"/>
            <a:ext cx="645515" cy="290493"/>
          </a:xfrm>
          <a:custGeom>
            <a:avLst/>
            <a:gdLst>
              <a:gd name="T0" fmla="*/ 3249 w 3273"/>
              <a:gd name="T1" fmla="*/ 308 h 1472"/>
              <a:gd name="T2" fmla="*/ 3122 w 3273"/>
              <a:gd name="T3" fmla="*/ 119 h 1472"/>
              <a:gd name="T4" fmla="*/ 3067 w 3273"/>
              <a:gd name="T5" fmla="*/ 8 h 1472"/>
              <a:gd name="T6" fmla="*/ 917 w 3273"/>
              <a:gd name="T7" fmla="*/ 403 h 1472"/>
              <a:gd name="T8" fmla="*/ 885 w 3273"/>
              <a:gd name="T9" fmla="*/ 514 h 1472"/>
              <a:gd name="T10" fmla="*/ 758 w 3273"/>
              <a:gd name="T11" fmla="*/ 664 h 1472"/>
              <a:gd name="T12" fmla="*/ 616 w 3273"/>
              <a:gd name="T13" fmla="*/ 751 h 1472"/>
              <a:gd name="T14" fmla="*/ 545 w 3273"/>
              <a:gd name="T15" fmla="*/ 759 h 1472"/>
              <a:gd name="T16" fmla="*/ 434 w 3273"/>
              <a:gd name="T17" fmla="*/ 862 h 1472"/>
              <a:gd name="T18" fmla="*/ 173 w 3273"/>
              <a:gd name="T19" fmla="*/ 1020 h 1472"/>
              <a:gd name="T20" fmla="*/ 94 w 3273"/>
              <a:gd name="T21" fmla="*/ 1154 h 1472"/>
              <a:gd name="T22" fmla="*/ 0 w 3273"/>
              <a:gd name="T23" fmla="*/ 1296 h 1472"/>
              <a:gd name="T24" fmla="*/ 584 w 3273"/>
              <a:gd name="T25" fmla="*/ 1186 h 1472"/>
              <a:gd name="T26" fmla="*/ 1233 w 3273"/>
              <a:gd name="T27" fmla="*/ 1036 h 1472"/>
              <a:gd name="T28" fmla="*/ 1328 w 3273"/>
              <a:gd name="T29" fmla="*/ 1083 h 1472"/>
              <a:gd name="T30" fmla="*/ 1810 w 3273"/>
              <a:gd name="T31" fmla="*/ 1099 h 1472"/>
              <a:gd name="T32" fmla="*/ 2332 w 3273"/>
              <a:gd name="T33" fmla="*/ 1455 h 1472"/>
              <a:gd name="T34" fmla="*/ 2521 w 3273"/>
              <a:gd name="T35" fmla="*/ 1368 h 1472"/>
              <a:gd name="T36" fmla="*/ 2680 w 3273"/>
              <a:gd name="T37" fmla="*/ 1059 h 1472"/>
              <a:gd name="T38" fmla="*/ 2687 w 3273"/>
              <a:gd name="T39" fmla="*/ 1036 h 1472"/>
              <a:gd name="T40" fmla="*/ 2758 w 3273"/>
              <a:gd name="T41" fmla="*/ 1004 h 1472"/>
              <a:gd name="T42" fmla="*/ 2838 w 3273"/>
              <a:gd name="T43" fmla="*/ 980 h 1472"/>
              <a:gd name="T44" fmla="*/ 2917 w 3273"/>
              <a:gd name="T45" fmla="*/ 909 h 1472"/>
              <a:gd name="T46" fmla="*/ 2988 w 3273"/>
              <a:gd name="T47" fmla="*/ 909 h 1472"/>
              <a:gd name="T48" fmla="*/ 3027 w 3273"/>
              <a:gd name="T49" fmla="*/ 933 h 1472"/>
              <a:gd name="T50" fmla="*/ 3075 w 3273"/>
              <a:gd name="T51" fmla="*/ 798 h 1472"/>
              <a:gd name="T52" fmla="*/ 3051 w 3273"/>
              <a:gd name="T53" fmla="*/ 751 h 1472"/>
              <a:gd name="T54" fmla="*/ 2996 w 3273"/>
              <a:gd name="T55" fmla="*/ 759 h 1472"/>
              <a:gd name="T56" fmla="*/ 2956 w 3273"/>
              <a:gd name="T57" fmla="*/ 798 h 1472"/>
              <a:gd name="T58" fmla="*/ 2846 w 3273"/>
              <a:gd name="T59" fmla="*/ 822 h 1472"/>
              <a:gd name="T60" fmla="*/ 2933 w 3273"/>
              <a:gd name="T61" fmla="*/ 719 h 1472"/>
              <a:gd name="T62" fmla="*/ 2893 w 3273"/>
              <a:gd name="T63" fmla="*/ 640 h 1472"/>
              <a:gd name="T64" fmla="*/ 2877 w 3273"/>
              <a:gd name="T65" fmla="*/ 601 h 1472"/>
              <a:gd name="T66" fmla="*/ 2972 w 3273"/>
              <a:gd name="T67" fmla="*/ 593 h 1472"/>
              <a:gd name="T68" fmla="*/ 3130 w 3273"/>
              <a:gd name="T69" fmla="*/ 490 h 1472"/>
              <a:gd name="T70" fmla="*/ 3193 w 3273"/>
              <a:gd name="T71" fmla="*/ 427 h 1472"/>
              <a:gd name="T72" fmla="*/ 3146 w 3273"/>
              <a:gd name="T73" fmla="*/ 292 h 1472"/>
              <a:gd name="T74" fmla="*/ 3083 w 3273"/>
              <a:gd name="T75" fmla="*/ 340 h 1472"/>
              <a:gd name="T76" fmla="*/ 3051 w 3273"/>
              <a:gd name="T77" fmla="*/ 395 h 1472"/>
              <a:gd name="T78" fmla="*/ 3019 w 3273"/>
              <a:gd name="T79" fmla="*/ 285 h 1472"/>
              <a:gd name="T80" fmla="*/ 2893 w 3273"/>
              <a:gd name="T81" fmla="*/ 316 h 1472"/>
              <a:gd name="T82" fmla="*/ 2766 w 3273"/>
              <a:gd name="T83" fmla="*/ 292 h 1472"/>
              <a:gd name="T84" fmla="*/ 2846 w 3273"/>
              <a:gd name="T85" fmla="*/ 316 h 1472"/>
              <a:gd name="T86" fmla="*/ 2972 w 3273"/>
              <a:gd name="T87" fmla="*/ 237 h 1472"/>
              <a:gd name="T88" fmla="*/ 3011 w 3273"/>
              <a:gd name="T89" fmla="*/ 166 h 1472"/>
              <a:gd name="T90" fmla="*/ 3098 w 3273"/>
              <a:gd name="T91" fmla="*/ 198 h 1472"/>
              <a:gd name="T92" fmla="*/ 3067 w 3273"/>
              <a:gd name="T93" fmla="*/ 111 h 1472"/>
              <a:gd name="T94" fmla="*/ 3027 w 3273"/>
              <a:gd name="T95" fmla="*/ 24 h 1472"/>
              <a:gd name="T96" fmla="*/ 3122 w 3273"/>
              <a:gd name="T97" fmla="*/ 142 h 1472"/>
              <a:gd name="T98" fmla="*/ 3225 w 3273"/>
              <a:gd name="T99" fmla="*/ 308 h 1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273" h="1472">
                <a:moveTo>
                  <a:pt x="3249" y="308"/>
                </a:moveTo>
                <a:lnTo>
                  <a:pt x="3249" y="308"/>
                </a:lnTo>
                <a:cubicBezTo>
                  <a:pt x="3225" y="285"/>
                  <a:pt x="3209" y="269"/>
                  <a:pt x="3193" y="237"/>
                </a:cubicBezTo>
                <a:cubicBezTo>
                  <a:pt x="3170" y="206"/>
                  <a:pt x="3146" y="142"/>
                  <a:pt x="3122" y="119"/>
                </a:cubicBezTo>
                <a:cubicBezTo>
                  <a:pt x="3106" y="103"/>
                  <a:pt x="3106" y="71"/>
                  <a:pt x="3083" y="24"/>
                </a:cubicBezTo>
                <a:cubicBezTo>
                  <a:pt x="3075" y="16"/>
                  <a:pt x="3067" y="8"/>
                  <a:pt x="3067" y="8"/>
                </a:cubicBezTo>
                <a:cubicBezTo>
                  <a:pt x="2893" y="48"/>
                  <a:pt x="1889" y="285"/>
                  <a:pt x="1011" y="395"/>
                </a:cubicBezTo>
                <a:cubicBezTo>
                  <a:pt x="1011" y="395"/>
                  <a:pt x="940" y="411"/>
                  <a:pt x="917" y="403"/>
                </a:cubicBezTo>
                <a:cubicBezTo>
                  <a:pt x="909" y="403"/>
                  <a:pt x="901" y="403"/>
                  <a:pt x="893" y="403"/>
                </a:cubicBezTo>
                <a:cubicBezTo>
                  <a:pt x="893" y="435"/>
                  <a:pt x="901" y="482"/>
                  <a:pt x="885" y="514"/>
                </a:cubicBezTo>
                <a:cubicBezTo>
                  <a:pt x="861" y="553"/>
                  <a:pt x="845" y="530"/>
                  <a:pt x="830" y="577"/>
                </a:cubicBezTo>
                <a:cubicBezTo>
                  <a:pt x="814" y="625"/>
                  <a:pt x="766" y="688"/>
                  <a:pt x="758" y="664"/>
                </a:cubicBezTo>
                <a:cubicBezTo>
                  <a:pt x="758" y="648"/>
                  <a:pt x="719" y="609"/>
                  <a:pt x="671" y="648"/>
                </a:cubicBezTo>
                <a:cubicBezTo>
                  <a:pt x="632" y="688"/>
                  <a:pt x="664" y="743"/>
                  <a:pt x="616" y="751"/>
                </a:cubicBezTo>
                <a:cubicBezTo>
                  <a:pt x="569" y="759"/>
                  <a:pt x="584" y="712"/>
                  <a:pt x="561" y="712"/>
                </a:cubicBezTo>
                <a:cubicBezTo>
                  <a:pt x="537" y="712"/>
                  <a:pt x="561" y="735"/>
                  <a:pt x="545" y="759"/>
                </a:cubicBezTo>
                <a:cubicBezTo>
                  <a:pt x="529" y="783"/>
                  <a:pt x="474" y="775"/>
                  <a:pt x="474" y="798"/>
                </a:cubicBezTo>
                <a:cubicBezTo>
                  <a:pt x="474" y="814"/>
                  <a:pt x="474" y="862"/>
                  <a:pt x="434" y="862"/>
                </a:cubicBezTo>
                <a:cubicBezTo>
                  <a:pt x="395" y="870"/>
                  <a:pt x="316" y="965"/>
                  <a:pt x="284" y="996"/>
                </a:cubicBezTo>
                <a:cubicBezTo>
                  <a:pt x="253" y="1028"/>
                  <a:pt x="229" y="972"/>
                  <a:pt x="173" y="1020"/>
                </a:cubicBezTo>
                <a:cubicBezTo>
                  <a:pt x="110" y="1059"/>
                  <a:pt x="87" y="1036"/>
                  <a:pt x="94" y="1067"/>
                </a:cubicBezTo>
                <a:cubicBezTo>
                  <a:pt x="102" y="1099"/>
                  <a:pt x="110" y="1131"/>
                  <a:pt x="94" y="1154"/>
                </a:cubicBezTo>
                <a:cubicBezTo>
                  <a:pt x="71" y="1170"/>
                  <a:pt x="0" y="1162"/>
                  <a:pt x="0" y="1186"/>
                </a:cubicBezTo>
                <a:cubicBezTo>
                  <a:pt x="0" y="1194"/>
                  <a:pt x="0" y="1249"/>
                  <a:pt x="0" y="1296"/>
                </a:cubicBezTo>
                <a:cubicBezTo>
                  <a:pt x="253" y="1265"/>
                  <a:pt x="426" y="1241"/>
                  <a:pt x="450" y="1241"/>
                </a:cubicBezTo>
                <a:cubicBezTo>
                  <a:pt x="529" y="1241"/>
                  <a:pt x="537" y="1209"/>
                  <a:pt x="584" y="1186"/>
                </a:cubicBezTo>
                <a:cubicBezTo>
                  <a:pt x="632" y="1154"/>
                  <a:pt x="774" y="1083"/>
                  <a:pt x="814" y="1075"/>
                </a:cubicBezTo>
                <a:cubicBezTo>
                  <a:pt x="845" y="1075"/>
                  <a:pt x="1233" y="1020"/>
                  <a:pt x="1233" y="1036"/>
                </a:cubicBezTo>
                <a:cubicBezTo>
                  <a:pt x="1233" y="1051"/>
                  <a:pt x="1209" y="1059"/>
                  <a:pt x="1257" y="1067"/>
                </a:cubicBezTo>
                <a:cubicBezTo>
                  <a:pt x="1304" y="1075"/>
                  <a:pt x="1312" y="1059"/>
                  <a:pt x="1328" y="1083"/>
                </a:cubicBezTo>
                <a:cubicBezTo>
                  <a:pt x="1343" y="1099"/>
                  <a:pt x="1367" y="1178"/>
                  <a:pt x="1367" y="1178"/>
                </a:cubicBezTo>
                <a:cubicBezTo>
                  <a:pt x="1810" y="1099"/>
                  <a:pt x="1810" y="1099"/>
                  <a:pt x="1810" y="1099"/>
                </a:cubicBezTo>
                <a:cubicBezTo>
                  <a:pt x="2300" y="1471"/>
                  <a:pt x="2300" y="1471"/>
                  <a:pt x="2300" y="1471"/>
                </a:cubicBezTo>
                <a:cubicBezTo>
                  <a:pt x="2308" y="1462"/>
                  <a:pt x="2316" y="1462"/>
                  <a:pt x="2332" y="1455"/>
                </a:cubicBezTo>
                <a:cubicBezTo>
                  <a:pt x="2387" y="1439"/>
                  <a:pt x="2371" y="1439"/>
                  <a:pt x="2427" y="1431"/>
                </a:cubicBezTo>
                <a:cubicBezTo>
                  <a:pt x="2482" y="1423"/>
                  <a:pt x="2513" y="1439"/>
                  <a:pt x="2521" y="1368"/>
                </a:cubicBezTo>
                <a:cubicBezTo>
                  <a:pt x="2529" y="1296"/>
                  <a:pt x="2656" y="1123"/>
                  <a:pt x="2680" y="1099"/>
                </a:cubicBezTo>
                <a:cubicBezTo>
                  <a:pt x="2711" y="1083"/>
                  <a:pt x="2687" y="1075"/>
                  <a:pt x="2680" y="1059"/>
                </a:cubicBezTo>
                <a:cubicBezTo>
                  <a:pt x="2680" y="1043"/>
                  <a:pt x="2671" y="1020"/>
                  <a:pt x="2680" y="1020"/>
                </a:cubicBezTo>
                <a:cubicBezTo>
                  <a:pt x="2695" y="1012"/>
                  <a:pt x="2680" y="1020"/>
                  <a:pt x="2687" y="1036"/>
                </a:cubicBezTo>
                <a:cubicBezTo>
                  <a:pt x="2695" y="1051"/>
                  <a:pt x="2719" y="1067"/>
                  <a:pt x="2727" y="1059"/>
                </a:cubicBezTo>
                <a:cubicBezTo>
                  <a:pt x="2735" y="1043"/>
                  <a:pt x="2751" y="1028"/>
                  <a:pt x="2758" y="1004"/>
                </a:cubicBezTo>
                <a:cubicBezTo>
                  <a:pt x="2758" y="972"/>
                  <a:pt x="2774" y="956"/>
                  <a:pt x="2782" y="972"/>
                </a:cubicBezTo>
                <a:cubicBezTo>
                  <a:pt x="2790" y="980"/>
                  <a:pt x="2822" y="988"/>
                  <a:pt x="2838" y="980"/>
                </a:cubicBezTo>
                <a:cubicBezTo>
                  <a:pt x="2846" y="972"/>
                  <a:pt x="2901" y="965"/>
                  <a:pt x="2909" y="956"/>
                </a:cubicBezTo>
                <a:cubicBezTo>
                  <a:pt x="2924" y="941"/>
                  <a:pt x="2909" y="925"/>
                  <a:pt x="2917" y="909"/>
                </a:cubicBezTo>
                <a:cubicBezTo>
                  <a:pt x="2924" y="901"/>
                  <a:pt x="2917" y="917"/>
                  <a:pt x="2948" y="917"/>
                </a:cubicBezTo>
                <a:cubicBezTo>
                  <a:pt x="2980" y="909"/>
                  <a:pt x="2980" y="893"/>
                  <a:pt x="2988" y="909"/>
                </a:cubicBezTo>
                <a:cubicBezTo>
                  <a:pt x="3004" y="925"/>
                  <a:pt x="2996" y="941"/>
                  <a:pt x="3004" y="956"/>
                </a:cubicBezTo>
                <a:cubicBezTo>
                  <a:pt x="3011" y="965"/>
                  <a:pt x="3004" y="980"/>
                  <a:pt x="3027" y="933"/>
                </a:cubicBezTo>
                <a:cubicBezTo>
                  <a:pt x="3043" y="885"/>
                  <a:pt x="3067" y="838"/>
                  <a:pt x="3083" y="822"/>
                </a:cubicBezTo>
                <a:cubicBezTo>
                  <a:pt x="3098" y="806"/>
                  <a:pt x="3091" y="791"/>
                  <a:pt x="3075" y="798"/>
                </a:cubicBezTo>
                <a:cubicBezTo>
                  <a:pt x="3059" y="806"/>
                  <a:pt x="3051" y="830"/>
                  <a:pt x="3059" y="798"/>
                </a:cubicBezTo>
                <a:cubicBezTo>
                  <a:pt x="3059" y="767"/>
                  <a:pt x="3075" y="735"/>
                  <a:pt x="3051" y="751"/>
                </a:cubicBezTo>
                <a:cubicBezTo>
                  <a:pt x="3027" y="767"/>
                  <a:pt x="3035" y="822"/>
                  <a:pt x="3011" y="798"/>
                </a:cubicBezTo>
                <a:cubicBezTo>
                  <a:pt x="2996" y="783"/>
                  <a:pt x="2996" y="783"/>
                  <a:pt x="2996" y="759"/>
                </a:cubicBezTo>
                <a:cubicBezTo>
                  <a:pt x="2996" y="735"/>
                  <a:pt x="2980" y="704"/>
                  <a:pt x="2980" y="735"/>
                </a:cubicBezTo>
                <a:cubicBezTo>
                  <a:pt x="2972" y="775"/>
                  <a:pt x="2988" y="791"/>
                  <a:pt x="2956" y="798"/>
                </a:cubicBezTo>
                <a:cubicBezTo>
                  <a:pt x="2924" y="806"/>
                  <a:pt x="2924" y="822"/>
                  <a:pt x="2893" y="830"/>
                </a:cubicBezTo>
                <a:cubicBezTo>
                  <a:pt x="2853" y="830"/>
                  <a:pt x="2822" y="830"/>
                  <a:pt x="2846" y="822"/>
                </a:cubicBezTo>
                <a:cubicBezTo>
                  <a:pt x="2869" y="814"/>
                  <a:pt x="2885" y="830"/>
                  <a:pt x="2901" y="798"/>
                </a:cubicBezTo>
                <a:cubicBezTo>
                  <a:pt x="2924" y="759"/>
                  <a:pt x="2917" y="759"/>
                  <a:pt x="2933" y="719"/>
                </a:cubicBezTo>
                <a:cubicBezTo>
                  <a:pt x="2956" y="688"/>
                  <a:pt x="2988" y="680"/>
                  <a:pt x="2956" y="664"/>
                </a:cubicBezTo>
                <a:cubicBezTo>
                  <a:pt x="2933" y="648"/>
                  <a:pt x="2940" y="656"/>
                  <a:pt x="2893" y="640"/>
                </a:cubicBezTo>
                <a:cubicBezTo>
                  <a:pt x="2846" y="625"/>
                  <a:pt x="2790" y="617"/>
                  <a:pt x="2806" y="609"/>
                </a:cubicBezTo>
                <a:cubicBezTo>
                  <a:pt x="2830" y="601"/>
                  <a:pt x="2853" y="609"/>
                  <a:pt x="2877" y="601"/>
                </a:cubicBezTo>
                <a:cubicBezTo>
                  <a:pt x="2901" y="585"/>
                  <a:pt x="2885" y="561"/>
                  <a:pt x="2909" y="569"/>
                </a:cubicBezTo>
                <a:cubicBezTo>
                  <a:pt x="2933" y="577"/>
                  <a:pt x="2909" y="585"/>
                  <a:pt x="2972" y="593"/>
                </a:cubicBezTo>
                <a:cubicBezTo>
                  <a:pt x="3043" y="601"/>
                  <a:pt x="3043" y="601"/>
                  <a:pt x="3051" y="601"/>
                </a:cubicBezTo>
                <a:cubicBezTo>
                  <a:pt x="3067" y="601"/>
                  <a:pt x="3122" y="553"/>
                  <a:pt x="3130" y="490"/>
                </a:cubicBezTo>
                <a:cubicBezTo>
                  <a:pt x="3138" y="427"/>
                  <a:pt x="3146" y="459"/>
                  <a:pt x="3162" y="451"/>
                </a:cubicBezTo>
                <a:cubicBezTo>
                  <a:pt x="3177" y="451"/>
                  <a:pt x="3193" y="451"/>
                  <a:pt x="3193" y="427"/>
                </a:cubicBezTo>
                <a:cubicBezTo>
                  <a:pt x="3186" y="395"/>
                  <a:pt x="3177" y="364"/>
                  <a:pt x="3177" y="332"/>
                </a:cubicBezTo>
                <a:cubicBezTo>
                  <a:pt x="3177" y="301"/>
                  <a:pt x="3154" y="292"/>
                  <a:pt x="3146" y="292"/>
                </a:cubicBezTo>
                <a:cubicBezTo>
                  <a:pt x="3138" y="292"/>
                  <a:pt x="3106" y="285"/>
                  <a:pt x="3106" y="308"/>
                </a:cubicBezTo>
                <a:cubicBezTo>
                  <a:pt x="3106" y="324"/>
                  <a:pt x="3067" y="316"/>
                  <a:pt x="3083" y="340"/>
                </a:cubicBezTo>
                <a:cubicBezTo>
                  <a:pt x="3098" y="364"/>
                  <a:pt x="3106" y="395"/>
                  <a:pt x="3083" y="411"/>
                </a:cubicBezTo>
                <a:cubicBezTo>
                  <a:pt x="3059" y="435"/>
                  <a:pt x="3043" y="435"/>
                  <a:pt x="3051" y="395"/>
                </a:cubicBezTo>
                <a:cubicBezTo>
                  <a:pt x="3067" y="348"/>
                  <a:pt x="3091" y="340"/>
                  <a:pt x="3067" y="316"/>
                </a:cubicBezTo>
                <a:cubicBezTo>
                  <a:pt x="3043" y="292"/>
                  <a:pt x="3035" y="269"/>
                  <a:pt x="3019" y="285"/>
                </a:cubicBezTo>
                <a:cubicBezTo>
                  <a:pt x="2996" y="301"/>
                  <a:pt x="2964" y="301"/>
                  <a:pt x="2964" y="332"/>
                </a:cubicBezTo>
                <a:cubicBezTo>
                  <a:pt x="2956" y="356"/>
                  <a:pt x="2901" y="301"/>
                  <a:pt x="2893" y="316"/>
                </a:cubicBezTo>
                <a:cubicBezTo>
                  <a:pt x="2885" y="340"/>
                  <a:pt x="2861" y="372"/>
                  <a:pt x="2822" y="356"/>
                </a:cubicBezTo>
                <a:cubicBezTo>
                  <a:pt x="2790" y="340"/>
                  <a:pt x="2766" y="316"/>
                  <a:pt x="2766" y="292"/>
                </a:cubicBezTo>
                <a:cubicBezTo>
                  <a:pt x="2758" y="277"/>
                  <a:pt x="2766" y="301"/>
                  <a:pt x="2798" y="308"/>
                </a:cubicBezTo>
                <a:cubicBezTo>
                  <a:pt x="2822" y="308"/>
                  <a:pt x="2822" y="324"/>
                  <a:pt x="2846" y="316"/>
                </a:cubicBezTo>
                <a:cubicBezTo>
                  <a:pt x="2869" y="301"/>
                  <a:pt x="2901" y="308"/>
                  <a:pt x="2909" y="277"/>
                </a:cubicBezTo>
                <a:cubicBezTo>
                  <a:pt x="2924" y="253"/>
                  <a:pt x="2940" y="245"/>
                  <a:pt x="2972" y="237"/>
                </a:cubicBezTo>
                <a:cubicBezTo>
                  <a:pt x="3011" y="229"/>
                  <a:pt x="3035" y="214"/>
                  <a:pt x="3011" y="198"/>
                </a:cubicBezTo>
                <a:cubicBezTo>
                  <a:pt x="2988" y="182"/>
                  <a:pt x="2980" y="150"/>
                  <a:pt x="3011" y="166"/>
                </a:cubicBezTo>
                <a:cubicBezTo>
                  <a:pt x="3035" y="182"/>
                  <a:pt x="3067" y="206"/>
                  <a:pt x="3075" y="198"/>
                </a:cubicBezTo>
                <a:cubicBezTo>
                  <a:pt x="3091" y="190"/>
                  <a:pt x="3091" y="198"/>
                  <a:pt x="3098" y="198"/>
                </a:cubicBezTo>
                <a:cubicBezTo>
                  <a:pt x="3106" y="206"/>
                  <a:pt x="3146" y="221"/>
                  <a:pt x="3114" y="198"/>
                </a:cubicBezTo>
                <a:cubicBezTo>
                  <a:pt x="3091" y="166"/>
                  <a:pt x="3083" y="126"/>
                  <a:pt x="3067" y="111"/>
                </a:cubicBezTo>
                <a:cubicBezTo>
                  <a:pt x="3051" y="87"/>
                  <a:pt x="3027" y="87"/>
                  <a:pt x="3011" y="63"/>
                </a:cubicBezTo>
                <a:cubicBezTo>
                  <a:pt x="3004" y="39"/>
                  <a:pt x="2996" y="0"/>
                  <a:pt x="3027" y="24"/>
                </a:cubicBezTo>
                <a:cubicBezTo>
                  <a:pt x="3059" y="39"/>
                  <a:pt x="3059" y="32"/>
                  <a:pt x="3075" y="71"/>
                </a:cubicBezTo>
                <a:cubicBezTo>
                  <a:pt x="3091" y="111"/>
                  <a:pt x="3106" y="126"/>
                  <a:pt x="3122" y="142"/>
                </a:cubicBezTo>
                <a:cubicBezTo>
                  <a:pt x="3130" y="166"/>
                  <a:pt x="3138" y="182"/>
                  <a:pt x="3162" y="229"/>
                </a:cubicBezTo>
                <a:cubicBezTo>
                  <a:pt x="3193" y="269"/>
                  <a:pt x="3209" y="292"/>
                  <a:pt x="3225" y="308"/>
                </a:cubicBezTo>
                <a:cubicBezTo>
                  <a:pt x="3241" y="324"/>
                  <a:pt x="3272" y="332"/>
                  <a:pt x="3249" y="308"/>
                </a:cubicBezTo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" name="Freeform 589"/>
          <p:cNvSpPr>
            <a:spLocks noChangeArrowheads="1"/>
          </p:cNvSpPr>
          <p:nvPr/>
        </p:nvSpPr>
        <p:spPr bwMode="auto">
          <a:xfrm>
            <a:off x="3766886" y="2437182"/>
            <a:ext cx="643775" cy="291363"/>
          </a:xfrm>
          <a:custGeom>
            <a:avLst/>
            <a:gdLst>
              <a:gd name="T0" fmla="*/ 1296 w 3265"/>
              <a:gd name="T1" fmla="*/ 1075 h 1479"/>
              <a:gd name="T2" fmla="*/ 814 w 3265"/>
              <a:gd name="T3" fmla="*/ 1083 h 1479"/>
              <a:gd name="T4" fmla="*/ 0 w 3265"/>
              <a:gd name="T5" fmla="*/ 1233 h 1479"/>
              <a:gd name="T6" fmla="*/ 165 w 3265"/>
              <a:gd name="T7" fmla="*/ 1012 h 1479"/>
              <a:gd name="T8" fmla="*/ 474 w 3265"/>
              <a:gd name="T9" fmla="*/ 798 h 1479"/>
              <a:gd name="T10" fmla="*/ 616 w 3265"/>
              <a:gd name="T11" fmla="*/ 751 h 1479"/>
              <a:gd name="T12" fmla="*/ 853 w 3265"/>
              <a:gd name="T13" fmla="*/ 538 h 1479"/>
              <a:gd name="T14" fmla="*/ 1011 w 3265"/>
              <a:gd name="T15" fmla="*/ 395 h 1479"/>
              <a:gd name="T16" fmla="*/ 3162 w 3265"/>
              <a:gd name="T17" fmla="*/ 182 h 1479"/>
              <a:gd name="T18" fmla="*/ 3114 w 3265"/>
              <a:gd name="T19" fmla="*/ 150 h 1479"/>
              <a:gd name="T20" fmla="*/ 3043 w 3265"/>
              <a:gd name="T21" fmla="*/ 87 h 1479"/>
              <a:gd name="T22" fmla="*/ 3091 w 3265"/>
              <a:gd name="T23" fmla="*/ 198 h 1479"/>
              <a:gd name="T24" fmla="*/ 2996 w 3265"/>
              <a:gd name="T25" fmla="*/ 166 h 1479"/>
              <a:gd name="T26" fmla="*/ 2830 w 3265"/>
              <a:gd name="T27" fmla="*/ 324 h 1479"/>
              <a:gd name="T28" fmla="*/ 2901 w 3265"/>
              <a:gd name="T29" fmla="*/ 308 h 1479"/>
              <a:gd name="T30" fmla="*/ 3051 w 3265"/>
              <a:gd name="T31" fmla="*/ 292 h 1479"/>
              <a:gd name="T32" fmla="*/ 3146 w 3265"/>
              <a:gd name="T33" fmla="*/ 292 h 1479"/>
              <a:gd name="T34" fmla="*/ 3154 w 3265"/>
              <a:gd name="T35" fmla="*/ 451 h 1479"/>
              <a:gd name="T36" fmla="*/ 2909 w 3265"/>
              <a:gd name="T37" fmla="*/ 577 h 1479"/>
              <a:gd name="T38" fmla="*/ 2814 w 3265"/>
              <a:gd name="T39" fmla="*/ 609 h 1479"/>
              <a:gd name="T40" fmla="*/ 2972 w 3265"/>
              <a:gd name="T41" fmla="*/ 672 h 1479"/>
              <a:gd name="T42" fmla="*/ 2846 w 3265"/>
              <a:gd name="T43" fmla="*/ 830 h 1479"/>
              <a:gd name="T44" fmla="*/ 2980 w 3265"/>
              <a:gd name="T45" fmla="*/ 719 h 1479"/>
              <a:gd name="T46" fmla="*/ 3067 w 3265"/>
              <a:gd name="T47" fmla="*/ 743 h 1479"/>
              <a:gd name="T48" fmla="*/ 3083 w 3265"/>
              <a:gd name="T49" fmla="*/ 830 h 1479"/>
              <a:gd name="T50" fmla="*/ 2980 w 3265"/>
              <a:gd name="T51" fmla="*/ 909 h 1479"/>
              <a:gd name="T52" fmla="*/ 2909 w 3265"/>
              <a:gd name="T53" fmla="*/ 956 h 1479"/>
              <a:gd name="T54" fmla="*/ 2735 w 3265"/>
              <a:gd name="T55" fmla="*/ 1051 h 1479"/>
              <a:gd name="T56" fmla="*/ 2695 w 3265"/>
              <a:gd name="T57" fmla="*/ 1067 h 1479"/>
              <a:gd name="T58" fmla="*/ 2332 w 3265"/>
              <a:gd name="T59" fmla="*/ 1455 h 1479"/>
              <a:gd name="T60" fmla="*/ 2332 w 3265"/>
              <a:gd name="T61" fmla="*/ 1455 h 1479"/>
              <a:gd name="T62" fmla="*/ 2687 w 3265"/>
              <a:gd name="T63" fmla="*/ 1067 h 1479"/>
              <a:gd name="T64" fmla="*/ 2719 w 3265"/>
              <a:gd name="T65" fmla="*/ 1059 h 1479"/>
              <a:gd name="T66" fmla="*/ 2830 w 3265"/>
              <a:gd name="T67" fmla="*/ 980 h 1479"/>
              <a:gd name="T68" fmla="*/ 2948 w 3265"/>
              <a:gd name="T69" fmla="*/ 909 h 1479"/>
              <a:gd name="T70" fmla="*/ 3019 w 3265"/>
              <a:gd name="T71" fmla="*/ 933 h 1479"/>
              <a:gd name="T72" fmla="*/ 3051 w 3265"/>
              <a:gd name="T73" fmla="*/ 798 h 1479"/>
              <a:gd name="T74" fmla="*/ 3011 w 3265"/>
              <a:gd name="T75" fmla="*/ 798 h 1479"/>
              <a:gd name="T76" fmla="*/ 2893 w 3265"/>
              <a:gd name="T77" fmla="*/ 830 h 1479"/>
              <a:gd name="T78" fmla="*/ 2933 w 3265"/>
              <a:gd name="T79" fmla="*/ 719 h 1479"/>
              <a:gd name="T80" fmla="*/ 2838 w 3265"/>
              <a:gd name="T81" fmla="*/ 625 h 1479"/>
              <a:gd name="T82" fmla="*/ 2893 w 3265"/>
              <a:gd name="T83" fmla="*/ 577 h 1479"/>
              <a:gd name="T84" fmla="*/ 3146 w 3265"/>
              <a:gd name="T85" fmla="*/ 443 h 1479"/>
              <a:gd name="T86" fmla="*/ 3177 w 3265"/>
              <a:gd name="T87" fmla="*/ 332 h 1479"/>
              <a:gd name="T88" fmla="*/ 3083 w 3265"/>
              <a:gd name="T89" fmla="*/ 340 h 1479"/>
              <a:gd name="T90" fmla="*/ 3051 w 3265"/>
              <a:gd name="T91" fmla="*/ 301 h 1479"/>
              <a:gd name="T92" fmla="*/ 2901 w 3265"/>
              <a:gd name="T93" fmla="*/ 316 h 1479"/>
              <a:gd name="T94" fmla="*/ 2766 w 3265"/>
              <a:gd name="T95" fmla="*/ 285 h 1479"/>
              <a:gd name="T96" fmla="*/ 2972 w 3265"/>
              <a:gd name="T97" fmla="*/ 237 h 1479"/>
              <a:gd name="T98" fmla="*/ 3075 w 3265"/>
              <a:gd name="T99" fmla="*/ 190 h 1479"/>
              <a:gd name="T100" fmla="*/ 3043 w 3265"/>
              <a:gd name="T101" fmla="*/ 95 h 1479"/>
              <a:gd name="T102" fmla="*/ 885 w 3265"/>
              <a:gd name="T103" fmla="*/ 514 h 1479"/>
              <a:gd name="T104" fmla="*/ 656 w 3265"/>
              <a:gd name="T105" fmla="*/ 712 h 1479"/>
              <a:gd name="T106" fmla="*/ 505 w 3265"/>
              <a:gd name="T107" fmla="*/ 783 h 1479"/>
              <a:gd name="T108" fmla="*/ 221 w 3265"/>
              <a:gd name="T109" fmla="*/ 1004 h 1479"/>
              <a:gd name="T110" fmla="*/ 7 w 3265"/>
              <a:gd name="T111" fmla="*/ 1186 h 1479"/>
              <a:gd name="T112" fmla="*/ 814 w 3265"/>
              <a:gd name="T113" fmla="*/ 1075 h 1479"/>
              <a:gd name="T114" fmla="*/ 1296 w 3265"/>
              <a:gd name="T115" fmla="*/ 1067 h 1479"/>
              <a:gd name="T116" fmla="*/ 3059 w 3265"/>
              <a:gd name="T117" fmla="*/ 395 h 1479"/>
              <a:gd name="T118" fmla="*/ 3027 w 3265"/>
              <a:gd name="T119" fmla="*/ 16 h 1479"/>
              <a:gd name="T120" fmla="*/ 3249 w 3265"/>
              <a:gd name="T121" fmla="*/ 324 h 1479"/>
              <a:gd name="T122" fmla="*/ 3059 w 3265"/>
              <a:gd name="T123" fmla="*/ 8 h 1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265" h="1479">
                <a:moveTo>
                  <a:pt x="2300" y="1478"/>
                </a:moveTo>
                <a:lnTo>
                  <a:pt x="2300" y="1478"/>
                </a:lnTo>
                <a:cubicBezTo>
                  <a:pt x="1810" y="1107"/>
                  <a:pt x="1810" y="1107"/>
                  <a:pt x="1810" y="1107"/>
                </a:cubicBezTo>
                <a:cubicBezTo>
                  <a:pt x="1367" y="1178"/>
                  <a:pt x="1367" y="1178"/>
                  <a:pt x="1367" y="1178"/>
                </a:cubicBezTo>
                <a:lnTo>
                  <a:pt x="1367" y="1178"/>
                </a:lnTo>
                <a:cubicBezTo>
                  <a:pt x="1367" y="1178"/>
                  <a:pt x="1343" y="1099"/>
                  <a:pt x="1328" y="1083"/>
                </a:cubicBezTo>
                <a:cubicBezTo>
                  <a:pt x="1320" y="1075"/>
                  <a:pt x="1312" y="1075"/>
                  <a:pt x="1296" y="1075"/>
                </a:cubicBezTo>
                <a:cubicBezTo>
                  <a:pt x="1288" y="1075"/>
                  <a:pt x="1288" y="1075"/>
                  <a:pt x="1280" y="1075"/>
                </a:cubicBezTo>
                <a:cubicBezTo>
                  <a:pt x="1272" y="1075"/>
                  <a:pt x="1264" y="1075"/>
                  <a:pt x="1257" y="1075"/>
                </a:cubicBezTo>
                <a:cubicBezTo>
                  <a:pt x="1233" y="1067"/>
                  <a:pt x="1225" y="1067"/>
                  <a:pt x="1225" y="1059"/>
                </a:cubicBezTo>
                <a:cubicBezTo>
                  <a:pt x="1225" y="1059"/>
                  <a:pt x="1225" y="1051"/>
                  <a:pt x="1225" y="1043"/>
                </a:cubicBezTo>
                <a:cubicBezTo>
                  <a:pt x="1225" y="1043"/>
                  <a:pt x="1225" y="1043"/>
                  <a:pt x="1225" y="1036"/>
                </a:cubicBezTo>
                <a:cubicBezTo>
                  <a:pt x="1225" y="1036"/>
                  <a:pt x="1225" y="1036"/>
                  <a:pt x="1209" y="1036"/>
                </a:cubicBezTo>
                <a:cubicBezTo>
                  <a:pt x="1130" y="1036"/>
                  <a:pt x="837" y="1075"/>
                  <a:pt x="814" y="1083"/>
                </a:cubicBezTo>
                <a:cubicBezTo>
                  <a:pt x="782" y="1083"/>
                  <a:pt x="640" y="1154"/>
                  <a:pt x="584" y="1186"/>
                </a:cubicBezTo>
                <a:cubicBezTo>
                  <a:pt x="577" y="1194"/>
                  <a:pt x="569" y="1202"/>
                  <a:pt x="553" y="1209"/>
                </a:cubicBezTo>
                <a:cubicBezTo>
                  <a:pt x="529" y="1225"/>
                  <a:pt x="505" y="1249"/>
                  <a:pt x="450" y="1249"/>
                </a:cubicBezTo>
                <a:cubicBezTo>
                  <a:pt x="426" y="1249"/>
                  <a:pt x="308" y="1265"/>
                  <a:pt x="126" y="1281"/>
                </a:cubicBezTo>
                <a:cubicBezTo>
                  <a:pt x="0" y="1296"/>
                  <a:pt x="0" y="1296"/>
                  <a:pt x="0" y="1296"/>
                </a:cubicBezTo>
                <a:lnTo>
                  <a:pt x="0" y="1296"/>
                </a:lnTo>
                <a:cubicBezTo>
                  <a:pt x="0" y="1273"/>
                  <a:pt x="0" y="1249"/>
                  <a:pt x="0" y="1233"/>
                </a:cubicBezTo>
                <a:cubicBezTo>
                  <a:pt x="0" y="1209"/>
                  <a:pt x="0" y="1194"/>
                  <a:pt x="0" y="1186"/>
                </a:cubicBezTo>
                <a:cubicBezTo>
                  <a:pt x="0" y="1170"/>
                  <a:pt x="23" y="1162"/>
                  <a:pt x="47" y="1162"/>
                </a:cubicBezTo>
                <a:cubicBezTo>
                  <a:pt x="63" y="1162"/>
                  <a:pt x="78" y="1154"/>
                  <a:pt x="87" y="1146"/>
                </a:cubicBezTo>
                <a:cubicBezTo>
                  <a:pt x="102" y="1131"/>
                  <a:pt x="102" y="1115"/>
                  <a:pt x="94" y="1091"/>
                </a:cubicBezTo>
                <a:cubicBezTo>
                  <a:pt x="94" y="1083"/>
                  <a:pt x="94" y="1075"/>
                  <a:pt x="94" y="1067"/>
                </a:cubicBezTo>
                <a:cubicBezTo>
                  <a:pt x="87" y="1043"/>
                  <a:pt x="94" y="1043"/>
                  <a:pt x="110" y="1043"/>
                </a:cubicBezTo>
                <a:cubicBezTo>
                  <a:pt x="118" y="1043"/>
                  <a:pt x="142" y="1036"/>
                  <a:pt x="165" y="1012"/>
                </a:cubicBezTo>
                <a:cubicBezTo>
                  <a:pt x="189" y="1004"/>
                  <a:pt x="205" y="996"/>
                  <a:pt x="221" y="996"/>
                </a:cubicBezTo>
                <a:cubicBezTo>
                  <a:pt x="229" y="996"/>
                  <a:pt x="237" y="996"/>
                  <a:pt x="245" y="996"/>
                </a:cubicBezTo>
                <a:cubicBezTo>
                  <a:pt x="253" y="1004"/>
                  <a:pt x="260" y="1004"/>
                  <a:pt x="260" y="1004"/>
                </a:cubicBezTo>
                <a:cubicBezTo>
                  <a:pt x="268" y="1004"/>
                  <a:pt x="276" y="996"/>
                  <a:pt x="284" y="996"/>
                </a:cubicBezTo>
                <a:cubicBezTo>
                  <a:pt x="292" y="988"/>
                  <a:pt x="300" y="972"/>
                  <a:pt x="308" y="965"/>
                </a:cubicBezTo>
                <a:cubicBezTo>
                  <a:pt x="347" y="925"/>
                  <a:pt x="403" y="862"/>
                  <a:pt x="434" y="862"/>
                </a:cubicBezTo>
                <a:cubicBezTo>
                  <a:pt x="458" y="862"/>
                  <a:pt x="474" y="838"/>
                  <a:pt x="474" y="798"/>
                </a:cubicBezTo>
                <a:cubicBezTo>
                  <a:pt x="474" y="783"/>
                  <a:pt x="490" y="775"/>
                  <a:pt x="505" y="775"/>
                </a:cubicBezTo>
                <a:cubicBezTo>
                  <a:pt x="521" y="767"/>
                  <a:pt x="529" y="767"/>
                  <a:pt x="537" y="759"/>
                </a:cubicBezTo>
                <a:cubicBezTo>
                  <a:pt x="545" y="743"/>
                  <a:pt x="545" y="735"/>
                  <a:pt x="545" y="727"/>
                </a:cubicBezTo>
                <a:cubicBezTo>
                  <a:pt x="545" y="719"/>
                  <a:pt x="545" y="719"/>
                  <a:pt x="545" y="712"/>
                </a:cubicBezTo>
                <a:cubicBezTo>
                  <a:pt x="553" y="712"/>
                  <a:pt x="553" y="712"/>
                  <a:pt x="561" y="712"/>
                </a:cubicBezTo>
                <a:cubicBezTo>
                  <a:pt x="577" y="712"/>
                  <a:pt x="577" y="719"/>
                  <a:pt x="584" y="727"/>
                </a:cubicBezTo>
                <a:cubicBezTo>
                  <a:pt x="584" y="743"/>
                  <a:pt x="593" y="751"/>
                  <a:pt x="616" y="751"/>
                </a:cubicBezTo>
                <a:cubicBezTo>
                  <a:pt x="640" y="743"/>
                  <a:pt x="640" y="735"/>
                  <a:pt x="648" y="712"/>
                </a:cubicBezTo>
                <a:cubicBezTo>
                  <a:pt x="648" y="688"/>
                  <a:pt x="648" y="664"/>
                  <a:pt x="671" y="648"/>
                </a:cubicBezTo>
                <a:cubicBezTo>
                  <a:pt x="679" y="632"/>
                  <a:pt x="695" y="625"/>
                  <a:pt x="711" y="625"/>
                </a:cubicBezTo>
                <a:cubicBezTo>
                  <a:pt x="743" y="625"/>
                  <a:pt x="766" y="656"/>
                  <a:pt x="766" y="664"/>
                </a:cubicBezTo>
                <a:lnTo>
                  <a:pt x="766" y="664"/>
                </a:lnTo>
                <a:cubicBezTo>
                  <a:pt x="774" y="664"/>
                  <a:pt x="814" y="617"/>
                  <a:pt x="830" y="577"/>
                </a:cubicBezTo>
                <a:cubicBezTo>
                  <a:pt x="837" y="553"/>
                  <a:pt x="845" y="545"/>
                  <a:pt x="853" y="538"/>
                </a:cubicBezTo>
                <a:cubicBezTo>
                  <a:pt x="861" y="538"/>
                  <a:pt x="869" y="530"/>
                  <a:pt x="877" y="514"/>
                </a:cubicBezTo>
                <a:cubicBezTo>
                  <a:pt x="893" y="482"/>
                  <a:pt x="893" y="435"/>
                  <a:pt x="885" y="403"/>
                </a:cubicBezTo>
                <a:cubicBezTo>
                  <a:pt x="885" y="395"/>
                  <a:pt x="885" y="395"/>
                  <a:pt x="885" y="395"/>
                </a:cubicBezTo>
                <a:cubicBezTo>
                  <a:pt x="893" y="395"/>
                  <a:pt x="893" y="395"/>
                  <a:pt x="893" y="395"/>
                </a:cubicBezTo>
                <a:cubicBezTo>
                  <a:pt x="901" y="395"/>
                  <a:pt x="909" y="403"/>
                  <a:pt x="917" y="403"/>
                </a:cubicBezTo>
                <a:cubicBezTo>
                  <a:pt x="924" y="403"/>
                  <a:pt x="924" y="403"/>
                  <a:pt x="932" y="403"/>
                </a:cubicBezTo>
                <a:cubicBezTo>
                  <a:pt x="964" y="403"/>
                  <a:pt x="1011" y="395"/>
                  <a:pt x="1011" y="395"/>
                </a:cubicBezTo>
                <a:cubicBezTo>
                  <a:pt x="1881" y="277"/>
                  <a:pt x="2869" y="48"/>
                  <a:pt x="3059" y="0"/>
                </a:cubicBezTo>
                <a:cubicBezTo>
                  <a:pt x="3067" y="0"/>
                  <a:pt x="3067" y="0"/>
                  <a:pt x="3067" y="0"/>
                </a:cubicBezTo>
                <a:lnTo>
                  <a:pt x="3067" y="0"/>
                </a:lnTo>
                <a:cubicBezTo>
                  <a:pt x="3067" y="8"/>
                  <a:pt x="3075" y="16"/>
                  <a:pt x="3083" y="24"/>
                </a:cubicBezTo>
                <a:cubicBezTo>
                  <a:pt x="3091" y="48"/>
                  <a:pt x="3098" y="63"/>
                  <a:pt x="3106" y="79"/>
                </a:cubicBezTo>
                <a:cubicBezTo>
                  <a:pt x="3114" y="95"/>
                  <a:pt x="3122" y="111"/>
                  <a:pt x="3130" y="119"/>
                </a:cubicBezTo>
                <a:cubicBezTo>
                  <a:pt x="3138" y="134"/>
                  <a:pt x="3154" y="158"/>
                  <a:pt x="3162" y="182"/>
                </a:cubicBezTo>
                <a:cubicBezTo>
                  <a:pt x="3177" y="198"/>
                  <a:pt x="3186" y="221"/>
                  <a:pt x="3193" y="237"/>
                </a:cubicBezTo>
                <a:cubicBezTo>
                  <a:pt x="3217" y="269"/>
                  <a:pt x="3225" y="285"/>
                  <a:pt x="3249" y="308"/>
                </a:cubicBezTo>
                <a:cubicBezTo>
                  <a:pt x="3257" y="316"/>
                  <a:pt x="3264" y="324"/>
                  <a:pt x="3257" y="324"/>
                </a:cubicBezTo>
                <a:lnTo>
                  <a:pt x="3257" y="332"/>
                </a:lnTo>
                <a:cubicBezTo>
                  <a:pt x="3249" y="332"/>
                  <a:pt x="3233" y="316"/>
                  <a:pt x="3225" y="308"/>
                </a:cubicBezTo>
                <a:cubicBezTo>
                  <a:pt x="3201" y="292"/>
                  <a:pt x="3186" y="269"/>
                  <a:pt x="3162" y="229"/>
                </a:cubicBezTo>
                <a:cubicBezTo>
                  <a:pt x="3138" y="190"/>
                  <a:pt x="3130" y="166"/>
                  <a:pt x="3114" y="150"/>
                </a:cubicBezTo>
                <a:cubicBezTo>
                  <a:pt x="3114" y="142"/>
                  <a:pt x="3106" y="134"/>
                  <a:pt x="3098" y="126"/>
                </a:cubicBezTo>
                <a:cubicBezTo>
                  <a:pt x="3091" y="111"/>
                  <a:pt x="3083" y="95"/>
                  <a:pt x="3075" y="71"/>
                </a:cubicBezTo>
                <a:cubicBezTo>
                  <a:pt x="3059" y="39"/>
                  <a:pt x="3059" y="39"/>
                  <a:pt x="3035" y="32"/>
                </a:cubicBezTo>
                <a:lnTo>
                  <a:pt x="3027" y="24"/>
                </a:lnTo>
                <a:cubicBezTo>
                  <a:pt x="3011" y="16"/>
                  <a:pt x="3011" y="16"/>
                  <a:pt x="3011" y="24"/>
                </a:cubicBezTo>
                <a:cubicBezTo>
                  <a:pt x="3011" y="24"/>
                  <a:pt x="3004" y="32"/>
                  <a:pt x="3019" y="63"/>
                </a:cubicBezTo>
                <a:cubicBezTo>
                  <a:pt x="3027" y="71"/>
                  <a:pt x="3035" y="79"/>
                  <a:pt x="3043" y="87"/>
                </a:cubicBezTo>
                <a:cubicBezTo>
                  <a:pt x="3051" y="95"/>
                  <a:pt x="3059" y="103"/>
                  <a:pt x="3067" y="111"/>
                </a:cubicBezTo>
                <a:cubicBezTo>
                  <a:pt x="3083" y="119"/>
                  <a:pt x="3083" y="126"/>
                  <a:pt x="3091" y="142"/>
                </a:cubicBezTo>
                <a:cubicBezTo>
                  <a:pt x="3098" y="158"/>
                  <a:pt x="3106" y="182"/>
                  <a:pt x="3122" y="190"/>
                </a:cubicBezTo>
                <a:cubicBezTo>
                  <a:pt x="3130" y="206"/>
                  <a:pt x="3130" y="206"/>
                  <a:pt x="3130" y="214"/>
                </a:cubicBezTo>
                <a:cubicBezTo>
                  <a:pt x="3130" y="214"/>
                  <a:pt x="3130" y="214"/>
                  <a:pt x="3122" y="214"/>
                </a:cubicBezTo>
                <a:cubicBezTo>
                  <a:pt x="3114" y="214"/>
                  <a:pt x="3106" y="206"/>
                  <a:pt x="3098" y="206"/>
                </a:cubicBezTo>
                <a:lnTo>
                  <a:pt x="3091" y="198"/>
                </a:lnTo>
                <a:cubicBezTo>
                  <a:pt x="3091" y="198"/>
                  <a:pt x="3091" y="198"/>
                  <a:pt x="3083" y="198"/>
                </a:cubicBezTo>
                <a:cubicBezTo>
                  <a:pt x="3083" y="198"/>
                  <a:pt x="3083" y="198"/>
                  <a:pt x="3075" y="198"/>
                </a:cubicBezTo>
                <a:cubicBezTo>
                  <a:pt x="3075" y="198"/>
                  <a:pt x="3075" y="198"/>
                  <a:pt x="3067" y="198"/>
                </a:cubicBezTo>
                <a:cubicBezTo>
                  <a:pt x="3059" y="198"/>
                  <a:pt x="3043" y="190"/>
                  <a:pt x="3027" y="182"/>
                </a:cubicBezTo>
                <a:cubicBezTo>
                  <a:pt x="3019" y="174"/>
                  <a:pt x="3011" y="174"/>
                  <a:pt x="3011" y="166"/>
                </a:cubicBezTo>
                <a:cubicBezTo>
                  <a:pt x="3004" y="166"/>
                  <a:pt x="2996" y="166"/>
                  <a:pt x="2996" y="166"/>
                </a:cubicBezTo>
                <a:lnTo>
                  <a:pt x="2996" y="166"/>
                </a:lnTo>
                <a:cubicBezTo>
                  <a:pt x="2996" y="174"/>
                  <a:pt x="3004" y="182"/>
                  <a:pt x="3011" y="190"/>
                </a:cubicBezTo>
                <a:cubicBezTo>
                  <a:pt x="3027" y="198"/>
                  <a:pt x="3027" y="206"/>
                  <a:pt x="3027" y="214"/>
                </a:cubicBezTo>
                <a:cubicBezTo>
                  <a:pt x="3019" y="221"/>
                  <a:pt x="3004" y="237"/>
                  <a:pt x="2980" y="245"/>
                </a:cubicBezTo>
                <a:cubicBezTo>
                  <a:pt x="2940" y="245"/>
                  <a:pt x="2924" y="253"/>
                  <a:pt x="2917" y="285"/>
                </a:cubicBezTo>
                <a:cubicBezTo>
                  <a:pt x="2909" y="301"/>
                  <a:pt x="2885" y="308"/>
                  <a:pt x="2869" y="308"/>
                </a:cubicBezTo>
                <a:cubicBezTo>
                  <a:pt x="2861" y="308"/>
                  <a:pt x="2853" y="316"/>
                  <a:pt x="2846" y="316"/>
                </a:cubicBezTo>
                <a:cubicBezTo>
                  <a:pt x="2838" y="324"/>
                  <a:pt x="2838" y="324"/>
                  <a:pt x="2830" y="324"/>
                </a:cubicBezTo>
                <a:cubicBezTo>
                  <a:pt x="2830" y="324"/>
                  <a:pt x="2822" y="324"/>
                  <a:pt x="2814" y="316"/>
                </a:cubicBezTo>
                <a:cubicBezTo>
                  <a:pt x="2814" y="316"/>
                  <a:pt x="2806" y="308"/>
                  <a:pt x="2798" y="308"/>
                </a:cubicBezTo>
                <a:cubicBezTo>
                  <a:pt x="2782" y="308"/>
                  <a:pt x="2774" y="301"/>
                  <a:pt x="2766" y="301"/>
                </a:cubicBezTo>
                <a:cubicBezTo>
                  <a:pt x="2774" y="308"/>
                  <a:pt x="2790" y="332"/>
                  <a:pt x="2830" y="348"/>
                </a:cubicBezTo>
                <a:cubicBezTo>
                  <a:pt x="2830" y="356"/>
                  <a:pt x="2838" y="356"/>
                  <a:pt x="2846" y="356"/>
                </a:cubicBezTo>
                <a:cubicBezTo>
                  <a:pt x="2869" y="356"/>
                  <a:pt x="2885" y="332"/>
                  <a:pt x="2893" y="316"/>
                </a:cubicBezTo>
                <a:cubicBezTo>
                  <a:pt x="2893" y="308"/>
                  <a:pt x="2901" y="308"/>
                  <a:pt x="2901" y="308"/>
                </a:cubicBezTo>
                <a:cubicBezTo>
                  <a:pt x="2909" y="308"/>
                  <a:pt x="2917" y="316"/>
                  <a:pt x="2933" y="324"/>
                </a:cubicBezTo>
                <a:cubicBezTo>
                  <a:pt x="2940" y="324"/>
                  <a:pt x="2948" y="332"/>
                  <a:pt x="2956" y="332"/>
                </a:cubicBezTo>
                <a:cubicBezTo>
                  <a:pt x="2956" y="332"/>
                  <a:pt x="2956" y="332"/>
                  <a:pt x="2956" y="324"/>
                </a:cubicBezTo>
                <a:cubicBezTo>
                  <a:pt x="2964" y="308"/>
                  <a:pt x="2972" y="301"/>
                  <a:pt x="2988" y="301"/>
                </a:cubicBezTo>
                <a:cubicBezTo>
                  <a:pt x="2996" y="292"/>
                  <a:pt x="3004" y="292"/>
                  <a:pt x="3011" y="285"/>
                </a:cubicBezTo>
                <a:cubicBezTo>
                  <a:pt x="3019" y="277"/>
                  <a:pt x="3027" y="277"/>
                  <a:pt x="3027" y="277"/>
                </a:cubicBezTo>
                <a:cubicBezTo>
                  <a:pt x="3035" y="277"/>
                  <a:pt x="3043" y="285"/>
                  <a:pt x="3051" y="292"/>
                </a:cubicBezTo>
                <a:cubicBezTo>
                  <a:pt x="3059" y="301"/>
                  <a:pt x="3067" y="308"/>
                  <a:pt x="3067" y="316"/>
                </a:cubicBezTo>
                <a:cubicBezTo>
                  <a:pt x="3075" y="316"/>
                  <a:pt x="3075" y="324"/>
                  <a:pt x="3075" y="324"/>
                </a:cubicBezTo>
                <a:cubicBezTo>
                  <a:pt x="3083" y="324"/>
                  <a:pt x="3083" y="316"/>
                  <a:pt x="3091" y="316"/>
                </a:cubicBezTo>
                <a:cubicBezTo>
                  <a:pt x="3098" y="316"/>
                  <a:pt x="3098" y="316"/>
                  <a:pt x="3098" y="308"/>
                </a:cubicBezTo>
                <a:cubicBezTo>
                  <a:pt x="3098" y="292"/>
                  <a:pt x="3114" y="285"/>
                  <a:pt x="3130" y="285"/>
                </a:cubicBezTo>
                <a:cubicBezTo>
                  <a:pt x="3138" y="285"/>
                  <a:pt x="3138" y="285"/>
                  <a:pt x="3146" y="285"/>
                </a:cubicBezTo>
                <a:cubicBezTo>
                  <a:pt x="3146" y="292"/>
                  <a:pt x="3146" y="292"/>
                  <a:pt x="3146" y="292"/>
                </a:cubicBezTo>
                <a:cubicBezTo>
                  <a:pt x="3154" y="292"/>
                  <a:pt x="3177" y="301"/>
                  <a:pt x="3186" y="332"/>
                </a:cubicBezTo>
                <a:cubicBezTo>
                  <a:pt x="3186" y="348"/>
                  <a:pt x="3186" y="372"/>
                  <a:pt x="3193" y="395"/>
                </a:cubicBezTo>
                <a:cubicBezTo>
                  <a:pt x="3193" y="403"/>
                  <a:pt x="3193" y="411"/>
                  <a:pt x="3193" y="427"/>
                </a:cubicBezTo>
                <a:cubicBezTo>
                  <a:pt x="3201" y="435"/>
                  <a:pt x="3193" y="443"/>
                  <a:pt x="3193" y="451"/>
                </a:cubicBezTo>
                <a:cubicBezTo>
                  <a:pt x="3186" y="459"/>
                  <a:pt x="3177" y="459"/>
                  <a:pt x="3170" y="459"/>
                </a:cubicBezTo>
                <a:cubicBezTo>
                  <a:pt x="3162" y="459"/>
                  <a:pt x="3162" y="459"/>
                  <a:pt x="3162" y="459"/>
                </a:cubicBezTo>
                <a:cubicBezTo>
                  <a:pt x="3162" y="459"/>
                  <a:pt x="3154" y="459"/>
                  <a:pt x="3154" y="451"/>
                </a:cubicBezTo>
                <a:cubicBezTo>
                  <a:pt x="3146" y="451"/>
                  <a:pt x="3146" y="451"/>
                  <a:pt x="3146" y="451"/>
                </a:cubicBezTo>
                <a:cubicBezTo>
                  <a:pt x="3138" y="451"/>
                  <a:pt x="3138" y="459"/>
                  <a:pt x="3130" y="490"/>
                </a:cubicBezTo>
                <a:cubicBezTo>
                  <a:pt x="3130" y="561"/>
                  <a:pt x="3067" y="601"/>
                  <a:pt x="3059" y="601"/>
                </a:cubicBezTo>
                <a:cubicBezTo>
                  <a:pt x="3051" y="601"/>
                  <a:pt x="3043" y="601"/>
                  <a:pt x="3027" y="601"/>
                </a:cubicBezTo>
                <a:cubicBezTo>
                  <a:pt x="3019" y="601"/>
                  <a:pt x="3004" y="601"/>
                  <a:pt x="2972" y="593"/>
                </a:cubicBezTo>
                <a:cubicBezTo>
                  <a:pt x="2933" y="585"/>
                  <a:pt x="2924" y="585"/>
                  <a:pt x="2924" y="577"/>
                </a:cubicBezTo>
                <a:cubicBezTo>
                  <a:pt x="2917" y="577"/>
                  <a:pt x="2917" y="577"/>
                  <a:pt x="2909" y="577"/>
                </a:cubicBezTo>
                <a:cubicBezTo>
                  <a:pt x="2909" y="569"/>
                  <a:pt x="2901" y="569"/>
                  <a:pt x="2901" y="569"/>
                </a:cubicBezTo>
                <a:cubicBezTo>
                  <a:pt x="2901" y="569"/>
                  <a:pt x="2901" y="569"/>
                  <a:pt x="2893" y="577"/>
                </a:cubicBezTo>
                <a:cubicBezTo>
                  <a:pt x="2893" y="585"/>
                  <a:pt x="2893" y="593"/>
                  <a:pt x="2877" y="601"/>
                </a:cubicBezTo>
                <a:cubicBezTo>
                  <a:pt x="2869" y="609"/>
                  <a:pt x="2861" y="609"/>
                  <a:pt x="2853" y="609"/>
                </a:cubicBezTo>
                <a:cubicBezTo>
                  <a:pt x="2846" y="609"/>
                  <a:pt x="2846" y="609"/>
                  <a:pt x="2838" y="609"/>
                </a:cubicBezTo>
                <a:lnTo>
                  <a:pt x="2830" y="609"/>
                </a:lnTo>
                <a:cubicBezTo>
                  <a:pt x="2822" y="609"/>
                  <a:pt x="2814" y="609"/>
                  <a:pt x="2814" y="609"/>
                </a:cubicBezTo>
                <a:lnTo>
                  <a:pt x="2814" y="609"/>
                </a:lnTo>
                <a:cubicBezTo>
                  <a:pt x="2814" y="617"/>
                  <a:pt x="2830" y="617"/>
                  <a:pt x="2846" y="625"/>
                </a:cubicBezTo>
                <a:cubicBezTo>
                  <a:pt x="2861" y="625"/>
                  <a:pt x="2877" y="632"/>
                  <a:pt x="2893" y="632"/>
                </a:cubicBezTo>
                <a:cubicBezTo>
                  <a:pt x="2909" y="640"/>
                  <a:pt x="2917" y="640"/>
                  <a:pt x="2924" y="640"/>
                </a:cubicBezTo>
                <a:cubicBezTo>
                  <a:pt x="2940" y="648"/>
                  <a:pt x="2940" y="648"/>
                  <a:pt x="2956" y="656"/>
                </a:cubicBezTo>
                <a:cubicBezTo>
                  <a:pt x="2964" y="664"/>
                  <a:pt x="2964" y="664"/>
                  <a:pt x="2964" y="664"/>
                </a:cubicBezTo>
                <a:cubicBezTo>
                  <a:pt x="2972" y="664"/>
                  <a:pt x="2972" y="672"/>
                  <a:pt x="2972" y="672"/>
                </a:cubicBezTo>
                <a:cubicBezTo>
                  <a:pt x="2972" y="680"/>
                  <a:pt x="2972" y="688"/>
                  <a:pt x="2964" y="696"/>
                </a:cubicBezTo>
                <a:cubicBezTo>
                  <a:pt x="2956" y="704"/>
                  <a:pt x="2948" y="712"/>
                  <a:pt x="2940" y="727"/>
                </a:cubicBezTo>
                <a:cubicBezTo>
                  <a:pt x="2933" y="735"/>
                  <a:pt x="2933" y="751"/>
                  <a:pt x="2924" y="759"/>
                </a:cubicBezTo>
                <a:cubicBezTo>
                  <a:pt x="2924" y="767"/>
                  <a:pt x="2917" y="775"/>
                  <a:pt x="2909" y="798"/>
                </a:cubicBezTo>
                <a:cubicBezTo>
                  <a:pt x="2893" y="822"/>
                  <a:pt x="2877" y="822"/>
                  <a:pt x="2861" y="822"/>
                </a:cubicBezTo>
                <a:cubicBezTo>
                  <a:pt x="2853" y="822"/>
                  <a:pt x="2853" y="822"/>
                  <a:pt x="2846" y="830"/>
                </a:cubicBezTo>
                <a:lnTo>
                  <a:pt x="2846" y="830"/>
                </a:lnTo>
                <a:cubicBezTo>
                  <a:pt x="2846" y="830"/>
                  <a:pt x="2846" y="830"/>
                  <a:pt x="2853" y="830"/>
                </a:cubicBezTo>
                <a:cubicBezTo>
                  <a:pt x="2861" y="830"/>
                  <a:pt x="2877" y="830"/>
                  <a:pt x="2885" y="822"/>
                </a:cubicBezTo>
                <a:cubicBezTo>
                  <a:pt x="2909" y="822"/>
                  <a:pt x="2917" y="814"/>
                  <a:pt x="2924" y="806"/>
                </a:cubicBezTo>
                <a:cubicBezTo>
                  <a:pt x="2933" y="806"/>
                  <a:pt x="2940" y="798"/>
                  <a:pt x="2956" y="798"/>
                </a:cubicBezTo>
                <a:cubicBezTo>
                  <a:pt x="2972" y="791"/>
                  <a:pt x="2972" y="783"/>
                  <a:pt x="2972" y="759"/>
                </a:cubicBezTo>
                <a:cubicBezTo>
                  <a:pt x="2972" y="759"/>
                  <a:pt x="2972" y="743"/>
                  <a:pt x="2972" y="735"/>
                </a:cubicBezTo>
                <a:cubicBezTo>
                  <a:pt x="2972" y="735"/>
                  <a:pt x="2972" y="719"/>
                  <a:pt x="2980" y="719"/>
                </a:cubicBezTo>
                <a:cubicBezTo>
                  <a:pt x="2996" y="719"/>
                  <a:pt x="3004" y="743"/>
                  <a:pt x="3004" y="759"/>
                </a:cubicBezTo>
                <a:cubicBezTo>
                  <a:pt x="3004" y="783"/>
                  <a:pt x="3004" y="783"/>
                  <a:pt x="3019" y="798"/>
                </a:cubicBezTo>
                <a:lnTo>
                  <a:pt x="3019" y="798"/>
                </a:lnTo>
                <a:cubicBezTo>
                  <a:pt x="3019" y="806"/>
                  <a:pt x="3019" y="806"/>
                  <a:pt x="3019" y="806"/>
                </a:cubicBezTo>
                <a:cubicBezTo>
                  <a:pt x="3027" y="806"/>
                  <a:pt x="3027" y="791"/>
                  <a:pt x="3027" y="783"/>
                </a:cubicBezTo>
                <a:cubicBezTo>
                  <a:pt x="3035" y="775"/>
                  <a:pt x="3035" y="759"/>
                  <a:pt x="3051" y="751"/>
                </a:cubicBezTo>
                <a:cubicBezTo>
                  <a:pt x="3059" y="743"/>
                  <a:pt x="3059" y="743"/>
                  <a:pt x="3067" y="743"/>
                </a:cubicBezTo>
                <a:cubicBezTo>
                  <a:pt x="3067" y="751"/>
                  <a:pt x="3067" y="759"/>
                  <a:pt x="3067" y="775"/>
                </a:cubicBezTo>
                <a:cubicBezTo>
                  <a:pt x="3059" y="783"/>
                  <a:pt x="3059" y="791"/>
                  <a:pt x="3059" y="798"/>
                </a:cubicBezTo>
                <a:cubicBezTo>
                  <a:pt x="3059" y="806"/>
                  <a:pt x="3059" y="806"/>
                  <a:pt x="3059" y="806"/>
                </a:cubicBezTo>
                <a:lnTo>
                  <a:pt x="3059" y="806"/>
                </a:lnTo>
                <a:cubicBezTo>
                  <a:pt x="3067" y="806"/>
                  <a:pt x="3067" y="798"/>
                  <a:pt x="3075" y="798"/>
                </a:cubicBezTo>
                <a:cubicBezTo>
                  <a:pt x="3083" y="791"/>
                  <a:pt x="3091" y="798"/>
                  <a:pt x="3098" y="806"/>
                </a:cubicBezTo>
                <a:cubicBezTo>
                  <a:pt x="3098" y="806"/>
                  <a:pt x="3098" y="822"/>
                  <a:pt x="3083" y="830"/>
                </a:cubicBezTo>
                <a:cubicBezTo>
                  <a:pt x="3067" y="846"/>
                  <a:pt x="3043" y="893"/>
                  <a:pt x="3027" y="933"/>
                </a:cubicBezTo>
                <a:cubicBezTo>
                  <a:pt x="3019" y="965"/>
                  <a:pt x="3011" y="972"/>
                  <a:pt x="3011" y="972"/>
                </a:cubicBezTo>
                <a:cubicBezTo>
                  <a:pt x="3004" y="972"/>
                  <a:pt x="3004" y="965"/>
                  <a:pt x="3004" y="965"/>
                </a:cubicBezTo>
                <a:cubicBezTo>
                  <a:pt x="3004" y="965"/>
                  <a:pt x="3004" y="956"/>
                  <a:pt x="2996" y="956"/>
                </a:cubicBezTo>
                <a:cubicBezTo>
                  <a:pt x="2996" y="949"/>
                  <a:pt x="2996" y="941"/>
                  <a:pt x="2996" y="933"/>
                </a:cubicBezTo>
                <a:cubicBezTo>
                  <a:pt x="2996" y="925"/>
                  <a:pt x="2996" y="917"/>
                  <a:pt x="2988" y="909"/>
                </a:cubicBezTo>
                <a:cubicBezTo>
                  <a:pt x="2980" y="909"/>
                  <a:pt x="2980" y="909"/>
                  <a:pt x="2980" y="909"/>
                </a:cubicBezTo>
                <a:lnTo>
                  <a:pt x="2980" y="909"/>
                </a:lnTo>
                <a:cubicBezTo>
                  <a:pt x="2972" y="909"/>
                  <a:pt x="2964" y="917"/>
                  <a:pt x="2948" y="917"/>
                </a:cubicBezTo>
                <a:cubicBezTo>
                  <a:pt x="2933" y="917"/>
                  <a:pt x="2924" y="917"/>
                  <a:pt x="2924" y="909"/>
                </a:cubicBezTo>
                <a:lnTo>
                  <a:pt x="2924" y="909"/>
                </a:lnTo>
                <a:cubicBezTo>
                  <a:pt x="2917" y="909"/>
                  <a:pt x="2917" y="909"/>
                  <a:pt x="2917" y="909"/>
                </a:cubicBezTo>
                <a:cubicBezTo>
                  <a:pt x="2917" y="917"/>
                  <a:pt x="2917" y="925"/>
                  <a:pt x="2917" y="933"/>
                </a:cubicBezTo>
                <a:cubicBezTo>
                  <a:pt x="2917" y="941"/>
                  <a:pt x="2924" y="949"/>
                  <a:pt x="2909" y="956"/>
                </a:cubicBezTo>
                <a:cubicBezTo>
                  <a:pt x="2909" y="965"/>
                  <a:pt x="2885" y="965"/>
                  <a:pt x="2869" y="972"/>
                </a:cubicBezTo>
                <a:cubicBezTo>
                  <a:pt x="2853" y="980"/>
                  <a:pt x="2846" y="980"/>
                  <a:pt x="2838" y="988"/>
                </a:cubicBezTo>
                <a:cubicBezTo>
                  <a:pt x="2830" y="988"/>
                  <a:pt x="2830" y="988"/>
                  <a:pt x="2822" y="988"/>
                </a:cubicBezTo>
                <a:cubicBezTo>
                  <a:pt x="2806" y="988"/>
                  <a:pt x="2790" y="980"/>
                  <a:pt x="2782" y="972"/>
                </a:cubicBezTo>
                <a:lnTo>
                  <a:pt x="2774" y="972"/>
                </a:lnTo>
                <a:cubicBezTo>
                  <a:pt x="2774" y="972"/>
                  <a:pt x="2766" y="980"/>
                  <a:pt x="2758" y="1004"/>
                </a:cubicBezTo>
                <a:cubicBezTo>
                  <a:pt x="2758" y="1020"/>
                  <a:pt x="2743" y="1036"/>
                  <a:pt x="2735" y="1051"/>
                </a:cubicBezTo>
                <a:cubicBezTo>
                  <a:pt x="2735" y="1051"/>
                  <a:pt x="2735" y="1059"/>
                  <a:pt x="2727" y="1059"/>
                </a:cubicBezTo>
                <a:cubicBezTo>
                  <a:pt x="2727" y="1059"/>
                  <a:pt x="2727" y="1067"/>
                  <a:pt x="2719" y="1067"/>
                </a:cubicBezTo>
                <a:cubicBezTo>
                  <a:pt x="2711" y="1067"/>
                  <a:pt x="2695" y="1051"/>
                  <a:pt x="2687" y="1036"/>
                </a:cubicBezTo>
                <a:cubicBezTo>
                  <a:pt x="2680" y="1036"/>
                  <a:pt x="2680" y="1028"/>
                  <a:pt x="2687" y="1020"/>
                </a:cubicBezTo>
                <a:cubicBezTo>
                  <a:pt x="2680" y="1020"/>
                  <a:pt x="2680" y="1020"/>
                  <a:pt x="2680" y="1020"/>
                </a:cubicBezTo>
                <a:cubicBezTo>
                  <a:pt x="2680" y="1028"/>
                  <a:pt x="2680" y="1043"/>
                  <a:pt x="2687" y="1059"/>
                </a:cubicBezTo>
                <a:cubicBezTo>
                  <a:pt x="2687" y="1059"/>
                  <a:pt x="2687" y="1059"/>
                  <a:pt x="2695" y="1067"/>
                </a:cubicBezTo>
                <a:cubicBezTo>
                  <a:pt x="2695" y="1075"/>
                  <a:pt x="2703" y="1075"/>
                  <a:pt x="2703" y="1083"/>
                </a:cubicBezTo>
                <a:cubicBezTo>
                  <a:pt x="2703" y="1091"/>
                  <a:pt x="2695" y="1099"/>
                  <a:pt x="2687" y="1107"/>
                </a:cubicBezTo>
                <a:cubicBezTo>
                  <a:pt x="2656" y="1123"/>
                  <a:pt x="2529" y="1296"/>
                  <a:pt x="2521" y="1368"/>
                </a:cubicBezTo>
                <a:cubicBezTo>
                  <a:pt x="2521" y="1431"/>
                  <a:pt x="2498" y="1431"/>
                  <a:pt x="2458" y="1431"/>
                </a:cubicBezTo>
                <a:cubicBezTo>
                  <a:pt x="2450" y="1431"/>
                  <a:pt x="2442" y="1431"/>
                  <a:pt x="2427" y="1431"/>
                </a:cubicBezTo>
                <a:cubicBezTo>
                  <a:pt x="2395" y="1439"/>
                  <a:pt x="2387" y="1439"/>
                  <a:pt x="2371" y="1447"/>
                </a:cubicBezTo>
                <a:cubicBezTo>
                  <a:pt x="2363" y="1447"/>
                  <a:pt x="2347" y="1455"/>
                  <a:pt x="2332" y="1455"/>
                </a:cubicBezTo>
                <a:cubicBezTo>
                  <a:pt x="2316" y="1462"/>
                  <a:pt x="2308" y="1471"/>
                  <a:pt x="2300" y="1471"/>
                </a:cubicBezTo>
                <a:lnTo>
                  <a:pt x="2300" y="1478"/>
                </a:lnTo>
                <a:close/>
                <a:moveTo>
                  <a:pt x="1810" y="1099"/>
                </a:moveTo>
                <a:lnTo>
                  <a:pt x="1810" y="1099"/>
                </a:lnTo>
                <a:lnTo>
                  <a:pt x="1810" y="1099"/>
                </a:lnTo>
                <a:cubicBezTo>
                  <a:pt x="2300" y="1462"/>
                  <a:pt x="2300" y="1462"/>
                  <a:pt x="2300" y="1462"/>
                </a:cubicBezTo>
                <a:cubicBezTo>
                  <a:pt x="2308" y="1462"/>
                  <a:pt x="2316" y="1455"/>
                  <a:pt x="2332" y="1455"/>
                </a:cubicBezTo>
                <a:cubicBezTo>
                  <a:pt x="2347" y="1447"/>
                  <a:pt x="2355" y="1447"/>
                  <a:pt x="2363" y="1439"/>
                </a:cubicBezTo>
                <a:cubicBezTo>
                  <a:pt x="2387" y="1431"/>
                  <a:pt x="2387" y="1431"/>
                  <a:pt x="2427" y="1423"/>
                </a:cubicBezTo>
                <a:cubicBezTo>
                  <a:pt x="2442" y="1423"/>
                  <a:pt x="2450" y="1423"/>
                  <a:pt x="2458" y="1423"/>
                </a:cubicBezTo>
                <a:cubicBezTo>
                  <a:pt x="2498" y="1423"/>
                  <a:pt x="2513" y="1423"/>
                  <a:pt x="2521" y="1368"/>
                </a:cubicBezTo>
                <a:cubicBezTo>
                  <a:pt x="2521" y="1296"/>
                  <a:pt x="2648" y="1115"/>
                  <a:pt x="2680" y="1099"/>
                </a:cubicBezTo>
                <a:cubicBezTo>
                  <a:pt x="2687" y="1091"/>
                  <a:pt x="2695" y="1091"/>
                  <a:pt x="2695" y="1083"/>
                </a:cubicBezTo>
                <a:cubicBezTo>
                  <a:pt x="2695" y="1083"/>
                  <a:pt x="2687" y="1075"/>
                  <a:pt x="2687" y="1067"/>
                </a:cubicBezTo>
                <a:cubicBezTo>
                  <a:pt x="2687" y="1067"/>
                  <a:pt x="2680" y="1067"/>
                  <a:pt x="2680" y="1059"/>
                </a:cubicBezTo>
                <a:cubicBezTo>
                  <a:pt x="2671" y="1051"/>
                  <a:pt x="2671" y="1028"/>
                  <a:pt x="2680" y="1020"/>
                </a:cubicBezTo>
                <a:lnTo>
                  <a:pt x="2680" y="1012"/>
                </a:lnTo>
                <a:cubicBezTo>
                  <a:pt x="2687" y="1012"/>
                  <a:pt x="2687" y="1012"/>
                  <a:pt x="2687" y="1012"/>
                </a:cubicBezTo>
                <a:cubicBezTo>
                  <a:pt x="2695" y="1020"/>
                  <a:pt x="2687" y="1020"/>
                  <a:pt x="2687" y="1020"/>
                </a:cubicBezTo>
                <a:cubicBezTo>
                  <a:pt x="2687" y="1028"/>
                  <a:pt x="2687" y="1028"/>
                  <a:pt x="2695" y="1036"/>
                </a:cubicBezTo>
                <a:cubicBezTo>
                  <a:pt x="2703" y="1043"/>
                  <a:pt x="2711" y="1059"/>
                  <a:pt x="2719" y="1059"/>
                </a:cubicBezTo>
                <a:lnTo>
                  <a:pt x="2727" y="1059"/>
                </a:lnTo>
                <a:cubicBezTo>
                  <a:pt x="2727" y="1051"/>
                  <a:pt x="2727" y="1051"/>
                  <a:pt x="2735" y="1043"/>
                </a:cubicBezTo>
                <a:cubicBezTo>
                  <a:pt x="2735" y="1036"/>
                  <a:pt x="2751" y="1020"/>
                  <a:pt x="2751" y="1004"/>
                </a:cubicBezTo>
                <a:cubicBezTo>
                  <a:pt x="2758" y="980"/>
                  <a:pt x="2766" y="965"/>
                  <a:pt x="2774" y="965"/>
                </a:cubicBezTo>
                <a:cubicBezTo>
                  <a:pt x="2782" y="965"/>
                  <a:pt x="2782" y="965"/>
                  <a:pt x="2782" y="972"/>
                </a:cubicBezTo>
                <a:cubicBezTo>
                  <a:pt x="2790" y="980"/>
                  <a:pt x="2806" y="980"/>
                  <a:pt x="2822" y="980"/>
                </a:cubicBezTo>
                <a:cubicBezTo>
                  <a:pt x="2830" y="980"/>
                  <a:pt x="2830" y="980"/>
                  <a:pt x="2830" y="980"/>
                </a:cubicBezTo>
                <a:cubicBezTo>
                  <a:pt x="2838" y="972"/>
                  <a:pt x="2853" y="972"/>
                  <a:pt x="2869" y="965"/>
                </a:cubicBezTo>
                <a:cubicBezTo>
                  <a:pt x="2885" y="965"/>
                  <a:pt x="2901" y="956"/>
                  <a:pt x="2909" y="949"/>
                </a:cubicBezTo>
                <a:cubicBezTo>
                  <a:pt x="2917" y="949"/>
                  <a:pt x="2909" y="941"/>
                  <a:pt x="2909" y="933"/>
                </a:cubicBezTo>
                <a:cubicBezTo>
                  <a:pt x="2909" y="925"/>
                  <a:pt x="2909" y="917"/>
                  <a:pt x="2917" y="909"/>
                </a:cubicBezTo>
                <a:cubicBezTo>
                  <a:pt x="2917" y="909"/>
                  <a:pt x="2917" y="901"/>
                  <a:pt x="2924" y="901"/>
                </a:cubicBezTo>
                <a:cubicBezTo>
                  <a:pt x="2924" y="901"/>
                  <a:pt x="2924" y="901"/>
                  <a:pt x="2924" y="909"/>
                </a:cubicBezTo>
                <a:cubicBezTo>
                  <a:pt x="2933" y="909"/>
                  <a:pt x="2933" y="909"/>
                  <a:pt x="2948" y="909"/>
                </a:cubicBezTo>
                <a:cubicBezTo>
                  <a:pt x="2964" y="909"/>
                  <a:pt x="2972" y="909"/>
                  <a:pt x="2972" y="901"/>
                </a:cubicBezTo>
                <a:cubicBezTo>
                  <a:pt x="2980" y="901"/>
                  <a:pt x="2980" y="901"/>
                  <a:pt x="2980" y="901"/>
                </a:cubicBezTo>
                <a:cubicBezTo>
                  <a:pt x="2988" y="901"/>
                  <a:pt x="2988" y="901"/>
                  <a:pt x="2996" y="909"/>
                </a:cubicBezTo>
                <a:cubicBezTo>
                  <a:pt x="3004" y="917"/>
                  <a:pt x="3004" y="925"/>
                  <a:pt x="3004" y="933"/>
                </a:cubicBezTo>
                <a:cubicBezTo>
                  <a:pt x="3004" y="941"/>
                  <a:pt x="3004" y="949"/>
                  <a:pt x="3004" y="956"/>
                </a:cubicBezTo>
                <a:cubicBezTo>
                  <a:pt x="3004" y="956"/>
                  <a:pt x="3011" y="956"/>
                  <a:pt x="3011" y="965"/>
                </a:cubicBezTo>
                <a:cubicBezTo>
                  <a:pt x="3011" y="956"/>
                  <a:pt x="3019" y="941"/>
                  <a:pt x="3019" y="933"/>
                </a:cubicBezTo>
                <a:cubicBezTo>
                  <a:pt x="3035" y="885"/>
                  <a:pt x="3067" y="838"/>
                  <a:pt x="3083" y="822"/>
                </a:cubicBezTo>
                <a:cubicBezTo>
                  <a:pt x="3091" y="814"/>
                  <a:pt x="3091" y="806"/>
                  <a:pt x="3091" y="806"/>
                </a:cubicBezTo>
                <a:cubicBezTo>
                  <a:pt x="3091" y="806"/>
                  <a:pt x="3083" y="798"/>
                  <a:pt x="3075" y="806"/>
                </a:cubicBezTo>
                <a:lnTo>
                  <a:pt x="3067" y="814"/>
                </a:lnTo>
                <a:lnTo>
                  <a:pt x="3059" y="822"/>
                </a:lnTo>
                <a:cubicBezTo>
                  <a:pt x="3059" y="822"/>
                  <a:pt x="3059" y="814"/>
                  <a:pt x="3051" y="814"/>
                </a:cubicBezTo>
                <a:cubicBezTo>
                  <a:pt x="3051" y="814"/>
                  <a:pt x="3051" y="806"/>
                  <a:pt x="3051" y="798"/>
                </a:cubicBezTo>
                <a:cubicBezTo>
                  <a:pt x="3051" y="791"/>
                  <a:pt x="3051" y="783"/>
                  <a:pt x="3059" y="775"/>
                </a:cubicBezTo>
                <a:cubicBezTo>
                  <a:pt x="3059" y="767"/>
                  <a:pt x="3059" y="751"/>
                  <a:pt x="3059" y="751"/>
                </a:cubicBezTo>
                <a:cubicBezTo>
                  <a:pt x="3059" y="751"/>
                  <a:pt x="3059" y="751"/>
                  <a:pt x="3051" y="751"/>
                </a:cubicBezTo>
                <a:cubicBezTo>
                  <a:pt x="3043" y="759"/>
                  <a:pt x="3043" y="775"/>
                  <a:pt x="3035" y="791"/>
                </a:cubicBezTo>
                <a:cubicBezTo>
                  <a:pt x="3035" y="798"/>
                  <a:pt x="3027" y="806"/>
                  <a:pt x="3019" y="806"/>
                </a:cubicBezTo>
                <a:cubicBezTo>
                  <a:pt x="3019" y="806"/>
                  <a:pt x="3019" y="806"/>
                  <a:pt x="3011" y="806"/>
                </a:cubicBezTo>
                <a:cubicBezTo>
                  <a:pt x="3011" y="798"/>
                  <a:pt x="3011" y="798"/>
                  <a:pt x="3011" y="798"/>
                </a:cubicBezTo>
                <a:cubicBezTo>
                  <a:pt x="2996" y="783"/>
                  <a:pt x="2996" y="783"/>
                  <a:pt x="2996" y="759"/>
                </a:cubicBezTo>
                <a:cubicBezTo>
                  <a:pt x="2996" y="743"/>
                  <a:pt x="2988" y="727"/>
                  <a:pt x="2980" y="727"/>
                </a:cubicBezTo>
                <a:cubicBezTo>
                  <a:pt x="2980" y="727"/>
                  <a:pt x="2980" y="727"/>
                  <a:pt x="2980" y="735"/>
                </a:cubicBezTo>
                <a:cubicBezTo>
                  <a:pt x="2980" y="751"/>
                  <a:pt x="2980" y="759"/>
                  <a:pt x="2980" y="759"/>
                </a:cubicBezTo>
                <a:cubicBezTo>
                  <a:pt x="2980" y="783"/>
                  <a:pt x="2980" y="798"/>
                  <a:pt x="2956" y="806"/>
                </a:cubicBezTo>
                <a:cubicBezTo>
                  <a:pt x="2948" y="806"/>
                  <a:pt x="2940" y="814"/>
                  <a:pt x="2933" y="814"/>
                </a:cubicBezTo>
                <a:cubicBezTo>
                  <a:pt x="2917" y="822"/>
                  <a:pt x="2909" y="830"/>
                  <a:pt x="2893" y="830"/>
                </a:cubicBezTo>
                <a:cubicBezTo>
                  <a:pt x="2877" y="830"/>
                  <a:pt x="2861" y="838"/>
                  <a:pt x="2853" y="838"/>
                </a:cubicBezTo>
                <a:cubicBezTo>
                  <a:pt x="2838" y="838"/>
                  <a:pt x="2830" y="830"/>
                  <a:pt x="2830" y="830"/>
                </a:cubicBezTo>
                <a:cubicBezTo>
                  <a:pt x="2830" y="822"/>
                  <a:pt x="2838" y="822"/>
                  <a:pt x="2838" y="822"/>
                </a:cubicBezTo>
                <a:cubicBezTo>
                  <a:pt x="2846" y="814"/>
                  <a:pt x="2853" y="814"/>
                  <a:pt x="2861" y="814"/>
                </a:cubicBezTo>
                <a:cubicBezTo>
                  <a:pt x="2877" y="814"/>
                  <a:pt x="2885" y="814"/>
                  <a:pt x="2901" y="791"/>
                </a:cubicBezTo>
                <a:cubicBezTo>
                  <a:pt x="2909" y="775"/>
                  <a:pt x="2917" y="767"/>
                  <a:pt x="2917" y="751"/>
                </a:cubicBezTo>
                <a:cubicBezTo>
                  <a:pt x="2924" y="743"/>
                  <a:pt x="2924" y="735"/>
                  <a:pt x="2933" y="719"/>
                </a:cubicBezTo>
                <a:cubicBezTo>
                  <a:pt x="2940" y="712"/>
                  <a:pt x="2948" y="696"/>
                  <a:pt x="2956" y="696"/>
                </a:cubicBezTo>
                <a:cubicBezTo>
                  <a:pt x="2964" y="688"/>
                  <a:pt x="2964" y="680"/>
                  <a:pt x="2964" y="680"/>
                </a:cubicBezTo>
                <a:cubicBezTo>
                  <a:pt x="2964" y="672"/>
                  <a:pt x="2964" y="672"/>
                  <a:pt x="2956" y="664"/>
                </a:cubicBezTo>
                <a:lnTo>
                  <a:pt x="2956" y="664"/>
                </a:lnTo>
                <a:cubicBezTo>
                  <a:pt x="2940" y="656"/>
                  <a:pt x="2940" y="656"/>
                  <a:pt x="2917" y="648"/>
                </a:cubicBezTo>
                <a:cubicBezTo>
                  <a:pt x="2917" y="648"/>
                  <a:pt x="2901" y="648"/>
                  <a:pt x="2893" y="640"/>
                </a:cubicBezTo>
                <a:cubicBezTo>
                  <a:pt x="2877" y="632"/>
                  <a:pt x="2853" y="632"/>
                  <a:pt x="2838" y="625"/>
                </a:cubicBezTo>
                <a:cubicBezTo>
                  <a:pt x="2814" y="625"/>
                  <a:pt x="2806" y="617"/>
                  <a:pt x="2798" y="617"/>
                </a:cubicBezTo>
                <a:cubicBezTo>
                  <a:pt x="2798" y="609"/>
                  <a:pt x="2806" y="609"/>
                  <a:pt x="2806" y="609"/>
                </a:cubicBezTo>
                <a:cubicBezTo>
                  <a:pt x="2814" y="601"/>
                  <a:pt x="2822" y="601"/>
                  <a:pt x="2830" y="601"/>
                </a:cubicBezTo>
                <a:lnTo>
                  <a:pt x="2838" y="601"/>
                </a:lnTo>
                <a:cubicBezTo>
                  <a:pt x="2846" y="601"/>
                  <a:pt x="2846" y="601"/>
                  <a:pt x="2853" y="601"/>
                </a:cubicBezTo>
                <a:cubicBezTo>
                  <a:pt x="2861" y="601"/>
                  <a:pt x="2869" y="601"/>
                  <a:pt x="2877" y="593"/>
                </a:cubicBezTo>
                <a:cubicBezTo>
                  <a:pt x="2885" y="593"/>
                  <a:pt x="2885" y="585"/>
                  <a:pt x="2893" y="577"/>
                </a:cubicBezTo>
                <a:cubicBezTo>
                  <a:pt x="2893" y="569"/>
                  <a:pt x="2893" y="561"/>
                  <a:pt x="2917" y="569"/>
                </a:cubicBezTo>
                <a:cubicBezTo>
                  <a:pt x="2924" y="569"/>
                  <a:pt x="2924" y="569"/>
                  <a:pt x="2924" y="577"/>
                </a:cubicBezTo>
                <a:cubicBezTo>
                  <a:pt x="2933" y="577"/>
                  <a:pt x="2933" y="577"/>
                  <a:pt x="2972" y="585"/>
                </a:cubicBezTo>
                <a:cubicBezTo>
                  <a:pt x="3004" y="593"/>
                  <a:pt x="3019" y="593"/>
                  <a:pt x="3027" y="593"/>
                </a:cubicBezTo>
                <a:cubicBezTo>
                  <a:pt x="3043" y="593"/>
                  <a:pt x="3051" y="601"/>
                  <a:pt x="3051" y="593"/>
                </a:cubicBezTo>
                <a:cubicBezTo>
                  <a:pt x="3067" y="593"/>
                  <a:pt x="3122" y="553"/>
                  <a:pt x="3130" y="490"/>
                </a:cubicBezTo>
                <a:cubicBezTo>
                  <a:pt x="3130" y="459"/>
                  <a:pt x="3130" y="443"/>
                  <a:pt x="3146" y="443"/>
                </a:cubicBezTo>
                <a:cubicBezTo>
                  <a:pt x="3146" y="443"/>
                  <a:pt x="3146" y="443"/>
                  <a:pt x="3154" y="451"/>
                </a:cubicBezTo>
                <a:lnTo>
                  <a:pt x="3162" y="451"/>
                </a:lnTo>
                <a:cubicBezTo>
                  <a:pt x="3170" y="451"/>
                  <a:pt x="3170" y="451"/>
                  <a:pt x="3170" y="451"/>
                </a:cubicBezTo>
                <a:cubicBezTo>
                  <a:pt x="3177" y="451"/>
                  <a:pt x="3186" y="451"/>
                  <a:pt x="3186" y="443"/>
                </a:cubicBezTo>
                <a:cubicBezTo>
                  <a:pt x="3193" y="443"/>
                  <a:pt x="3193" y="435"/>
                  <a:pt x="3186" y="427"/>
                </a:cubicBezTo>
                <a:cubicBezTo>
                  <a:pt x="3186" y="419"/>
                  <a:pt x="3186" y="403"/>
                  <a:pt x="3186" y="395"/>
                </a:cubicBezTo>
                <a:cubicBezTo>
                  <a:pt x="3177" y="372"/>
                  <a:pt x="3177" y="356"/>
                  <a:pt x="3177" y="332"/>
                </a:cubicBezTo>
                <a:cubicBezTo>
                  <a:pt x="3177" y="308"/>
                  <a:pt x="3154" y="301"/>
                  <a:pt x="3146" y="301"/>
                </a:cubicBezTo>
                <a:cubicBezTo>
                  <a:pt x="3146" y="292"/>
                  <a:pt x="3146" y="292"/>
                  <a:pt x="3138" y="292"/>
                </a:cubicBezTo>
                <a:lnTo>
                  <a:pt x="3130" y="292"/>
                </a:lnTo>
                <a:cubicBezTo>
                  <a:pt x="3122" y="292"/>
                  <a:pt x="3106" y="292"/>
                  <a:pt x="3106" y="308"/>
                </a:cubicBezTo>
                <a:cubicBezTo>
                  <a:pt x="3106" y="316"/>
                  <a:pt x="3098" y="324"/>
                  <a:pt x="3091" y="324"/>
                </a:cubicBezTo>
                <a:cubicBezTo>
                  <a:pt x="3091" y="324"/>
                  <a:pt x="3083" y="324"/>
                  <a:pt x="3083" y="332"/>
                </a:cubicBezTo>
                <a:cubicBezTo>
                  <a:pt x="3083" y="332"/>
                  <a:pt x="3083" y="332"/>
                  <a:pt x="3083" y="340"/>
                </a:cubicBezTo>
                <a:cubicBezTo>
                  <a:pt x="3098" y="364"/>
                  <a:pt x="3114" y="395"/>
                  <a:pt x="3091" y="419"/>
                </a:cubicBezTo>
                <a:cubicBezTo>
                  <a:pt x="3075" y="427"/>
                  <a:pt x="3067" y="435"/>
                  <a:pt x="3059" y="435"/>
                </a:cubicBezTo>
                <a:lnTo>
                  <a:pt x="3051" y="427"/>
                </a:lnTo>
                <a:cubicBezTo>
                  <a:pt x="3051" y="419"/>
                  <a:pt x="3051" y="411"/>
                  <a:pt x="3051" y="395"/>
                </a:cubicBezTo>
                <a:cubicBezTo>
                  <a:pt x="3051" y="372"/>
                  <a:pt x="3059" y="364"/>
                  <a:pt x="3067" y="348"/>
                </a:cubicBezTo>
                <a:cubicBezTo>
                  <a:pt x="3075" y="340"/>
                  <a:pt x="3075" y="332"/>
                  <a:pt x="3067" y="316"/>
                </a:cubicBezTo>
                <a:cubicBezTo>
                  <a:pt x="3059" y="308"/>
                  <a:pt x="3051" y="308"/>
                  <a:pt x="3051" y="301"/>
                </a:cubicBezTo>
                <a:cubicBezTo>
                  <a:pt x="3043" y="292"/>
                  <a:pt x="3035" y="285"/>
                  <a:pt x="3027" y="285"/>
                </a:cubicBezTo>
                <a:cubicBezTo>
                  <a:pt x="3027" y="285"/>
                  <a:pt x="3019" y="285"/>
                  <a:pt x="3019" y="292"/>
                </a:cubicBezTo>
                <a:cubicBezTo>
                  <a:pt x="3011" y="292"/>
                  <a:pt x="3004" y="301"/>
                  <a:pt x="2996" y="301"/>
                </a:cubicBezTo>
                <a:cubicBezTo>
                  <a:pt x="2980" y="308"/>
                  <a:pt x="2964" y="316"/>
                  <a:pt x="2964" y="332"/>
                </a:cubicBezTo>
                <a:cubicBezTo>
                  <a:pt x="2964" y="340"/>
                  <a:pt x="2956" y="340"/>
                  <a:pt x="2956" y="340"/>
                </a:cubicBezTo>
                <a:cubicBezTo>
                  <a:pt x="2948" y="340"/>
                  <a:pt x="2940" y="332"/>
                  <a:pt x="2924" y="324"/>
                </a:cubicBezTo>
                <a:cubicBezTo>
                  <a:pt x="2917" y="324"/>
                  <a:pt x="2909" y="316"/>
                  <a:pt x="2901" y="316"/>
                </a:cubicBezTo>
                <a:lnTo>
                  <a:pt x="2901" y="316"/>
                </a:lnTo>
                <a:cubicBezTo>
                  <a:pt x="2893" y="340"/>
                  <a:pt x="2869" y="364"/>
                  <a:pt x="2846" y="364"/>
                </a:cubicBezTo>
                <a:cubicBezTo>
                  <a:pt x="2838" y="364"/>
                  <a:pt x="2830" y="364"/>
                  <a:pt x="2822" y="356"/>
                </a:cubicBezTo>
                <a:cubicBezTo>
                  <a:pt x="2790" y="340"/>
                  <a:pt x="2766" y="316"/>
                  <a:pt x="2758" y="292"/>
                </a:cubicBezTo>
                <a:lnTo>
                  <a:pt x="2758" y="285"/>
                </a:lnTo>
                <a:lnTo>
                  <a:pt x="2758" y="285"/>
                </a:lnTo>
                <a:cubicBezTo>
                  <a:pt x="2766" y="285"/>
                  <a:pt x="2766" y="285"/>
                  <a:pt x="2766" y="285"/>
                </a:cubicBezTo>
                <a:lnTo>
                  <a:pt x="2766" y="285"/>
                </a:lnTo>
                <a:cubicBezTo>
                  <a:pt x="2774" y="292"/>
                  <a:pt x="2782" y="301"/>
                  <a:pt x="2798" y="301"/>
                </a:cubicBezTo>
                <a:cubicBezTo>
                  <a:pt x="2806" y="308"/>
                  <a:pt x="2814" y="308"/>
                  <a:pt x="2822" y="308"/>
                </a:cubicBezTo>
                <a:cubicBezTo>
                  <a:pt x="2830" y="316"/>
                  <a:pt x="2830" y="316"/>
                  <a:pt x="2846" y="308"/>
                </a:cubicBezTo>
                <a:cubicBezTo>
                  <a:pt x="2853" y="308"/>
                  <a:pt x="2861" y="308"/>
                  <a:pt x="2869" y="301"/>
                </a:cubicBezTo>
                <a:cubicBezTo>
                  <a:pt x="2885" y="301"/>
                  <a:pt x="2901" y="292"/>
                  <a:pt x="2909" y="277"/>
                </a:cubicBezTo>
                <a:cubicBezTo>
                  <a:pt x="2924" y="245"/>
                  <a:pt x="2940" y="237"/>
                  <a:pt x="2972" y="237"/>
                </a:cubicBezTo>
                <a:cubicBezTo>
                  <a:pt x="2996" y="229"/>
                  <a:pt x="3011" y="221"/>
                  <a:pt x="3019" y="214"/>
                </a:cubicBezTo>
                <a:cubicBezTo>
                  <a:pt x="3019" y="206"/>
                  <a:pt x="3011" y="206"/>
                  <a:pt x="3011" y="198"/>
                </a:cubicBezTo>
                <a:cubicBezTo>
                  <a:pt x="2996" y="190"/>
                  <a:pt x="2988" y="174"/>
                  <a:pt x="2988" y="166"/>
                </a:cubicBezTo>
                <a:cubicBezTo>
                  <a:pt x="2988" y="158"/>
                  <a:pt x="2996" y="158"/>
                  <a:pt x="3011" y="166"/>
                </a:cubicBezTo>
                <a:cubicBezTo>
                  <a:pt x="3019" y="166"/>
                  <a:pt x="3027" y="174"/>
                  <a:pt x="3027" y="174"/>
                </a:cubicBezTo>
                <a:cubicBezTo>
                  <a:pt x="3043" y="182"/>
                  <a:pt x="3059" y="190"/>
                  <a:pt x="3067" y="190"/>
                </a:cubicBezTo>
                <a:cubicBezTo>
                  <a:pt x="3075" y="190"/>
                  <a:pt x="3075" y="190"/>
                  <a:pt x="3075" y="190"/>
                </a:cubicBezTo>
                <a:cubicBezTo>
                  <a:pt x="3083" y="190"/>
                  <a:pt x="3091" y="190"/>
                  <a:pt x="3098" y="198"/>
                </a:cubicBezTo>
                <a:cubicBezTo>
                  <a:pt x="3098" y="198"/>
                  <a:pt x="3098" y="198"/>
                  <a:pt x="3106" y="198"/>
                </a:cubicBezTo>
                <a:cubicBezTo>
                  <a:pt x="3106" y="206"/>
                  <a:pt x="3114" y="206"/>
                  <a:pt x="3122" y="206"/>
                </a:cubicBezTo>
                <a:cubicBezTo>
                  <a:pt x="3122" y="206"/>
                  <a:pt x="3114" y="206"/>
                  <a:pt x="3114" y="198"/>
                </a:cubicBezTo>
                <a:cubicBezTo>
                  <a:pt x="3098" y="182"/>
                  <a:pt x="3091" y="166"/>
                  <a:pt x="3083" y="150"/>
                </a:cubicBezTo>
                <a:cubicBezTo>
                  <a:pt x="3075" y="134"/>
                  <a:pt x="3075" y="119"/>
                  <a:pt x="3067" y="111"/>
                </a:cubicBezTo>
                <a:cubicBezTo>
                  <a:pt x="3059" y="103"/>
                  <a:pt x="3051" y="103"/>
                  <a:pt x="3043" y="95"/>
                </a:cubicBezTo>
                <a:cubicBezTo>
                  <a:pt x="3027" y="87"/>
                  <a:pt x="3019" y="79"/>
                  <a:pt x="3011" y="63"/>
                </a:cubicBezTo>
                <a:cubicBezTo>
                  <a:pt x="3004" y="39"/>
                  <a:pt x="3004" y="24"/>
                  <a:pt x="3004" y="24"/>
                </a:cubicBezTo>
                <a:cubicBezTo>
                  <a:pt x="2719" y="87"/>
                  <a:pt x="1818" y="292"/>
                  <a:pt x="1011" y="403"/>
                </a:cubicBezTo>
                <a:cubicBezTo>
                  <a:pt x="1011" y="403"/>
                  <a:pt x="964" y="411"/>
                  <a:pt x="932" y="411"/>
                </a:cubicBezTo>
                <a:cubicBezTo>
                  <a:pt x="924" y="411"/>
                  <a:pt x="917" y="411"/>
                  <a:pt x="917" y="411"/>
                </a:cubicBezTo>
                <a:cubicBezTo>
                  <a:pt x="909" y="403"/>
                  <a:pt x="901" y="403"/>
                  <a:pt x="893" y="403"/>
                </a:cubicBezTo>
                <a:cubicBezTo>
                  <a:pt x="901" y="443"/>
                  <a:pt x="901" y="490"/>
                  <a:pt x="885" y="514"/>
                </a:cubicBezTo>
                <a:cubicBezTo>
                  <a:pt x="877" y="538"/>
                  <a:pt x="861" y="545"/>
                  <a:pt x="853" y="545"/>
                </a:cubicBezTo>
                <a:cubicBezTo>
                  <a:pt x="845" y="553"/>
                  <a:pt x="837" y="553"/>
                  <a:pt x="830" y="577"/>
                </a:cubicBezTo>
                <a:cubicBezTo>
                  <a:pt x="822" y="617"/>
                  <a:pt x="782" y="672"/>
                  <a:pt x="766" y="672"/>
                </a:cubicBezTo>
                <a:lnTo>
                  <a:pt x="758" y="672"/>
                </a:lnTo>
                <a:cubicBezTo>
                  <a:pt x="758" y="656"/>
                  <a:pt x="735" y="632"/>
                  <a:pt x="711" y="632"/>
                </a:cubicBezTo>
                <a:cubicBezTo>
                  <a:pt x="695" y="632"/>
                  <a:pt x="687" y="640"/>
                  <a:pt x="679" y="648"/>
                </a:cubicBezTo>
                <a:cubicBezTo>
                  <a:pt x="656" y="672"/>
                  <a:pt x="656" y="688"/>
                  <a:pt x="656" y="712"/>
                </a:cubicBezTo>
                <a:cubicBezTo>
                  <a:pt x="648" y="735"/>
                  <a:pt x="648" y="751"/>
                  <a:pt x="616" y="759"/>
                </a:cubicBezTo>
                <a:cubicBezTo>
                  <a:pt x="584" y="759"/>
                  <a:pt x="577" y="743"/>
                  <a:pt x="577" y="727"/>
                </a:cubicBezTo>
                <a:cubicBezTo>
                  <a:pt x="569" y="719"/>
                  <a:pt x="569" y="719"/>
                  <a:pt x="561" y="719"/>
                </a:cubicBezTo>
                <a:lnTo>
                  <a:pt x="553" y="719"/>
                </a:lnTo>
                <a:lnTo>
                  <a:pt x="553" y="727"/>
                </a:lnTo>
                <a:cubicBezTo>
                  <a:pt x="553" y="735"/>
                  <a:pt x="553" y="751"/>
                  <a:pt x="545" y="759"/>
                </a:cubicBezTo>
                <a:cubicBezTo>
                  <a:pt x="537" y="775"/>
                  <a:pt x="521" y="775"/>
                  <a:pt x="505" y="783"/>
                </a:cubicBezTo>
                <a:cubicBezTo>
                  <a:pt x="490" y="783"/>
                  <a:pt x="482" y="783"/>
                  <a:pt x="482" y="798"/>
                </a:cubicBezTo>
                <a:cubicBezTo>
                  <a:pt x="482" y="838"/>
                  <a:pt x="466" y="870"/>
                  <a:pt x="434" y="870"/>
                </a:cubicBezTo>
                <a:cubicBezTo>
                  <a:pt x="403" y="870"/>
                  <a:pt x="355" y="933"/>
                  <a:pt x="316" y="972"/>
                </a:cubicBezTo>
                <a:cubicBezTo>
                  <a:pt x="308" y="980"/>
                  <a:pt x="300" y="988"/>
                  <a:pt x="292" y="996"/>
                </a:cubicBezTo>
                <a:cubicBezTo>
                  <a:pt x="284" y="1004"/>
                  <a:pt x="276" y="1012"/>
                  <a:pt x="260" y="1012"/>
                </a:cubicBezTo>
                <a:cubicBezTo>
                  <a:pt x="260" y="1012"/>
                  <a:pt x="253" y="1004"/>
                  <a:pt x="245" y="1004"/>
                </a:cubicBezTo>
                <a:cubicBezTo>
                  <a:pt x="237" y="1004"/>
                  <a:pt x="229" y="1004"/>
                  <a:pt x="221" y="1004"/>
                </a:cubicBezTo>
                <a:cubicBezTo>
                  <a:pt x="205" y="1004"/>
                  <a:pt x="189" y="1012"/>
                  <a:pt x="173" y="1020"/>
                </a:cubicBezTo>
                <a:cubicBezTo>
                  <a:pt x="142" y="1043"/>
                  <a:pt x="126" y="1051"/>
                  <a:pt x="110" y="1051"/>
                </a:cubicBezTo>
                <a:cubicBezTo>
                  <a:pt x="94" y="1051"/>
                  <a:pt x="94" y="1051"/>
                  <a:pt x="94" y="1067"/>
                </a:cubicBezTo>
                <a:cubicBezTo>
                  <a:pt x="102" y="1075"/>
                  <a:pt x="102" y="1083"/>
                  <a:pt x="102" y="1083"/>
                </a:cubicBezTo>
                <a:cubicBezTo>
                  <a:pt x="110" y="1115"/>
                  <a:pt x="110" y="1138"/>
                  <a:pt x="94" y="1154"/>
                </a:cubicBezTo>
                <a:cubicBezTo>
                  <a:pt x="87" y="1162"/>
                  <a:pt x="63" y="1170"/>
                  <a:pt x="47" y="1170"/>
                </a:cubicBezTo>
                <a:cubicBezTo>
                  <a:pt x="23" y="1170"/>
                  <a:pt x="7" y="1178"/>
                  <a:pt x="7" y="1186"/>
                </a:cubicBezTo>
                <a:cubicBezTo>
                  <a:pt x="7" y="1194"/>
                  <a:pt x="7" y="1209"/>
                  <a:pt x="7" y="1233"/>
                </a:cubicBezTo>
                <a:cubicBezTo>
                  <a:pt x="7" y="1249"/>
                  <a:pt x="7" y="1273"/>
                  <a:pt x="7" y="1289"/>
                </a:cubicBezTo>
                <a:cubicBezTo>
                  <a:pt x="126" y="1273"/>
                  <a:pt x="126" y="1273"/>
                  <a:pt x="126" y="1273"/>
                </a:cubicBezTo>
                <a:cubicBezTo>
                  <a:pt x="308" y="1257"/>
                  <a:pt x="426" y="1241"/>
                  <a:pt x="450" y="1241"/>
                </a:cubicBezTo>
                <a:cubicBezTo>
                  <a:pt x="505" y="1241"/>
                  <a:pt x="529" y="1225"/>
                  <a:pt x="553" y="1202"/>
                </a:cubicBezTo>
                <a:cubicBezTo>
                  <a:pt x="561" y="1194"/>
                  <a:pt x="569" y="1186"/>
                  <a:pt x="584" y="1178"/>
                </a:cubicBezTo>
                <a:cubicBezTo>
                  <a:pt x="632" y="1154"/>
                  <a:pt x="774" y="1083"/>
                  <a:pt x="814" y="1075"/>
                </a:cubicBezTo>
                <a:cubicBezTo>
                  <a:pt x="837" y="1067"/>
                  <a:pt x="1130" y="1028"/>
                  <a:pt x="1209" y="1028"/>
                </a:cubicBezTo>
                <a:cubicBezTo>
                  <a:pt x="1225" y="1028"/>
                  <a:pt x="1233" y="1028"/>
                  <a:pt x="1233" y="1036"/>
                </a:cubicBezTo>
                <a:cubicBezTo>
                  <a:pt x="1233" y="1043"/>
                  <a:pt x="1233" y="1043"/>
                  <a:pt x="1233" y="1051"/>
                </a:cubicBezTo>
                <a:lnTo>
                  <a:pt x="1233" y="1059"/>
                </a:lnTo>
                <a:cubicBezTo>
                  <a:pt x="1233" y="1059"/>
                  <a:pt x="1241" y="1059"/>
                  <a:pt x="1257" y="1067"/>
                </a:cubicBezTo>
                <a:cubicBezTo>
                  <a:pt x="1264" y="1067"/>
                  <a:pt x="1272" y="1067"/>
                  <a:pt x="1280" y="1067"/>
                </a:cubicBezTo>
                <a:cubicBezTo>
                  <a:pt x="1288" y="1067"/>
                  <a:pt x="1288" y="1067"/>
                  <a:pt x="1296" y="1067"/>
                </a:cubicBezTo>
                <a:cubicBezTo>
                  <a:pt x="1312" y="1067"/>
                  <a:pt x="1320" y="1067"/>
                  <a:pt x="1328" y="1075"/>
                </a:cubicBezTo>
                <a:cubicBezTo>
                  <a:pt x="1343" y="1091"/>
                  <a:pt x="1367" y="1154"/>
                  <a:pt x="1367" y="1170"/>
                </a:cubicBezTo>
                <a:lnTo>
                  <a:pt x="1810" y="1099"/>
                </a:lnTo>
                <a:close/>
                <a:moveTo>
                  <a:pt x="3083" y="340"/>
                </a:moveTo>
                <a:lnTo>
                  <a:pt x="3083" y="340"/>
                </a:lnTo>
                <a:cubicBezTo>
                  <a:pt x="3075" y="348"/>
                  <a:pt x="3075" y="348"/>
                  <a:pt x="3075" y="356"/>
                </a:cubicBezTo>
                <a:cubicBezTo>
                  <a:pt x="3067" y="364"/>
                  <a:pt x="3059" y="372"/>
                  <a:pt x="3059" y="395"/>
                </a:cubicBezTo>
                <a:cubicBezTo>
                  <a:pt x="3051" y="411"/>
                  <a:pt x="3059" y="419"/>
                  <a:pt x="3059" y="427"/>
                </a:cubicBezTo>
                <a:lnTo>
                  <a:pt x="3059" y="427"/>
                </a:lnTo>
                <a:cubicBezTo>
                  <a:pt x="3067" y="427"/>
                  <a:pt x="3083" y="411"/>
                  <a:pt x="3083" y="411"/>
                </a:cubicBezTo>
                <a:cubicBezTo>
                  <a:pt x="3106" y="395"/>
                  <a:pt x="3091" y="364"/>
                  <a:pt x="3083" y="340"/>
                </a:cubicBezTo>
                <a:close/>
                <a:moveTo>
                  <a:pt x="3027" y="16"/>
                </a:moveTo>
                <a:lnTo>
                  <a:pt x="3027" y="16"/>
                </a:lnTo>
                <a:lnTo>
                  <a:pt x="3027" y="16"/>
                </a:lnTo>
                <a:cubicBezTo>
                  <a:pt x="3035" y="24"/>
                  <a:pt x="3035" y="24"/>
                  <a:pt x="3043" y="24"/>
                </a:cubicBezTo>
                <a:cubicBezTo>
                  <a:pt x="3059" y="32"/>
                  <a:pt x="3067" y="39"/>
                  <a:pt x="3075" y="71"/>
                </a:cubicBezTo>
                <a:cubicBezTo>
                  <a:pt x="3083" y="95"/>
                  <a:pt x="3098" y="111"/>
                  <a:pt x="3106" y="119"/>
                </a:cubicBezTo>
                <a:cubicBezTo>
                  <a:pt x="3114" y="126"/>
                  <a:pt x="3122" y="134"/>
                  <a:pt x="3122" y="142"/>
                </a:cubicBezTo>
                <a:cubicBezTo>
                  <a:pt x="3138" y="166"/>
                  <a:pt x="3146" y="182"/>
                  <a:pt x="3170" y="221"/>
                </a:cubicBezTo>
                <a:cubicBezTo>
                  <a:pt x="3193" y="261"/>
                  <a:pt x="3209" y="292"/>
                  <a:pt x="3225" y="308"/>
                </a:cubicBezTo>
                <a:cubicBezTo>
                  <a:pt x="3233" y="316"/>
                  <a:pt x="3249" y="316"/>
                  <a:pt x="3249" y="324"/>
                </a:cubicBezTo>
                <a:cubicBezTo>
                  <a:pt x="3249" y="316"/>
                  <a:pt x="3249" y="316"/>
                  <a:pt x="3249" y="316"/>
                </a:cubicBezTo>
                <a:cubicBezTo>
                  <a:pt x="3225" y="285"/>
                  <a:pt x="3209" y="269"/>
                  <a:pt x="3186" y="237"/>
                </a:cubicBezTo>
                <a:cubicBezTo>
                  <a:pt x="3177" y="221"/>
                  <a:pt x="3170" y="206"/>
                  <a:pt x="3162" y="182"/>
                </a:cubicBezTo>
                <a:cubicBezTo>
                  <a:pt x="3146" y="158"/>
                  <a:pt x="3130" y="134"/>
                  <a:pt x="3122" y="126"/>
                </a:cubicBezTo>
                <a:cubicBezTo>
                  <a:pt x="3114" y="111"/>
                  <a:pt x="3106" y="103"/>
                  <a:pt x="3098" y="87"/>
                </a:cubicBezTo>
                <a:cubicBezTo>
                  <a:pt x="3098" y="71"/>
                  <a:pt x="3091" y="48"/>
                  <a:pt x="3075" y="32"/>
                </a:cubicBezTo>
                <a:cubicBezTo>
                  <a:pt x="3067" y="16"/>
                  <a:pt x="3067" y="16"/>
                  <a:pt x="3059" y="8"/>
                </a:cubicBezTo>
                <a:cubicBezTo>
                  <a:pt x="3051" y="8"/>
                  <a:pt x="3043" y="16"/>
                  <a:pt x="3027" y="16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" name="Freeform 639"/>
          <p:cNvSpPr>
            <a:spLocks noChangeArrowheads="1"/>
          </p:cNvSpPr>
          <p:nvPr/>
        </p:nvSpPr>
        <p:spPr bwMode="auto">
          <a:xfrm>
            <a:off x="3506766" y="1695295"/>
            <a:ext cx="294918" cy="391383"/>
          </a:xfrm>
          <a:custGeom>
            <a:avLst/>
            <a:gdLst>
              <a:gd name="T0" fmla="*/ 751 w 1495"/>
              <a:gd name="T1" fmla="*/ 1929 h 1985"/>
              <a:gd name="T2" fmla="*/ 1218 w 1495"/>
              <a:gd name="T3" fmla="*/ 1826 h 1985"/>
              <a:gd name="T4" fmla="*/ 1321 w 1495"/>
              <a:gd name="T5" fmla="*/ 1684 h 1985"/>
              <a:gd name="T6" fmla="*/ 1376 w 1495"/>
              <a:gd name="T7" fmla="*/ 1510 h 1985"/>
              <a:gd name="T8" fmla="*/ 1360 w 1495"/>
              <a:gd name="T9" fmla="*/ 1423 h 1985"/>
              <a:gd name="T10" fmla="*/ 1486 w 1495"/>
              <a:gd name="T11" fmla="*/ 1399 h 1985"/>
              <a:gd name="T12" fmla="*/ 1494 w 1495"/>
              <a:gd name="T13" fmla="*/ 1194 h 1985"/>
              <a:gd name="T14" fmla="*/ 1455 w 1495"/>
              <a:gd name="T15" fmla="*/ 1115 h 1985"/>
              <a:gd name="T16" fmla="*/ 1344 w 1495"/>
              <a:gd name="T17" fmla="*/ 807 h 1985"/>
              <a:gd name="T18" fmla="*/ 1123 w 1495"/>
              <a:gd name="T19" fmla="*/ 807 h 1985"/>
              <a:gd name="T20" fmla="*/ 1099 w 1495"/>
              <a:gd name="T21" fmla="*/ 854 h 1985"/>
              <a:gd name="T22" fmla="*/ 1020 w 1495"/>
              <a:gd name="T23" fmla="*/ 965 h 1985"/>
              <a:gd name="T24" fmla="*/ 933 w 1495"/>
              <a:gd name="T25" fmla="*/ 822 h 1985"/>
              <a:gd name="T26" fmla="*/ 1020 w 1495"/>
              <a:gd name="T27" fmla="*/ 704 h 1985"/>
              <a:gd name="T28" fmla="*/ 1083 w 1495"/>
              <a:gd name="T29" fmla="*/ 609 h 1985"/>
              <a:gd name="T30" fmla="*/ 1075 w 1495"/>
              <a:gd name="T31" fmla="*/ 435 h 1985"/>
              <a:gd name="T32" fmla="*/ 1004 w 1495"/>
              <a:gd name="T33" fmla="*/ 293 h 1985"/>
              <a:gd name="T34" fmla="*/ 996 w 1495"/>
              <a:gd name="T35" fmla="*/ 214 h 1985"/>
              <a:gd name="T36" fmla="*/ 767 w 1495"/>
              <a:gd name="T37" fmla="*/ 103 h 1985"/>
              <a:gd name="T38" fmla="*/ 649 w 1495"/>
              <a:gd name="T39" fmla="*/ 56 h 1985"/>
              <a:gd name="T40" fmla="*/ 506 w 1495"/>
              <a:gd name="T41" fmla="*/ 16 h 1985"/>
              <a:gd name="T42" fmla="*/ 419 w 1495"/>
              <a:gd name="T43" fmla="*/ 143 h 1985"/>
              <a:gd name="T44" fmla="*/ 427 w 1495"/>
              <a:gd name="T45" fmla="*/ 214 h 1985"/>
              <a:gd name="T46" fmla="*/ 340 w 1495"/>
              <a:gd name="T47" fmla="*/ 277 h 1985"/>
              <a:gd name="T48" fmla="*/ 332 w 1495"/>
              <a:gd name="T49" fmla="*/ 482 h 1985"/>
              <a:gd name="T50" fmla="*/ 309 w 1495"/>
              <a:gd name="T51" fmla="*/ 451 h 1985"/>
              <a:gd name="T52" fmla="*/ 285 w 1495"/>
              <a:gd name="T53" fmla="*/ 403 h 1985"/>
              <a:gd name="T54" fmla="*/ 261 w 1495"/>
              <a:gd name="T55" fmla="*/ 324 h 1985"/>
              <a:gd name="T56" fmla="*/ 190 w 1495"/>
              <a:gd name="T57" fmla="*/ 451 h 1985"/>
              <a:gd name="T58" fmla="*/ 119 w 1495"/>
              <a:gd name="T59" fmla="*/ 538 h 1985"/>
              <a:gd name="T60" fmla="*/ 103 w 1495"/>
              <a:gd name="T61" fmla="*/ 648 h 1985"/>
              <a:gd name="T62" fmla="*/ 48 w 1495"/>
              <a:gd name="T63" fmla="*/ 838 h 1985"/>
              <a:gd name="T64" fmla="*/ 56 w 1495"/>
              <a:gd name="T65" fmla="*/ 973 h 1985"/>
              <a:gd name="T66" fmla="*/ 63 w 1495"/>
              <a:gd name="T67" fmla="*/ 1154 h 1985"/>
              <a:gd name="T68" fmla="*/ 182 w 1495"/>
              <a:gd name="T69" fmla="*/ 1660 h 1985"/>
              <a:gd name="T70" fmla="*/ 48 w 1495"/>
              <a:gd name="T71" fmla="*/ 1977 h 1985"/>
              <a:gd name="T72" fmla="*/ 712 w 1495"/>
              <a:gd name="T73" fmla="*/ 1905 h 19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95" h="1985">
                <a:moveTo>
                  <a:pt x="751" y="1929"/>
                </a:moveTo>
                <a:lnTo>
                  <a:pt x="751" y="1929"/>
                </a:lnTo>
                <a:cubicBezTo>
                  <a:pt x="767" y="1953"/>
                  <a:pt x="1083" y="1874"/>
                  <a:pt x="1210" y="1834"/>
                </a:cubicBezTo>
                <a:cubicBezTo>
                  <a:pt x="1210" y="1834"/>
                  <a:pt x="1210" y="1826"/>
                  <a:pt x="1218" y="1826"/>
                </a:cubicBezTo>
                <a:cubicBezTo>
                  <a:pt x="1241" y="1787"/>
                  <a:pt x="1249" y="1747"/>
                  <a:pt x="1273" y="1739"/>
                </a:cubicBezTo>
                <a:cubicBezTo>
                  <a:pt x="1289" y="1724"/>
                  <a:pt x="1297" y="1692"/>
                  <a:pt x="1321" y="1684"/>
                </a:cubicBezTo>
                <a:cubicBezTo>
                  <a:pt x="1313" y="1660"/>
                  <a:pt x="1305" y="1629"/>
                  <a:pt x="1297" y="1613"/>
                </a:cubicBezTo>
                <a:cubicBezTo>
                  <a:pt x="1289" y="1597"/>
                  <a:pt x="1328" y="1557"/>
                  <a:pt x="1376" y="1510"/>
                </a:cubicBezTo>
                <a:cubicBezTo>
                  <a:pt x="1376" y="1510"/>
                  <a:pt x="1376" y="1502"/>
                  <a:pt x="1368" y="1486"/>
                </a:cubicBezTo>
                <a:cubicBezTo>
                  <a:pt x="1360" y="1455"/>
                  <a:pt x="1344" y="1455"/>
                  <a:pt x="1360" y="1423"/>
                </a:cubicBezTo>
                <a:cubicBezTo>
                  <a:pt x="1376" y="1399"/>
                  <a:pt x="1360" y="1368"/>
                  <a:pt x="1399" y="1376"/>
                </a:cubicBezTo>
                <a:cubicBezTo>
                  <a:pt x="1439" y="1384"/>
                  <a:pt x="1479" y="1391"/>
                  <a:pt x="1486" y="1399"/>
                </a:cubicBezTo>
                <a:cubicBezTo>
                  <a:pt x="1486" y="1391"/>
                  <a:pt x="1479" y="1384"/>
                  <a:pt x="1479" y="1384"/>
                </a:cubicBezTo>
                <a:cubicBezTo>
                  <a:pt x="1479" y="1344"/>
                  <a:pt x="1486" y="1273"/>
                  <a:pt x="1494" y="1194"/>
                </a:cubicBezTo>
                <a:cubicBezTo>
                  <a:pt x="1494" y="1202"/>
                  <a:pt x="1494" y="1202"/>
                  <a:pt x="1486" y="1178"/>
                </a:cubicBezTo>
                <a:cubicBezTo>
                  <a:pt x="1479" y="1146"/>
                  <a:pt x="1471" y="1162"/>
                  <a:pt x="1455" y="1115"/>
                </a:cubicBezTo>
                <a:cubicBezTo>
                  <a:pt x="1439" y="1067"/>
                  <a:pt x="1408" y="980"/>
                  <a:pt x="1392" y="941"/>
                </a:cubicBezTo>
                <a:cubicBezTo>
                  <a:pt x="1376" y="909"/>
                  <a:pt x="1352" y="846"/>
                  <a:pt x="1344" y="807"/>
                </a:cubicBezTo>
                <a:cubicBezTo>
                  <a:pt x="1336" y="775"/>
                  <a:pt x="1265" y="735"/>
                  <a:pt x="1234" y="735"/>
                </a:cubicBezTo>
                <a:cubicBezTo>
                  <a:pt x="1202" y="743"/>
                  <a:pt x="1139" y="783"/>
                  <a:pt x="1123" y="807"/>
                </a:cubicBezTo>
                <a:cubicBezTo>
                  <a:pt x="1123" y="807"/>
                  <a:pt x="1115" y="822"/>
                  <a:pt x="1107" y="814"/>
                </a:cubicBezTo>
                <a:cubicBezTo>
                  <a:pt x="1099" y="807"/>
                  <a:pt x="1099" y="830"/>
                  <a:pt x="1099" y="854"/>
                </a:cubicBezTo>
                <a:cubicBezTo>
                  <a:pt x="1099" y="878"/>
                  <a:pt x="1083" y="885"/>
                  <a:pt x="1068" y="909"/>
                </a:cubicBezTo>
                <a:cubicBezTo>
                  <a:pt x="1052" y="933"/>
                  <a:pt x="1028" y="957"/>
                  <a:pt x="1020" y="965"/>
                </a:cubicBezTo>
                <a:cubicBezTo>
                  <a:pt x="1020" y="980"/>
                  <a:pt x="965" y="980"/>
                  <a:pt x="941" y="949"/>
                </a:cubicBezTo>
                <a:cubicBezTo>
                  <a:pt x="909" y="917"/>
                  <a:pt x="909" y="846"/>
                  <a:pt x="933" y="822"/>
                </a:cubicBezTo>
                <a:cubicBezTo>
                  <a:pt x="957" y="807"/>
                  <a:pt x="981" y="830"/>
                  <a:pt x="996" y="791"/>
                </a:cubicBezTo>
                <a:cubicBezTo>
                  <a:pt x="1012" y="751"/>
                  <a:pt x="1020" y="727"/>
                  <a:pt x="1020" y="704"/>
                </a:cubicBezTo>
                <a:cubicBezTo>
                  <a:pt x="1020" y="688"/>
                  <a:pt x="1020" y="656"/>
                  <a:pt x="1044" y="648"/>
                </a:cubicBezTo>
                <a:cubicBezTo>
                  <a:pt x="1068" y="640"/>
                  <a:pt x="1075" y="648"/>
                  <a:pt x="1083" y="609"/>
                </a:cubicBezTo>
                <a:cubicBezTo>
                  <a:pt x="1091" y="577"/>
                  <a:pt x="1091" y="554"/>
                  <a:pt x="1075" y="522"/>
                </a:cubicBezTo>
                <a:cubicBezTo>
                  <a:pt x="1060" y="490"/>
                  <a:pt x="1075" y="474"/>
                  <a:pt x="1075" y="435"/>
                </a:cubicBezTo>
                <a:cubicBezTo>
                  <a:pt x="1075" y="403"/>
                  <a:pt x="1044" y="356"/>
                  <a:pt x="1028" y="340"/>
                </a:cubicBezTo>
                <a:cubicBezTo>
                  <a:pt x="1012" y="332"/>
                  <a:pt x="988" y="308"/>
                  <a:pt x="1004" y="293"/>
                </a:cubicBezTo>
                <a:cubicBezTo>
                  <a:pt x="1028" y="277"/>
                  <a:pt x="1052" y="253"/>
                  <a:pt x="1036" y="237"/>
                </a:cubicBezTo>
                <a:cubicBezTo>
                  <a:pt x="1028" y="229"/>
                  <a:pt x="1004" y="229"/>
                  <a:pt x="996" y="214"/>
                </a:cubicBezTo>
                <a:cubicBezTo>
                  <a:pt x="988" y="190"/>
                  <a:pt x="981" y="166"/>
                  <a:pt x="949" y="158"/>
                </a:cubicBezTo>
                <a:cubicBezTo>
                  <a:pt x="917" y="150"/>
                  <a:pt x="783" y="103"/>
                  <a:pt x="767" y="103"/>
                </a:cubicBezTo>
                <a:cubicBezTo>
                  <a:pt x="751" y="103"/>
                  <a:pt x="743" y="111"/>
                  <a:pt x="735" y="79"/>
                </a:cubicBezTo>
                <a:cubicBezTo>
                  <a:pt x="720" y="56"/>
                  <a:pt x="672" y="47"/>
                  <a:pt x="649" y="56"/>
                </a:cubicBezTo>
                <a:cubicBezTo>
                  <a:pt x="625" y="56"/>
                  <a:pt x="601" y="47"/>
                  <a:pt x="593" y="32"/>
                </a:cubicBezTo>
                <a:cubicBezTo>
                  <a:pt x="577" y="24"/>
                  <a:pt x="530" y="0"/>
                  <a:pt x="506" y="16"/>
                </a:cubicBezTo>
                <a:cubicBezTo>
                  <a:pt x="475" y="32"/>
                  <a:pt x="459" y="71"/>
                  <a:pt x="443" y="79"/>
                </a:cubicBezTo>
                <a:cubicBezTo>
                  <a:pt x="435" y="87"/>
                  <a:pt x="403" y="111"/>
                  <a:pt x="419" y="143"/>
                </a:cubicBezTo>
                <a:cubicBezTo>
                  <a:pt x="435" y="174"/>
                  <a:pt x="459" y="166"/>
                  <a:pt x="459" y="190"/>
                </a:cubicBezTo>
                <a:cubicBezTo>
                  <a:pt x="459" y="206"/>
                  <a:pt x="459" y="214"/>
                  <a:pt x="427" y="214"/>
                </a:cubicBezTo>
                <a:cubicBezTo>
                  <a:pt x="403" y="214"/>
                  <a:pt x="380" y="221"/>
                  <a:pt x="372" y="237"/>
                </a:cubicBezTo>
                <a:cubicBezTo>
                  <a:pt x="356" y="253"/>
                  <a:pt x="348" y="229"/>
                  <a:pt x="340" y="277"/>
                </a:cubicBezTo>
                <a:cubicBezTo>
                  <a:pt x="340" y="316"/>
                  <a:pt x="348" y="364"/>
                  <a:pt x="348" y="403"/>
                </a:cubicBezTo>
                <a:cubicBezTo>
                  <a:pt x="356" y="435"/>
                  <a:pt x="348" y="490"/>
                  <a:pt x="332" y="482"/>
                </a:cubicBezTo>
                <a:cubicBezTo>
                  <a:pt x="316" y="467"/>
                  <a:pt x="324" y="419"/>
                  <a:pt x="316" y="411"/>
                </a:cubicBezTo>
                <a:cubicBezTo>
                  <a:pt x="301" y="411"/>
                  <a:pt x="309" y="435"/>
                  <a:pt x="309" y="451"/>
                </a:cubicBezTo>
                <a:cubicBezTo>
                  <a:pt x="309" y="467"/>
                  <a:pt x="316" y="514"/>
                  <a:pt x="301" y="482"/>
                </a:cubicBezTo>
                <a:cubicBezTo>
                  <a:pt x="285" y="458"/>
                  <a:pt x="285" y="435"/>
                  <a:pt x="285" y="403"/>
                </a:cubicBezTo>
                <a:cubicBezTo>
                  <a:pt x="293" y="372"/>
                  <a:pt x="293" y="324"/>
                  <a:pt x="285" y="316"/>
                </a:cubicBezTo>
                <a:cubicBezTo>
                  <a:pt x="277" y="308"/>
                  <a:pt x="261" y="308"/>
                  <a:pt x="261" y="324"/>
                </a:cubicBezTo>
                <a:cubicBezTo>
                  <a:pt x="261" y="340"/>
                  <a:pt x="238" y="387"/>
                  <a:pt x="222" y="403"/>
                </a:cubicBezTo>
                <a:cubicBezTo>
                  <a:pt x="206" y="419"/>
                  <a:pt x="238" y="458"/>
                  <a:pt x="190" y="451"/>
                </a:cubicBezTo>
                <a:cubicBezTo>
                  <a:pt x="151" y="435"/>
                  <a:pt x="158" y="435"/>
                  <a:pt x="151" y="467"/>
                </a:cubicBezTo>
                <a:cubicBezTo>
                  <a:pt x="143" y="498"/>
                  <a:pt x="135" y="538"/>
                  <a:pt x="119" y="538"/>
                </a:cubicBezTo>
                <a:cubicBezTo>
                  <a:pt x="111" y="538"/>
                  <a:pt x="71" y="554"/>
                  <a:pt x="79" y="585"/>
                </a:cubicBezTo>
                <a:cubicBezTo>
                  <a:pt x="95" y="609"/>
                  <a:pt x="111" y="625"/>
                  <a:pt x="103" y="648"/>
                </a:cubicBezTo>
                <a:cubicBezTo>
                  <a:pt x="95" y="664"/>
                  <a:pt x="119" y="743"/>
                  <a:pt x="103" y="767"/>
                </a:cubicBezTo>
                <a:cubicBezTo>
                  <a:pt x="87" y="783"/>
                  <a:pt x="63" y="822"/>
                  <a:pt x="48" y="838"/>
                </a:cubicBezTo>
                <a:cubicBezTo>
                  <a:pt x="32" y="862"/>
                  <a:pt x="0" y="885"/>
                  <a:pt x="24" y="901"/>
                </a:cubicBezTo>
                <a:cubicBezTo>
                  <a:pt x="48" y="925"/>
                  <a:pt x="63" y="941"/>
                  <a:pt x="56" y="973"/>
                </a:cubicBezTo>
                <a:cubicBezTo>
                  <a:pt x="56" y="1004"/>
                  <a:pt x="71" y="1036"/>
                  <a:pt x="56" y="1051"/>
                </a:cubicBezTo>
                <a:cubicBezTo>
                  <a:pt x="40" y="1067"/>
                  <a:pt x="48" y="1131"/>
                  <a:pt x="63" y="1154"/>
                </a:cubicBezTo>
                <a:cubicBezTo>
                  <a:pt x="79" y="1170"/>
                  <a:pt x="95" y="1194"/>
                  <a:pt x="119" y="1233"/>
                </a:cubicBezTo>
                <a:cubicBezTo>
                  <a:pt x="143" y="1273"/>
                  <a:pt x="238" y="1510"/>
                  <a:pt x="182" y="1660"/>
                </a:cubicBezTo>
                <a:cubicBezTo>
                  <a:pt x="127" y="1803"/>
                  <a:pt x="135" y="1834"/>
                  <a:pt x="127" y="1858"/>
                </a:cubicBezTo>
                <a:cubicBezTo>
                  <a:pt x="119" y="1874"/>
                  <a:pt x="79" y="1945"/>
                  <a:pt x="48" y="1977"/>
                </a:cubicBezTo>
                <a:lnTo>
                  <a:pt x="40" y="1984"/>
                </a:lnTo>
                <a:cubicBezTo>
                  <a:pt x="712" y="1905"/>
                  <a:pt x="712" y="1905"/>
                  <a:pt x="712" y="1905"/>
                </a:cubicBezTo>
                <a:cubicBezTo>
                  <a:pt x="712" y="1905"/>
                  <a:pt x="728" y="1897"/>
                  <a:pt x="751" y="1929"/>
                </a:cubicBezTo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" name="Freeform 640"/>
          <p:cNvSpPr>
            <a:spLocks noChangeArrowheads="1"/>
          </p:cNvSpPr>
          <p:nvPr/>
        </p:nvSpPr>
        <p:spPr bwMode="auto">
          <a:xfrm>
            <a:off x="3506766" y="1697034"/>
            <a:ext cx="294918" cy="389643"/>
          </a:xfrm>
          <a:custGeom>
            <a:avLst/>
            <a:gdLst>
              <a:gd name="T0" fmla="*/ 119 w 1495"/>
              <a:gd name="T1" fmla="*/ 1858 h 1977"/>
              <a:gd name="T2" fmla="*/ 71 w 1495"/>
              <a:gd name="T3" fmla="*/ 1162 h 1977"/>
              <a:gd name="T4" fmla="*/ 24 w 1495"/>
              <a:gd name="T5" fmla="*/ 901 h 1977"/>
              <a:gd name="T6" fmla="*/ 103 w 1495"/>
              <a:gd name="T7" fmla="*/ 751 h 1977"/>
              <a:gd name="T8" fmla="*/ 79 w 1495"/>
              <a:gd name="T9" fmla="*/ 553 h 1977"/>
              <a:gd name="T10" fmla="*/ 158 w 1495"/>
              <a:gd name="T11" fmla="*/ 427 h 1977"/>
              <a:gd name="T12" fmla="*/ 222 w 1495"/>
              <a:gd name="T13" fmla="*/ 395 h 1977"/>
              <a:gd name="T14" fmla="*/ 301 w 1495"/>
              <a:gd name="T15" fmla="*/ 474 h 1977"/>
              <a:gd name="T16" fmla="*/ 309 w 1495"/>
              <a:gd name="T17" fmla="*/ 403 h 1977"/>
              <a:gd name="T18" fmla="*/ 340 w 1495"/>
              <a:gd name="T19" fmla="*/ 466 h 1977"/>
              <a:gd name="T20" fmla="*/ 364 w 1495"/>
              <a:gd name="T21" fmla="*/ 221 h 1977"/>
              <a:gd name="T22" fmla="*/ 411 w 1495"/>
              <a:gd name="T23" fmla="*/ 135 h 1977"/>
              <a:gd name="T24" fmla="*/ 530 w 1495"/>
              <a:gd name="T25" fmla="*/ 0 h 1977"/>
              <a:gd name="T26" fmla="*/ 735 w 1495"/>
              <a:gd name="T27" fmla="*/ 71 h 1977"/>
              <a:gd name="T28" fmla="*/ 878 w 1495"/>
              <a:gd name="T29" fmla="*/ 119 h 1977"/>
              <a:gd name="T30" fmla="*/ 1044 w 1495"/>
              <a:gd name="T31" fmla="*/ 237 h 1977"/>
              <a:gd name="T32" fmla="*/ 1075 w 1495"/>
              <a:gd name="T33" fmla="*/ 427 h 1977"/>
              <a:gd name="T34" fmla="*/ 1044 w 1495"/>
              <a:gd name="T35" fmla="*/ 648 h 1977"/>
              <a:gd name="T36" fmla="*/ 917 w 1495"/>
              <a:gd name="T37" fmla="*/ 854 h 1977"/>
              <a:gd name="T38" fmla="*/ 1068 w 1495"/>
              <a:gd name="T39" fmla="*/ 901 h 1977"/>
              <a:gd name="T40" fmla="*/ 1123 w 1495"/>
              <a:gd name="T41" fmla="*/ 799 h 1977"/>
              <a:gd name="T42" fmla="*/ 1455 w 1495"/>
              <a:gd name="T43" fmla="*/ 1107 h 1977"/>
              <a:gd name="T44" fmla="*/ 1494 w 1495"/>
              <a:gd name="T45" fmla="*/ 1186 h 1977"/>
              <a:gd name="T46" fmla="*/ 1423 w 1495"/>
              <a:gd name="T47" fmla="*/ 1376 h 1977"/>
              <a:gd name="T48" fmla="*/ 1368 w 1495"/>
              <a:gd name="T49" fmla="*/ 1455 h 1977"/>
              <a:gd name="T50" fmla="*/ 1305 w 1495"/>
              <a:gd name="T51" fmla="*/ 1605 h 1977"/>
              <a:gd name="T52" fmla="*/ 1297 w 1495"/>
              <a:gd name="T53" fmla="*/ 1707 h 1977"/>
              <a:gd name="T54" fmla="*/ 1210 w 1495"/>
              <a:gd name="T55" fmla="*/ 1834 h 1977"/>
              <a:gd name="T56" fmla="*/ 24 w 1495"/>
              <a:gd name="T57" fmla="*/ 1976 h 1977"/>
              <a:gd name="T58" fmla="*/ 143 w 1495"/>
              <a:gd name="T59" fmla="*/ 490 h 1977"/>
              <a:gd name="T60" fmla="*/ 103 w 1495"/>
              <a:gd name="T61" fmla="*/ 640 h 1977"/>
              <a:gd name="T62" fmla="*/ 40 w 1495"/>
              <a:gd name="T63" fmla="*/ 846 h 1977"/>
              <a:gd name="T64" fmla="*/ 56 w 1495"/>
              <a:gd name="T65" fmla="*/ 1043 h 1977"/>
              <a:gd name="T66" fmla="*/ 135 w 1495"/>
              <a:gd name="T67" fmla="*/ 1818 h 1977"/>
              <a:gd name="T68" fmla="*/ 712 w 1495"/>
              <a:gd name="T69" fmla="*/ 1889 h 1977"/>
              <a:gd name="T70" fmla="*/ 1210 w 1495"/>
              <a:gd name="T71" fmla="*/ 1810 h 1977"/>
              <a:gd name="T72" fmla="*/ 1305 w 1495"/>
              <a:gd name="T73" fmla="*/ 1636 h 1977"/>
              <a:gd name="T74" fmla="*/ 1360 w 1495"/>
              <a:gd name="T75" fmla="*/ 1415 h 1977"/>
              <a:gd name="T76" fmla="*/ 1479 w 1495"/>
              <a:gd name="T77" fmla="*/ 1383 h 1977"/>
              <a:gd name="T78" fmla="*/ 1486 w 1495"/>
              <a:gd name="T79" fmla="*/ 1186 h 1977"/>
              <a:gd name="T80" fmla="*/ 1392 w 1495"/>
              <a:gd name="T81" fmla="*/ 941 h 1977"/>
              <a:gd name="T82" fmla="*/ 1107 w 1495"/>
              <a:gd name="T83" fmla="*/ 806 h 1977"/>
              <a:gd name="T84" fmla="*/ 1044 w 1495"/>
              <a:gd name="T85" fmla="*/ 933 h 1977"/>
              <a:gd name="T86" fmla="*/ 933 w 1495"/>
              <a:gd name="T87" fmla="*/ 814 h 1977"/>
              <a:gd name="T88" fmla="*/ 1060 w 1495"/>
              <a:gd name="T89" fmla="*/ 632 h 1977"/>
              <a:gd name="T90" fmla="*/ 1028 w 1495"/>
              <a:gd name="T91" fmla="*/ 340 h 1977"/>
              <a:gd name="T92" fmla="*/ 1036 w 1495"/>
              <a:gd name="T93" fmla="*/ 237 h 1977"/>
              <a:gd name="T94" fmla="*/ 767 w 1495"/>
              <a:gd name="T95" fmla="*/ 95 h 1977"/>
              <a:gd name="T96" fmla="*/ 649 w 1495"/>
              <a:gd name="T97" fmla="*/ 48 h 1977"/>
              <a:gd name="T98" fmla="*/ 467 w 1495"/>
              <a:gd name="T99" fmla="*/ 55 h 1977"/>
              <a:gd name="T100" fmla="*/ 459 w 1495"/>
              <a:gd name="T101" fmla="*/ 182 h 1977"/>
              <a:gd name="T102" fmla="*/ 348 w 1495"/>
              <a:gd name="T103" fmla="*/ 269 h 1977"/>
              <a:gd name="T104" fmla="*/ 316 w 1495"/>
              <a:gd name="T105" fmla="*/ 435 h 1977"/>
              <a:gd name="T106" fmla="*/ 309 w 1495"/>
              <a:gd name="T107" fmla="*/ 450 h 1977"/>
              <a:gd name="T108" fmla="*/ 285 w 1495"/>
              <a:gd name="T109" fmla="*/ 308 h 1977"/>
              <a:gd name="T110" fmla="*/ 206 w 1495"/>
              <a:gd name="T111" fmla="*/ 443 h 1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495" h="1977">
                <a:moveTo>
                  <a:pt x="24" y="1976"/>
                </a:moveTo>
                <a:lnTo>
                  <a:pt x="24" y="1976"/>
                </a:lnTo>
                <a:cubicBezTo>
                  <a:pt x="40" y="1976"/>
                  <a:pt x="40" y="1976"/>
                  <a:pt x="40" y="1976"/>
                </a:cubicBezTo>
                <a:cubicBezTo>
                  <a:pt x="40" y="1969"/>
                  <a:pt x="40" y="1969"/>
                  <a:pt x="48" y="1969"/>
                </a:cubicBezTo>
                <a:cubicBezTo>
                  <a:pt x="71" y="1937"/>
                  <a:pt x="103" y="1889"/>
                  <a:pt x="119" y="1858"/>
                </a:cubicBezTo>
                <a:cubicBezTo>
                  <a:pt x="119" y="1858"/>
                  <a:pt x="119" y="1850"/>
                  <a:pt x="127" y="1850"/>
                </a:cubicBezTo>
                <a:cubicBezTo>
                  <a:pt x="127" y="1842"/>
                  <a:pt x="127" y="1834"/>
                  <a:pt x="135" y="1818"/>
                </a:cubicBezTo>
                <a:cubicBezTo>
                  <a:pt x="135" y="1787"/>
                  <a:pt x="143" y="1739"/>
                  <a:pt x="182" y="1644"/>
                </a:cubicBezTo>
                <a:cubicBezTo>
                  <a:pt x="229" y="1510"/>
                  <a:pt x="143" y="1273"/>
                  <a:pt x="119" y="1225"/>
                </a:cubicBezTo>
                <a:cubicBezTo>
                  <a:pt x="103" y="1202"/>
                  <a:pt x="87" y="1178"/>
                  <a:pt x="71" y="1162"/>
                </a:cubicBezTo>
                <a:cubicBezTo>
                  <a:pt x="71" y="1154"/>
                  <a:pt x="63" y="1154"/>
                  <a:pt x="63" y="1146"/>
                </a:cubicBezTo>
                <a:cubicBezTo>
                  <a:pt x="48" y="1123"/>
                  <a:pt x="32" y="1059"/>
                  <a:pt x="56" y="1043"/>
                </a:cubicBezTo>
                <a:cubicBezTo>
                  <a:pt x="63" y="1036"/>
                  <a:pt x="56" y="1020"/>
                  <a:pt x="56" y="1004"/>
                </a:cubicBezTo>
                <a:cubicBezTo>
                  <a:pt x="56" y="988"/>
                  <a:pt x="56" y="980"/>
                  <a:pt x="56" y="965"/>
                </a:cubicBezTo>
                <a:cubicBezTo>
                  <a:pt x="56" y="933"/>
                  <a:pt x="48" y="925"/>
                  <a:pt x="24" y="901"/>
                </a:cubicBezTo>
                <a:lnTo>
                  <a:pt x="24" y="901"/>
                </a:lnTo>
                <a:cubicBezTo>
                  <a:pt x="0" y="877"/>
                  <a:pt x="24" y="862"/>
                  <a:pt x="32" y="846"/>
                </a:cubicBezTo>
                <a:cubicBezTo>
                  <a:pt x="40" y="838"/>
                  <a:pt x="48" y="838"/>
                  <a:pt x="48" y="830"/>
                </a:cubicBezTo>
                <a:cubicBezTo>
                  <a:pt x="56" y="822"/>
                  <a:pt x="63" y="814"/>
                  <a:pt x="71" y="799"/>
                </a:cubicBezTo>
                <a:cubicBezTo>
                  <a:pt x="79" y="783"/>
                  <a:pt x="87" y="767"/>
                  <a:pt x="103" y="751"/>
                </a:cubicBezTo>
                <a:cubicBezTo>
                  <a:pt x="111" y="743"/>
                  <a:pt x="103" y="712"/>
                  <a:pt x="103" y="688"/>
                </a:cubicBezTo>
                <a:cubicBezTo>
                  <a:pt x="95" y="664"/>
                  <a:pt x="95" y="648"/>
                  <a:pt x="103" y="632"/>
                </a:cubicBezTo>
                <a:cubicBezTo>
                  <a:pt x="103" y="625"/>
                  <a:pt x="103" y="609"/>
                  <a:pt x="87" y="601"/>
                </a:cubicBezTo>
                <a:cubicBezTo>
                  <a:pt x="87" y="593"/>
                  <a:pt x="79" y="585"/>
                  <a:pt x="79" y="577"/>
                </a:cubicBezTo>
                <a:cubicBezTo>
                  <a:pt x="71" y="569"/>
                  <a:pt x="71" y="561"/>
                  <a:pt x="79" y="553"/>
                </a:cubicBezTo>
                <a:cubicBezTo>
                  <a:pt x="87" y="538"/>
                  <a:pt x="111" y="530"/>
                  <a:pt x="119" y="530"/>
                </a:cubicBezTo>
                <a:cubicBezTo>
                  <a:pt x="127" y="530"/>
                  <a:pt x="135" y="506"/>
                  <a:pt x="135" y="482"/>
                </a:cubicBezTo>
                <a:cubicBezTo>
                  <a:pt x="143" y="474"/>
                  <a:pt x="143" y="466"/>
                  <a:pt x="143" y="459"/>
                </a:cubicBezTo>
                <a:cubicBezTo>
                  <a:pt x="151" y="450"/>
                  <a:pt x="151" y="443"/>
                  <a:pt x="151" y="443"/>
                </a:cubicBezTo>
                <a:cubicBezTo>
                  <a:pt x="151" y="435"/>
                  <a:pt x="151" y="427"/>
                  <a:pt x="158" y="427"/>
                </a:cubicBezTo>
                <a:cubicBezTo>
                  <a:pt x="166" y="427"/>
                  <a:pt x="174" y="427"/>
                  <a:pt x="182" y="435"/>
                </a:cubicBezTo>
                <a:cubicBezTo>
                  <a:pt x="190" y="435"/>
                  <a:pt x="190" y="435"/>
                  <a:pt x="190" y="435"/>
                </a:cubicBezTo>
                <a:cubicBezTo>
                  <a:pt x="198" y="435"/>
                  <a:pt x="198" y="435"/>
                  <a:pt x="206" y="435"/>
                </a:cubicBezTo>
                <a:cubicBezTo>
                  <a:pt x="214" y="435"/>
                  <a:pt x="214" y="435"/>
                  <a:pt x="214" y="419"/>
                </a:cubicBezTo>
                <a:cubicBezTo>
                  <a:pt x="214" y="411"/>
                  <a:pt x="214" y="403"/>
                  <a:pt x="222" y="395"/>
                </a:cubicBezTo>
                <a:cubicBezTo>
                  <a:pt x="238" y="379"/>
                  <a:pt x="253" y="332"/>
                  <a:pt x="261" y="316"/>
                </a:cubicBezTo>
                <a:cubicBezTo>
                  <a:pt x="261" y="300"/>
                  <a:pt x="269" y="300"/>
                  <a:pt x="277" y="300"/>
                </a:cubicBezTo>
                <a:cubicBezTo>
                  <a:pt x="277" y="300"/>
                  <a:pt x="285" y="300"/>
                  <a:pt x="293" y="308"/>
                </a:cubicBezTo>
                <a:cubicBezTo>
                  <a:pt x="293" y="316"/>
                  <a:pt x="293" y="372"/>
                  <a:pt x="293" y="395"/>
                </a:cubicBezTo>
                <a:cubicBezTo>
                  <a:pt x="293" y="427"/>
                  <a:pt x="285" y="450"/>
                  <a:pt x="301" y="474"/>
                </a:cubicBezTo>
                <a:cubicBezTo>
                  <a:pt x="309" y="474"/>
                  <a:pt x="309" y="482"/>
                  <a:pt x="309" y="482"/>
                </a:cubicBezTo>
                <a:cubicBezTo>
                  <a:pt x="309" y="474"/>
                  <a:pt x="309" y="459"/>
                  <a:pt x="309" y="459"/>
                </a:cubicBezTo>
                <a:cubicBezTo>
                  <a:pt x="301" y="450"/>
                  <a:pt x="301" y="443"/>
                  <a:pt x="301" y="443"/>
                </a:cubicBezTo>
                <a:cubicBezTo>
                  <a:pt x="301" y="435"/>
                  <a:pt x="301" y="435"/>
                  <a:pt x="301" y="435"/>
                </a:cubicBezTo>
                <a:cubicBezTo>
                  <a:pt x="301" y="419"/>
                  <a:pt x="301" y="411"/>
                  <a:pt x="309" y="403"/>
                </a:cubicBezTo>
                <a:cubicBezTo>
                  <a:pt x="309" y="403"/>
                  <a:pt x="309" y="403"/>
                  <a:pt x="316" y="403"/>
                </a:cubicBezTo>
                <a:cubicBezTo>
                  <a:pt x="324" y="403"/>
                  <a:pt x="324" y="419"/>
                  <a:pt x="324" y="435"/>
                </a:cubicBezTo>
                <a:cubicBezTo>
                  <a:pt x="324" y="450"/>
                  <a:pt x="324" y="466"/>
                  <a:pt x="332" y="466"/>
                </a:cubicBezTo>
                <a:lnTo>
                  <a:pt x="332" y="466"/>
                </a:lnTo>
                <a:cubicBezTo>
                  <a:pt x="340" y="466"/>
                  <a:pt x="340" y="466"/>
                  <a:pt x="340" y="466"/>
                </a:cubicBezTo>
                <a:cubicBezTo>
                  <a:pt x="348" y="459"/>
                  <a:pt x="348" y="427"/>
                  <a:pt x="348" y="395"/>
                </a:cubicBezTo>
                <a:cubicBezTo>
                  <a:pt x="348" y="379"/>
                  <a:pt x="348" y="364"/>
                  <a:pt x="340" y="348"/>
                </a:cubicBezTo>
                <a:cubicBezTo>
                  <a:pt x="340" y="324"/>
                  <a:pt x="332" y="293"/>
                  <a:pt x="340" y="269"/>
                </a:cubicBezTo>
                <a:cubicBezTo>
                  <a:pt x="340" y="237"/>
                  <a:pt x="348" y="229"/>
                  <a:pt x="356" y="229"/>
                </a:cubicBezTo>
                <a:cubicBezTo>
                  <a:pt x="364" y="229"/>
                  <a:pt x="364" y="229"/>
                  <a:pt x="364" y="221"/>
                </a:cubicBezTo>
                <a:cubicBezTo>
                  <a:pt x="380" y="206"/>
                  <a:pt x="403" y="198"/>
                  <a:pt x="427" y="198"/>
                </a:cubicBezTo>
                <a:cubicBezTo>
                  <a:pt x="451" y="198"/>
                  <a:pt x="451" y="198"/>
                  <a:pt x="459" y="182"/>
                </a:cubicBezTo>
                <a:lnTo>
                  <a:pt x="459" y="182"/>
                </a:lnTo>
                <a:cubicBezTo>
                  <a:pt x="459" y="174"/>
                  <a:pt x="451" y="166"/>
                  <a:pt x="443" y="158"/>
                </a:cubicBezTo>
                <a:cubicBezTo>
                  <a:pt x="435" y="158"/>
                  <a:pt x="427" y="150"/>
                  <a:pt x="411" y="135"/>
                </a:cubicBezTo>
                <a:cubicBezTo>
                  <a:pt x="411" y="126"/>
                  <a:pt x="411" y="119"/>
                  <a:pt x="411" y="103"/>
                </a:cubicBezTo>
                <a:cubicBezTo>
                  <a:pt x="419" y="87"/>
                  <a:pt x="435" y="71"/>
                  <a:pt x="443" y="71"/>
                </a:cubicBezTo>
                <a:cubicBezTo>
                  <a:pt x="443" y="63"/>
                  <a:pt x="451" y="55"/>
                  <a:pt x="459" y="48"/>
                </a:cubicBezTo>
                <a:cubicBezTo>
                  <a:pt x="467" y="32"/>
                  <a:pt x="482" y="16"/>
                  <a:pt x="498" y="0"/>
                </a:cubicBezTo>
                <a:cubicBezTo>
                  <a:pt x="506" y="0"/>
                  <a:pt x="514" y="0"/>
                  <a:pt x="530" y="0"/>
                </a:cubicBezTo>
                <a:cubicBezTo>
                  <a:pt x="554" y="0"/>
                  <a:pt x="585" y="16"/>
                  <a:pt x="593" y="24"/>
                </a:cubicBezTo>
                <a:cubicBezTo>
                  <a:pt x="601" y="32"/>
                  <a:pt x="617" y="39"/>
                  <a:pt x="641" y="39"/>
                </a:cubicBezTo>
                <a:lnTo>
                  <a:pt x="649" y="39"/>
                </a:lnTo>
                <a:cubicBezTo>
                  <a:pt x="656" y="39"/>
                  <a:pt x="656" y="39"/>
                  <a:pt x="664" y="39"/>
                </a:cubicBezTo>
                <a:cubicBezTo>
                  <a:pt x="696" y="39"/>
                  <a:pt x="728" y="48"/>
                  <a:pt x="735" y="71"/>
                </a:cubicBezTo>
                <a:cubicBezTo>
                  <a:pt x="743" y="87"/>
                  <a:pt x="751" y="87"/>
                  <a:pt x="751" y="87"/>
                </a:cubicBezTo>
                <a:cubicBezTo>
                  <a:pt x="759" y="87"/>
                  <a:pt x="759" y="87"/>
                  <a:pt x="759" y="87"/>
                </a:cubicBezTo>
                <a:cubicBezTo>
                  <a:pt x="767" y="87"/>
                  <a:pt x="767" y="87"/>
                  <a:pt x="767" y="87"/>
                </a:cubicBezTo>
                <a:lnTo>
                  <a:pt x="767" y="87"/>
                </a:lnTo>
                <a:cubicBezTo>
                  <a:pt x="783" y="87"/>
                  <a:pt x="822" y="103"/>
                  <a:pt x="878" y="119"/>
                </a:cubicBezTo>
                <a:cubicBezTo>
                  <a:pt x="909" y="135"/>
                  <a:pt x="941" y="142"/>
                  <a:pt x="949" y="142"/>
                </a:cubicBezTo>
                <a:cubicBezTo>
                  <a:pt x="981" y="158"/>
                  <a:pt x="996" y="190"/>
                  <a:pt x="1004" y="198"/>
                </a:cubicBezTo>
                <a:cubicBezTo>
                  <a:pt x="1004" y="213"/>
                  <a:pt x="1012" y="213"/>
                  <a:pt x="1028" y="221"/>
                </a:cubicBezTo>
                <a:cubicBezTo>
                  <a:pt x="1028" y="221"/>
                  <a:pt x="1036" y="229"/>
                  <a:pt x="1044" y="229"/>
                </a:cubicBezTo>
                <a:lnTo>
                  <a:pt x="1044" y="237"/>
                </a:lnTo>
                <a:cubicBezTo>
                  <a:pt x="1044" y="253"/>
                  <a:pt x="1020" y="277"/>
                  <a:pt x="1012" y="293"/>
                </a:cubicBezTo>
                <a:cubicBezTo>
                  <a:pt x="1004" y="293"/>
                  <a:pt x="1004" y="293"/>
                  <a:pt x="1004" y="300"/>
                </a:cubicBezTo>
                <a:cubicBezTo>
                  <a:pt x="1004" y="308"/>
                  <a:pt x="1020" y="324"/>
                  <a:pt x="1028" y="332"/>
                </a:cubicBezTo>
                <a:lnTo>
                  <a:pt x="1028" y="332"/>
                </a:lnTo>
                <a:cubicBezTo>
                  <a:pt x="1044" y="340"/>
                  <a:pt x="1075" y="395"/>
                  <a:pt x="1075" y="427"/>
                </a:cubicBezTo>
                <a:cubicBezTo>
                  <a:pt x="1075" y="443"/>
                  <a:pt x="1075" y="450"/>
                  <a:pt x="1075" y="459"/>
                </a:cubicBezTo>
                <a:cubicBezTo>
                  <a:pt x="1068" y="482"/>
                  <a:pt x="1068" y="490"/>
                  <a:pt x="1083" y="514"/>
                </a:cubicBezTo>
                <a:cubicBezTo>
                  <a:pt x="1099" y="546"/>
                  <a:pt x="1091" y="569"/>
                  <a:pt x="1083" y="609"/>
                </a:cubicBezTo>
                <a:cubicBezTo>
                  <a:pt x="1075" y="632"/>
                  <a:pt x="1075" y="632"/>
                  <a:pt x="1060" y="640"/>
                </a:cubicBezTo>
                <a:cubicBezTo>
                  <a:pt x="1052" y="640"/>
                  <a:pt x="1052" y="640"/>
                  <a:pt x="1044" y="648"/>
                </a:cubicBezTo>
                <a:cubicBezTo>
                  <a:pt x="1028" y="656"/>
                  <a:pt x="1020" y="680"/>
                  <a:pt x="1020" y="696"/>
                </a:cubicBezTo>
                <a:cubicBezTo>
                  <a:pt x="1020" y="712"/>
                  <a:pt x="1020" y="743"/>
                  <a:pt x="996" y="783"/>
                </a:cubicBezTo>
                <a:cubicBezTo>
                  <a:pt x="988" y="806"/>
                  <a:pt x="973" y="814"/>
                  <a:pt x="957" y="814"/>
                </a:cubicBezTo>
                <a:cubicBezTo>
                  <a:pt x="949" y="814"/>
                  <a:pt x="941" y="814"/>
                  <a:pt x="933" y="822"/>
                </a:cubicBezTo>
                <a:cubicBezTo>
                  <a:pt x="925" y="822"/>
                  <a:pt x="917" y="838"/>
                  <a:pt x="917" y="854"/>
                </a:cubicBezTo>
                <a:cubicBezTo>
                  <a:pt x="917" y="885"/>
                  <a:pt x="925" y="917"/>
                  <a:pt x="941" y="933"/>
                </a:cubicBezTo>
                <a:cubicBezTo>
                  <a:pt x="957" y="957"/>
                  <a:pt x="988" y="965"/>
                  <a:pt x="1004" y="965"/>
                </a:cubicBezTo>
                <a:cubicBezTo>
                  <a:pt x="1012" y="965"/>
                  <a:pt x="1020" y="965"/>
                  <a:pt x="1020" y="957"/>
                </a:cubicBezTo>
                <a:cubicBezTo>
                  <a:pt x="1028" y="949"/>
                  <a:pt x="1036" y="941"/>
                  <a:pt x="1044" y="933"/>
                </a:cubicBezTo>
                <a:cubicBezTo>
                  <a:pt x="1052" y="925"/>
                  <a:pt x="1060" y="909"/>
                  <a:pt x="1068" y="901"/>
                </a:cubicBezTo>
                <a:cubicBezTo>
                  <a:pt x="1068" y="893"/>
                  <a:pt x="1075" y="893"/>
                  <a:pt x="1075" y="885"/>
                </a:cubicBezTo>
                <a:cubicBezTo>
                  <a:pt x="1083" y="870"/>
                  <a:pt x="1091" y="862"/>
                  <a:pt x="1091" y="846"/>
                </a:cubicBezTo>
                <a:cubicBezTo>
                  <a:pt x="1091" y="822"/>
                  <a:pt x="1091" y="814"/>
                  <a:pt x="1099" y="806"/>
                </a:cubicBezTo>
                <a:cubicBezTo>
                  <a:pt x="1099" y="799"/>
                  <a:pt x="1107" y="799"/>
                  <a:pt x="1107" y="806"/>
                </a:cubicBezTo>
                <a:cubicBezTo>
                  <a:pt x="1115" y="806"/>
                  <a:pt x="1123" y="799"/>
                  <a:pt x="1123" y="799"/>
                </a:cubicBezTo>
                <a:cubicBezTo>
                  <a:pt x="1131" y="767"/>
                  <a:pt x="1194" y="727"/>
                  <a:pt x="1234" y="727"/>
                </a:cubicBezTo>
                <a:cubicBezTo>
                  <a:pt x="1273" y="719"/>
                  <a:pt x="1344" y="767"/>
                  <a:pt x="1344" y="799"/>
                </a:cubicBezTo>
                <a:cubicBezTo>
                  <a:pt x="1352" y="838"/>
                  <a:pt x="1376" y="901"/>
                  <a:pt x="1392" y="933"/>
                </a:cubicBezTo>
                <a:cubicBezTo>
                  <a:pt x="1408" y="965"/>
                  <a:pt x="1431" y="1028"/>
                  <a:pt x="1447" y="1075"/>
                </a:cubicBezTo>
                <a:cubicBezTo>
                  <a:pt x="1455" y="1091"/>
                  <a:pt x="1455" y="1099"/>
                  <a:pt x="1455" y="1107"/>
                </a:cubicBezTo>
                <a:cubicBezTo>
                  <a:pt x="1471" y="1130"/>
                  <a:pt x="1471" y="1138"/>
                  <a:pt x="1479" y="1146"/>
                </a:cubicBezTo>
                <a:cubicBezTo>
                  <a:pt x="1479" y="1154"/>
                  <a:pt x="1486" y="1154"/>
                  <a:pt x="1486" y="1170"/>
                </a:cubicBezTo>
                <a:cubicBezTo>
                  <a:pt x="1494" y="1178"/>
                  <a:pt x="1494" y="1178"/>
                  <a:pt x="1494" y="1178"/>
                </a:cubicBezTo>
                <a:cubicBezTo>
                  <a:pt x="1494" y="1186"/>
                  <a:pt x="1494" y="1186"/>
                  <a:pt x="1494" y="1186"/>
                </a:cubicBezTo>
                <a:lnTo>
                  <a:pt x="1494" y="1186"/>
                </a:lnTo>
                <a:cubicBezTo>
                  <a:pt x="1486" y="1249"/>
                  <a:pt x="1479" y="1328"/>
                  <a:pt x="1486" y="1376"/>
                </a:cubicBezTo>
                <a:cubicBezTo>
                  <a:pt x="1486" y="1376"/>
                  <a:pt x="1494" y="1383"/>
                  <a:pt x="1486" y="1391"/>
                </a:cubicBezTo>
                <a:cubicBezTo>
                  <a:pt x="1486" y="1407"/>
                  <a:pt x="1486" y="1407"/>
                  <a:pt x="1486" y="1407"/>
                </a:cubicBezTo>
                <a:cubicBezTo>
                  <a:pt x="1479" y="1391"/>
                  <a:pt x="1479" y="1391"/>
                  <a:pt x="1479" y="1391"/>
                </a:cubicBezTo>
                <a:cubicBezTo>
                  <a:pt x="1479" y="1383"/>
                  <a:pt x="1447" y="1383"/>
                  <a:pt x="1423" y="1376"/>
                </a:cubicBezTo>
                <a:cubicBezTo>
                  <a:pt x="1415" y="1376"/>
                  <a:pt x="1408" y="1376"/>
                  <a:pt x="1399" y="1376"/>
                </a:cubicBezTo>
                <a:lnTo>
                  <a:pt x="1392" y="1376"/>
                </a:lnTo>
                <a:cubicBezTo>
                  <a:pt x="1376" y="1376"/>
                  <a:pt x="1376" y="1376"/>
                  <a:pt x="1376" y="1391"/>
                </a:cubicBezTo>
                <a:cubicBezTo>
                  <a:pt x="1376" y="1399"/>
                  <a:pt x="1368" y="1407"/>
                  <a:pt x="1368" y="1415"/>
                </a:cubicBezTo>
                <a:cubicBezTo>
                  <a:pt x="1360" y="1431"/>
                  <a:pt x="1360" y="1439"/>
                  <a:pt x="1368" y="1455"/>
                </a:cubicBezTo>
                <a:cubicBezTo>
                  <a:pt x="1368" y="1463"/>
                  <a:pt x="1368" y="1470"/>
                  <a:pt x="1376" y="1478"/>
                </a:cubicBezTo>
                <a:cubicBezTo>
                  <a:pt x="1376" y="1494"/>
                  <a:pt x="1376" y="1502"/>
                  <a:pt x="1376" y="1502"/>
                </a:cubicBezTo>
                <a:lnTo>
                  <a:pt x="1376" y="1502"/>
                </a:lnTo>
                <a:cubicBezTo>
                  <a:pt x="1376" y="1510"/>
                  <a:pt x="1376" y="1510"/>
                  <a:pt x="1376" y="1510"/>
                </a:cubicBezTo>
                <a:cubicBezTo>
                  <a:pt x="1305" y="1573"/>
                  <a:pt x="1297" y="1597"/>
                  <a:pt x="1305" y="1605"/>
                </a:cubicBezTo>
                <a:cubicBezTo>
                  <a:pt x="1305" y="1613"/>
                  <a:pt x="1305" y="1629"/>
                  <a:pt x="1313" y="1636"/>
                </a:cubicBezTo>
                <a:cubicBezTo>
                  <a:pt x="1313" y="1652"/>
                  <a:pt x="1321" y="1660"/>
                  <a:pt x="1321" y="1676"/>
                </a:cubicBezTo>
                <a:cubicBezTo>
                  <a:pt x="1321" y="1684"/>
                  <a:pt x="1321" y="1684"/>
                  <a:pt x="1321" y="1684"/>
                </a:cubicBezTo>
                <a:lnTo>
                  <a:pt x="1321" y="1684"/>
                </a:lnTo>
                <a:cubicBezTo>
                  <a:pt x="1313" y="1684"/>
                  <a:pt x="1305" y="1700"/>
                  <a:pt x="1297" y="1707"/>
                </a:cubicBezTo>
                <a:cubicBezTo>
                  <a:pt x="1289" y="1716"/>
                  <a:pt x="1281" y="1723"/>
                  <a:pt x="1273" y="1731"/>
                </a:cubicBezTo>
                <a:cubicBezTo>
                  <a:pt x="1257" y="1739"/>
                  <a:pt x="1249" y="1763"/>
                  <a:pt x="1241" y="1787"/>
                </a:cubicBezTo>
                <a:cubicBezTo>
                  <a:pt x="1234" y="1795"/>
                  <a:pt x="1226" y="1802"/>
                  <a:pt x="1218" y="1818"/>
                </a:cubicBezTo>
                <a:cubicBezTo>
                  <a:pt x="1218" y="1826"/>
                  <a:pt x="1218" y="1826"/>
                  <a:pt x="1218" y="1834"/>
                </a:cubicBezTo>
                <a:cubicBezTo>
                  <a:pt x="1210" y="1834"/>
                  <a:pt x="1210" y="1834"/>
                  <a:pt x="1210" y="1834"/>
                </a:cubicBezTo>
                <a:lnTo>
                  <a:pt x="1210" y="1834"/>
                </a:lnTo>
                <a:cubicBezTo>
                  <a:pt x="1107" y="1866"/>
                  <a:pt x="846" y="1929"/>
                  <a:pt x="767" y="1929"/>
                </a:cubicBezTo>
                <a:cubicBezTo>
                  <a:pt x="759" y="1929"/>
                  <a:pt x="751" y="1929"/>
                  <a:pt x="751" y="1921"/>
                </a:cubicBezTo>
                <a:cubicBezTo>
                  <a:pt x="728" y="1897"/>
                  <a:pt x="712" y="1897"/>
                  <a:pt x="712" y="1897"/>
                </a:cubicBezTo>
                <a:lnTo>
                  <a:pt x="24" y="1976"/>
                </a:lnTo>
                <a:close/>
                <a:moveTo>
                  <a:pt x="158" y="435"/>
                </a:moveTo>
                <a:lnTo>
                  <a:pt x="158" y="435"/>
                </a:lnTo>
                <a:cubicBezTo>
                  <a:pt x="158" y="435"/>
                  <a:pt x="158" y="435"/>
                  <a:pt x="158" y="443"/>
                </a:cubicBezTo>
                <a:cubicBezTo>
                  <a:pt x="158" y="450"/>
                  <a:pt x="158" y="450"/>
                  <a:pt x="151" y="459"/>
                </a:cubicBezTo>
                <a:cubicBezTo>
                  <a:pt x="151" y="466"/>
                  <a:pt x="151" y="474"/>
                  <a:pt x="143" y="490"/>
                </a:cubicBezTo>
                <a:cubicBezTo>
                  <a:pt x="135" y="514"/>
                  <a:pt x="135" y="530"/>
                  <a:pt x="119" y="538"/>
                </a:cubicBezTo>
                <a:cubicBezTo>
                  <a:pt x="111" y="538"/>
                  <a:pt x="95" y="546"/>
                  <a:pt x="87" y="553"/>
                </a:cubicBezTo>
                <a:cubicBezTo>
                  <a:pt x="79" y="561"/>
                  <a:pt x="79" y="569"/>
                  <a:pt x="87" y="577"/>
                </a:cubicBezTo>
                <a:cubicBezTo>
                  <a:pt x="87" y="577"/>
                  <a:pt x="95" y="585"/>
                  <a:pt x="95" y="593"/>
                </a:cubicBezTo>
                <a:cubicBezTo>
                  <a:pt x="103" y="609"/>
                  <a:pt x="111" y="625"/>
                  <a:pt x="103" y="640"/>
                </a:cubicBezTo>
                <a:cubicBezTo>
                  <a:pt x="103" y="648"/>
                  <a:pt x="103" y="672"/>
                  <a:pt x="111" y="688"/>
                </a:cubicBezTo>
                <a:cubicBezTo>
                  <a:pt x="111" y="719"/>
                  <a:pt x="119" y="743"/>
                  <a:pt x="103" y="759"/>
                </a:cubicBezTo>
                <a:cubicBezTo>
                  <a:pt x="95" y="767"/>
                  <a:pt x="87" y="790"/>
                  <a:pt x="71" y="806"/>
                </a:cubicBezTo>
                <a:cubicBezTo>
                  <a:pt x="63" y="814"/>
                  <a:pt x="63" y="822"/>
                  <a:pt x="56" y="830"/>
                </a:cubicBezTo>
                <a:cubicBezTo>
                  <a:pt x="48" y="838"/>
                  <a:pt x="48" y="846"/>
                  <a:pt x="40" y="846"/>
                </a:cubicBezTo>
                <a:cubicBezTo>
                  <a:pt x="24" y="870"/>
                  <a:pt x="16" y="877"/>
                  <a:pt x="24" y="893"/>
                </a:cubicBezTo>
                <a:cubicBezTo>
                  <a:pt x="32" y="893"/>
                  <a:pt x="32" y="893"/>
                  <a:pt x="32" y="893"/>
                </a:cubicBezTo>
                <a:cubicBezTo>
                  <a:pt x="48" y="917"/>
                  <a:pt x="63" y="925"/>
                  <a:pt x="63" y="965"/>
                </a:cubicBezTo>
                <a:cubicBezTo>
                  <a:pt x="63" y="980"/>
                  <a:pt x="63" y="988"/>
                  <a:pt x="63" y="1004"/>
                </a:cubicBezTo>
                <a:cubicBezTo>
                  <a:pt x="63" y="1020"/>
                  <a:pt x="71" y="1036"/>
                  <a:pt x="56" y="1043"/>
                </a:cubicBezTo>
                <a:cubicBezTo>
                  <a:pt x="48" y="1059"/>
                  <a:pt x="56" y="1123"/>
                  <a:pt x="71" y="1138"/>
                </a:cubicBezTo>
                <a:cubicBezTo>
                  <a:pt x="71" y="1146"/>
                  <a:pt x="79" y="1154"/>
                  <a:pt x="79" y="1162"/>
                </a:cubicBezTo>
                <a:cubicBezTo>
                  <a:pt x="95" y="1178"/>
                  <a:pt x="103" y="1194"/>
                  <a:pt x="127" y="1225"/>
                </a:cubicBezTo>
                <a:cubicBezTo>
                  <a:pt x="151" y="1273"/>
                  <a:pt x="238" y="1510"/>
                  <a:pt x="190" y="1652"/>
                </a:cubicBezTo>
                <a:cubicBezTo>
                  <a:pt x="151" y="1747"/>
                  <a:pt x="143" y="1795"/>
                  <a:pt x="135" y="1818"/>
                </a:cubicBezTo>
                <a:cubicBezTo>
                  <a:pt x="135" y="1834"/>
                  <a:pt x="135" y="1842"/>
                  <a:pt x="127" y="1850"/>
                </a:cubicBezTo>
                <a:cubicBezTo>
                  <a:pt x="127" y="1850"/>
                  <a:pt x="127" y="1858"/>
                  <a:pt x="127" y="1866"/>
                </a:cubicBezTo>
                <a:cubicBezTo>
                  <a:pt x="111" y="1889"/>
                  <a:pt x="79" y="1945"/>
                  <a:pt x="48" y="1969"/>
                </a:cubicBezTo>
                <a:lnTo>
                  <a:pt x="48" y="1969"/>
                </a:lnTo>
                <a:cubicBezTo>
                  <a:pt x="712" y="1889"/>
                  <a:pt x="712" y="1889"/>
                  <a:pt x="712" y="1889"/>
                </a:cubicBezTo>
                <a:lnTo>
                  <a:pt x="712" y="1889"/>
                </a:lnTo>
                <a:cubicBezTo>
                  <a:pt x="720" y="1889"/>
                  <a:pt x="735" y="1897"/>
                  <a:pt x="751" y="1921"/>
                </a:cubicBezTo>
                <a:cubicBezTo>
                  <a:pt x="751" y="1921"/>
                  <a:pt x="759" y="1921"/>
                  <a:pt x="767" y="1921"/>
                </a:cubicBezTo>
                <a:cubicBezTo>
                  <a:pt x="846" y="1921"/>
                  <a:pt x="1099" y="1858"/>
                  <a:pt x="1210" y="1826"/>
                </a:cubicBezTo>
                <a:cubicBezTo>
                  <a:pt x="1210" y="1826"/>
                  <a:pt x="1210" y="1818"/>
                  <a:pt x="1210" y="1810"/>
                </a:cubicBezTo>
                <a:cubicBezTo>
                  <a:pt x="1218" y="1802"/>
                  <a:pt x="1226" y="1795"/>
                  <a:pt x="1234" y="1779"/>
                </a:cubicBezTo>
                <a:cubicBezTo>
                  <a:pt x="1241" y="1755"/>
                  <a:pt x="1257" y="1731"/>
                  <a:pt x="1273" y="1723"/>
                </a:cubicBezTo>
                <a:cubicBezTo>
                  <a:pt x="1273" y="1723"/>
                  <a:pt x="1281" y="1716"/>
                  <a:pt x="1289" y="1707"/>
                </a:cubicBezTo>
                <a:cubicBezTo>
                  <a:pt x="1297" y="1692"/>
                  <a:pt x="1305" y="1684"/>
                  <a:pt x="1313" y="1676"/>
                </a:cubicBezTo>
                <a:cubicBezTo>
                  <a:pt x="1313" y="1660"/>
                  <a:pt x="1305" y="1652"/>
                  <a:pt x="1305" y="1636"/>
                </a:cubicBezTo>
                <a:cubicBezTo>
                  <a:pt x="1297" y="1629"/>
                  <a:pt x="1297" y="1613"/>
                  <a:pt x="1297" y="1613"/>
                </a:cubicBezTo>
                <a:cubicBezTo>
                  <a:pt x="1289" y="1597"/>
                  <a:pt x="1297" y="1581"/>
                  <a:pt x="1368" y="1502"/>
                </a:cubicBezTo>
                <a:cubicBezTo>
                  <a:pt x="1368" y="1502"/>
                  <a:pt x="1368" y="1494"/>
                  <a:pt x="1368" y="1486"/>
                </a:cubicBezTo>
                <a:cubicBezTo>
                  <a:pt x="1360" y="1470"/>
                  <a:pt x="1360" y="1463"/>
                  <a:pt x="1360" y="1455"/>
                </a:cubicBezTo>
                <a:cubicBezTo>
                  <a:pt x="1352" y="1439"/>
                  <a:pt x="1352" y="1431"/>
                  <a:pt x="1360" y="1415"/>
                </a:cubicBezTo>
                <a:cubicBezTo>
                  <a:pt x="1368" y="1407"/>
                  <a:pt x="1368" y="1399"/>
                  <a:pt x="1368" y="1391"/>
                </a:cubicBezTo>
                <a:cubicBezTo>
                  <a:pt x="1368" y="1376"/>
                  <a:pt x="1368" y="1368"/>
                  <a:pt x="1392" y="1368"/>
                </a:cubicBezTo>
                <a:lnTo>
                  <a:pt x="1399" y="1368"/>
                </a:lnTo>
                <a:cubicBezTo>
                  <a:pt x="1408" y="1368"/>
                  <a:pt x="1415" y="1368"/>
                  <a:pt x="1423" y="1368"/>
                </a:cubicBezTo>
                <a:cubicBezTo>
                  <a:pt x="1455" y="1376"/>
                  <a:pt x="1471" y="1376"/>
                  <a:pt x="1479" y="1383"/>
                </a:cubicBezTo>
                <a:lnTo>
                  <a:pt x="1479" y="1383"/>
                </a:lnTo>
                <a:lnTo>
                  <a:pt x="1479" y="1383"/>
                </a:lnTo>
                <a:cubicBezTo>
                  <a:pt x="1479" y="1376"/>
                  <a:pt x="1479" y="1376"/>
                  <a:pt x="1479" y="1376"/>
                </a:cubicBezTo>
                <a:cubicBezTo>
                  <a:pt x="1471" y="1336"/>
                  <a:pt x="1479" y="1257"/>
                  <a:pt x="1486" y="1194"/>
                </a:cubicBezTo>
                <a:lnTo>
                  <a:pt x="1486" y="1186"/>
                </a:lnTo>
                <a:cubicBezTo>
                  <a:pt x="1486" y="1170"/>
                  <a:pt x="1486" y="1170"/>
                  <a:pt x="1486" y="1170"/>
                </a:cubicBezTo>
                <a:cubicBezTo>
                  <a:pt x="1479" y="1162"/>
                  <a:pt x="1471" y="1154"/>
                  <a:pt x="1471" y="1146"/>
                </a:cubicBezTo>
                <a:cubicBezTo>
                  <a:pt x="1463" y="1146"/>
                  <a:pt x="1463" y="1138"/>
                  <a:pt x="1455" y="1107"/>
                </a:cubicBezTo>
                <a:cubicBezTo>
                  <a:pt x="1447" y="1099"/>
                  <a:pt x="1447" y="1091"/>
                  <a:pt x="1439" y="1075"/>
                </a:cubicBezTo>
                <a:cubicBezTo>
                  <a:pt x="1423" y="1028"/>
                  <a:pt x="1399" y="965"/>
                  <a:pt x="1392" y="941"/>
                </a:cubicBezTo>
                <a:cubicBezTo>
                  <a:pt x="1368" y="901"/>
                  <a:pt x="1344" y="838"/>
                  <a:pt x="1344" y="806"/>
                </a:cubicBezTo>
                <a:cubicBezTo>
                  <a:pt x="1336" y="775"/>
                  <a:pt x="1265" y="727"/>
                  <a:pt x="1234" y="735"/>
                </a:cubicBezTo>
                <a:cubicBezTo>
                  <a:pt x="1202" y="735"/>
                  <a:pt x="1139" y="775"/>
                  <a:pt x="1131" y="799"/>
                </a:cubicBezTo>
                <a:cubicBezTo>
                  <a:pt x="1131" y="799"/>
                  <a:pt x="1123" y="814"/>
                  <a:pt x="1115" y="814"/>
                </a:cubicBezTo>
                <a:cubicBezTo>
                  <a:pt x="1107" y="814"/>
                  <a:pt x="1107" y="814"/>
                  <a:pt x="1107" y="806"/>
                </a:cubicBezTo>
                <a:lnTo>
                  <a:pt x="1107" y="806"/>
                </a:lnTo>
                <a:cubicBezTo>
                  <a:pt x="1099" y="814"/>
                  <a:pt x="1099" y="838"/>
                  <a:pt x="1099" y="846"/>
                </a:cubicBezTo>
                <a:cubicBezTo>
                  <a:pt x="1099" y="862"/>
                  <a:pt x="1091" y="877"/>
                  <a:pt x="1083" y="885"/>
                </a:cubicBezTo>
                <a:cubicBezTo>
                  <a:pt x="1075" y="893"/>
                  <a:pt x="1075" y="901"/>
                  <a:pt x="1075" y="901"/>
                </a:cubicBezTo>
                <a:cubicBezTo>
                  <a:pt x="1068" y="917"/>
                  <a:pt x="1052" y="925"/>
                  <a:pt x="1044" y="933"/>
                </a:cubicBezTo>
                <a:cubicBezTo>
                  <a:pt x="1036" y="949"/>
                  <a:pt x="1028" y="957"/>
                  <a:pt x="1028" y="965"/>
                </a:cubicBezTo>
                <a:cubicBezTo>
                  <a:pt x="1020" y="972"/>
                  <a:pt x="1012" y="972"/>
                  <a:pt x="1004" y="972"/>
                </a:cubicBezTo>
                <a:cubicBezTo>
                  <a:pt x="981" y="972"/>
                  <a:pt x="957" y="965"/>
                  <a:pt x="933" y="941"/>
                </a:cubicBezTo>
                <a:cubicBezTo>
                  <a:pt x="917" y="925"/>
                  <a:pt x="909" y="885"/>
                  <a:pt x="909" y="854"/>
                </a:cubicBezTo>
                <a:cubicBezTo>
                  <a:pt x="909" y="838"/>
                  <a:pt x="917" y="822"/>
                  <a:pt x="933" y="814"/>
                </a:cubicBezTo>
                <a:cubicBezTo>
                  <a:pt x="941" y="806"/>
                  <a:pt x="949" y="806"/>
                  <a:pt x="957" y="806"/>
                </a:cubicBezTo>
                <a:cubicBezTo>
                  <a:pt x="973" y="806"/>
                  <a:pt x="981" y="806"/>
                  <a:pt x="996" y="783"/>
                </a:cubicBezTo>
                <a:cubicBezTo>
                  <a:pt x="1012" y="735"/>
                  <a:pt x="1012" y="712"/>
                  <a:pt x="1012" y="696"/>
                </a:cubicBezTo>
                <a:cubicBezTo>
                  <a:pt x="1012" y="680"/>
                  <a:pt x="1020" y="648"/>
                  <a:pt x="1044" y="640"/>
                </a:cubicBezTo>
                <a:cubicBezTo>
                  <a:pt x="1052" y="632"/>
                  <a:pt x="1052" y="632"/>
                  <a:pt x="1060" y="632"/>
                </a:cubicBezTo>
                <a:cubicBezTo>
                  <a:pt x="1068" y="632"/>
                  <a:pt x="1075" y="625"/>
                  <a:pt x="1075" y="601"/>
                </a:cubicBezTo>
                <a:cubicBezTo>
                  <a:pt x="1083" y="569"/>
                  <a:pt x="1091" y="553"/>
                  <a:pt x="1075" y="522"/>
                </a:cubicBezTo>
                <a:cubicBezTo>
                  <a:pt x="1060" y="498"/>
                  <a:pt x="1068" y="474"/>
                  <a:pt x="1068" y="459"/>
                </a:cubicBezTo>
                <a:cubicBezTo>
                  <a:pt x="1068" y="450"/>
                  <a:pt x="1068" y="443"/>
                  <a:pt x="1068" y="427"/>
                </a:cubicBezTo>
                <a:cubicBezTo>
                  <a:pt x="1068" y="395"/>
                  <a:pt x="1036" y="348"/>
                  <a:pt x="1028" y="340"/>
                </a:cubicBezTo>
                <a:lnTo>
                  <a:pt x="1028" y="340"/>
                </a:lnTo>
                <a:cubicBezTo>
                  <a:pt x="1012" y="324"/>
                  <a:pt x="996" y="308"/>
                  <a:pt x="996" y="300"/>
                </a:cubicBezTo>
                <a:cubicBezTo>
                  <a:pt x="996" y="293"/>
                  <a:pt x="996" y="285"/>
                  <a:pt x="1004" y="285"/>
                </a:cubicBezTo>
                <a:cubicBezTo>
                  <a:pt x="1020" y="269"/>
                  <a:pt x="1036" y="253"/>
                  <a:pt x="1036" y="237"/>
                </a:cubicBezTo>
                <a:lnTo>
                  <a:pt x="1036" y="237"/>
                </a:lnTo>
                <a:cubicBezTo>
                  <a:pt x="1028" y="229"/>
                  <a:pt x="1028" y="229"/>
                  <a:pt x="1020" y="229"/>
                </a:cubicBezTo>
                <a:cubicBezTo>
                  <a:pt x="1012" y="221"/>
                  <a:pt x="996" y="213"/>
                  <a:pt x="996" y="206"/>
                </a:cubicBezTo>
                <a:cubicBezTo>
                  <a:pt x="988" y="190"/>
                  <a:pt x="981" y="158"/>
                  <a:pt x="949" y="150"/>
                </a:cubicBezTo>
                <a:cubicBezTo>
                  <a:pt x="933" y="150"/>
                  <a:pt x="909" y="142"/>
                  <a:pt x="878" y="126"/>
                </a:cubicBezTo>
                <a:cubicBezTo>
                  <a:pt x="830" y="119"/>
                  <a:pt x="783" y="95"/>
                  <a:pt x="767" y="95"/>
                </a:cubicBezTo>
                <a:cubicBezTo>
                  <a:pt x="767" y="95"/>
                  <a:pt x="767" y="95"/>
                  <a:pt x="759" y="95"/>
                </a:cubicBezTo>
                <a:cubicBezTo>
                  <a:pt x="759" y="95"/>
                  <a:pt x="759" y="95"/>
                  <a:pt x="751" y="95"/>
                </a:cubicBezTo>
                <a:cubicBezTo>
                  <a:pt x="743" y="95"/>
                  <a:pt x="735" y="95"/>
                  <a:pt x="728" y="71"/>
                </a:cubicBezTo>
                <a:cubicBezTo>
                  <a:pt x="720" y="55"/>
                  <a:pt x="688" y="48"/>
                  <a:pt x="664" y="48"/>
                </a:cubicBezTo>
                <a:cubicBezTo>
                  <a:pt x="656" y="48"/>
                  <a:pt x="656" y="48"/>
                  <a:pt x="649" y="48"/>
                </a:cubicBezTo>
                <a:lnTo>
                  <a:pt x="641" y="48"/>
                </a:lnTo>
                <a:cubicBezTo>
                  <a:pt x="617" y="48"/>
                  <a:pt x="601" y="39"/>
                  <a:pt x="585" y="32"/>
                </a:cubicBezTo>
                <a:cubicBezTo>
                  <a:pt x="577" y="16"/>
                  <a:pt x="554" y="8"/>
                  <a:pt x="530" y="8"/>
                </a:cubicBezTo>
                <a:cubicBezTo>
                  <a:pt x="522" y="8"/>
                  <a:pt x="514" y="8"/>
                  <a:pt x="506" y="8"/>
                </a:cubicBezTo>
                <a:cubicBezTo>
                  <a:pt x="491" y="16"/>
                  <a:pt x="475" y="39"/>
                  <a:pt x="467" y="55"/>
                </a:cubicBezTo>
                <a:cubicBezTo>
                  <a:pt x="459" y="63"/>
                  <a:pt x="451" y="71"/>
                  <a:pt x="443" y="71"/>
                </a:cubicBezTo>
                <a:cubicBezTo>
                  <a:pt x="435" y="79"/>
                  <a:pt x="419" y="95"/>
                  <a:pt x="419" y="111"/>
                </a:cubicBezTo>
                <a:cubicBezTo>
                  <a:pt x="419" y="119"/>
                  <a:pt x="419" y="126"/>
                  <a:pt x="419" y="135"/>
                </a:cubicBezTo>
                <a:cubicBezTo>
                  <a:pt x="427" y="142"/>
                  <a:pt x="435" y="150"/>
                  <a:pt x="443" y="158"/>
                </a:cubicBezTo>
                <a:cubicBezTo>
                  <a:pt x="459" y="158"/>
                  <a:pt x="467" y="166"/>
                  <a:pt x="459" y="182"/>
                </a:cubicBezTo>
                <a:lnTo>
                  <a:pt x="459" y="182"/>
                </a:lnTo>
                <a:cubicBezTo>
                  <a:pt x="459" y="206"/>
                  <a:pt x="459" y="206"/>
                  <a:pt x="427" y="206"/>
                </a:cubicBezTo>
                <a:cubicBezTo>
                  <a:pt x="403" y="206"/>
                  <a:pt x="380" y="213"/>
                  <a:pt x="372" y="229"/>
                </a:cubicBezTo>
                <a:cubicBezTo>
                  <a:pt x="372" y="237"/>
                  <a:pt x="364" y="237"/>
                  <a:pt x="356" y="237"/>
                </a:cubicBezTo>
                <a:cubicBezTo>
                  <a:pt x="356" y="237"/>
                  <a:pt x="348" y="237"/>
                  <a:pt x="348" y="269"/>
                </a:cubicBezTo>
                <a:cubicBezTo>
                  <a:pt x="340" y="293"/>
                  <a:pt x="348" y="324"/>
                  <a:pt x="348" y="348"/>
                </a:cubicBezTo>
                <a:cubicBezTo>
                  <a:pt x="356" y="364"/>
                  <a:pt x="356" y="379"/>
                  <a:pt x="356" y="395"/>
                </a:cubicBezTo>
                <a:cubicBezTo>
                  <a:pt x="356" y="411"/>
                  <a:pt x="356" y="459"/>
                  <a:pt x="340" y="474"/>
                </a:cubicBezTo>
                <a:lnTo>
                  <a:pt x="332" y="474"/>
                </a:lnTo>
                <a:cubicBezTo>
                  <a:pt x="316" y="466"/>
                  <a:pt x="316" y="450"/>
                  <a:pt x="316" y="435"/>
                </a:cubicBezTo>
                <a:cubicBezTo>
                  <a:pt x="316" y="419"/>
                  <a:pt x="316" y="411"/>
                  <a:pt x="316" y="411"/>
                </a:cubicBezTo>
                <a:cubicBezTo>
                  <a:pt x="309" y="411"/>
                  <a:pt x="309" y="411"/>
                  <a:pt x="309" y="411"/>
                </a:cubicBezTo>
                <a:cubicBezTo>
                  <a:pt x="309" y="411"/>
                  <a:pt x="309" y="427"/>
                  <a:pt x="309" y="435"/>
                </a:cubicBezTo>
                <a:cubicBezTo>
                  <a:pt x="309" y="443"/>
                  <a:pt x="309" y="443"/>
                  <a:pt x="309" y="443"/>
                </a:cubicBezTo>
                <a:lnTo>
                  <a:pt x="309" y="450"/>
                </a:lnTo>
                <a:cubicBezTo>
                  <a:pt x="316" y="474"/>
                  <a:pt x="316" y="482"/>
                  <a:pt x="316" y="490"/>
                </a:cubicBezTo>
                <a:cubicBezTo>
                  <a:pt x="309" y="490"/>
                  <a:pt x="309" y="490"/>
                  <a:pt x="309" y="490"/>
                </a:cubicBezTo>
                <a:lnTo>
                  <a:pt x="301" y="482"/>
                </a:lnTo>
                <a:cubicBezTo>
                  <a:pt x="277" y="450"/>
                  <a:pt x="285" y="427"/>
                  <a:pt x="285" y="395"/>
                </a:cubicBezTo>
                <a:cubicBezTo>
                  <a:pt x="285" y="364"/>
                  <a:pt x="285" y="316"/>
                  <a:pt x="285" y="308"/>
                </a:cubicBezTo>
                <a:lnTo>
                  <a:pt x="277" y="308"/>
                </a:lnTo>
                <a:cubicBezTo>
                  <a:pt x="269" y="308"/>
                  <a:pt x="269" y="308"/>
                  <a:pt x="269" y="316"/>
                </a:cubicBezTo>
                <a:cubicBezTo>
                  <a:pt x="261" y="332"/>
                  <a:pt x="245" y="379"/>
                  <a:pt x="229" y="403"/>
                </a:cubicBezTo>
                <a:cubicBezTo>
                  <a:pt x="222" y="403"/>
                  <a:pt x="222" y="411"/>
                  <a:pt x="222" y="419"/>
                </a:cubicBezTo>
                <a:cubicBezTo>
                  <a:pt x="222" y="435"/>
                  <a:pt x="222" y="443"/>
                  <a:pt x="206" y="443"/>
                </a:cubicBezTo>
                <a:cubicBezTo>
                  <a:pt x="198" y="443"/>
                  <a:pt x="198" y="443"/>
                  <a:pt x="190" y="443"/>
                </a:cubicBezTo>
                <a:cubicBezTo>
                  <a:pt x="182" y="443"/>
                  <a:pt x="182" y="443"/>
                  <a:pt x="182" y="443"/>
                </a:cubicBezTo>
                <a:cubicBezTo>
                  <a:pt x="174" y="435"/>
                  <a:pt x="166" y="435"/>
                  <a:pt x="158" y="435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" name="Freeform 641"/>
          <p:cNvSpPr>
            <a:spLocks noChangeArrowheads="1"/>
          </p:cNvSpPr>
          <p:nvPr/>
        </p:nvSpPr>
        <p:spPr bwMode="auto">
          <a:xfrm>
            <a:off x="3237946" y="1561354"/>
            <a:ext cx="446293" cy="220044"/>
          </a:xfrm>
          <a:custGeom>
            <a:avLst/>
            <a:gdLst>
              <a:gd name="T0" fmla="*/ 24 w 2263"/>
              <a:gd name="T1" fmla="*/ 522 h 1116"/>
              <a:gd name="T2" fmla="*/ 190 w 2263"/>
              <a:gd name="T3" fmla="*/ 633 h 1116"/>
              <a:gd name="T4" fmla="*/ 578 w 2263"/>
              <a:gd name="T5" fmla="*/ 720 h 1116"/>
              <a:gd name="T6" fmla="*/ 775 w 2263"/>
              <a:gd name="T7" fmla="*/ 743 h 1116"/>
              <a:gd name="T8" fmla="*/ 878 w 2263"/>
              <a:gd name="T9" fmla="*/ 901 h 1116"/>
              <a:gd name="T10" fmla="*/ 933 w 2263"/>
              <a:gd name="T11" fmla="*/ 1028 h 1116"/>
              <a:gd name="T12" fmla="*/ 973 w 2263"/>
              <a:gd name="T13" fmla="*/ 1115 h 1116"/>
              <a:gd name="T14" fmla="*/ 1044 w 2263"/>
              <a:gd name="T15" fmla="*/ 988 h 1116"/>
              <a:gd name="T16" fmla="*/ 1139 w 2263"/>
              <a:gd name="T17" fmla="*/ 775 h 1116"/>
              <a:gd name="T18" fmla="*/ 1218 w 2263"/>
              <a:gd name="T19" fmla="*/ 751 h 1116"/>
              <a:gd name="T20" fmla="*/ 1281 w 2263"/>
              <a:gd name="T21" fmla="*/ 767 h 1116"/>
              <a:gd name="T22" fmla="*/ 1265 w 2263"/>
              <a:gd name="T23" fmla="*/ 830 h 1116"/>
              <a:gd name="T24" fmla="*/ 1352 w 2263"/>
              <a:gd name="T25" fmla="*/ 743 h 1116"/>
              <a:gd name="T26" fmla="*/ 1526 w 2263"/>
              <a:gd name="T27" fmla="*/ 641 h 1116"/>
              <a:gd name="T28" fmla="*/ 1629 w 2263"/>
              <a:gd name="T29" fmla="*/ 570 h 1116"/>
              <a:gd name="T30" fmla="*/ 1740 w 2263"/>
              <a:gd name="T31" fmla="*/ 585 h 1116"/>
              <a:gd name="T32" fmla="*/ 1866 w 2263"/>
              <a:gd name="T33" fmla="*/ 648 h 1116"/>
              <a:gd name="T34" fmla="*/ 1937 w 2263"/>
              <a:gd name="T35" fmla="*/ 577 h 1116"/>
              <a:gd name="T36" fmla="*/ 2072 w 2263"/>
              <a:gd name="T37" fmla="*/ 585 h 1116"/>
              <a:gd name="T38" fmla="*/ 2159 w 2263"/>
              <a:gd name="T39" fmla="*/ 577 h 1116"/>
              <a:gd name="T40" fmla="*/ 2254 w 2263"/>
              <a:gd name="T41" fmla="*/ 554 h 1116"/>
              <a:gd name="T42" fmla="*/ 2198 w 2263"/>
              <a:gd name="T43" fmla="*/ 522 h 1116"/>
              <a:gd name="T44" fmla="*/ 2127 w 2263"/>
              <a:gd name="T45" fmla="*/ 522 h 1116"/>
              <a:gd name="T46" fmla="*/ 2024 w 2263"/>
              <a:gd name="T47" fmla="*/ 435 h 1116"/>
              <a:gd name="T48" fmla="*/ 1929 w 2263"/>
              <a:gd name="T49" fmla="*/ 372 h 1116"/>
              <a:gd name="T50" fmla="*/ 1795 w 2263"/>
              <a:gd name="T51" fmla="*/ 364 h 1116"/>
              <a:gd name="T52" fmla="*/ 1724 w 2263"/>
              <a:gd name="T53" fmla="*/ 230 h 1116"/>
              <a:gd name="T54" fmla="*/ 1503 w 2263"/>
              <a:gd name="T55" fmla="*/ 301 h 1116"/>
              <a:gd name="T56" fmla="*/ 1218 w 2263"/>
              <a:gd name="T57" fmla="*/ 443 h 1116"/>
              <a:gd name="T58" fmla="*/ 1099 w 2263"/>
              <a:gd name="T59" fmla="*/ 411 h 1116"/>
              <a:gd name="T60" fmla="*/ 933 w 2263"/>
              <a:gd name="T61" fmla="*/ 380 h 1116"/>
              <a:gd name="T62" fmla="*/ 728 w 2263"/>
              <a:gd name="T63" fmla="*/ 269 h 1116"/>
              <a:gd name="T64" fmla="*/ 625 w 2263"/>
              <a:gd name="T65" fmla="*/ 340 h 1116"/>
              <a:gd name="T66" fmla="*/ 696 w 2263"/>
              <a:gd name="T67" fmla="*/ 143 h 1116"/>
              <a:gd name="T68" fmla="*/ 791 w 2263"/>
              <a:gd name="T69" fmla="*/ 56 h 1116"/>
              <a:gd name="T70" fmla="*/ 672 w 2263"/>
              <a:gd name="T71" fmla="*/ 32 h 1116"/>
              <a:gd name="T72" fmla="*/ 546 w 2263"/>
              <a:gd name="T73" fmla="*/ 174 h 1116"/>
              <a:gd name="T74" fmla="*/ 514 w 2263"/>
              <a:gd name="T75" fmla="*/ 158 h 1116"/>
              <a:gd name="T76" fmla="*/ 435 w 2263"/>
              <a:gd name="T77" fmla="*/ 261 h 1116"/>
              <a:gd name="T78" fmla="*/ 269 w 2263"/>
              <a:gd name="T79" fmla="*/ 348 h 1116"/>
              <a:gd name="T80" fmla="*/ 72 w 2263"/>
              <a:gd name="T81" fmla="*/ 459 h 1116"/>
              <a:gd name="T82" fmla="*/ 24 w 2263"/>
              <a:gd name="T83" fmla="*/ 522 h 1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263" h="1116">
                <a:moveTo>
                  <a:pt x="24" y="522"/>
                </a:moveTo>
                <a:lnTo>
                  <a:pt x="24" y="522"/>
                </a:lnTo>
                <a:cubicBezTo>
                  <a:pt x="56" y="538"/>
                  <a:pt x="80" y="577"/>
                  <a:pt x="88" y="593"/>
                </a:cubicBezTo>
                <a:cubicBezTo>
                  <a:pt x="103" y="617"/>
                  <a:pt x="119" y="633"/>
                  <a:pt x="190" y="633"/>
                </a:cubicBezTo>
                <a:cubicBezTo>
                  <a:pt x="261" y="633"/>
                  <a:pt x="459" y="656"/>
                  <a:pt x="491" y="688"/>
                </a:cubicBezTo>
                <a:cubicBezTo>
                  <a:pt x="530" y="720"/>
                  <a:pt x="522" y="736"/>
                  <a:pt x="578" y="720"/>
                </a:cubicBezTo>
                <a:cubicBezTo>
                  <a:pt x="633" y="704"/>
                  <a:pt x="649" y="680"/>
                  <a:pt x="672" y="704"/>
                </a:cubicBezTo>
                <a:cubicBezTo>
                  <a:pt x="696" y="736"/>
                  <a:pt x="775" y="704"/>
                  <a:pt x="775" y="743"/>
                </a:cubicBezTo>
                <a:cubicBezTo>
                  <a:pt x="783" y="783"/>
                  <a:pt x="783" y="807"/>
                  <a:pt x="807" y="807"/>
                </a:cubicBezTo>
                <a:cubicBezTo>
                  <a:pt x="823" y="814"/>
                  <a:pt x="878" y="823"/>
                  <a:pt x="878" y="901"/>
                </a:cubicBezTo>
                <a:cubicBezTo>
                  <a:pt x="878" y="981"/>
                  <a:pt x="846" y="988"/>
                  <a:pt x="878" y="996"/>
                </a:cubicBezTo>
                <a:cubicBezTo>
                  <a:pt x="910" y="1004"/>
                  <a:pt x="933" y="996"/>
                  <a:pt x="933" y="1028"/>
                </a:cubicBezTo>
                <a:cubicBezTo>
                  <a:pt x="933" y="1060"/>
                  <a:pt x="933" y="1099"/>
                  <a:pt x="965" y="1115"/>
                </a:cubicBezTo>
                <a:cubicBezTo>
                  <a:pt x="973" y="1115"/>
                  <a:pt x="973" y="1115"/>
                  <a:pt x="973" y="1115"/>
                </a:cubicBezTo>
                <a:cubicBezTo>
                  <a:pt x="981" y="1099"/>
                  <a:pt x="981" y="1083"/>
                  <a:pt x="997" y="1067"/>
                </a:cubicBezTo>
                <a:cubicBezTo>
                  <a:pt x="1020" y="1028"/>
                  <a:pt x="1044" y="1004"/>
                  <a:pt x="1044" y="988"/>
                </a:cubicBezTo>
                <a:cubicBezTo>
                  <a:pt x="1044" y="965"/>
                  <a:pt x="1115" y="830"/>
                  <a:pt x="1115" y="799"/>
                </a:cubicBezTo>
                <a:cubicBezTo>
                  <a:pt x="1115" y="775"/>
                  <a:pt x="1131" y="751"/>
                  <a:pt x="1139" y="775"/>
                </a:cubicBezTo>
                <a:cubicBezTo>
                  <a:pt x="1147" y="791"/>
                  <a:pt x="1139" y="823"/>
                  <a:pt x="1163" y="807"/>
                </a:cubicBezTo>
                <a:cubicBezTo>
                  <a:pt x="1194" y="791"/>
                  <a:pt x="1194" y="767"/>
                  <a:pt x="1218" y="751"/>
                </a:cubicBezTo>
                <a:cubicBezTo>
                  <a:pt x="1242" y="727"/>
                  <a:pt x="1250" y="704"/>
                  <a:pt x="1265" y="720"/>
                </a:cubicBezTo>
                <a:cubicBezTo>
                  <a:pt x="1281" y="736"/>
                  <a:pt x="1305" y="743"/>
                  <a:pt x="1281" y="767"/>
                </a:cubicBezTo>
                <a:cubicBezTo>
                  <a:pt x="1258" y="783"/>
                  <a:pt x="1234" y="799"/>
                  <a:pt x="1242" y="814"/>
                </a:cubicBezTo>
                <a:cubicBezTo>
                  <a:pt x="1242" y="830"/>
                  <a:pt x="1250" y="854"/>
                  <a:pt x="1265" y="830"/>
                </a:cubicBezTo>
                <a:cubicBezTo>
                  <a:pt x="1273" y="807"/>
                  <a:pt x="1281" y="791"/>
                  <a:pt x="1297" y="783"/>
                </a:cubicBezTo>
                <a:cubicBezTo>
                  <a:pt x="1321" y="767"/>
                  <a:pt x="1352" y="759"/>
                  <a:pt x="1352" y="743"/>
                </a:cubicBezTo>
                <a:cubicBezTo>
                  <a:pt x="1352" y="720"/>
                  <a:pt x="1368" y="664"/>
                  <a:pt x="1416" y="664"/>
                </a:cubicBezTo>
                <a:cubicBezTo>
                  <a:pt x="1471" y="656"/>
                  <a:pt x="1487" y="648"/>
                  <a:pt x="1526" y="641"/>
                </a:cubicBezTo>
                <a:cubicBezTo>
                  <a:pt x="1566" y="641"/>
                  <a:pt x="1582" y="641"/>
                  <a:pt x="1589" y="617"/>
                </a:cubicBezTo>
                <a:cubicBezTo>
                  <a:pt x="1589" y="585"/>
                  <a:pt x="1605" y="570"/>
                  <a:pt x="1629" y="570"/>
                </a:cubicBezTo>
                <a:cubicBezTo>
                  <a:pt x="1653" y="570"/>
                  <a:pt x="1637" y="577"/>
                  <a:pt x="1669" y="577"/>
                </a:cubicBezTo>
                <a:cubicBezTo>
                  <a:pt x="1700" y="577"/>
                  <a:pt x="1708" y="577"/>
                  <a:pt x="1740" y="585"/>
                </a:cubicBezTo>
                <a:cubicBezTo>
                  <a:pt x="1771" y="593"/>
                  <a:pt x="1771" y="585"/>
                  <a:pt x="1803" y="617"/>
                </a:cubicBezTo>
                <a:cubicBezTo>
                  <a:pt x="1842" y="641"/>
                  <a:pt x="1835" y="664"/>
                  <a:pt x="1866" y="648"/>
                </a:cubicBezTo>
                <a:cubicBezTo>
                  <a:pt x="1890" y="633"/>
                  <a:pt x="1874" y="617"/>
                  <a:pt x="1890" y="601"/>
                </a:cubicBezTo>
                <a:cubicBezTo>
                  <a:pt x="1898" y="577"/>
                  <a:pt x="1914" y="570"/>
                  <a:pt x="1937" y="577"/>
                </a:cubicBezTo>
                <a:cubicBezTo>
                  <a:pt x="1945" y="585"/>
                  <a:pt x="1985" y="585"/>
                  <a:pt x="2016" y="585"/>
                </a:cubicBezTo>
                <a:cubicBezTo>
                  <a:pt x="2040" y="585"/>
                  <a:pt x="2064" y="577"/>
                  <a:pt x="2072" y="585"/>
                </a:cubicBezTo>
                <a:cubicBezTo>
                  <a:pt x="2088" y="585"/>
                  <a:pt x="2135" y="577"/>
                  <a:pt x="2135" y="577"/>
                </a:cubicBezTo>
                <a:cubicBezTo>
                  <a:pt x="2143" y="577"/>
                  <a:pt x="2135" y="577"/>
                  <a:pt x="2159" y="577"/>
                </a:cubicBezTo>
                <a:cubicBezTo>
                  <a:pt x="2182" y="577"/>
                  <a:pt x="2182" y="577"/>
                  <a:pt x="2214" y="585"/>
                </a:cubicBezTo>
                <a:cubicBezTo>
                  <a:pt x="2254" y="585"/>
                  <a:pt x="2254" y="577"/>
                  <a:pt x="2254" y="554"/>
                </a:cubicBezTo>
                <a:cubicBezTo>
                  <a:pt x="2262" y="538"/>
                  <a:pt x="2254" y="506"/>
                  <a:pt x="2238" y="506"/>
                </a:cubicBezTo>
                <a:cubicBezTo>
                  <a:pt x="2222" y="498"/>
                  <a:pt x="2214" y="506"/>
                  <a:pt x="2198" y="522"/>
                </a:cubicBezTo>
                <a:cubicBezTo>
                  <a:pt x="2182" y="538"/>
                  <a:pt x="2175" y="561"/>
                  <a:pt x="2159" y="546"/>
                </a:cubicBezTo>
                <a:cubicBezTo>
                  <a:pt x="2135" y="538"/>
                  <a:pt x="2135" y="522"/>
                  <a:pt x="2127" y="522"/>
                </a:cubicBezTo>
                <a:cubicBezTo>
                  <a:pt x="2111" y="522"/>
                  <a:pt x="2080" y="498"/>
                  <a:pt x="2064" y="483"/>
                </a:cubicBezTo>
                <a:cubicBezTo>
                  <a:pt x="2040" y="467"/>
                  <a:pt x="2032" y="459"/>
                  <a:pt x="2024" y="435"/>
                </a:cubicBezTo>
                <a:cubicBezTo>
                  <a:pt x="2024" y="411"/>
                  <a:pt x="2024" y="364"/>
                  <a:pt x="2001" y="364"/>
                </a:cubicBezTo>
                <a:cubicBezTo>
                  <a:pt x="1977" y="364"/>
                  <a:pt x="1945" y="364"/>
                  <a:pt x="1929" y="372"/>
                </a:cubicBezTo>
                <a:cubicBezTo>
                  <a:pt x="1914" y="380"/>
                  <a:pt x="1866" y="372"/>
                  <a:pt x="1851" y="372"/>
                </a:cubicBezTo>
                <a:cubicBezTo>
                  <a:pt x="1842" y="364"/>
                  <a:pt x="1835" y="364"/>
                  <a:pt x="1795" y="364"/>
                </a:cubicBezTo>
                <a:cubicBezTo>
                  <a:pt x="1756" y="372"/>
                  <a:pt x="1740" y="348"/>
                  <a:pt x="1740" y="293"/>
                </a:cubicBezTo>
                <a:cubicBezTo>
                  <a:pt x="1740" y="237"/>
                  <a:pt x="1756" y="230"/>
                  <a:pt x="1724" y="230"/>
                </a:cubicBezTo>
                <a:cubicBezTo>
                  <a:pt x="1700" y="237"/>
                  <a:pt x="1661" y="253"/>
                  <a:pt x="1637" y="269"/>
                </a:cubicBezTo>
                <a:cubicBezTo>
                  <a:pt x="1613" y="285"/>
                  <a:pt x="1574" y="309"/>
                  <a:pt x="1503" y="301"/>
                </a:cubicBezTo>
                <a:cubicBezTo>
                  <a:pt x="1431" y="293"/>
                  <a:pt x="1321" y="348"/>
                  <a:pt x="1289" y="388"/>
                </a:cubicBezTo>
                <a:cubicBezTo>
                  <a:pt x="1265" y="427"/>
                  <a:pt x="1250" y="443"/>
                  <a:pt x="1218" y="443"/>
                </a:cubicBezTo>
                <a:cubicBezTo>
                  <a:pt x="1194" y="443"/>
                  <a:pt x="1139" y="451"/>
                  <a:pt x="1131" y="435"/>
                </a:cubicBezTo>
                <a:cubicBezTo>
                  <a:pt x="1131" y="411"/>
                  <a:pt x="1123" y="403"/>
                  <a:pt x="1099" y="411"/>
                </a:cubicBezTo>
                <a:cubicBezTo>
                  <a:pt x="1076" y="427"/>
                  <a:pt x="1036" y="459"/>
                  <a:pt x="1020" y="451"/>
                </a:cubicBezTo>
                <a:cubicBezTo>
                  <a:pt x="997" y="435"/>
                  <a:pt x="957" y="427"/>
                  <a:pt x="933" y="380"/>
                </a:cubicBezTo>
                <a:cubicBezTo>
                  <a:pt x="918" y="340"/>
                  <a:pt x="854" y="309"/>
                  <a:pt x="831" y="293"/>
                </a:cubicBezTo>
                <a:cubicBezTo>
                  <a:pt x="815" y="269"/>
                  <a:pt x="752" y="261"/>
                  <a:pt x="728" y="269"/>
                </a:cubicBezTo>
                <a:cubicBezTo>
                  <a:pt x="704" y="277"/>
                  <a:pt x="665" y="285"/>
                  <a:pt x="649" y="309"/>
                </a:cubicBezTo>
                <a:cubicBezTo>
                  <a:pt x="633" y="324"/>
                  <a:pt x="625" y="372"/>
                  <a:pt x="625" y="340"/>
                </a:cubicBezTo>
                <a:cubicBezTo>
                  <a:pt x="617" y="309"/>
                  <a:pt x="601" y="285"/>
                  <a:pt x="625" y="253"/>
                </a:cubicBezTo>
                <a:cubicBezTo>
                  <a:pt x="649" y="222"/>
                  <a:pt x="665" y="174"/>
                  <a:pt x="696" y="143"/>
                </a:cubicBezTo>
                <a:cubicBezTo>
                  <a:pt x="728" y="111"/>
                  <a:pt x="744" y="79"/>
                  <a:pt x="759" y="71"/>
                </a:cubicBezTo>
                <a:cubicBezTo>
                  <a:pt x="767" y="56"/>
                  <a:pt x="752" y="56"/>
                  <a:pt x="791" y="56"/>
                </a:cubicBezTo>
                <a:cubicBezTo>
                  <a:pt x="831" y="56"/>
                  <a:pt x="831" y="32"/>
                  <a:pt x="815" y="16"/>
                </a:cubicBezTo>
                <a:cubicBezTo>
                  <a:pt x="799" y="8"/>
                  <a:pt x="704" y="0"/>
                  <a:pt x="672" y="32"/>
                </a:cubicBezTo>
                <a:cubicBezTo>
                  <a:pt x="633" y="56"/>
                  <a:pt x="586" y="87"/>
                  <a:pt x="570" y="119"/>
                </a:cubicBezTo>
                <a:cubicBezTo>
                  <a:pt x="554" y="150"/>
                  <a:pt x="554" y="166"/>
                  <a:pt x="546" y="174"/>
                </a:cubicBezTo>
                <a:cubicBezTo>
                  <a:pt x="538" y="190"/>
                  <a:pt x="538" y="182"/>
                  <a:pt x="530" y="166"/>
                </a:cubicBezTo>
                <a:cubicBezTo>
                  <a:pt x="522" y="150"/>
                  <a:pt x="522" y="143"/>
                  <a:pt x="514" y="158"/>
                </a:cubicBezTo>
                <a:cubicBezTo>
                  <a:pt x="506" y="174"/>
                  <a:pt x="483" y="198"/>
                  <a:pt x="459" y="222"/>
                </a:cubicBezTo>
                <a:cubicBezTo>
                  <a:pt x="443" y="245"/>
                  <a:pt x="475" y="245"/>
                  <a:pt x="435" y="261"/>
                </a:cubicBezTo>
                <a:cubicBezTo>
                  <a:pt x="388" y="285"/>
                  <a:pt x="356" y="301"/>
                  <a:pt x="325" y="324"/>
                </a:cubicBezTo>
                <a:cubicBezTo>
                  <a:pt x="293" y="348"/>
                  <a:pt x="293" y="356"/>
                  <a:pt x="269" y="348"/>
                </a:cubicBezTo>
                <a:cubicBezTo>
                  <a:pt x="246" y="348"/>
                  <a:pt x="222" y="348"/>
                  <a:pt x="198" y="364"/>
                </a:cubicBezTo>
                <a:cubicBezTo>
                  <a:pt x="175" y="372"/>
                  <a:pt x="103" y="419"/>
                  <a:pt x="72" y="459"/>
                </a:cubicBezTo>
                <a:cubicBezTo>
                  <a:pt x="48" y="490"/>
                  <a:pt x="32" y="498"/>
                  <a:pt x="0" y="498"/>
                </a:cubicBezTo>
                <a:cubicBezTo>
                  <a:pt x="8" y="506"/>
                  <a:pt x="16" y="514"/>
                  <a:pt x="24" y="522"/>
                </a:cubicBezTo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6" name="Freeform 642"/>
          <p:cNvSpPr>
            <a:spLocks noChangeArrowheads="1"/>
          </p:cNvSpPr>
          <p:nvPr/>
        </p:nvSpPr>
        <p:spPr bwMode="auto">
          <a:xfrm>
            <a:off x="3237076" y="1563094"/>
            <a:ext cx="448032" cy="220044"/>
          </a:xfrm>
          <a:custGeom>
            <a:avLst/>
            <a:gdLst>
              <a:gd name="T0" fmla="*/ 940 w 2270"/>
              <a:gd name="T1" fmla="*/ 1020 h 1116"/>
              <a:gd name="T2" fmla="*/ 814 w 2270"/>
              <a:gd name="T3" fmla="*/ 806 h 1116"/>
              <a:gd name="T4" fmla="*/ 664 w 2270"/>
              <a:gd name="T5" fmla="*/ 688 h 1116"/>
              <a:gd name="T6" fmla="*/ 197 w 2270"/>
              <a:gd name="T7" fmla="*/ 633 h 1116"/>
              <a:gd name="T8" fmla="*/ 0 w 2270"/>
              <a:gd name="T9" fmla="*/ 482 h 1116"/>
              <a:gd name="T10" fmla="*/ 284 w 2270"/>
              <a:gd name="T11" fmla="*/ 340 h 1116"/>
              <a:gd name="T12" fmla="*/ 466 w 2270"/>
              <a:gd name="T13" fmla="*/ 214 h 1116"/>
              <a:gd name="T14" fmla="*/ 545 w 2270"/>
              <a:gd name="T15" fmla="*/ 174 h 1116"/>
              <a:gd name="T16" fmla="*/ 766 w 2270"/>
              <a:gd name="T17" fmla="*/ 0 h 1116"/>
              <a:gd name="T18" fmla="*/ 751 w 2270"/>
              <a:gd name="T19" fmla="*/ 79 h 1116"/>
              <a:gd name="T20" fmla="*/ 632 w 2270"/>
              <a:gd name="T21" fmla="*/ 340 h 1116"/>
              <a:gd name="T22" fmla="*/ 838 w 2270"/>
              <a:gd name="T23" fmla="*/ 285 h 1116"/>
              <a:gd name="T24" fmla="*/ 1083 w 2270"/>
              <a:gd name="T25" fmla="*/ 419 h 1116"/>
              <a:gd name="T26" fmla="*/ 1296 w 2270"/>
              <a:gd name="T27" fmla="*/ 372 h 1116"/>
              <a:gd name="T28" fmla="*/ 1644 w 2270"/>
              <a:gd name="T29" fmla="*/ 253 h 1116"/>
              <a:gd name="T30" fmla="*/ 1763 w 2270"/>
              <a:gd name="T31" fmla="*/ 348 h 1116"/>
              <a:gd name="T32" fmla="*/ 1936 w 2270"/>
              <a:gd name="T33" fmla="*/ 364 h 1116"/>
              <a:gd name="T34" fmla="*/ 2071 w 2270"/>
              <a:gd name="T35" fmla="*/ 467 h 1116"/>
              <a:gd name="T36" fmla="*/ 2189 w 2270"/>
              <a:gd name="T37" fmla="*/ 522 h 1116"/>
              <a:gd name="T38" fmla="*/ 2261 w 2270"/>
              <a:gd name="T39" fmla="*/ 553 h 1116"/>
              <a:gd name="T40" fmla="*/ 2142 w 2270"/>
              <a:gd name="T41" fmla="*/ 577 h 1116"/>
              <a:gd name="T42" fmla="*/ 1992 w 2270"/>
              <a:gd name="T43" fmla="*/ 577 h 1116"/>
              <a:gd name="T44" fmla="*/ 1810 w 2270"/>
              <a:gd name="T45" fmla="*/ 609 h 1116"/>
              <a:gd name="T46" fmla="*/ 1660 w 2270"/>
              <a:gd name="T47" fmla="*/ 569 h 1116"/>
              <a:gd name="T48" fmla="*/ 1486 w 2270"/>
              <a:gd name="T49" fmla="*/ 648 h 1116"/>
              <a:gd name="T50" fmla="*/ 1272 w 2270"/>
              <a:gd name="T51" fmla="*/ 822 h 1116"/>
              <a:gd name="T52" fmla="*/ 1272 w 2270"/>
              <a:gd name="T53" fmla="*/ 719 h 1116"/>
              <a:gd name="T54" fmla="*/ 1170 w 2270"/>
              <a:gd name="T55" fmla="*/ 799 h 1116"/>
              <a:gd name="T56" fmla="*/ 1090 w 2270"/>
              <a:gd name="T57" fmla="*/ 901 h 1116"/>
              <a:gd name="T58" fmla="*/ 664 w 2270"/>
              <a:gd name="T59" fmla="*/ 680 h 1116"/>
              <a:gd name="T60" fmla="*/ 814 w 2270"/>
              <a:gd name="T61" fmla="*/ 799 h 1116"/>
              <a:gd name="T62" fmla="*/ 909 w 2270"/>
              <a:gd name="T63" fmla="*/ 988 h 1116"/>
              <a:gd name="T64" fmla="*/ 1019 w 2270"/>
              <a:gd name="T65" fmla="*/ 1028 h 1116"/>
              <a:gd name="T66" fmla="*/ 1154 w 2270"/>
              <a:gd name="T67" fmla="*/ 783 h 1116"/>
              <a:gd name="T68" fmla="*/ 1265 w 2270"/>
              <a:gd name="T69" fmla="*/ 704 h 1116"/>
              <a:gd name="T70" fmla="*/ 1249 w 2270"/>
              <a:gd name="T71" fmla="*/ 806 h 1116"/>
              <a:gd name="T72" fmla="*/ 1359 w 2270"/>
              <a:gd name="T73" fmla="*/ 735 h 1116"/>
              <a:gd name="T74" fmla="*/ 1636 w 2270"/>
              <a:gd name="T75" fmla="*/ 562 h 1116"/>
              <a:gd name="T76" fmla="*/ 1747 w 2270"/>
              <a:gd name="T77" fmla="*/ 577 h 1116"/>
              <a:gd name="T78" fmla="*/ 1889 w 2270"/>
              <a:gd name="T79" fmla="*/ 609 h 1116"/>
              <a:gd name="T80" fmla="*/ 2079 w 2270"/>
              <a:gd name="T81" fmla="*/ 569 h 1116"/>
              <a:gd name="T82" fmla="*/ 2229 w 2270"/>
              <a:gd name="T83" fmla="*/ 569 h 1116"/>
              <a:gd name="T84" fmla="*/ 2205 w 2270"/>
              <a:gd name="T85" fmla="*/ 514 h 1116"/>
              <a:gd name="T86" fmla="*/ 2079 w 2270"/>
              <a:gd name="T87" fmla="*/ 490 h 1116"/>
              <a:gd name="T88" fmla="*/ 1992 w 2270"/>
              <a:gd name="T89" fmla="*/ 356 h 1116"/>
              <a:gd name="T90" fmla="*/ 1763 w 2270"/>
              <a:gd name="T91" fmla="*/ 348 h 1116"/>
              <a:gd name="T92" fmla="*/ 1644 w 2270"/>
              <a:gd name="T93" fmla="*/ 261 h 1116"/>
              <a:gd name="T94" fmla="*/ 1225 w 2270"/>
              <a:gd name="T95" fmla="*/ 443 h 1116"/>
              <a:gd name="T96" fmla="*/ 1083 w 2270"/>
              <a:gd name="T97" fmla="*/ 419 h 1116"/>
              <a:gd name="T98" fmla="*/ 838 w 2270"/>
              <a:gd name="T99" fmla="*/ 285 h 1116"/>
              <a:gd name="T100" fmla="*/ 632 w 2270"/>
              <a:gd name="T101" fmla="*/ 348 h 1116"/>
              <a:gd name="T102" fmla="*/ 751 w 2270"/>
              <a:gd name="T103" fmla="*/ 79 h 1116"/>
              <a:gd name="T104" fmla="*/ 766 w 2270"/>
              <a:gd name="T105" fmla="*/ 8 h 1116"/>
              <a:gd name="T106" fmla="*/ 545 w 2270"/>
              <a:gd name="T107" fmla="*/ 182 h 1116"/>
              <a:gd name="T108" fmla="*/ 474 w 2270"/>
              <a:gd name="T109" fmla="*/ 214 h 1116"/>
              <a:gd name="T110" fmla="*/ 284 w 2270"/>
              <a:gd name="T111" fmla="*/ 348 h 1116"/>
              <a:gd name="T112" fmla="*/ 31 w 2270"/>
              <a:gd name="T113" fmla="*/ 506 h 1116"/>
              <a:gd name="T114" fmla="*/ 513 w 2270"/>
              <a:gd name="T115" fmla="*/ 696 h 1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270" h="1116">
                <a:moveTo>
                  <a:pt x="988" y="1115"/>
                </a:moveTo>
                <a:lnTo>
                  <a:pt x="988" y="1115"/>
                </a:lnTo>
                <a:cubicBezTo>
                  <a:pt x="980" y="1115"/>
                  <a:pt x="980" y="1115"/>
                  <a:pt x="980" y="1115"/>
                </a:cubicBezTo>
                <a:lnTo>
                  <a:pt x="972" y="1107"/>
                </a:lnTo>
                <a:cubicBezTo>
                  <a:pt x="940" y="1091"/>
                  <a:pt x="940" y="1059"/>
                  <a:pt x="940" y="1028"/>
                </a:cubicBezTo>
                <a:lnTo>
                  <a:pt x="940" y="1020"/>
                </a:lnTo>
                <a:cubicBezTo>
                  <a:pt x="940" y="1004"/>
                  <a:pt x="932" y="1004"/>
                  <a:pt x="909" y="996"/>
                </a:cubicBezTo>
                <a:cubicBezTo>
                  <a:pt x="901" y="996"/>
                  <a:pt x="893" y="996"/>
                  <a:pt x="885" y="996"/>
                </a:cubicBezTo>
                <a:cubicBezTo>
                  <a:pt x="877" y="988"/>
                  <a:pt x="869" y="988"/>
                  <a:pt x="869" y="988"/>
                </a:cubicBezTo>
                <a:cubicBezTo>
                  <a:pt x="861" y="980"/>
                  <a:pt x="869" y="973"/>
                  <a:pt x="869" y="965"/>
                </a:cubicBezTo>
                <a:cubicBezTo>
                  <a:pt x="877" y="957"/>
                  <a:pt x="885" y="933"/>
                  <a:pt x="885" y="893"/>
                </a:cubicBezTo>
                <a:cubicBezTo>
                  <a:pt x="885" y="815"/>
                  <a:pt x="838" y="806"/>
                  <a:pt x="814" y="806"/>
                </a:cubicBezTo>
                <a:lnTo>
                  <a:pt x="814" y="806"/>
                </a:lnTo>
                <a:cubicBezTo>
                  <a:pt x="790" y="799"/>
                  <a:pt x="790" y="783"/>
                  <a:pt x="782" y="743"/>
                </a:cubicBezTo>
                <a:cubicBezTo>
                  <a:pt x="782" y="735"/>
                  <a:pt x="782" y="735"/>
                  <a:pt x="782" y="735"/>
                </a:cubicBezTo>
                <a:cubicBezTo>
                  <a:pt x="782" y="719"/>
                  <a:pt x="759" y="712"/>
                  <a:pt x="727" y="712"/>
                </a:cubicBezTo>
                <a:cubicBezTo>
                  <a:pt x="711" y="712"/>
                  <a:pt x="687" y="712"/>
                  <a:pt x="679" y="704"/>
                </a:cubicBezTo>
                <a:cubicBezTo>
                  <a:pt x="672" y="696"/>
                  <a:pt x="664" y="688"/>
                  <a:pt x="664" y="688"/>
                </a:cubicBezTo>
                <a:cubicBezTo>
                  <a:pt x="656" y="688"/>
                  <a:pt x="648" y="696"/>
                  <a:pt x="632" y="696"/>
                </a:cubicBezTo>
                <a:cubicBezTo>
                  <a:pt x="624" y="704"/>
                  <a:pt x="608" y="712"/>
                  <a:pt x="585" y="712"/>
                </a:cubicBezTo>
                <a:cubicBezTo>
                  <a:pt x="569" y="719"/>
                  <a:pt x="561" y="719"/>
                  <a:pt x="553" y="719"/>
                </a:cubicBezTo>
                <a:cubicBezTo>
                  <a:pt x="529" y="719"/>
                  <a:pt x="521" y="712"/>
                  <a:pt x="513" y="696"/>
                </a:cubicBezTo>
                <a:cubicBezTo>
                  <a:pt x="506" y="696"/>
                  <a:pt x="506" y="688"/>
                  <a:pt x="498" y="680"/>
                </a:cubicBezTo>
                <a:cubicBezTo>
                  <a:pt x="466" y="648"/>
                  <a:pt x="268" y="633"/>
                  <a:pt x="197" y="633"/>
                </a:cubicBezTo>
                <a:cubicBezTo>
                  <a:pt x="126" y="633"/>
                  <a:pt x="110" y="609"/>
                  <a:pt x="95" y="593"/>
                </a:cubicBezTo>
                <a:lnTo>
                  <a:pt x="95" y="593"/>
                </a:lnTo>
                <a:cubicBezTo>
                  <a:pt x="95" y="585"/>
                  <a:pt x="87" y="577"/>
                  <a:pt x="87" y="577"/>
                </a:cubicBezTo>
                <a:cubicBezTo>
                  <a:pt x="71" y="553"/>
                  <a:pt x="55" y="530"/>
                  <a:pt x="31" y="514"/>
                </a:cubicBezTo>
                <a:cubicBezTo>
                  <a:pt x="23" y="506"/>
                  <a:pt x="15" y="498"/>
                  <a:pt x="7" y="490"/>
                </a:cubicBezTo>
                <a:cubicBezTo>
                  <a:pt x="0" y="482"/>
                  <a:pt x="0" y="482"/>
                  <a:pt x="0" y="482"/>
                </a:cubicBezTo>
                <a:cubicBezTo>
                  <a:pt x="7" y="482"/>
                  <a:pt x="7" y="482"/>
                  <a:pt x="7" y="482"/>
                </a:cubicBezTo>
                <a:cubicBezTo>
                  <a:pt x="39" y="482"/>
                  <a:pt x="55" y="482"/>
                  <a:pt x="79" y="443"/>
                </a:cubicBezTo>
                <a:cubicBezTo>
                  <a:pt x="102" y="411"/>
                  <a:pt x="182" y="364"/>
                  <a:pt x="205" y="348"/>
                </a:cubicBezTo>
                <a:cubicBezTo>
                  <a:pt x="221" y="340"/>
                  <a:pt x="237" y="340"/>
                  <a:pt x="260" y="340"/>
                </a:cubicBezTo>
                <a:cubicBezTo>
                  <a:pt x="268" y="340"/>
                  <a:pt x="268" y="340"/>
                  <a:pt x="276" y="340"/>
                </a:cubicBezTo>
                <a:lnTo>
                  <a:pt x="284" y="340"/>
                </a:lnTo>
                <a:cubicBezTo>
                  <a:pt x="300" y="340"/>
                  <a:pt x="300" y="340"/>
                  <a:pt x="316" y="324"/>
                </a:cubicBezTo>
                <a:cubicBezTo>
                  <a:pt x="316" y="324"/>
                  <a:pt x="324" y="324"/>
                  <a:pt x="324" y="316"/>
                </a:cubicBezTo>
                <a:cubicBezTo>
                  <a:pt x="355" y="293"/>
                  <a:pt x="387" y="277"/>
                  <a:pt x="419" y="261"/>
                </a:cubicBezTo>
                <a:cubicBezTo>
                  <a:pt x="426" y="261"/>
                  <a:pt x="435" y="253"/>
                  <a:pt x="435" y="253"/>
                </a:cubicBezTo>
                <a:cubicBezTo>
                  <a:pt x="458" y="237"/>
                  <a:pt x="458" y="237"/>
                  <a:pt x="458" y="229"/>
                </a:cubicBezTo>
                <a:cubicBezTo>
                  <a:pt x="458" y="229"/>
                  <a:pt x="458" y="222"/>
                  <a:pt x="466" y="214"/>
                </a:cubicBezTo>
                <a:cubicBezTo>
                  <a:pt x="474" y="198"/>
                  <a:pt x="490" y="182"/>
                  <a:pt x="498" y="174"/>
                </a:cubicBezTo>
                <a:cubicBezTo>
                  <a:pt x="506" y="158"/>
                  <a:pt x="513" y="150"/>
                  <a:pt x="521" y="142"/>
                </a:cubicBezTo>
                <a:lnTo>
                  <a:pt x="529" y="135"/>
                </a:lnTo>
                <a:cubicBezTo>
                  <a:pt x="537" y="135"/>
                  <a:pt x="537" y="142"/>
                  <a:pt x="537" y="150"/>
                </a:cubicBezTo>
                <a:cubicBezTo>
                  <a:pt x="537" y="150"/>
                  <a:pt x="537" y="158"/>
                  <a:pt x="545" y="158"/>
                </a:cubicBezTo>
                <a:cubicBezTo>
                  <a:pt x="545" y="166"/>
                  <a:pt x="545" y="166"/>
                  <a:pt x="545" y="174"/>
                </a:cubicBezTo>
                <a:lnTo>
                  <a:pt x="553" y="166"/>
                </a:lnTo>
                <a:cubicBezTo>
                  <a:pt x="553" y="166"/>
                  <a:pt x="553" y="158"/>
                  <a:pt x="553" y="150"/>
                </a:cubicBezTo>
                <a:cubicBezTo>
                  <a:pt x="561" y="142"/>
                  <a:pt x="561" y="127"/>
                  <a:pt x="577" y="103"/>
                </a:cubicBezTo>
                <a:cubicBezTo>
                  <a:pt x="593" y="79"/>
                  <a:pt x="632" y="48"/>
                  <a:pt x="664" y="24"/>
                </a:cubicBezTo>
                <a:cubicBezTo>
                  <a:pt x="679" y="16"/>
                  <a:pt x="679" y="16"/>
                  <a:pt x="679" y="16"/>
                </a:cubicBezTo>
                <a:cubicBezTo>
                  <a:pt x="695" y="8"/>
                  <a:pt x="727" y="0"/>
                  <a:pt x="766" y="0"/>
                </a:cubicBezTo>
                <a:cubicBezTo>
                  <a:pt x="790" y="0"/>
                  <a:pt x="814" y="0"/>
                  <a:pt x="822" y="8"/>
                </a:cubicBezTo>
                <a:cubicBezTo>
                  <a:pt x="830" y="16"/>
                  <a:pt x="838" y="24"/>
                  <a:pt x="838" y="32"/>
                </a:cubicBezTo>
                <a:cubicBezTo>
                  <a:pt x="838" y="40"/>
                  <a:pt x="830" y="48"/>
                  <a:pt x="798" y="48"/>
                </a:cubicBezTo>
                <a:cubicBezTo>
                  <a:pt x="774" y="56"/>
                  <a:pt x="774" y="56"/>
                  <a:pt x="774" y="56"/>
                </a:cubicBezTo>
                <a:cubicBezTo>
                  <a:pt x="766" y="56"/>
                  <a:pt x="766" y="63"/>
                  <a:pt x="766" y="63"/>
                </a:cubicBezTo>
                <a:cubicBezTo>
                  <a:pt x="759" y="63"/>
                  <a:pt x="759" y="71"/>
                  <a:pt x="751" y="79"/>
                </a:cubicBezTo>
                <a:cubicBezTo>
                  <a:pt x="743" y="95"/>
                  <a:pt x="727" y="119"/>
                  <a:pt x="703" y="142"/>
                </a:cubicBezTo>
                <a:cubicBezTo>
                  <a:pt x="687" y="158"/>
                  <a:pt x="672" y="182"/>
                  <a:pt x="664" y="206"/>
                </a:cubicBezTo>
                <a:cubicBezTo>
                  <a:pt x="656" y="222"/>
                  <a:pt x="648" y="237"/>
                  <a:pt x="632" y="253"/>
                </a:cubicBezTo>
                <a:cubicBezTo>
                  <a:pt x="616" y="269"/>
                  <a:pt x="624" y="285"/>
                  <a:pt x="624" y="309"/>
                </a:cubicBezTo>
                <a:cubicBezTo>
                  <a:pt x="632" y="316"/>
                  <a:pt x="632" y="324"/>
                  <a:pt x="632" y="332"/>
                </a:cubicBezTo>
                <a:cubicBezTo>
                  <a:pt x="632" y="332"/>
                  <a:pt x="632" y="332"/>
                  <a:pt x="632" y="340"/>
                </a:cubicBezTo>
                <a:cubicBezTo>
                  <a:pt x="632" y="332"/>
                  <a:pt x="640" y="332"/>
                  <a:pt x="640" y="324"/>
                </a:cubicBezTo>
                <a:cubicBezTo>
                  <a:pt x="640" y="316"/>
                  <a:pt x="648" y="301"/>
                  <a:pt x="648" y="293"/>
                </a:cubicBezTo>
                <a:cubicBezTo>
                  <a:pt x="664" y="277"/>
                  <a:pt x="687" y="269"/>
                  <a:pt x="711" y="269"/>
                </a:cubicBezTo>
                <a:cubicBezTo>
                  <a:pt x="719" y="261"/>
                  <a:pt x="727" y="261"/>
                  <a:pt x="735" y="261"/>
                </a:cubicBezTo>
                <a:cubicBezTo>
                  <a:pt x="743" y="261"/>
                  <a:pt x="751" y="253"/>
                  <a:pt x="759" y="253"/>
                </a:cubicBezTo>
                <a:cubicBezTo>
                  <a:pt x="790" y="253"/>
                  <a:pt x="822" y="261"/>
                  <a:pt x="838" y="285"/>
                </a:cubicBezTo>
                <a:cubicBezTo>
                  <a:pt x="846" y="285"/>
                  <a:pt x="861" y="293"/>
                  <a:pt x="869" y="301"/>
                </a:cubicBezTo>
                <a:cubicBezTo>
                  <a:pt x="901" y="324"/>
                  <a:pt x="932" y="340"/>
                  <a:pt x="948" y="372"/>
                </a:cubicBezTo>
                <a:cubicBezTo>
                  <a:pt x="964" y="403"/>
                  <a:pt x="996" y="419"/>
                  <a:pt x="1019" y="427"/>
                </a:cubicBezTo>
                <a:cubicBezTo>
                  <a:pt x="1019" y="435"/>
                  <a:pt x="1019" y="435"/>
                  <a:pt x="1027" y="435"/>
                </a:cubicBezTo>
                <a:cubicBezTo>
                  <a:pt x="1027" y="435"/>
                  <a:pt x="1027" y="435"/>
                  <a:pt x="1035" y="435"/>
                </a:cubicBezTo>
                <a:cubicBezTo>
                  <a:pt x="1043" y="435"/>
                  <a:pt x="1067" y="427"/>
                  <a:pt x="1083" y="419"/>
                </a:cubicBezTo>
                <a:cubicBezTo>
                  <a:pt x="1090" y="411"/>
                  <a:pt x="1099" y="403"/>
                  <a:pt x="1106" y="403"/>
                </a:cubicBezTo>
                <a:cubicBezTo>
                  <a:pt x="1130" y="395"/>
                  <a:pt x="1138" y="403"/>
                  <a:pt x="1146" y="427"/>
                </a:cubicBezTo>
                <a:cubicBezTo>
                  <a:pt x="1146" y="435"/>
                  <a:pt x="1154" y="435"/>
                  <a:pt x="1178" y="435"/>
                </a:cubicBezTo>
                <a:cubicBezTo>
                  <a:pt x="1185" y="435"/>
                  <a:pt x="1193" y="435"/>
                  <a:pt x="1201" y="435"/>
                </a:cubicBezTo>
                <a:cubicBezTo>
                  <a:pt x="1209" y="435"/>
                  <a:pt x="1217" y="435"/>
                  <a:pt x="1225" y="435"/>
                </a:cubicBezTo>
                <a:cubicBezTo>
                  <a:pt x="1257" y="435"/>
                  <a:pt x="1265" y="419"/>
                  <a:pt x="1296" y="372"/>
                </a:cubicBezTo>
                <a:cubicBezTo>
                  <a:pt x="1320" y="340"/>
                  <a:pt x="1423" y="293"/>
                  <a:pt x="1494" y="293"/>
                </a:cubicBezTo>
                <a:cubicBezTo>
                  <a:pt x="1502" y="293"/>
                  <a:pt x="1510" y="293"/>
                  <a:pt x="1510" y="293"/>
                </a:cubicBezTo>
                <a:cubicBezTo>
                  <a:pt x="1518" y="293"/>
                  <a:pt x="1525" y="293"/>
                  <a:pt x="1541" y="293"/>
                </a:cubicBezTo>
                <a:cubicBezTo>
                  <a:pt x="1581" y="293"/>
                  <a:pt x="1612" y="277"/>
                  <a:pt x="1628" y="261"/>
                </a:cubicBezTo>
                <a:cubicBezTo>
                  <a:pt x="1636" y="261"/>
                  <a:pt x="1636" y="261"/>
                  <a:pt x="1644" y="261"/>
                </a:cubicBezTo>
                <a:cubicBezTo>
                  <a:pt x="1644" y="253"/>
                  <a:pt x="1644" y="253"/>
                  <a:pt x="1644" y="253"/>
                </a:cubicBezTo>
                <a:cubicBezTo>
                  <a:pt x="1676" y="237"/>
                  <a:pt x="1707" y="222"/>
                  <a:pt x="1731" y="222"/>
                </a:cubicBezTo>
                <a:cubicBezTo>
                  <a:pt x="1739" y="222"/>
                  <a:pt x="1739" y="222"/>
                  <a:pt x="1739" y="222"/>
                </a:cubicBezTo>
                <a:cubicBezTo>
                  <a:pt x="1747" y="222"/>
                  <a:pt x="1747" y="222"/>
                  <a:pt x="1755" y="222"/>
                </a:cubicBezTo>
                <a:cubicBezTo>
                  <a:pt x="1755" y="229"/>
                  <a:pt x="1755" y="237"/>
                  <a:pt x="1755" y="253"/>
                </a:cubicBezTo>
                <a:cubicBezTo>
                  <a:pt x="1755" y="261"/>
                  <a:pt x="1755" y="269"/>
                  <a:pt x="1755" y="285"/>
                </a:cubicBezTo>
                <a:cubicBezTo>
                  <a:pt x="1755" y="316"/>
                  <a:pt x="1755" y="340"/>
                  <a:pt x="1763" y="348"/>
                </a:cubicBezTo>
                <a:cubicBezTo>
                  <a:pt x="1770" y="356"/>
                  <a:pt x="1786" y="356"/>
                  <a:pt x="1802" y="356"/>
                </a:cubicBezTo>
                <a:cubicBezTo>
                  <a:pt x="1810" y="356"/>
                  <a:pt x="1826" y="356"/>
                  <a:pt x="1834" y="356"/>
                </a:cubicBezTo>
                <a:cubicBezTo>
                  <a:pt x="1834" y="356"/>
                  <a:pt x="1842" y="356"/>
                  <a:pt x="1849" y="356"/>
                </a:cubicBezTo>
                <a:cubicBezTo>
                  <a:pt x="1849" y="356"/>
                  <a:pt x="1858" y="356"/>
                  <a:pt x="1865" y="356"/>
                </a:cubicBezTo>
                <a:cubicBezTo>
                  <a:pt x="1865" y="364"/>
                  <a:pt x="1889" y="364"/>
                  <a:pt x="1913" y="364"/>
                </a:cubicBezTo>
                <a:cubicBezTo>
                  <a:pt x="1921" y="364"/>
                  <a:pt x="1929" y="364"/>
                  <a:pt x="1936" y="364"/>
                </a:cubicBezTo>
                <a:cubicBezTo>
                  <a:pt x="1944" y="356"/>
                  <a:pt x="1968" y="348"/>
                  <a:pt x="1992" y="348"/>
                </a:cubicBezTo>
                <a:cubicBezTo>
                  <a:pt x="2000" y="348"/>
                  <a:pt x="2000" y="348"/>
                  <a:pt x="2008" y="348"/>
                </a:cubicBezTo>
                <a:cubicBezTo>
                  <a:pt x="2031" y="356"/>
                  <a:pt x="2031" y="380"/>
                  <a:pt x="2031" y="403"/>
                </a:cubicBezTo>
                <a:cubicBezTo>
                  <a:pt x="2031" y="411"/>
                  <a:pt x="2039" y="419"/>
                  <a:pt x="2039" y="427"/>
                </a:cubicBezTo>
                <a:cubicBezTo>
                  <a:pt x="2039" y="451"/>
                  <a:pt x="2047" y="451"/>
                  <a:pt x="2063" y="467"/>
                </a:cubicBezTo>
                <a:cubicBezTo>
                  <a:pt x="2063" y="467"/>
                  <a:pt x="2063" y="467"/>
                  <a:pt x="2071" y="467"/>
                </a:cubicBezTo>
                <a:cubicBezTo>
                  <a:pt x="2071" y="475"/>
                  <a:pt x="2079" y="475"/>
                  <a:pt x="2087" y="482"/>
                </a:cubicBezTo>
                <a:cubicBezTo>
                  <a:pt x="2102" y="498"/>
                  <a:pt x="2126" y="514"/>
                  <a:pt x="2134" y="514"/>
                </a:cubicBezTo>
                <a:cubicBezTo>
                  <a:pt x="2142" y="514"/>
                  <a:pt x="2142" y="514"/>
                  <a:pt x="2150" y="522"/>
                </a:cubicBezTo>
                <a:cubicBezTo>
                  <a:pt x="2158" y="530"/>
                  <a:pt x="2158" y="530"/>
                  <a:pt x="2166" y="538"/>
                </a:cubicBezTo>
                <a:cubicBezTo>
                  <a:pt x="2166" y="538"/>
                  <a:pt x="2166" y="538"/>
                  <a:pt x="2174" y="538"/>
                </a:cubicBezTo>
                <a:cubicBezTo>
                  <a:pt x="2174" y="538"/>
                  <a:pt x="2182" y="530"/>
                  <a:pt x="2189" y="522"/>
                </a:cubicBezTo>
                <a:cubicBezTo>
                  <a:pt x="2197" y="522"/>
                  <a:pt x="2197" y="514"/>
                  <a:pt x="2205" y="514"/>
                </a:cubicBezTo>
                <a:cubicBezTo>
                  <a:pt x="2221" y="498"/>
                  <a:pt x="2229" y="490"/>
                  <a:pt x="2237" y="490"/>
                </a:cubicBezTo>
                <a:cubicBezTo>
                  <a:pt x="2245" y="490"/>
                  <a:pt x="2245" y="490"/>
                  <a:pt x="2245" y="490"/>
                </a:cubicBezTo>
                <a:cubicBezTo>
                  <a:pt x="2253" y="490"/>
                  <a:pt x="2253" y="498"/>
                  <a:pt x="2261" y="498"/>
                </a:cubicBezTo>
                <a:cubicBezTo>
                  <a:pt x="2269" y="514"/>
                  <a:pt x="2269" y="538"/>
                  <a:pt x="2269" y="546"/>
                </a:cubicBezTo>
                <a:cubicBezTo>
                  <a:pt x="2269" y="553"/>
                  <a:pt x="2269" y="553"/>
                  <a:pt x="2261" y="553"/>
                </a:cubicBezTo>
                <a:cubicBezTo>
                  <a:pt x="2261" y="569"/>
                  <a:pt x="2261" y="577"/>
                  <a:pt x="2237" y="577"/>
                </a:cubicBezTo>
                <a:cubicBezTo>
                  <a:pt x="2237" y="577"/>
                  <a:pt x="2229" y="577"/>
                  <a:pt x="2221" y="577"/>
                </a:cubicBezTo>
                <a:cubicBezTo>
                  <a:pt x="2213" y="577"/>
                  <a:pt x="2205" y="577"/>
                  <a:pt x="2205" y="577"/>
                </a:cubicBezTo>
                <a:cubicBezTo>
                  <a:pt x="2189" y="569"/>
                  <a:pt x="2182" y="569"/>
                  <a:pt x="2166" y="569"/>
                </a:cubicBezTo>
                <a:cubicBezTo>
                  <a:pt x="2150" y="569"/>
                  <a:pt x="2150" y="569"/>
                  <a:pt x="2150" y="569"/>
                </a:cubicBezTo>
                <a:cubicBezTo>
                  <a:pt x="2150" y="577"/>
                  <a:pt x="2150" y="577"/>
                  <a:pt x="2142" y="577"/>
                </a:cubicBezTo>
                <a:cubicBezTo>
                  <a:pt x="2142" y="577"/>
                  <a:pt x="2142" y="577"/>
                  <a:pt x="2134" y="577"/>
                </a:cubicBezTo>
                <a:cubicBezTo>
                  <a:pt x="2126" y="577"/>
                  <a:pt x="2110" y="577"/>
                  <a:pt x="2095" y="577"/>
                </a:cubicBezTo>
                <a:cubicBezTo>
                  <a:pt x="2087" y="577"/>
                  <a:pt x="2079" y="577"/>
                  <a:pt x="2079" y="577"/>
                </a:cubicBezTo>
                <a:cubicBezTo>
                  <a:pt x="2071" y="577"/>
                  <a:pt x="2071" y="577"/>
                  <a:pt x="2063" y="577"/>
                </a:cubicBezTo>
                <a:cubicBezTo>
                  <a:pt x="2055" y="577"/>
                  <a:pt x="2039" y="577"/>
                  <a:pt x="2031" y="577"/>
                </a:cubicBezTo>
                <a:cubicBezTo>
                  <a:pt x="2016" y="577"/>
                  <a:pt x="2000" y="577"/>
                  <a:pt x="1992" y="577"/>
                </a:cubicBezTo>
                <a:cubicBezTo>
                  <a:pt x="1960" y="577"/>
                  <a:pt x="1944" y="577"/>
                  <a:pt x="1936" y="569"/>
                </a:cubicBezTo>
                <a:cubicBezTo>
                  <a:pt x="1921" y="562"/>
                  <a:pt x="1913" y="569"/>
                  <a:pt x="1897" y="593"/>
                </a:cubicBezTo>
                <a:cubicBezTo>
                  <a:pt x="1897" y="601"/>
                  <a:pt x="1889" y="609"/>
                  <a:pt x="1889" y="609"/>
                </a:cubicBezTo>
                <a:cubicBezTo>
                  <a:pt x="1889" y="625"/>
                  <a:pt x="1889" y="633"/>
                  <a:pt x="1873" y="640"/>
                </a:cubicBezTo>
                <a:cubicBezTo>
                  <a:pt x="1849" y="656"/>
                  <a:pt x="1849" y="648"/>
                  <a:pt x="1834" y="633"/>
                </a:cubicBezTo>
                <a:cubicBezTo>
                  <a:pt x="1826" y="625"/>
                  <a:pt x="1826" y="617"/>
                  <a:pt x="1810" y="609"/>
                </a:cubicBezTo>
                <a:cubicBezTo>
                  <a:pt x="1786" y="593"/>
                  <a:pt x="1778" y="585"/>
                  <a:pt x="1763" y="585"/>
                </a:cubicBezTo>
                <a:cubicBezTo>
                  <a:pt x="1763" y="585"/>
                  <a:pt x="1755" y="585"/>
                  <a:pt x="1747" y="585"/>
                </a:cubicBezTo>
                <a:cubicBezTo>
                  <a:pt x="1739" y="585"/>
                  <a:pt x="1731" y="577"/>
                  <a:pt x="1731" y="577"/>
                </a:cubicBezTo>
                <a:cubicBezTo>
                  <a:pt x="1715" y="577"/>
                  <a:pt x="1707" y="569"/>
                  <a:pt x="1691" y="569"/>
                </a:cubicBezTo>
                <a:cubicBezTo>
                  <a:pt x="1683" y="569"/>
                  <a:pt x="1676" y="569"/>
                  <a:pt x="1676" y="569"/>
                </a:cubicBezTo>
                <a:cubicBezTo>
                  <a:pt x="1668" y="569"/>
                  <a:pt x="1668" y="569"/>
                  <a:pt x="1660" y="569"/>
                </a:cubicBezTo>
                <a:cubicBezTo>
                  <a:pt x="1652" y="569"/>
                  <a:pt x="1652" y="569"/>
                  <a:pt x="1652" y="569"/>
                </a:cubicBezTo>
                <a:cubicBezTo>
                  <a:pt x="1644" y="569"/>
                  <a:pt x="1644" y="569"/>
                  <a:pt x="1636" y="569"/>
                </a:cubicBezTo>
                <a:cubicBezTo>
                  <a:pt x="1612" y="569"/>
                  <a:pt x="1605" y="577"/>
                  <a:pt x="1596" y="609"/>
                </a:cubicBezTo>
                <a:cubicBezTo>
                  <a:pt x="1596" y="633"/>
                  <a:pt x="1573" y="640"/>
                  <a:pt x="1541" y="640"/>
                </a:cubicBezTo>
                <a:cubicBezTo>
                  <a:pt x="1533" y="640"/>
                  <a:pt x="1533" y="640"/>
                  <a:pt x="1533" y="640"/>
                </a:cubicBezTo>
                <a:cubicBezTo>
                  <a:pt x="1518" y="640"/>
                  <a:pt x="1502" y="640"/>
                  <a:pt x="1486" y="648"/>
                </a:cubicBezTo>
                <a:cubicBezTo>
                  <a:pt x="1470" y="648"/>
                  <a:pt x="1454" y="656"/>
                  <a:pt x="1423" y="656"/>
                </a:cubicBezTo>
                <a:cubicBezTo>
                  <a:pt x="1375" y="656"/>
                  <a:pt x="1359" y="712"/>
                  <a:pt x="1359" y="735"/>
                </a:cubicBezTo>
                <a:cubicBezTo>
                  <a:pt x="1359" y="751"/>
                  <a:pt x="1343" y="759"/>
                  <a:pt x="1320" y="767"/>
                </a:cubicBezTo>
                <a:cubicBezTo>
                  <a:pt x="1320" y="775"/>
                  <a:pt x="1312" y="775"/>
                  <a:pt x="1312" y="775"/>
                </a:cubicBezTo>
                <a:cubicBezTo>
                  <a:pt x="1288" y="783"/>
                  <a:pt x="1288" y="799"/>
                  <a:pt x="1280" y="815"/>
                </a:cubicBezTo>
                <a:cubicBezTo>
                  <a:pt x="1272" y="815"/>
                  <a:pt x="1272" y="822"/>
                  <a:pt x="1272" y="822"/>
                </a:cubicBezTo>
                <a:cubicBezTo>
                  <a:pt x="1272" y="830"/>
                  <a:pt x="1265" y="838"/>
                  <a:pt x="1257" y="838"/>
                </a:cubicBezTo>
                <a:cubicBezTo>
                  <a:pt x="1249" y="838"/>
                  <a:pt x="1249" y="830"/>
                  <a:pt x="1241" y="806"/>
                </a:cubicBezTo>
                <a:cubicBezTo>
                  <a:pt x="1241" y="791"/>
                  <a:pt x="1249" y="783"/>
                  <a:pt x="1265" y="767"/>
                </a:cubicBezTo>
                <a:cubicBezTo>
                  <a:pt x="1272" y="767"/>
                  <a:pt x="1280" y="759"/>
                  <a:pt x="1288" y="759"/>
                </a:cubicBezTo>
                <a:cubicBezTo>
                  <a:pt x="1288" y="751"/>
                  <a:pt x="1296" y="743"/>
                  <a:pt x="1296" y="743"/>
                </a:cubicBezTo>
                <a:cubicBezTo>
                  <a:pt x="1296" y="735"/>
                  <a:pt x="1280" y="728"/>
                  <a:pt x="1272" y="719"/>
                </a:cubicBezTo>
                <a:lnTo>
                  <a:pt x="1272" y="719"/>
                </a:lnTo>
                <a:cubicBezTo>
                  <a:pt x="1265" y="712"/>
                  <a:pt x="1265" y="712"/>
                  <a:pt x="1265" y="712"/>
                </a:cubicBezTo>
                <a:cubicBezTo>
                  <a:pt x="1257" y="712"/>
                  <a:pt x="1249" y="719"/>
                  <a:pt x="1241" y="728"/>
                </a:cubicBezTo>
                <a:cubicBezTo>
                  <a:pt x="1241" y="735"/>
                  <a:pt x="1233" y="735"/>
                  <a:pt x="1225" y="743"/>
                </a:cubicBezTo>
                <a:cubicBezTo>
                  <a:pt x="1217" y="751"/>
                  <a:pt x="1217" y="759"/>
                  <a:pt x="1209" y="767"/>
                </a:cubicBezTo>
                <a:cubicBezTo>
                  <a:pt x="1201" y="775"/>
                  <a:pt x="1185" y="791"/>
                  <a:pt x="1170" y="799"/>
                </a:cubicBezTo>
                <a:lnTo>
                  <a:pt x="1162" y="806"/>
                </a:lnTo>
                <a:cubicBezTo>
                  <a:pt x="1146" y="806"/>
                  <a:pt x="1146" y="791"/>
                  <a:pt x="1146" y="783"/>
                </a:cubicBezTo>
                <a:cubicBezTo>
                  <a:pt x="1146" y="775"/>
                  <a:pt x="1146" y="767"/>
                  <a:pt x="1138" y="767"/>
                </a:cubicBezTo>
                <a:cubicBezTo>
                  <a:pt x="1138" y="759"/>
                  <a:pt x="1138" y="759"/>
                  <a:pt x="1138" y="759"/>
                </a:cubicBezTo>
                <a:cubicBezTo>
                  <a:pt x="1138" y="759"/>
                  <a:pt x="1130" y="775"/>
                  <a:pt x="1130" y="791"/>
                </a:cubicBezTo>
                <a:cubicBezTo>
                  <a:pt x="1130" y="806"/>
                  <a:pt x="1106" y="854"/>
                  <a:pt x="1090" y="901"/>
                </a:cubicBezTo>
                <a:cubicBezTo>
                  <a:pt x="1075" y="933"/>
                  <a:pt x="1059" y="973"/>
                  <a:pt x="1059" y="980"/>
                </a:cubicBezTo>
                <a:cubicBezTo>
                  <a:pt x="1059" y="988"/>
                  <a:pt x="1043" y="1012"/>
                  <a:pt x="1027" y="1028"/>
                </a:cubicBezTo>
                <a:cubicBezTo>
                  <a:pt x="1019" y="1036"/>
                  <a:pt x="1012" y="1052"/>
                  <a:pt x="1004" y="1059"/>
                </a:cubicBezTo>
                <a:cubicBezTo>
                  <a:pt x="996" y="1075"/>
                  <a:pt x="988" y="1091"/>
                  <a:pt x="988" y="1107"/>
                </a:cubicBezTo>
                <a:cubicBezTo>
                  <a:pt x="988" y="1115"/>
                  <a:pt x="988" y="1115"/>
                  <a:pt x="988" y="1115"/>
                </a:cubicBezTo>
                <a:lnTo>
                  <a:pt x="664" y="680"/>
                </a:lnTo>
                <a:lnTo>
                  <a:pt x="664" y="680"/>
                </a:lnTo>
                <a:cubicBezTo>
                  <a:pt x="672" y="680"/>
                  <a:pt x="679" y="688"/>
                  <a:pt x="679" y="696"/>
                </a:cubicBezTo>
                <a:cubicBezTo>
                  <a:pt x="687" y="704"/>
                  <a:pt x="711" y="704"/>
                  <a:pt x="727" y="704"/>
                </a:cubicBezTo>
                <a:cubicBezTo>
                  <a:pt x="759" y="712"/>
                  <a:pt x="790" y="712"/>
                  <a:pt x="790" y="735"/>
                </a:cubicBezTo>
                <a:cubicBezTo>
                  <a:pt x="790" y="743"/>
                  <a:pt x="790" y="743"/>
                  <a:pt x="790" y="743"/>
                </a:cubicBezTo>
                <a:cubicBezTo>
                  <a:pt x="798" y="783"/>
                  <a:pt x="798" y="791"/>
                  <a:pt x="814" y="799"/>
                </a:cubicBezTo>
                <a:lnTo>
                  <a:pt x="814" y="799"/>
                </a:lnTo>
                <a:cubicBezTo>
                  <a:pt x="838" y="799"/>
                  <a:pt x="893" y="815"/>
                  <a:pt x="893" y="893"/>
                </a:cubicBezTo>
                <a:cubicBezTo>
                  <a:pt x="893" y="933"/>
                  <a:pt x="885" y="957"/>
                  <a:pt x="877" y="973"/>
                </a:cubicBezTo>
                <a:cubicBezTo>
                  <a:pt x="877" y="973"/>
                  <a:pt x="869" y="980"/>
                  <a:pt x="877" y="980"/>
                </a:cubicBezTo>
                <a:cubicBezTo>
                  <a:pt x="877" y="988"/>
                  <a:pt x="885" y="988"/>
                  <a:pt x="885" y="988"/>
                </a:cubicBezTo>
                <a:cubicBezTo>
                  <a:pt x="893" y="988"/>
                  <a:pt x="901" y="988"/>
                  <a:pt x="909" y="988"/>
                </a:cubicBezTo>
                <a:cubicBezTo>
                  <a:pt x="932" y="996"/>
                  <a:pt x="948" y="996"/>
                  <a:pt x="948" y="1020"/>
                </a:cubicBezTo>
                <a:lnTo>
                  <a:pt x="948" y="1028"/>
                </a:lnTo>
                <a:cubicBezTo>
                  <a:pt x="948" y="1059"/>
                  <a:pt x="948" y="1091"/>
                  <a:pt x="972" y="1099"/>
                </a:cubicBezTo>
                <a:cubicBezTo>
                  <a:pt x="980" y="1099"/>
                  <a:pt x="980" y="1107"/>
                  <a:pt x="980" y="1107"/>
                </a:cubicBezTo>
                <a:cubicBezTo>
                  <a:pt x="980" y="1091"/>
                  <a:pt x="988" y="1075"/>
                  <a:pt x="996" y="1059"/>
                </a:cubicBezTo>
                <a:cubicBezTo>
                  <a:pt x="1004" y="1044"/>
                  <a:pt x="1012" y="1036"/>
                  <a:pt x="1019" y="1028"/>
                </a:cubicBezTo>
                <a:cubicBezTo>
                  <a:pt x="1035" y="1004"/>
                  <a:pt x="1051" y="988"/>
                  <a:pt x="1051" y="980"/>
                </a:cubicBezTo>
                <a:cubicBezTo>
                  <a:pt x="1051" y="973"/>
                  <a:pt x="1059" y="941"/>
                  <a:pt x="1083" y="893"/>
                </a:cubicBezTo>
                <a:cubicBezTo>
                  <a:pt x="1099" y="854"/>
                  <a:pt x="1122" y="806"/>
                  <a:pt x="1122" y="791"/>
                </a:cubicBezTo>
                <a:cubicBezTo>
                  <a:pt x="1122" y="775"/>
                  <a:pt x="1122" y="751"/>
                  <a:pt x="1138" y="751"/>
                </a:cubicBezTo>
                <a:lnTo>
                  <a:pt x="1146" y="759"/>
                </a:lnTo>
                <a:cubicBezTo>
                  <a:pt x="1146" y="767"/>
                  <a:pt x="1154" y="775"/>
                  <a:pt x="1154" y="783"/>
                </a:cubicBezTo>
                <a:cubicBezTo>
                  <a:pt x="1154" y="791"/>
                  <a:pt x="1154" y="799"/>
                  <a:pt x="1162" y="799"/>
                </a:cubicBezTo>
                <a:cubicBezTo>
                  <a:pt x="1162" y="799"/>
                  <a:pt x="1162" y="799"/>
                  <a:pt x="1170" y="791"/>
                </a:cubicBezTo>
                <a:cubicBezTo>
                  <a:pt x="1185" y="783"/>
                  <a:pt x="1193" y="775"/>
                  <a:pt x="1201" y="759"/>
                </a:cubicBezTo>
                <a:cubicBezTo>
                  <a:pt x="1209" y="751"/>
                  <a:pt x="1217" y="743"/>
                  <a:pt x="1225" y="735"/>
                </a:cubicBezTo>
                <a:cubicBezTo>
                  <a:pt x="1233" y="735"/>
                  <a:pt x="1233" y="728"/>
                  <a:pt x="1241" y="719"/>
                </a:cubicBezTo>
                <a:cubicBezTo>
                  <a:pt x="1249" y="712"/>
                  <a:pt x="1257" y="704"/>
                  <a:pt x="1265" y="704"/>
                </a:cubicBezTo>
                <a:cubicBezTo>
                  <a:pt x="1265" y="704"/>
                  <a:pt x="1272" y="704"/>
                  <a:pt x="1272" y="712"/>
                </a:cubicBezTo>
                <a:lnTo>
                  <a:pt x="1280" y="712"/>
                </a:lnTo>
                <a:cubicBezTo>
                  <a:pt x="1288" y="728"/>
                  <a:pt x="1296" y="735"/>
                  <a:pt x="1296" y="743"/>
                </a:cubicBezTo>
                <a:cubicBezTo>
                  <a:pt x="1296" y="751"/>
                  <a:pt x="1296" y="751"/>
                  <a:pt x="1288" y="759"/>
                </a:cubicBezTo>
                <a:cubicBezTo>
                  <a:pt x="1280" y="767"/>
                  <a:pt x="1280" y="775"/>
                  <a:pt x="1272" y="775"/>
                </a:cubicBezTo>
                <a:cubicBezTo>
                  <a:pt x="1257" y="791"/>
                  <a:pt x="1249" y="799"/>
                  <a:pt x="1249" y="806"/>
                </a:cubicBezTo>
                <a:cubicBezTo>
                  <a:pt x="1257" y="822"/>
                  <a:pt x="1257" y="830"/>
                  <a:pt x="1257" y="830"/>
                </a:cubicBezTo>
                <a:cubicBezTo>
                  <a:pt x="1265" y="830"/>
                  <a:pt x="1265" y="822"/>
                  <a:pt x="1265" y="822"/>
                </a:cubicBezTo>
                <a:cubicBezTo>
                  <a:pt x="1265" y="815"/>
                  <a:pt x="1272" y="815"/>
                  <a:pt x="1272" y="806"/>
                </a:cubicBezTo>
                <a:cubicBezTo>
                  <a:pt x="1280" y="791"/>
                  <a:pt x="1288" y="783"/>
                  <a:pt x="1304" y="767"/>
                </a:cubicBezTo>
                <a:cubicBezTo>
                  <a:pt x="1312" y="767"/>
                  <a:pt x="1312" y="767"/>
                  <a:pt x="1320" y="759"/>
                </a:cubicBezTo>
                <a:cubicBezTo>
                  <a:pt x="1336" y="751"/>
                  <a:pt x="1359" y="743"/>
                  <a:pt x="1359" y="735"/>
                </a:cubicBezTo>
                <a:cubicBezTo>
                  <a:pt x="1359" y="712"/>
                  <a:pt x="1367" y="656"/>
                  <a:pt x="1423" y="648"/>
                </a:cubicBezTo>
                <a:cubicBezTo>
                  <a:pt x="1454" y="648"/>
                  <a:pt x="1470" y="640"/>
                  <a:pt x="1486" y="640"/>
                </a:cubicBezTo>
                <a:cubicBezTo>
                  <a:pt x="1502" y="640"/>
                  <a:pt x="1510" y="633"/>
                  <a:pt x="1533" y="633"/>
                </a:cubicBezTo>
                <a:cubicBezTo>
                  <a:pt x="1541" y="633"/>
                  <a:pt x="1541" y="633"/>
                  <a:pt x="1541" y="633"/>
                </a:cubicBezTo>
                <a:cubicBezTo>
                  <a:pt x="1573" y="633"/>
                  <a:pt x="1589" y="633"/>
                  <a:pt x="1589" y="601"/>
                </a:cubicBezTo>
                <a:cubicBezTo>
                  <a:pt x="1596" y="577"/>
                  <a:pt x="1605" y="562"/>
                  <a:pt x="1636" y="562"/>
                </a:cubicBezTo>
                <a:cubicBezTo>
                  <a:pt x="1644" y="562"/>
                  <a:pt x="1652" y="562"/>
                  <a:pt x="1652" y="562"/>
                </a:cubicBezTo>
                <a:cubicBezTo>
                  <a:pt x="1652" y="562"/>
                  <a:pt x="1652" y="562"/>
                  <a:pt x="1660" y="562"/>
                </a:cubicBezTo>
                <a:cubicBezTo>
                  <a:pt x="1668" y="562"/>
                  <a:pt x="1668" y="562"/>
                  <a:pt x="1676" y="562"/>
                </a:cubicBezTo>
                <a:cubicBezTo>
                  <a:pt x="1676" y="562"/>
                  <a:pt x="1683" y="562"/>
                  <a:pt x="1691" y="562"/>
                </a:cubicBezTo>
                <a:cubicBezTo>
                  <a:pt x="1707" y="562"/>
                  <a:pt x="1715" y="569"/>
                  <a:pt x="1731" y="569"/>
                </a:cubicBezTo>
                <a:cubicBezTo>
                  <a:pt x="1739" y="569"/>
                  <a:pt x="1739" y="577"/>
                  <a:pt x="1747" y="577"/>
                </a:cubicBezTo>
                <a:cubicBezTo>
                  <a:pt x="1755" y="577"/>
                  <a:pt x="1763" y="577"/>
                  <a:pt x="1763" y="577"/>
                </a:cubicBezTo>
                <a:cubicBezTo>
                  <a:pt x="1778" y="585"/>
                  <a:pt x="1786" y="585"/>
                  <a:pt x="1818" y="601"/>
                </a:cubicBezTo>
                <a:cubicBezTo>
                  <a:pt x="1826" y="617"/>
                  <a:pt x="1834" y="625"/>
                  <a:pt x="1842" y="625"/>
                </a:cubicBezTo>
                <a:cubicBezTo>
                  <a:pt x="1849" y="640"/>
                  <a:pt x="1849" y="640"/>
                  <a:pt x="1858" y="640"/>
                </a:cubicBezTo>
                <a:cubicBezTo>
                  <a:pt x="1858" y="640"/>
                  <a:pt x="1865" y="640"/>
                  <a:pt x="1873" y="640"/>
                </a:cubicBezTo>
                <a:cubicBezTo>
                  <a:pt x="1881" y="633"/>
                  <a:pt x="1881" y="625"/>
                  <a:pt x="1889" y="609"/>
                </a:cubicBezTo>
                <a:cubicBezTo>
                  <a:pt x="1889" y="601"/>
                  <a:pt x="1889" y="593"/>
                  <a:pt x="1889" y="585"/>
                </a:cubicBezTo>
                <a:cubicBezTo>
                  <a:pt x="1905" y="562"/>
                  <a:pt x="1921" y="553"/>
                  <a:pt x="1944" y="569"/>
                </a:cubicBezTo>
                <a:cubicBezTo>
                  <a:pt x="1952" y="569"/>
                  <a:pt x="1984" y="569"/>
                  <a:pt x="1992" y="569"/>
                </a:cubicBezTo>
                <a:cubicBezTo>
                  <a:pt x="2000" y="569"/>
                  <a:pt x="2016" y="569"/>
                  <a:pt x="2031" y="569"/>
                </a:cubicBezTo>
                <a:cubicBezTo>
                  <a:pt x="2039" y="569"/>
                  <a:pt x="2055" y="569"/>
                  <a:pt x="2063" y="569"/>
                </a:cubicBezTo>
                <a:cubicBezTo>
                  <a:pt x="2071" y="569"/>
                  <a:pt x="2071" y="569"/>
                  <a:pt x="2079" y="569"/>
                </a:cubicBezTo>
                <a:cubicBezTo>
                  <a:pt x="2079" y="569"/>
                  <a:pt x="2087" y="569"/>
                  <a:pt x="2095" y="569"/>
                </a:cubicBezTo>
                <a:cubicBezTo>
                  <a:pt x="2110" y="569"/>
                  <a:pt x="2126" y="569"/>
                  <a:pt x="2134" y="569"/>
                </a:cubicBezTo>
                <a:cubicBezTo>
                  <a:pt x="2142" y="569"/>
                  <a:pt x="2142" y="569"/>
                  <a:pt x="2142" y="569"/>
                </a:cubicBezTo>
                <a:cubicBezTo>
                  <a:pt x="2142" y="562"/>
                  <a:pt x="2150" y="562"/>
                  <a:pt x="2166" y="562"/>
                </a:cubicBezTo>
                <a:cubicBezTo>
                  <a:pt x="2182" y="562"/>
                  <a:pt x="2189" y="562"/>
                  <a:pt x="2205" y="569"/>
                </a:cubicBezTo>
                <a:cubicBezTo>
                  <a:pt x="2205" y="569"/>
                  <a:pt x="2213" y="569"/>
                  <a:pt x="2229" y="569"/>
                </a:cubicBezTo>
                <a:lnTo>
                  <a:pt x="2237" y="569"/>
                </a:lnTo>
                <a:cubicBezTo>
                  <a:pt x="2253" y="569"/>
                  <a:pt x="2253" y="562"/>
                  <a:pt x="2261" y="553"/>
                </a:cubicBezTo>
                <a:lnTo>
                  <a:pt x="2261" y="546"/>
                </a:lnTo>
                <a:cubicBezTo>
                  <a:pt x="2261" y="538"/>
                  <a:pt x="2261" y="514"/>
                  <a:pt x="2253" y="506"/>
                </a:cubicBezTo>
                <a:cubicBezTo>
                  <a:pt x="2253" y="498"/>
                  <a:pt x="2245" y="498"/>
                  <a:pt x="2245" y="498"/>
                </a:cubicBezTo>
                <a:cubicBezTo>
                  <a:pt x="2229" y="498"/>
                  <a:pt x="2229" y="498"/>
                  <a:pt x="2205" y="514"/>
                </a:cubicBezTo>
                <a:cubicBezTo>
                  <a:pt x="2205" y="522"/>
                  <a:pt x="2197" y="530"/>
                  <a:pt x="2197" y="530"/>
                </a:cubicBezTo>
                <a:cubicBezTo>
                  <a:pt x="2189" y="538"/>
                  <a:pt x="2182" y="546"/>
                  <a:pt x="2174" y="546"/>
                </a:cubicBezTo>
                <a:cubicBezTo>
                  <a:pt x="2166" y="546"/>
                  <a:pt x="2166" y="546"/>
                  <a:pt x="2158" y="538"/>
                </a:cubicBezTo>
                <a:cubicBezTo>
                  <a:pt x="2150" y="538"/>
                  <a:pt x="2150" y="530"/>
                  <a:pt x="2142" y="530"/>
                </a:cubicBezTo>
                <a:cubicBezTo>
                  <a:pt x="2142" y="522"/>
                  <a:pt x="2134" y="522"/>
                  <a:pt x="2134" y="522"/>
                </a:cubicBezTo>
                <a:cubicBezTo>
                  <a:pt x="2126" y="522"/>
                  <a:pt x="2102" y="506"/>
                  <a:pt x="2079" y="490"/>
                </a:cubicBezTo>
                <a:cubicBezTo>
                  <a:pt x="2079" y="482"/>
                  <a:pt x="2071" y="482"/>
                  <a:pt x="2063" y="475"/>
                </a:cubicBezTo>
                <a:cubicBezTo>
                  <a:pt x="2063" y="475"/>
                  <a:pt x="2063" y="475"/>
                  <a:pt x="2055" y="467"/>
                </a:cubicBezTo>
                <a:cubicBezTo>
                  <a:pt x="2039" y="459"/>
                  <a:pt x="2031" y="451"/>
                  <a:pt x="2031" y="427"/>
                </a:cubicBezTo>
                <a:cubicBezTo>
                  <a:pt x="2031" y="419"/>
                  <a:pt x="2031" y="411"/>
                  <a:pt x="2023" y="403"/>
                </a:cubicBezTo>
                <a:cubicBezTo>
                  <a:pt x="2023" y="380"/>
                  <a:pt x="2023" y="356"/>
                  <a:pt x="2008" y="356"/>
                </a:cubicBezTo>
                <a:cubicBezTo>
                  <a:pt x="2000" y="356"/>
                  <a:pt x="2000" y="356"/>
                  <a:pt x="1992" y="356"/>
                </a:cubicBezTo>
                <a:cubicBezTo>
                  <a:pt x="1968" y="356"/>
                  <a:pt x="1952" y="364"/>
                  <a:pt x="1936" y="372"/>
                </a:cubicBezTo>
                <a:cubicBezTo>
                  <a:pt x="1929" y="372"/>
                  <a:pt x="1921" y="372"/>
                  <a:pt x="1913" y="372"/>
                </a:cubicBezTo>
                <a:cubicBezTo>
                  <a:pt x="1889" y="372"/>
                  <a:pt x="1865" y="372"/>
                  <a:pt x="1858" y="364"/>
                </a:cubicBezTo>
                <a:cubicBezTo>
                  <a:pt x="1858" y="364"/>
                  <a:pt x="1849" y="364"/>
                  <a:pt x="1834" y="364"/>
                </a:cubicBezTo>
                <a:cubicBezTo>
                  <a:pt x="1826" y="364"/>
                  <a:pt x="1810" y="364"/>
                  <a:pt x="1802" y="364"/>
                </a:cubicBezTo>
                <a:cubicBezTo>
                  <a:pt x="1778" y="364"/>
                  <a:pt x="1770" y="356"/>
                  <a:pt x="1763" y="348"/>
                </a:cubicBezTo>
                <a:cubicBezTo>
                  <a:pt x="1747" y="340"/>
                  <a:pt x="1747" y="324"/>
                  <a:pt x="1747" y="285"/>
                </a:cubicBezTo>
                <a:cubicBezTo>
                  <a:pt x="1747" y="269"/>
                  <a:pt x="1747" y="261"/>
                  <a:pt x="1747" y="245"/>
                </a:cubicBezTo>
                <a:cubicBezTo>
                  <a:pt x="1747" y="237"/>
                  <a:pt x="1747" y="229"/>
                  <a:pt x="1747" y="229"/>
                </a:cubicBezTo>
                <a:cubicBezTo>
                  <a:pt x="1747" y="229"/>
                  <a:pt x="1739" y="229"/>
                  <a:pt x="1731" y="229"/>
                </a:cubicBezTo>
                <a:cubicBezTo>
                  <a:pt x="1707" y="229"/>
                  <a:pt x="1676" y="245"/>
                  <a:pt x="1652" y="261"/>
                </a:cubicBezTo>
                <a:cubicBezTo>
                  <a:pt x="1644" y="261"/>
                  <a:pt x="1644" y="261"/>
                  <a:pt x="1644" y="261"/>
                </a:cubicBezTo>
                <a:cubicBezTo>
                  <a:pt x="1644" y="269"/>
                  <a:pt x="1636" y="269"/>
                  <a:pt x="1636" y="269"/>
                </a:cubicBezTo>
                <a:cubicBezTo>
                  <a:pt x="1612" y="285"/>
                  <a:pt x="1581" y="301"/>
                  <a:pt x="1541" y="301"/>
                </a:cubicBezTo>
                <a:cubicBezTo>
                  <a:pt x="1525" y="301"/>
                  <a:pt x="1518" y="301"/>
                  <a:pt x="1510" y="301"/>
                </a:cubicBezTo>
                <a:cubicBezTo>
                  <a:pt x="1510" y="301"/>
                  <a:pt x="1502" y="293"/>
                  <a:pt x="1494" y="293"/>
                </a:cubicBezTo>
                <a:cubicBezTo>
                  <a:pt x="1423" y="293"/>
                  <a:pt x="1328" y="340"/>
                  <a:pt x="1304" y="380"/>
                </a:cubicBezTo>
                <a:cubicBezTo>
                  <a:pt x="1272" y="419"/>
                  <a:pt x="1257" y="443"/>
                  <a:pt x="1225" y="443"/>
                </a:cubicBezTo>
                <a:cubicBezTo>
                  <a:pt x="1217" y="443"/>
                  <a:pt x="1209" y="443"/>
                  <a:pt x="1201" y="443"/>
                </a:cubicBezTo>
                <a:cubicBezTo>
                  <a:pt x="1193" y="443"/>
                  <a:pt x="1185" y="443"/>
                  <a:pt x="1178" y="443"/>
                </a:cubicBezTo>
                <a:cubicBezTo>
                  <a:pt x="1154" y="443"/>
                  <a:pt x="1138" y="443"/>
                  <a:pt x="1138" y="427"/>
                </a:cubicBezTo>
                <a:cubicBezTo>
                  <a:pt x="1138" y="411"/>
                  <a:pt x="1130" y="403"/>
                  <a:pt x="1122" y="403"/>
                </a:cubicBezTo>
                <a:cubicBezTo>
                  <a:pt x="1114" y="403"/>
                  <a:pt x="1114" y="403"/>
                  <a:pt x="1106" y="411"/>
                </a:cubicBezTo>
                <a:cubicBezTo>
                  <a:pt x="1099" y="411"/>
                  <a:pt x="1090" y="419"/>
                  <a:pt x="1083" y="419"/>
                </a:cubicBezTo>
                <a:cubicBezTo>
                  <a:pt x="1067" y="435"/>
                  <a:pt x="1051" y="443"/>
                  <a:pt x="1035" y="443"/>
                </a:cubicBezTo>
                <a:cubicBezTo>
                  <a:pt x="1027" y="443"/>
                  <a:pt x="1027" y="443"/>
                  <a:pt x="1019" y="443"/>
                </a:cubicBezTo>
                <a:cubicBezTo>
                  <a:pt x="1019" y="443"/>
                  <a:pt x="1019" y="435"/>
                  <a:pt x="1012" y="435"/>
                </a:cubicBezTo>
                <a:cubicBezTo>
                  <a:pt x="988" y="427"/>
                  <a:pt x="956" y="411"/>
                  <a:pt x="940" y="372"/>
                </a:cubicBezTo>
                <a:cubicBezTo>
                  <a:pt x="925" y="348"/>
                  <a:pt x="893" y="324"/>
                  <a:pt x="869" y="309"/>
                </a:cubicBezTo>
                <a:cubicBezTo>
                  <a:pt x="853" y="301"/>
                  <a:pt x="846" y="293"/>
                  <a:pt x="838" y="285"/>
                </a:cubicBezTo>
                <a:cubicBezTo>
                  <a:pt x="822" y="269"/>
                  <a:pt x="782" y="261"/>
                  <a:pt x="759" y="261"/>
                </a:cubicBezTo>
                <a:cubicBezTo>
                  <a:pt x="751" y="261"/>
                  <a:pt x="743" y="261"/>
                  <a:pt x="735" y="269"/>
                </a:cubicBezTo>
                <a:cubicBezTo>
                  <a:pt x="727" y="269"/>
                  <a:pt x="719" y="269"/>
                  <a:pt x="711" y="277"/>
                </a:cubicBezTo>
                <a:cubicBezTo>
                  <a:pt x="687" y="277"/>
                  <a:pt x="664" y="285"/>
                  <a:pt x="656" y="301"/>
                </a:cubicBezTo>
                <a:cubicBezTo>
                  <a:pt x="656" y="309"/>
                  <a:pt x="648" y="316"/>
                  <a:pt x="648" y="324"/>
                </a:cubicBezTo>
                <a:cubicBezTo>
                  <a:pt x="640" y="340"/>
                  <a:pt x="640" y="348"/>
                  <a:pt x="632" y="348"/>
                </a:cubicBezTo>
                <a:cubicBezTo>
                  <a:pt x="632" y="348"/>
                  <a:pt x="624" y="340"/>
                  <a:pt x="624" y="332"/>
                </a:cubicBezTo>
                <a:cubicBezTo>
                  <a:pt x="624" y="324"/>
                  <a:pt x="624" y="316"/>
                  <a:pt x="616" y="309"/>
                </a:cubicBezTo>
                <a:cubicBezTo>
                  <a:pt x="616" y="293"/>
                  <a:pt x="608" y="269"/>
                  <a:pt x="624" y="245"/>
                </a:cubicBezTo>
                <a:cubicBezTo>
                  <a:pt x="640" y="229"/>
                  <a:pt x="648" y="214"/>
                  <a:pt x="656" y="198"/>
                </a:cubicBezTo>
                <a:cubicBezTo>
                  <a:pt x="672" y="174"/>
                  <a:pt x="679" y="150"/>
                  <a:pt x="703" y="135"/>
                </a:cubicBezTo>
                <a:cubicBezTo>
                  <a:pt x="727" y="111"/>
                  <a:pt x="735" y="87"/>
                  <a:pt x="751" y="79"/>
                </a:cubicBezTo>
                <a:cubicBezTo>
                  <a:pt x="751" y="71"/>
                  <a:pt x="759" y="63"/>
                  <a:pt x="759" y="56"/>
                </a:cubicBezTo>
                <a:lnTo>
                  <a:pt x="766" y="56"/>
                </a:lnTo>
                <a:cubicBezTo>
                  <a:pt x="766" y="48"/>
                  <a:pt x="774" y="48"/>
                  <a:pt x="798" y="40"/>
                </a:cubicBezTo>
                <a:cubicBezTo>
                  <a:pt x="814" y="40"/>
                  <a:pt x="830" y="40"/>
                  <a:pt x="830" y="32"/>
                </a:cubicBezTo>
                <a:cubicBezTo>
                  <a:pt x="830" y="24"/>
                  <a:pt x="830" y="24"/>
                  <a:pt x="822" y="16"/>
                </a:cubicBezTo>
                <a:cubicBezTo>
                  <a:pt x="814" y="8"/>
                  <a:pt x="790" y="8"/>
                  <a:pt x="766" y="8"/>
                </a:cubicBezTo>
                <a:cubicBezTo>
                  <a:pt x="727" y="8"/>
                  <a:pt x="695" y="16"/>
                  <a:pt x="679" y="24"/>
                </a:cubicBezTo>
                <a:cubicBezTo>
                  <a:pt x="672" y="32"/>
                  <a:pt x="672" y="32"/>
                  <a:pt x="672" y="32"/>
                </a:cubicBezTo>
                <a:cubicBezTo>
                  <a:pt x="640" y="56"/>
                  <a:pt x="593" y="79"/>
                  <a:pt x="577" y="111"/>
                </a:cubicBezTo>
                <a:cubicBezTo>
                  <a:pt x="569" y="127"/>
                  <a:pt x="569" y="142"/>
                  <a:pt x="561" y="150"/>
                </a:cubicBezTo>
                <a:cubicBezTo>
                  <a:pt x="561" y="158"/>
                  <a:pt x="561" y="166"/>
                  <a:pt x="561" y="174"/>
                </a:cubicBezTo>
                <a:cubicBezTo>
                  <a:pt x="553" y="174"/>
                  <a:pt x="553" y="182"/>
                  <a:pt x="545" y="182"/>
                </a:cubicBezTo>
                <a:cubicBezTo>
                  <a:pt x="545" y="182"/>
                  <a:pt x="537" y="174"/>
                  <a:pt x="537" y="158"/>
                </a:cubicBezTo>
                <a:cubicBezTo>
                  <a:pt x="529" y="158"/>
                  <a:pt x="529" y="150"/>
                  <a:pt x="529" y="150"/>
                </a:cubicBezTo>
                <a:lnTo>
                  <a:pt x="529" y="142"/>
                </a:lnTo>
                <a:cubicBezTo>
                  <a:pt x="529" y="142"/>
                  <a:pt x="529" y="150"/>
                  <a:pt x="521" y="150"/>
                </a:cubicBezTo>
                <a:cubicBezTo>
                  <a:pt x="521" y="158"/>
                  <a:pt x="513" y="166"/>
                  <a:pt x="506" y="174"/>
                </a:cubicBezTo>
                <a:cubicBezTo>
                  <a:pt x="490" y="190"/>
                  <a:pt x="482" y="206"/>
                  <a:pt x="474" y="214"/>
                </a:cubicBezTo>
                <a:cubicBezTo>
                  <a:pt x="466" y="222"/>
                  <a:pt x="466" y="229"/>
                  <a:pt x="466" y="229"/>
                </a:cubicBezTo>
                <a:cubicBezTo>
                  <a:pt x="466" y="237"/>
                  <a:pt x="466" y="245"/>
                  <a:pt x="442" y="261"/>
                </a:cubicBezTo>
                <a:cubicBezTo>
                  <a:pt x="435" y="261"/>
                  <a:pt x="426" y="261"/>
                  <a:pt x="426" y="269"/>
                </a:cubicBezTo>
                <a:cubicBezTo>
                  <a:pt x="387" y="285"/>
                  <a:pt x="355" y="301"/>
                  <a:pt x="332" y="324"/>
                </a:cubicBezTo>
                <a:cubicBezTo>
                  <a:pt x="324" y="324"/>
                  <a:pt x="324" y="332"/>
                  <a:pt x="316" y="332"/>
                </a:cubicBezTo>
                <a:cubicBezTo>
                  <a:pt x="300" y="348"/>
                  <a:pt x="300" y="348"/>
                  <a:pt x="284" y="348"/>
                </a:cubicBezTo>
                <a:lnTo>
                  <a:pt x="276" y="348"/>
                </a:lnTo>
                <a:cubicBezTo>
                  <a:pt x="268" y="348"/>
                  <a:pt x="268" y="348"/>
                  <a:pt x="260" y="348"/>
                </a:cubicBezTo>
                <a:cubicBezTo>
                  <a:pt x="237" y="348"/>
                  <a:pt x="221" y="348"/>
                  <a:pt x="205" y="356"/>
                </a:cubicBezTo>
                <a:cubicBezTo>
                  <a:pt x="182" y="372"/>
                  <a:pt x="110" y="411"/>
                  <a:pt x="87" y="451"/>
                </a:cubicBezTo>
                <a:cubicBezTo>
                  <a:pt x="63" y="482"/>
                  <a:pt x="47" y="490"/>
                  <a:pt x="15" y="490"/>
                </a:cubicBezTo>
                <a:cubicBezTo>
                  <a:pt x="23" y="498"/>
                  <a:pt x="31" y="506"/>
                  <a:pt x="31" y="506"/>
                </a:cubicBezTo>
                <a:cubicBezTo>
                  <a:pt x="55" y="522"/>
                  <a:pt x="79" y="553"/>
                  <a:pt x="87" y="569"/>
                </a:cubicBezTo>
                <a:cubicBezTo>
                  <a:pt x="95" y="577"/>
                  <a:pt x="95" y="585"/>
                  <a:pt x="102" y="585"/>
                </a:cubicBezTo>
                <a:lnTo>
                  <a:pt x="102" y="585"/>
                </a:lnTo>
                <a:cubicBezTo>
                  <a:pt x="110" y="601"/>
                  <a:pt x="126" y="625"/>
                  <a:pt x="197" y="625"/>
                </a:cubicBezTo>
                <a:cubicBezTo>
                  <a:pt x="268" y="625"/>
                  <a:pt x="466" y="640"/>
                  <a:pt x="506" y="680"/>
                </a:cubicBezTo>
                <a:cubicBezTo>
                  <a:pt x="506" y="680"/>
                  <a:pt x="513" y="688"/>
                  <a:pt x="513" y="696"/>
                </a:cubicBezTo>
                <a:cubicBezTo>
                  <a:pt x="529" y="704"/>
                  <a:pt x="537" y="712"/>
                  <a:pt x="553" y="712"/>
                </a:cubicBezTo>
                <a:cubicBezTo>
                  <a:pt x="561" y="712"/>
                  <a:pt x="569" y="712"/>
                  <a:pt x="585" y="704"/>
                </a:cubicBezTo>
                <a:cubicBezTo>
                  <a:pt x="600" y="704"/>
                  <a:pt x="616" y="696"/>
                  <a:pt x="632" y="696"/>
                </a:cubicBezTo>
                <a:cubicBezTo>
                  <a:pt x="640" y="688"/>
                  <a:pt x="648" y="680"/>
                  <a:pt x="664" y="680"/>
                </a:cubicBezTo>
                <a:lnTo>
                  <a:pt x="988" y="1115"/>
                </a:lnTo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7" name="Freeform 668"/>
          <p:cNvSpPr>
            <a:spLocks noChangeArrowheads="1"/>
          </p:cNvSpPr>
          <p:nvPr/>
        </p:nvSpPr>
        <p:spPr bwMode="auto">
          <a:xfrm>
            <a:off x="3079612" y="1626585"/>
            <a:ext cx="388875" cy="411387"/>
          </a:xfrm>
          <a:custGeom>
            <a:avLst/>
            <a:gdLst>
              <a:gd name="T0" fmla="*/ 538 w 1970"/>
              <a:gd name="T1" fmla="*/ 48 h 2088"/>
              <a:gd name="T2" fmla="*/ 332 w 1970"/>
              <a:gd name="T3" fmla="*/ 143 h 2088"/>
              <a:gd name="T4" fmla="*/ 245 w 1970"/>
              <a:gd name="T5" fmla="*/ 111 h 2088"/>
              <a:gd name="T6" fmla="*/ 174 w 1970"/>
              <a:gd name="T7" fmla="*/ 182 h 2088"/>
              <a:gd name="T8" fmla="*/ 206 w 1970"/>
              <a:gd name="T9" fmla="*/ 395 h 2088"/>
              <a:gd name="T10" fmla="*/ 32 w 1970"/>
              <a:gd name="T11" fmla="*/ 585 h 2088"/>
              <a:gd name="T12" fmla="*/ 32 w 1970"/>
              <a:gd name="T13" fmla="*/ 688 h 2088"/>
              <a:gd name="T14" fmla="*/ 71 w 1970"/>
              <a:gd name="T15" fmla="*/ 815 h 2088"/>
              <a:gd name="T16" fmla="*/ 64 w 1970"/>
              <a:gd name="T17" fmla="*/ 917 h 2088"/>
              <a:gd name="T18" fmla="*/ 55 w 1970"/>
              <a:gd name="T19" fmla="*/ 965 h 2088"/>
              <a:gd name="T20" fmla="*/ 87 w 1970"/>
              <a:gd name="T21" fmla="*/ 1091 h 2088"/>
              <a:gd name="T22" fmla="*/ 237 w 1970"/>
              <a:gd name="T23" fmla="*/ 1194 h 2088"/>
              <a:gd name="T24" fmla="*/ 348 w 1970"/>
              <a:gd name="T25" fmla="*/ 1233 h 2088"/>
              <a:gd name="T26" fmla="*/ 601 w 1970"/>
              <a:gd name="T27" fmla="*/ 1518 h 2088"/>
              <a:gd name="T28" fmla="*/ 625 w 1970"/>
              <a:gd name="T29" fmla="*/ 1629 h 2088"/>
              <a:gd name="T30" fmla="*/ 664 w 1970"/>
              <a:gd name="T31" fmla="*/ 1708 h 2088"/>
              <a:gd name="T32" fmla="*/ 664 w 1970"/>
              <a:gd name="T33" fmla="*/ 1874 h 2088"/>
              <a:gd name="T34" fmla="*/ 704 w 1970"/>
              <a:gd name="T35" fmla="*/ 1945 h 2088"/>
              <a:gd name="T36" fmla="*/ 735 w 1970"/>
              <a:gd name="T37" fmla="*/ 2008 h 2088"/>
              <a:gd name="T38" fmla="*/ 838 w 1970"/>
              <a:gd name="T39" fmla="*/ 2048 h 2088"/>
              <a:gd name="T40" fmla="*/ 1803 w 1970"/>
              <a:gd name="T41" fmla="*/ 1803 h 2088"/>
              <a:gd name="T42" fmla="*/ 1795 w 1970"/>
              <a:gd name="T43" fmla="*/ 1486 h 2088"/>
              <a:gd name="T44" fmla="*/ 1850 w 1970"/>
              <a:gd name="T45" fmla="*/ 1170 h 2088"/>
              <a:gd name="T46" fmla="*/ 1889 w 1970"/>
              <a:gd name="T47" fmla="*/ 917 h 2088"/>
              <a:gd name="T48" fmla="*/ 1929 w 1970"/>
              <a:gd name="T49" fmla="*/ 806 h 2088"/>
              <a:gd name="T50" fmla="*/ 1961 w 1970"/>
              <a:gd name="T51" fmla="*/ 712 h 2088"/>
              <a:gd name="T52" fmla="*/ 1961 w 1970"/>
              <a:gd name="T53" fmla="*/ 672 h 2088"/>
              <a:gd name="T54" fmla="*/ 1882 w 1970"/>
              <a:gd name="T55" fmla="*/ 783 h 2088"/>
              <a:gd name="T56" fmla="*/ 1850 w 1970"/>
              <a:gd name="T57" fmla="*/ 886 h 2088"/>
              <a:gd name="T58" fmla="*/ 1818 w 1970"/>
              <a:gd name="T59" fmla="*/ 886 h 2088"/>
              <a:gd name="T60" fmla="*/ 1771 w 1970"/>
              <a:gd name="T61" fmla="*/ 965 h 2088"/>
              <a:gd name="T62" fmla="*/ 1692 w 1970"/>
              <a:gd name="T63" fmla="*/ 1052 h 2088"/>
              <a:gd name="T64" fmla="*/ 1668 w 1970"/>
              <a:gd name="T65" fmla="*/ 1052 h 2088"/>
              <a:gd name="T66" fmla="*/ 1716 w 1970"/>
              <a:gd name="T67" fmla="*/ 894 h 2088"/>
              <a:gd name="T68" fmla="*/ 1779 w 1970"/>
              <a:gd name="T69" fmla="*/ 806 h 2088"/>
              <a:gd name="T70" fmla="*/ 1739 w 1970"/>
              <a:gd name="T71" fmla="*/ 712 h 2088"/>
              <a:gd name="T72" fmla="*/ 1684 w 1970"/>
              <a:gd name="T73" fmla="*/ 672 h 2088"/>
              <a:gd name="T74" fmla="*/ 1684 w 1970"/>
              <a:gd name="T75" fmla="*/ 569 h 2088"/>
              <a:gd name="T76" fmla="*/ 1581 w 1970"/>
              <a:gd name="T77" fmla="*/ 411 h 2088"/>
              <a:gd name="T78" fmla="*/ 1431 w 1970"/>
              <a:gd name="T79" fmla="*/ 372 h 2088"/>
              <a:gd name="T80" fmla="*/ 1352 w 1970"/>
              <a:gd name="T81" fmla="*/ 395 h 2088"/>
              <a:gd name="T82" fmla="*/ 1297 w 1970"/>
              <a:gd name="T83" fmla="*/ 356 h 2088"/>
              <a:gd name="T84" fmla="*/ 886 w 1970"/>
              <a:gd name="T85" fmla="*/ 253 h 2088"/>
              <a:gd name="T86" fmla="*/ 814 w 1970"/>
              <a:gd name="T87" fmla="*/ 174 h 2088"/>
              <a:gd name="T88" fmla="*/ 799 w 1970"/>
              <a:gd name="T89" fmla="*/ 166 h 2088"/>
              <a:gd name="T90" fmla="*/ 719 w 1970"/>
              <a:gd name="T91" fmla="*/ 127 h 2088"/>
              <a:gd name="T92" fmla="*/ 641 w 1970"/>
              <a:gd name="T93" fmla="*/ 166 h 2088"/>
              <a:gd name="T94" fmla="*/ 648 w 1970"/>
              <a:gd name="T95" fmla="*/ 64 h 2088"/>
              <a:gd name="T96" fmla="*/ 664 w 1970"/>
              <a:gd name="T97" fmla="*/ 0 h 2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970" h="2088">
                <a:moveTo>
                  <a:pt x="656" y="0"/>
                </a:moveTo>
                <a:lnTo>
                  <a:pt x="656" y="0"/>
                </a:lnTo>
                <a:cubicBezTo>
                  <a:pt x="625" y="0"/>
                  <a:pt x="585" y="16"/>
                  <a:pt x="585" y="24"/>
                </a:cubicBezTo>
                <a:cubicBezTo>
                  <a:pt x="577" y="32"/>
                  <a:pt x="561" y="40"/>
                  <a:pt x="538" y="48"/>
                </a:cubicBezTo>
                <a:cubicBezTo>
                  <a:pt x="522" y="56"/>
                  <a:pt x="498" y="64"/>
                  <a:pt x="490" y="71"/>
                </a:cubicBezTo>
                <a:cubicBezTo>
                  <a:pt x="482" y="71"/>
                  <a:pt x="475" y="79"/>
                  <a:pt x="466" y="87"/>
                </a:cubicBezTo>
                <a:cubicBezTo>
                  <a:pt x="451" y="95"/>
                  <a:pt x="419" y="119"/>
                  <a:pt x="388" y="119"/>
                </a:cubicBezTo>
                <a:cubicBezTo>
                  <a:pt x="364" y="127"/>
                  <a:pt x="340" y="135"/>
                  <a:pt x="332" y="143"/>
                </a:cubicBezTo>
                <a:cubicBezTo>
                  <a:pt x="316" y="151"/>
                  <a:pt x="308" y="151"/>
                  <a:pt x="293" y="151"/>
                </a:cubicBezTo>
                <a:lnTo>
                  <a:pt x="285" y="151"/>
                </a:lnTo>
                <a:cubicBezTo>
                  <a:pt x="277" y="143"/>
                  <a:pt x="269" y="143"/>
                  <a:pt x="269" y="135"/>
                </a:cubicBezTo>
                <a:cubicBezTo>
                  <a:pt x="253" y="135"/>
                  <a:pt x="253" y="127"/>
                  <a:pt x="245" y="111"/>
                </a:cubicBezTo>
                <a:lnTo>
                  <a:pt x="245" y="111"/>
                </a:lnTo>
                <a:cubicBezTo>
                  <a:pt x="229" y="119"/>
                  <a:pt x="190" y="166"/>
                  <a:pt x="174" y="174"/>
                </a:cubicBezTo>
                <a:lnTo>
                  <a:pt x="174" y="174"/>
                </a:lnTo>
                <a:cubicBezTo>
                  <a:pt x="174" y="174"/>
                  <a:pt x="174" y="174"/>
                  <a:pt x="174" y="182"/>
                </a:cubicBezTo>
                <a:cubicBezTo>
                  <a:pt x="174" y="198"/>
                  <a:pt x="174" y="222"/>
                  <a:pt x="182" y="238"/>
                </a:cubicBezTo>
                <a:cubicBezTo>
                  <a:pt x="182" y="253"/>
                  <a:pt x="182" y="261"/>
                  <a:pt x="190" y="277"/>
                </a:cubicBezTo>
                <a:cubicBezTo>
                  <a:pt x="190" y="285"/>
                  <a:pt x="190" y="293"/>
                  <a:pt x="190" y="309"/>
                </a:cubicBezTo>
                <a:cubicBezTo>
                  <a:pt x="198" y="332"/>
                  <a:pt x="206" y="364"/>
                  <a:pt x="206" y="395"/>
                </a:cubicBezTo>
                <a:cubicBezTo>
                  <a:pt x="206" y="419"/>
                  <a:pt x="198" y="443"/>
                  <a:pt x="182" y="459"/>
                </a:cubicBezTo>
                <a:cubicBezTo>
                  <a:pt x="166" y="491"/>
                  <a:pt x="142" y="498"/>
                  <a:pt x="119" y="506"/>
                </a:cubicBezTo>
                <a:cubicBezTo>
                  <a:pt x="95" y="514"/>
                  <a:pt x="79" y="522"/>
                  <a:pt x="64" y="538"/>
                </a:cubicBezTo>
                <a:cubicBezTo>
                  <a:pt x="40" y="554"/>
                  <a:pt x="32" y="569"/>
                  <a:pt x="32" y="585"/>
                </a:cubicBezTo>
                <a:cubicBezTo>
                  <a:pt x="32" y="601"/>
                  <a:pt x="24" y="617"/>
                  <a:pt x="8" y="641"/>
                </a:cubicBezTo>
                <a:cubicBezTo>
                  <a:pt x="8" y="649"/>
                  <a:pt x="0" y="656"/>
                  <a:pt x="0" y="664"/>
                </a:cubicBezTo>
                <a:cubicBezTo>
                  <a:pt x="0" y="672"/>
                  <a:pt x="0" y="672"/>
                  <a:pt x="0" y="672"/>
                </a:cubicBezTo>
                <a:cubicBezTo>
                  <a:pt x="8" y="680"/>
                  <a:pt x="16" y="688"/>
                  <a:pt x="32" y="688"/>
                </a:cubicBezTo>
                <a:cubicBezTo>
                  <a:pt x="40" y="696"/>
                  <a:pt x="48" y="696"/>
                  <a:pt x="55" y="704"/>
                </a:cubicBezTo>
                <a:cubicBezTo>
                  <a:pt x="79" y="712"/>
                  <a:pt x="87" y="735"/>
                  <a:pt x="87" y="759"/>
                </a:cubicBezTo>
                <a:cubicBezTo>
                  <a:pt x="87" y="759"/>
                  <a:pt x="87" y="759"/>
                  <a:pt x="87" y="767"/>
                </a:cubicBezTo>
                <a:cubicBezTo>
                  <a:pt x="87" y="783"/>
                  <a:pt x="79" y="799"/>
                  <a:pt x="71" y="815"/>
                </a:cubicBezTo>
                <a:cubicBezTo>
                  <a:pt x="55" y="822"/>
                  <a:pt x="55" y="830"/>
                  <a:pt x="55" y="838"/>
                </a:cubicBezTo>
                <a:cubicBezTo>
                  <a:pt x="55" y="838"/>
                  <a:pt x="55" y="846"/>
                  <a:pt x="55" y="854"/>
                </a:cubicBezTo>
                <a:cubicBezTo>
                  <a:pt x="64" y="862"/>
                  <a:pt x="64" y="878"/>
                  <a:pt x="64" y="886"/>
                </a:cubicBezTo>
                <a:cubicBezTo>
                  <a:pt x="64" y="902"/>
                  <a:pt x="64" y="909"/>
                  <a:pt x="64" y="917"/>
                </a:cubicBezTo>
                <a:cubicBezTo>
                  <a:pt x="64" y="925"/>
                  <a:pt x="64" y="933"/>
                  <a:pt x="64" y="941"/>
                </a:cubicBezTo>
                <a:lnTo>
                  <a:pt x="64" y="941"/>
                </a:lnTo>
                <a:lnTo>
                  <a:pt x="64" y="941"/>
                </a:lnTo>
                <a:cubicBezTo>
                  <a:pt x="64" y="949"/>
                  <a:pt x="55" y="957"/>
                  <a:pt x="55" y="965"/>
                </a:cubicBezTo>
                <a:cubicBezTo>
                  <a:pt x="55" y="973"/>
                  <a:pt x="48" y="981"/>
                  <a:pt x="48" y="988"/>
                </a:cubicBezTo>
                <a:cubicBezTo>
                  <a:pt x="40" y="1004"/>
                  <a:pt x="40" y="1012"/>
                  <a:pt x="40" y="1020"/>
                </a:cubicBezTo>
                <a:cubicBezTo>
                  <a:pt x="40" y="1044"/>
                  <a:pt x="48" y="1052"/>
                  <a:pt x="64" y="1060"/>
                </a:cubicBezTo>
                <a:cubicBezTo>
                  <a:pt x="71" y="1068"/>
                  <a:pt x="79" y="1083"/>
                  <a:pt x="87" y="1091"/>
                </a:cubicBezTo>
                <a:cubicBezTo>
                  <a:pt x="95" y="1115"/>
                  <a:pt x="119" y="1123"/>
                  <a:pt x="142" y="1131"/>
                </a:cubicBezTo>
                <a:cubicBezTo>
                  <a:pt x="150" y="1139"/>
                  <a:pt x="158" y="1139"/>
                  <a:pt x="166" y="1146"/>
                </a:cubicBezTo>
                <a:cubicBezTo>
                  <a:pt x="182" y="1155"/>
                  <a:pt x="190" y="1155"/>
                  <a:pt x="198" y="1155"/>
                </a:cubicBezTo>
                <a:cubicBezTo>
                  <a:pt x="214" y="1162"/>
                  <a:pt x="229" y="1162"/>
                  <a:pt x="237" y="1194"/>
                </a:cubicBezTo>
                <a:cubicBezTo>
                  <a:pt x="237" y="1202"/>
                  <a:pt x="245" y="1202"/>
                  <a:pt x="253" y="1202"/>
                </a:cubicBezTo>
                <a:lnTo>
                  <a:pt x="261" y="1202"/>
                </a:lnTo>
                <a:cubicBezTo>
                  <a:pt x="269" y="1202"/>
                  <a:pt x="277" y="1202"/>
                  <a:pt x="277" y="1202"/>
                </a:cubicBezTo>
                <a:cubicBezTo>
                  <a:pt x="293" y="1202"/>
                  <a:pt x="324" y="1210"/>
                  <a:pt x="348" y="1233"/>
                </a:cubicBezTo>
                <a:cubicBezTo>
                  <a:pt x="372" y="1257"/>
                  <a:pt x="395" y="1281"/>
                  <a:pt x="419" y="1305"/>
                </a:cubicBezTo>
                <a:cubicBezTo>
                  <a:pt x="459" y="1344"/>
                  <a:pt x="490" y="1384"/>
                  <a:pt x="506" y="1384"/>
                </a:cubicBezTo>
                <a:cubicBezTo>
                  <a:pt x="538" y="1392"/>
                  <a:pt x="601" y="1447"/>
                  <a:pt x="601" y="1510"/>
                </a:cubicBezTo>
                <a:cubicBezTo>
                  <a:pt x="601" y="1518"/>
                  <a:pt x="601" y="1518"/>
                  <a:pt x="601" y="1518"/>
                </a:cubicBezTo>
                <a:cubicBezTo>
                  <a:pt x="593" y="1526"/>
                  <a:pt x="593" y="1526"/>
                  <a:pt x="593" y="1534"/>
                </a:cubicBezTo>
                <a:cubicBezTo>
                  <a:pt x="593" y="1542"/>
                  <a:pt x="601" y="1558"/>
                  <a:pt x="601" y="1573"/>
                </a:cubicBezTo>
                <a:cubicBezTo>
                  <a:pt x="609" y="1589"/>
                  <a:pt x="617" y="1613"/>
                  <a:pt x="625" y="1629"/>
                </a:cubicBezTo>
                <a:lnTo>
                  <a:pt x="625" y="1629"/>
                </a:lnTo>
                <a:cubicBezTo>
                  <a:pt x="625" y="1637"/>
                  <a:pt x="625" y="1637"/>
                  <a:pt x="625" y="1637"/>
                </a:cubicBezTo>
                <a:cubicBezTo>
                  <a:pt x="632" y="1645"/>
                  <a:pt x="632" y="1652"/>
                  <a:pt x="632" y="1652"/>
                </a:cubicBezTo>
                <a:cubicBezTo>
                  <a:pt x="641" y="1668"/>
                  <a:pt x="648" y="1676"/>
                  <a:pt x="648" y="1684"/>
                </a:cubicBezTo>
                <a:cubicBezTo>
                  <a:pt x="648" y="1700"/>
                  <a:pt x="656" y="1700"/>
                  <a:pt x="664" y="1708"/>
                </a:cubicBezTo>
                <a:cubicBezTo>
                  <a:pt x="680" y="1716"/>
                  <a:pt x="688" y="1716"/>
                  <a:pt x="688" y="1739"/>
                </a:cubicBezTo>
                <a:cubicBezTo>
                  <a:pt x="688" y="1739"/>
                  <a:pt x="688" y="1747"/>
                  <a:pt x="680" y="1755"/>
                </a:cubicBezTo>
                <a:cubicBezTo>
                  <a:pt x="672" y="1795"/>
                  <a:pt x="672" y="1803"/>
                  <a:pt x="664" y="1819"/>
                </a:cubicBezTo>
                <a:cubicBezTo>
                  <a:pt x="664" y="1834"/>
                  <a:pt x="664" y="1850"/>
                  <a:pt x="664" y="1874"/>
                </a:cubicBezTo>
                <a:cubicBezTo>
                  <a:pt x="656" y="1882"/>
                  <a:pt x="656" y="1890"/>
                  <a:pt x="656" y="1890"/>
                </a:cubicBezTo>
                <a:cubicBezTo>
                  <a:pt x="656" y="1913"/>
                  <a:pt x="664" y="1913"/>
                  <a:pt x="680" y="1913"/>
                </a:cubicBezTo>
                <a:cubicBezTo>
                  <a:pt x="688" y="1921"/>
                  <a:pt x="696" y="1921"/>
                  <a:pt x="704" y="1937"/>
                </a:cubicBezTo>
                <a:cubicBezTo>
                  <a:pt x="704" y="1945"/>
                  <a:pt x="704" y="1945"/>
                  <a:pt x="704" y="1945"/>
                </a:cubicBezTo>
                <a:cubicBezTo>
                  <a:pt x="704" y="1961"/>
                  <a:pt x="696" y="1969"/>
                  <a:pt x="688" y="1977"/>
                </a:cubicBezTo>
                <a:cubicBezTo>
                  <a:pt x="680" y="1985"/>
                  <a:pt x="680" y="1992"/>
                  <a:pt x="680" y="2000"/>
                </a:cubicBezTo>
                <a:lnTo>
                  <a:pt x="680" y="2000"/>
                </a:lnTo>
                <a:cubicBezTo>
                  <a:pt x="680" y="2008"/>
                  <a:pt x="704" y="2008"/>
                  <a:pt x="735" y="2008"/>
                </a:cubicBezTo>
                <a:lnTo>
                  <a:pt x="735" y="2008"/>
                </a:lnTo>
                <a:lnTo>
                  <a:pt x="735" y="2008"/>
                </a:lnTo>
                <a:lnTo>
                  <a:pt x="735" y="2008"/>
                </a:lnTo>
                <a:cubicBezTo>
                  <a:pt x="791" y="2008"/>
                  <a:pt x="822" y="2032"/>
                  <a:pt x="838" y="2048"/>
                </a:cubicBezTo>
                <a:cubicBezTo>
                  <a:pt x="854" y="2063"/>
                  <a:pt x="854" y="2079"/>
                  <a:pt x="862" y="2087"/>
                </a:cubicBezTo>
                <a:cubicBezTo>
                  <a:pt x="981" y="2079"/>
                  <a:pt x="1289" y="2056"/>
                  <a:pt x="1534" y="2032"/>
                </a:cubicBezTo>
                <a:cubicBezTo>
                  <a:pt x="1660" y="2024"/>
                  <a:pt x="1779" y="2008"/>
                  <a:pt x="1834" y="2000"/>
                </a:cubicBezTo>
                <a:cubicBezTo>
                  <a:pt x="1834" y="1913"/>
                  <a:pt x="1826" y="1850"/>
                  <a:pt x="1803" y="1803"/>
                </a:cubicBezTo>
                <a:cubicBezTo>
                  <a:pt x="1795" y="1787"/>
                  <a:pt x="1795" y="1771"/>
                  <a:pt x="1787" y="1763"/>
                </a:cubicBezTo>
                <a:cubicBezTo>
                  <a:pt x="1763" y="1708"/>
                  <a:pt x="1755" y="1692"/>
                  <a:pt x="1771" y="1637"/>
                </a:cubicBezTo>
                <a:cubicBezTo>
                  <a:pt x="1779" y="1605"/>
                  <a:pt x="1779" y="1573"/>
                  <a:pt x="1779" y="1550"/>
                </a:cubicBezTo>
                <a:cubicBezTo>
                  <a:pt x="1779" y="1518"/>
                  <a:pt x="1771" y="1502"/>
                  <a:pt x="1795" y="1486"/>
                </a:cubicBezTo>
                <a:cubicBezTo>
                  <a:pt x="1818" y="1463"/>
                  <a:pt x="1811" y="1431"/>
                  <a:pt x="1795" y="1376"/>
                </a:cubicBezTo>
                <a:cubicBezTo>
                  <a:pt x="1779" y="1328"/>
                  <a:pt x="1803" y="1249"/>
                  <a:pt x="1818" y="1233"/>
                </a:cubicBezTo>
                <a:cubicBezTo>
                  <a:pt x="1826" y="1226"/>
                  <a:pt x="1826" y="1226"/>
                  <a:pt x="1834" y="1218"/>
                </a:cubicBezTo>
                <a:cubicBezTo>
                  <a:pt x="1850" y="1210"/>
                  <a:pt x="1858" y="1202"/>
                  <a:pt x="1850" y="1170"/>
                </a:cubicBezTo>
                <a:cubicBezTo>
                  <a:pt x="1850" y="1162"/>
                  <a:pt x="1842" y="1146"/>
                  <a:pt x="1842" y="1139"/>
                </a:cubicBezTo>
                <a:cubicBezTo>
                  <a:pt x="1834" y="1107"/>
                  <a:pt x="1826" y="1083"/>
                  <a:pt x="1842" y="1036"/>
                </a:cubicBezTo>
                <a:cubicBezTo>
                  <a:pt x="1850" y="1012"/>
                  <a:pt x="1866" y="996"/>
                  <a:pt x="1874" y="981"/>
                </a:cubicBezTo>
                <a:cubicBezTo>
                  <a:pt x="1889" y="957"/>
                  <a:pt x="1898" y="941"/>
                  <a:pt x="1889" y="917"/>
                </a:cubicBezTo>
                <a:lnTo>
                  <a:pt x="1882" y="909"/>
                </a:lnTo>
                <a:cubicBezTo>
                  <a:pt x="1874" y="894"/>
                  <a:pt x="1874" y="894"/>
                  <a:pt x="1889" y="886"/>
                </a:cubicBezTo>
                <a:cubicBezTo>
                  <a:pt x="1889" y="878"/>
                  <a:pt x="1889" y="878"/>
                  <a:pt x="1898" y="870"/>
                </a:cubicBezTo>
                <a:cubicBezTo>
                  <a:pt x="1929" y="838"/>
                  <a:pt x="1929" y="822"/>
                  <a:pt x="1929" y="806"/>
                </a:cubicBezTo>
                <a:lnTo>
                  <a:pt x="1929" y="806"/>
                </a:lnTo>
                <a:cubicBezTo>
                  <a:pt x="1937" y="799"/>
                  <a:pt x="1937" y="791"/>
                  <a:pt x="1945" y="783"/>
                </a:cubicBezTo>
                <a:cubicBezTo>
                  <a:pt x="1953" y="767"/>
                  <a:pt x="1961" y="759"/>
                  <a:pt x="1961" y="743"/>
                </a:cubicBezTo>
                <a:cubicBezTo>
                  <a:pt x="1953" y="728"/>
                  <a:pt x="1961" y="720"/>
                  <a:pt x="1961" y="712"/>
                </a:cubicBezTo>
                <a:cubicBezTo>
                  <a:pt x="1969" y="704"/>
                  <a:pt x="1969" y="696"/>
                  <a:pt x="1969" y="696"/>
                </a:cubicBezTo>
                <a:cubicBezTo>
                  <a:pt x="1969" y="688"/>
                  <a:pt x="1969" y="680"/>
                  <a:pt x="1969" y="672"/>
                </a:cubicBezTo>
                <a:lnTo>
                  <a:pt x="1961" y="672"/>
                </a:lnTo>
                <a:lnTo>
                  <a:pt x="1961" y="672"/>
                </a:lnTo>
                <a:lnTo>
                  <a:pt x="1953" y="680"/>
                </a:lnTo>
                <a:cubicBezTo>
                  <a:pt x="1937" y="688"/>
                  <a:pt x="1929" y="688"/>
                  <a:pt x="1921" y="704"/>
                </a:cubicBezTo>
                <a:cubicBezTo>
                  <a:pt x="1921" y="720"/>
                  <a:pt x="1913" y="728"/>
                  <a:pt x="1905" y="735"/>
                </a:cubicBezTo>
                <a:cubicBezTo>
                  <a:pt x="1905" y="751"/>
                  <a:pt x="1889" y="767"/>
                  <a:pt x="1882" y="783"/>
                </a:cubicBezTo>
                <a:cubicBezTo>
                  <a:pt x="1882" y="799"/>
                  <a:pt x="1874" y="815"/>
                  <a:pt x="1866" y="822"/>
                </a:cubicBezTo>
                <a:cubicBezTo>
                  <a:pt x="1858" y="838"/>
                  <a:pt x="1858" y="846"/>
                  <a:pt x="1858" y="854"/>
                </a:cubicBezTo>
                <a:cubicBezTo>
                  <a:pt x="1858" y="862"/>
                  <a:pt x="1858" y="862"/>
                  <a:pt x="1858" y="870"/>
                </a:cubicBezTo>
                <a:cubicBezTo>
                  <a:pt x="1858" y="878"/>
                  <a:pt x="1858" y="878"/>
                  <a:pt x="1850" y="886"/>
                </a:cubicBezTo>
                <a:cubicBezTo>
                  <a:pt x="1850" y="886"/>
                  <a:pt x="1850" y="886"/>
                  <a:pt x="1842" y="886"/>
                </a:cubicBezTo>
                <a:lnTo>
                  <a:pt x="1842" y="886"/>
                </a:lnTo>
                <a:lnTo>
                  <a:pt x="1834" y="886"/>
                </a:lnTo>
                <a:cubicBezTo>
                  <a:pt x="1826" y="886"/>
                  <a:pt x="1826" y="886"/>
                  <a:pt x="1818" y="886"/>
                </a:cubicBezTo>
                <a:cubicBezTo>
                  <a:pt x="1811" y="886"/>
                  <a:pt x="1803" y="886"/>
                  <a:pt x="1803" y="902"/>
                </a:cubicBezTo>
                <a:cubicBezTo>
                  <a:pt x="1787" y="925"/>
                  <a:pt x="1779" y="933"/>
                  <a:pt x="1779" y="957"/>
                </a:cubicBezTo>
                <a:cubicBezTo>
                  <a:pt x="1771" y="957"/>
                  <a:pt x="1771" y="957"/>
                  <a:pt x="1771" y="957"/>
                </a:cubicBezTo>
                <a:lnTo>
                  <a:pt x="1771" y="965"/>
                </a:lnTo>
                <a:cubicBezTo>
                  <a:pt x="1771" y="981"/>
                  <a:pt x="1763" y="988"/>
                  <a:pt x="1747" y="996"/>
                </a:cubicBezTo>
                <a:cubicBezTo>
                  <a:pt x="1731" y="996"/>
                  <a:pt x="1716" y="1004"/>
                  <a:pt x="1708" y="1020"/>
                </a:cubicBezTo>
                <a:cubicBezTo>
                  <a:pt x="1708" y="1028"/>
                  <a:pt x="1708" y="1028"/>
                  <a:pt x="1708" y="1036"/>
                </a:cubicBezTo>
                <a:cubicBezTo>
                  <a:pt x="1708" y="1044"/>
                  <a:pt x="1700" y="1052"/>
                  <a:pt x="1692" y="1052"/>
                </a:cubicBezTo>
                <a:cubicBezTo>
                  <a:pt x="1692" y="1052"/>
                  <a:pt x="1692" y="1052"/>
                  <a:pt x="1684" y="1044"/>
                </a:cubicBezTo>
                <a:lnTo>
                  <a:pt x="1684" y="1044"/>
                </a:lnTo>
                <a:cubicBezTo>
                  <a:pt x="1676" y="1044"/>
                  <a:pt x="1676" y="1044"/>
                  <a:pt x="1676" y="1052"/>
                </a:cubicBezTo>
                <a:cubicBezTo>
                  <a:pt x="1668" y="1052"/>
                  <a:pt x="1668" y="1052"/>
                  <a:pt x="1668" y="1052"/>
                </a:cubicBezTo>
                <a:cubicBezTo>
                  <a:pt x="1660" y="1052"/>
                  <a:pt x="1660" y="1052"/>
                  <a:pt x="1660" y="1052"/>
                </a:cubicBezTo>
                <a:cubicBezTo>
                  <a:pt x="1660" y="1044"/>
                  <a:pt x="1660" y="1044"/>
                  <a:pt x="1668" y="1004"/>
                </a:cubicBezTo>
                <a:cubicBezTo>
                  <a:pt x="1676" y="949"/>
                  <a:pt x="1692" y="933"/>
                  <a:pt x="1700" y="917"/>
                </a:cubicBezTo>
                <a:cubicBezTo>
                  <a:pt x="1708" y="909"/>
                  <a:pt x="1716" y="902"/>
                  <a:pt x="1716" y="894"/>
                </a:cubicBezTo>
                <a:cubicBezTo>
                  <a:pt x="1716" y="878"/>
                  <a:pt x="1731" y="878"/>
                  <a:pt x="1739" y="878"/>
                </a:cubicBezTo>
                <a:lnTo>
                  <a:pt x="1739" y="878"/>
                </a:lnTo>
                <a:cubicBezTo>
                  <a:pt x="1755" y="878"/>
                  <a:pt x="1763" y="878"/>
                  <a:pt x="1771" y="854"/>
                </a:cubicBezTo>
                <a:cubicBezTo>
                  <a:pt x="1771" y="830"/>
                  <a:pt x="1771" y="822"/>
                  <a:pt x="1779" y="806"/>
                </a:cubicBezTo>
                <a:cubicBezTo>
                  <a:pt x="1779" y="799"/>
                  <a:pt x="1779" y="791"/>
                  <a:pt x="1779" y="791"/>
                </a:cubicBezTo>
                <a:cubicBezTo>
                  <a:pt x="1779" y="783"/>
                  <a:pt x="1771" y="783"/>
                  <a:pt x="1771" y="783"/>
                </a:cubicBezTo>
                <a:lnTo>
                  <a:pt x="1771" y="783"/>
                </a:lnTo>
                <a:cubicBezTo>
                  <a:pt x="1739" y="767"/>
                  <a:pt x="1739" y="743"/>
                  <a:pt x="1739" y="712"/>
                </a:cubicBezTo>
                <a:cubicBezTo>
                  <a:pt x="1739" y="712"/>
                  <a:pt x="1739" y="712"/>
                  <a:pt x="1739" y="704"/>
                </a:cubicBezTo>
                <a:lnTo>
                  <a:pt x="1739" y="696"/>
                </a:lnTo>
                <a:cubicBezTo>
                  <a:pt x="1739" y="680"/>
                  <a:pt x="1731" y="680"/>
                  <a:pt x="1708" y="672"/>
                </a:cubicBezTo>
                <a:cubicBezTo>
                  <a:pt x="1700" y="672"/>
                  <a:pt x="1692" y="672"/>
                  <a:pt x="1684" y="672"/>
                </a:cubicBezTo>
                <a:cubicBezTo>
                  <a:pt x="1676" y="664"/>
                  <a:pt x="1668" y="664"/>
                  <a:pt x="1668" y="664"/>
                </a:cubicBezTo>
                <a:cubicBezTo>
                  <a:pt x="1660" y="656"/>
                  <a:pt x="1668" y="649"/>
                  <a:pt x="1668" y="641"/>
                </a:cubicBezTo>
                <a:lnTo>
                  <a:pt x="1668" y="641"/>
                </a:lnTo>
                <a:cubicBezTo>
                  <a:pt x="1676" y="633"/>
                  <a:pt x="1684" y="609"/>
                  <a:pt x="1684" y="569"/>
                </a:cubicBezTo>
                <a:cubicBezTo>
                  <a:pt x="1684" y="491"/>
                  <a:pt x="1637" y="482"/>
                  <a:pt x="1613" y="482"/>
                </a:cubicBezTo>
                <a:lnTo>
                  <a:pt x="1613" y="482"/>
                </a:lnTo>
                <a:cubicBezTo>
                  <a:pt x="1589" y="475"/>
                  <a:pt x="1589" y="459"/>
                  <a:pt x="1581" y="419"/>
                </a:cubicBezTo>
                <a:cubicBezTo>
                  <a:pt x="1581" y="411"/>
                  <a:pt x="1581" y="411"/>
                  <a:pt x="1581" y="411"/>
                </a:cubicBezTo>
                <a:cubicBezTo>
                  <a:pt x="1581" y="395"/>
                  <a:pt x="1558" y="388"/>
                  <a:pt x="1526" y="388"/>
                </a:cubicBezTo>
                <a:cubicBezTo>
                  <a:pt x="1510" y="388"/>
                  <a:pt x="1486" y="388"/>
                  <a:pt x="1478" y="380"/>
                </a:cubicBezTo>
                <a:cubicBezTo>
                  <a:pt x="1471" y="372"/>
                  <a:pt x="1463" y="364"/>
                  <a:pt x="1463" y="364"/>
                </a:cubicBezTo>
                <a:cubicBezTo>
                  <a:pt x="1455" y="364"/>
                  <a:pt x="1447" y="372"/>
                  <a:pt x="1431" y="372"/>
                </a:cubicBezTo>
                <a:cubicBezTo>
                  <a:pt x="1423" y="380"/>
                  <a:pt x="1407" y="388"/>
                  <a:pt x="1384" y="388"/>
                </a:cubicBezTo>
                <a:lnTo>
                  <a:pt x="1384" y="388"/>
                </a:lnTo>
                <a:cubicBezTo>
                  <a:pt x="1368" y="395"/>
                  <a:pt x="1360" y="395"/>
                  <a:pt x="1352" y="395"/>
                </a:cubicBezTo>
                <a:lnTo>
                  <a:pt x="1352" y="395"/>
                </a:lnTo>
                <a:cubicBezTo>
                  <a:pt x="1328" y="395"/>
                  <a:pt x="1320" y="388"/>
                  <a:pt x="1312" y="372"/>
                </a:cubicBezTo>
                <a:lnTo>
                  <a:pt x="1312" y="372"/>
                </a:lnTo>
                <a:cubicBezTo>
                  <a:pt x="1305" y="372"/>
                  <a:pt x="1305" y="364"/>
                  <a:pt x="1297" y="356"/>
                </a:cubicBezTo>
                <a:lnTo>
                  <a:pt x="1297" y="356"/>
                </a:lnTo>
                <a:cubicBezTo>
                  <a:pt x="1265" y="324"/>
                  <a:pt x="1067" y="309"/>
                  <a:pt x="996" y="309"/>
                </a:cubicBezTo>
                <a:cubicBezTo>
                  <a:pt x="925" y="309"/>
                  <a:pt x="909" y="285"/>
                  <a:pt x="894" y="269"/>
                </a:cubicBezTo>
                <a:lnTo>
                  <a:pt x="894" y="269"/>
                </a:lnTo>
                <a:cubicBezTo>
                  <a:pt x="894" y="261"/>
                  <a:pt x="886" y="253"/>
                  <a:pt x="886" y="253"/>
                </a:cubicBezTo>
                <a:cubicBezTo>
                  <a:pt x="870" y="229"/>
                  <a:pt x="854" y="206"/>
                  <a:pt x="830" y="190"/>
                </a:cubicBezTo>
                <a:lnTo>
                  <a:pt x="830" y="190"/>
                </a:lnTo>
                <a:cubicBezTo>
                  <a:pt x="822" y="190"/>
                  <a:pt x="814" y="182"/>
                  <a:pt x="814" y="174"/>
                </a:cubicBezTo>
                <a:lnTo>
                  <a:pt x="814" y="174"/>
                </a:lnTo>
                <a:lnTo>
                  <a:pt x="814" y="174"/>
                </a:lnTo>
                <a:cubicBezTo>
                  <a:pt x="806" y="174"/>
                  <a:pt x="806" y="174"/>
                  <a:pt x="806" y="166"/>
                </a:cubicBezTo>
                <a:lnTo>
                  <a:pt x="806" y="166"/>
                </a:lnTo>
                <a:cubicBezTo>
                  <a:pt x="806" y="166"/>
                  <a:pt x="806" y="166"/>
                  <a:pt x="799" y="166"/>
                </a:cubicBezTo>
                <a:cubicBezTo>
                  <a:pt x="783" y="166"/>
                  <a:pt x="783" y="166"/>
                  <a:pt x="783" y="166"/>
                </a:cubicBezTo>
                <a:cubicBezTo>
                  <a:pt x="759" y="166"/>
                  <a:pt x="743" y="166"/>
                  <a:pt x="728" y="151"/>
                </a:cubicBezTo>
                <a:cubicBezTo>
                  <a:pt x="719" y="143"/>
                  <a:pt x="719" y="135"/>
                  <a:pt x="719" y="135"/>
                </a:cubicBezTo>
                <a:cubicBezTo>
                  <a:pt x="719" y="127"/>
                  <a:pt x="719" y="127"/>
                  <a:pt x="719" y="127"/>
                </a:cubicBezTo>
                <a:lnTo>
                  <a:pt x="719" y="127"/>
                </a:lnTo>
                <a:cubicBezTo>
                  <a:pt x="712" y="127"/>
                  <a:pt x="704" y="135"/>
                  <a:pt x="696" y="135"/>
                </a:cubicBezTo>
                <a:cubicBezTo>
                  <a:pt x="672" y="143"/>
                  <a:pt x="656" y="151"/>
                  <a:pt x="648" y="158"/>
                </a:cubicBezTo>
                <a:lnTo>
                  <a:pt x="641" y="166"/>
                </a:lnTo>
                <a:cubicBezTo>
                  <a:pt x="632" y="166"/>
                  <a:pt x="632" y="158"/>
                  <a:pt x="632" y="158"/>
                </a:cubicBezTo>
                <a:cubicBezTo>
                  <a:pt x="625" y="143"/>
                  <a:pt x="632" y="127"/>
                  <a:pt x="641" y="111"/>
                </a:cubicBezTo>
                <a:cubicBezTo>
                  <a:pt x="641" y="103"/>
                  <a:pt x="648" y="95"/>
                  <a:pt x="648" y="87"/>
                </a:cubicBezTo>
                <a:cubicBezTo>
                  <a:pt x="648" y="79"/>
                  <a:pt x="648" y="71"/>
                  <a:pt x="648" y="64"/>
                </a:cubicBezTo>
                <a:cubicBezTo>
                  <a:pt x="648" y="56"/>
                  <a:pt x="648" y="40"/>
                  <a:pt x="656" y="32"/>
                </a:cubicBezTo>
                <a:lnTo>
                  <a:pt x="656" y="32"/>
                </a:lnTo>
                <a:cubicBezTo>
                  <a:pt x="664" y="24"/>
                  <a:pt x="680" y="8"/>
                  <a:pt x="672" y="0"/>
                </a:cubicBezTo>
                <a:cubicBezTo>
                  <a:pt x="672" y="0"/>
                  <a:pt x="672" y="0"/>
                  <a:pt x="664" y="0"/>
                </a:cubicBezTo>
                <a:cubicBezTo>
                  <a:pt x="656" y="0"/>
                  <a:pt x="656" y="0"/>
                  <a:pt x="656" y="0"/>
                </a:cubicBezTo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8" name="Freeform 671"/>
          <p:cNvSpPr>
            <a:spLocks noChangeArrowheads="1"/>
          </p:cNvSpPr>
          <p:nvPr/>
        </p:nvSpPr>
        <p:spPr bwMode="auto">
          <a:xfrm>
            <a:off x="3237946" y="1659635"/>
            <a:ext cx="184433" cy="104369"/>
          </a:xfrm>
          <a:custGeom>
            <a:avLst/>
            <a:gdLst>
              <a:gd name="T0" fmla="*/ 862 w 934"/>
              <a:gd name="T1" fmla="*/ 475 h 531"/>
              <a:gd name="T2" fmla="*/ 862 w 934"/>
              <a:gd name="T3" fmla="*/ 475 h 531"/>
              <a:gd name="T4" fmla="*/ 862 w 934"/>
              <a:gd name="T5" fmla="*/ 498 h 531"/>
              <a:gd name="T6" fmla="*/ 878 w 934"/>
              <a:gd name="T7" fmla="*/ 506 h 531"/>
              <a:gd name="T8" fmla="*/ 902 w 934"/>
              <a:gd name="T9" fmla="*/ 506 h 531"/>
              <a:gd name="T10" fmla="*/ 933 w 934"/>
              <a:gd name="T11" fmla="*/ 530 h 531"/>
              <a:gd name="T12" fmla="*/ 933 w 934"/>
              <a:gd name="T13" fmla="*/ 530 h 531"/>
              <a:gd name="T14" fmla="*/ 902 w 934"/>
              <a:gd name="T15" fmla="*/ 506 h 531"/>
              <a:gd name="T16" fmla="*/ 878 w 934"/>
              <a:gd name="T17" fmla="*/ 506 h 531"/>
              <a:gd name="T18" fmla="*/ 862 w 934"/>
              <a:gd name="T19" fmla="*/ 498 h 531"/>
              <a:gd name="T20" fmla="*/ 862 w 934"/>
              <a:gd name="T21" fmla="*/ 475 h 531"/>
              <a:gd name="T22" fmla="*/ 657 w 934"/>
              <a:gd name="T23" fmla="*/ 198 h 531"/>
              <a:gd name="T24" fmla="*/ 657 w 934"/>
              <a:gd name="T25" fmla="*/ 198 h 531"/>
              <a:gd name="T26" fmla="*/ 625 w 934"/>
              <a:gd name="T27" fmla="*/ 206 h 531"/>
              <a:gd name="T28" fmla="*/ 578 w 934"/>
              <a:gd name="T29" fmla="*/ 222 h 531"/>
              <a:gd name="T30" fmla="*/ 578 w 934"/>
              <a:gd name="T31" fmla="*/ 222 h 531"/>
              <a:gd name="T32" fmla="*/ 578 w 934"/>
              <a:gd name="T33" fmla="*/ 222 h 531"/>
              <a:gd name="T34" fmla="*/ 625 w 934"/>
              <a:gd name="T35" fmla="*/ 206 h 531"/>
              <a:gd name="T36" fmla="*/ 657 w 934"/>
              <a:gd name="T37" fmla="*/ 198 h 531"/>
              <a:gd name="T38" fmla="*/ 672 w 934"/>
              <a:gd name="T39" fmla="*/ 214 h 531"/>
              <a:gd name="T40" fmla="*/ 720 w 934"/>
              <a:gd name="T41" fmla="*/ 222 h 531"/>
              <a:gd name="T42" fmla="*/ 775 w 934"/>
              <a:gd name="T43" fmla="*/ 245 h 531"/>
              <a:gd name="T44" fmla="*/ 775 w 934"/>
              <a:gd name="T45" fmla="*/ 253 h 531"/>
              <a:gd name="T46" fmla="*/ 807 w 934"/>
              <a:gd name="T47" fmla="*/ 316 h 531"/>
              <a:gd name="T48" fmla="*/ 807 w 934"/>
              <a:gd name="T49" fmla="*/ 316 h 531"/>
              <a:gd name="T50" fmla="*/ 878 w 934"/>
              <a:gd name="T51" fmla="*/ 403 h 531"/>
              <a:gd name="T52" fmla="*/ 878 w 934"/>
              <a:gd name="T53" fmla="*/ 403 h 531"/>
              <a:gd name="T54" fmla="*/ 807 w 934"/>
              <a:gd name="T55" fmla="*/ 316 h 531"/>
              <a:gd name="T56" fmla="*/ 807 w 934"/>
              <a:gd name="T57" fmla="*/ 316 h 531"/>
              <a:gd name="T58" fmla="*/ 775 w 934"/>
              <a:gd name="T59" fmla="*/ 253 h 531"/>
              <a:gd name="T60" fmla="*/ 775 w 934"/>
              <a:gd name="T61" fmla="*/ 245 h 531"/>
              <a:gd name="T62" fmla="*/ 720 w 934"/>
              <a:gd name="T63" fmla="*/ 222 h 531"/>
              <a:gd name="T64" fmla="*/ 672 w 934"/>
              <a:gd name="T65" fmla="*/ 214 h 531"/>
              <a:gd name="T66" fmla="*/ 657 w 934"/>
              <a:gd name="T67" fmla="*/ 198 h 531"/>
              <a:gd name="T68" fmla="*/ 8 w 934"/>
              <a:gd name="T69" fmla="*/ 8 h 531"/>
              <a:gd name="T70" fmla="*/ 8 w 934"/>
              <a:gd name="T71" fmla="*/ 8 h 531"/>
              <a:gd name="T72" fmla="*/ 8 w 934"/>
              <a:gd name="T73" fmla="*/ 8 h 531"/>
              <a:gd name="T74" fmla="*/ 8 w 934"/>
              <a:gd name="T75" fmla="*/ 8 h 531"/>
              <a:gd name="T76" fmla="*/ 0 w 934"/>
              <a:gd name="T77" fmla="*/ 0 h 531"/>
              <a:gd name="T78" fmla="*/ 0 w 934"/>
              <a:gd name="T79" fmla="*/ 0 h 531"/>
              <a:gd name="T80" fmla="*/ 0 w 934"/>
              <a:gd name="T81" fmla="*/ 0 h 531"/>
              <a:gd name="T82" fmla="*/ 8 w 934"/>
              <a:gd name="T83" fmla="*/ 8 h 531"/>
              <a:gd name="T84" fmla="*/ 0 w 934"/>
              <a:gd name="T85" fmla="*/ 0 h 531"/>
              <a:gd name="T86" fmla="*/ 862 w 934"/>
              <a:gd name="T87" fmla="*/ 475 h 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34" h="531">
                <a:moveTo>
                  <a:pt x="862" y="475"/>
                </a:moveTo>
                <a:lnTo>
                  <a:pt x="862" y="475"/>
                </a:lnTo>
                <a:cubicBezTo>
                  <a:pt x="862" y="483"/>
                  <a:pt x="854" y="490"/>
                  <a:pt x="862" y="498"/>
                </a:cubicBezTo>
                <a:cubicBezTo>
                  <a:pt x="862" y="498"/>
                  <a:pt x="870" y="498"/>
                  <a:pt x="878" y="506"/>
                </a:cubicBezTo>
                <a:cubicBezTo>
                  <a:pt x="886" y="506"/>
                  <a:pt x="894" y="506"/>
                  <a:pt x="902" y="506"/>
                </a:cubicBezTo>
                <a:cubicBezTo>
                  <a:pt x="925" y="514"/>
                  <a:pt x="933" y="514"/>
                  <a:pt x="933" y="530"/>
                </a:cubicBezTo>
                <a:lnTo>
                  <a:pt x="933" y="530"/>
                </a:lnTo>
                <a:cubicBezTo>
                  <a:pt x="933" y="514"/>
                  <a:pt x="925" y="514"/>
                  <a:pt x="902" y="506"/>
                </a:cubicBezTo>
                <a:cubicBezTo>
                  <a:pt x="894" y="506"/>
                  <a:pt x="886" y="506"/>
                  <a:pt x="878" y="506"/>
                </a:cubicBezTo>
                <a:cubicBezTo>
                  <a:pt x="870" y="498"/>
                  <a:pt x="862" y="498"/>
                  <a:pt x="862" y="498"/>
                </a:cubicBezTo>
                <a:cubicBezTo>
                  <a:pt x="854" y="490"/>
                  <a:pt x="862" y="483"/>
                  <a:pt x="862" y="475"/>
                </a:cubicBezTo>
                <a:lnTo>
                  <a:pt x="657" y="198"/>
                </a:lnTo>
                <a:lnTo>
                  <a:pt x="657" y="198"/>
                </a:lnTo>
                <a:cubicBezTo>
                  <a:pt x="649" y="198"/>
                  <a:pt x="641" y="206"/>
                  <a:pt x="625" y="206"/>
                </a:cubicBezTo>
                <a:cubicBezTo>
                  <a:pt x="617" y="214"/>
                  <a:pt x="601" y="222"/>
                  <a:pt x="578" y="222"/>
                </a:cubicBezTo>
                <a:lnTo>
                  <a:pt x="578" y="222"/>
                </a:lnTo>
                <a:lnTo>
                  <a:pt x="578" y="222"/>
                </a:lnTo>
                <a:cubicBezTo>
                  <a:pt x="601" y="222"/>
                  <a:pt x="617" y="214"/>
                  <a:pt x="625" y="206"/>
                </a:cubicBezTo>
                <a:cubicBezTo>
                  <a:pt x="641" y="206"/>
                  <a:pt x="649" y="198"/>
                  <a:pt x="657" y="198"/>
                </a:cubicBezTo>
                <a:cubicBezTo>
                  <a:pt x="657" y="198"/>
                  <a:pt x="665" y="206"/>
                  <a:pt x="672" y="214"/>
                </a:cubicBezTo>
                <a:cubicBezTo>
                  <a:pt x="680" y="222"/>
                  <a:pt x="704" y="222"/>
                  <a:pt x="720" y="222"/>
                </a:cubicBezTo>
                <a:cubicBezTo>
                  <a:pt x="752" y="222"/>
                  <a:pt x="775" y="229"/>
                  <a:pt x="775" y="245"/>
                </a:cubicBezTo>
                <a:cubicBezTo>
                  <a:pt x="775" y="253"/>
                  <a:pt x="775" y="253"/>
                  <a:pt x="775" y="253"/>
                </a:cubicBezTo>
                <a:cubicBezTo>
                  <a:pt x="783" y="293"/>
                  <a:pt x="783" y="309"/>
                  <a:pt x="807" y="316"/>
                </a:cubicBezTo>
                <a:lnTo>
                  <a:pt x="807" y="316"/>
                </a:lnTo>
                <a:cubicBezTo>
                  <a:pt x="831" y="316"/>
                  <a:pt x="878" y="325"/>
                  <a:pt x="878" y="403"/>
                </a:cubicBezTo>
                <a:lnTo>
                  <a:pt x="878" y="403"/>
                </a:lnTo>
                <a:cubicBezTo>
                  <a:pt x="878" y="325"/>
                  <a:pt x="831" y="316"/>
                  <a:pt x="807" y="316"/>
                </a:cubicBezTo>
                <a:lnTo>
                  <a:pt x="807" y="316"/>
                </a:lnTo>
                <a:cubicBezTo>
                  <a:pt x="783" y="309"/>
                  <a:pt x="783" y="293"/>
                  <a:pt x="775" y="253"/>
                </a:cubicBezTo>
                <a:cubicBezTo>
                  <a:pt x="775" y="245"/>
                  <a:pt x="775" y="245"/>
                  <a:pt x="775" y="245"/>
                </a:cubicBezTo>
                <a:cubicBezTo>
                  <a:pt x="775" y="229"/>
                  <a:pt x="752" y="222"/>
                  <a:pt x="720" y="222"/>
                </a:cubicBezTo>
                <a:cubicBezTo>
                  <a:pt x="704" y="222"/>
                  <a:pt x="680" y="222"/>
                  <a:pt x="672" y="214"/>
                </a:cubicBezTo>
                <a:cubicBezTo>
                  <a:pt x="665" y="206"/>
                  <a:pt x="657" y="198"/>
                  <a:pt x="657" y="198"/>
                </a:cubicBezTo>
                <a:lnTo>
                  <a:pt x="8" y="8"/>
                </a:lnTo>
                <a:lnTo>
                  <a:pt x="8" y="8"/>
                </a:lnTo>
                <a:lnTo>
                  <a:pt x="8" y="8"/>
                </a:lnTo>
                <a:lnTo>
                  <a:pt x="8" y="8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ubicBezTo>
                  <a:pt x="0" y="8"/>
                  <a:pt x="0" y="8"/>
                  <a:pt x="8" y="8"/>
                </a:cubicBezTo>
                <a:cubicBezTo>
                  <a:pt x="0" y="8"/>
                  <a:pt x="0" y="8"/>
                  <a:pt x="0" y="0"/>
                </a:cubicBezTo>
                <a:lnTo>
                  <a:pt x="862" y="475"/>
                </a:lnTo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9" name="Freeform 676"/>
          <p:cNvSpPr>
            <a:spLocks noChangeArrowheads="1"/>
          </p:cNvSpPr>
          <p:nvPr/>
        </p:nvSpPr>
        <p:spPr bwMode="auto">
          <a:xfrm>
            <a:off x="3239686" y="1661374"/>
            <a:ext cx="229671" cy="367030"/>
          </a:xfrm>
          <a:custGeom>
            <a:avLst/>
            <a:gdLst>
              <a:gd name="T0" fmla="*/ 1139 w 1164"/>
              <a:gd name="T1" fmla="*/ 490 h 1859"/>
              <a:gd name="T2" fmla="*/ 1091 w 1164"/>
              <a:gd name="T3" fmla="*/ 561 h 1859"/>
              <a:gd name="T4" fmla="*/ 1036 w 1164"/>
              <a:gd name="T5" fmla="*/ 680 h 1859"/>
              <a:gd name="T6" fmla="*/ 1028 w 1164"/>
              <a:gd name="T7" fmla="*/ 704 h 1859"/>
              <a:gd name="T8" fmla="*/ 1004 w 1164"/>
              <a:gd name="T9" fmla="*/ 704 h 1859"/>
              <a:gd name="T10" fmla="*/ 957 w 1164"/>
              <a:gd name="T11" fmla="*/ 783 h 1859"/>
              <a:gd name="T12" fmla="*/ 894 w 1164"/>
              <a:gd name="T13" fmla="*/ 846 h 1859"/>
              <a:gd name="T14" fmla="*/ 878 w 1164"/>
              <a:gd name="T15" fmla="*/ 870 h 1859"/>
              <a:gd name="T16" fmla="*/ 854 w 1164"/>
              <a:gd name="T17" fmla="*/ 870 h 1859"/>
              <a:gd name="T18" fmla="*/ 910 w 1164"/>
              <a:gd name="T19" fmla="*/ 720 h 1859"/>
              <a:gd name="T20" fmla="*/ 965 w 1164"/>
              <a:gd name="T21" fmla="*/ 680 h 1859"/>
              <a:gd name="T22" fmla="*/ 973 w 1164"/>
              <a:gd name="T23" fmla="*/ 617 h 1859"/>
              <a:gd name="T24" fmla="*/ 965 w 1164"/>
              <a:gd name="T25" fmla="*/ 617 h 1859"/>
              <a:gd name="T26" fmla="*/ 925 w 1164"/>
              <a:gd name="T27" fmla="*/ 704 h 1859"/>
              <a:gd name="T28" fmla="*/ 886 w 1164"/>
              <a:gd name="T29" fmla="*/ 743 h 1859"/>
              <a:gd name="T30" fmla="*/ 854 w 1164"/>
              <a:gd name="T31" fmla="*/ 878 h 1859"/>
              <a:gd name="T32" fmla="*/ 870 w 1164"/>
              <a:gd name="T33" fmla="*/ 870 h 1859"/>
              <a:gd name="T34" fmla="*/ 894 w 1164"/>
              <a:gd name="T35" fmla="*/ 846 h 1859"/>
              <a:gd name="T36" fmla="*/ 957 w 1164"/>
              <a:gd name="T37" fmla="*/ 783 h 1859"/>
              <a:gd name="T38" fmla="*/ 1004 w 1164"/>
              <a:gd name="T39" fmla="*/ 712 h 1859"/>
              <a:gd name="T40" fmla="*/ 1028 w 1164"/>
              <a:gd name="T41" fmla="*/ 712 h 1859"/>
              <a:gd name="T42" fmla="*/ 1044 w 1164"/>
              <a:gd name="T43" fmla="*/ 680 h 1859"/>
              <a:gd name="T44" fmla="*/ 1091 w 1164"/>
              <a:gd name="T45" fmla="*/ 561 h 1859"/>
              <a:gd name="T46" fmla="*/ 1147 w 1164"/>
              <a:gd name="T47" fmla="*/ 498 h 1859"/>
              <a:gd name="T48" fmla="*/ 1155 w 1164"/>
              <a:gd name="T49" fmla="*/ 522 h 1859"/>
              <a:gd name="T50" fmla="*/ 1131 w 1164"/>
              <a:gd name="T51" fmla="*/ 609 h 1859"/>
              <a:gd name="T52" fmla="*/ 1084 w 1164"/>
              <a:gd name="T53" fmla="*/ 696 h 1859"/>
              <a:gd name="T54" fmla="*/ 1075 w 1164"/>
              <a:gd name="T55" fmla="*/ 743 h 1859"/>
              <a:gd name="T56" fmla="*/ 1028 w 1164"/>
              <a:gd name="T57" fmla="*/ 965 h 1859"/>
              <a:gd name="T58" fmla="*/ 1004 w 1164"/>
              <a:gd name="T59" fmla="*/ 1059 h 1859"/>
              <a:gd name="T60" fmla="*/ 965 w 1164"/>
              <a:gd name="T61" fmla="*/ 1376 h 1859"/>
              <a:gd name="T62" fmla="*/ 989 w 1164"/>
              <a:gd name="T63" fmla="*/ 1629 h 1859"/>
              <a:gd name="T64" fmla="*/ 1028 w 1164"/>
              <a:gd name="T65" fmla="*/ 1826 h 1859"/>
              <a:gd name="T66" fmla="*/ 981 w 1164"/>
              <a:gd name="T67" fmla="*/ 1581 h 1859"/>
              <a:gd name="T68" fmla="*/ 981 w 1164"/>
              <a:gd name="T69" fmla="*/ 1312 h 1859"/>
              <a:gd name="T70" fmla="*/ 1020 w 1164"/>
              <a:gd name="T71" fmla="*/ 1052 h 1859"/>
              <a:gd name="T72" fmla="*/ 1036 w 1164"/>
              <a:gd name="T73" fmla="*/ 862 h 1859"/>
              <a:gd name="T74" fmla="*/ 1075 w 1164"/>
              <a:gd name="T75" fmla="*/ 728 h 1859"/>
              <a:gd name="T76" fmla="*/ 1123 w 1164"/>
              <a:gd name="T77" fmla="*/ 632 h 1859"/>
              <a:gd name="T78" fmla="*/ 1147 w 1164"/>
              <a:gd name="T79" fmla="*/ 569 h 1859"/>
              <a:gd name="T80" fmla="*/ 1155 w 1164"/>
              <a:gd name="T81" fmla="*/ 498 h 1859"/>
              <a:gd name="T82" fmla="*/ 570 w 1164"/>
              <a:gd name="T83" fmla="*/ 214 h 1859"/>
              <a:gd name="T84" fmla="*/ 483 w 1164"/>
              <a:gd name="T85" fmla="*/ 182 h 1859"/>
              <a:gd name="T86" fmla="*/ 483 w 1164"/>
              <a:gd name="T87" fmla="*/ 182 h 1859"/>
              <a:gd name="T88" fmla="*/ 16 w 1164"/>
              <a:gd name="T89" fmla="*/ 16 h 1859"/>
              <a:gd name="T90" fmla="*/ 0 w 1164"/>
              <a:gd name="T91" fmla="*/ 0 h 1859"/>
              <a:gd name="T92" fmla="*/ 1147 w 1164"/>
              <a:gd name="T93" fmla="*/ 490 h 18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164" h="1859">
                <a:moveTo>
                  <a:pt x="1147" y="490"/>
                </a:moveTo>
                <a:lnTo>
                  <a:pt x="1147" y="490"/>
                </a:lnTo>
                <a:cubicBezTo>
                  <a:pt x="1147" y="490"/>
                  <a:pt x="1147" y="490"/>
                  <a:pt x="1139" y="490"/>
                </a:cubicBezTo>
                <a:cubicBezTo>
                  <a:pt x="1139" y="498"/>
                  <a:pt x="1139" y="498"/>
                  <a:pt x="1131" y="498"/>
                </a:cubicBezTo>
                <a:cubicBezTo>
                  <a:pt x="1123" y="506"/>
                  <a:pt x="1107" y="514"/>
                  <a:pt x="1107" y="530"/>
                </a:cubicBezTo>
                <a:cubicBezTo>
                  <a:pt x="1099" y="538"/>
                  <a:pt x="1099" y="546"/>
                  <a:pt x="1091" y="561"/>
                </a:cubicBezTo>
                <a:cubicBezTo>
                  <a:pt x="1084" y="569"/>
                  <a:pt x="1075" y="585"/>
                  <a:pt x="1068" y="609"/>
                </a:cubicBezTo>
                <a:cubicBezTo>
                  <a:pt x="1060" y="625"/>
                  <a:pt x="1052" y="632"/>
                  <a:pt x="1044" y="648"/>
                </a:cubicBezTo>
                <a:cubicBezTo>
                  <a:pt x="1036" y="656"/>
                  <a:pt x="1036" y="664"/>
                  <a:pt x="1036" y="680"/>
                </a:cubicBezTo>
                <a:cubicBezTo>
                  <a:pt x="1036" y="688"/>
                  <a:pt x="1036" y="688"/>
                  <a:pt x="1036" y="696"/>
                </a:cubicBezTo>
                <a:cubicBezTo>
                  <a:pt x="1036" y="704"/>
                  <a:pt x="1036" y="704"/>
                  <a:pt x="1036" y="704"/>
                </a:cubicBezTo>
                <a:lnTo>
                  <a:pt x="1028" y="704"/>
                </a:lnTo>
                <a:lnTo>
                  <a:pt x="1028" y="704"/>
                </a:lnTo>
                <a:lnTo>
                  <a:pt x="1020" y="704"/>
                </a:lnTo>
                <a:cubicBezTo>
                  <a:pt x="1020" y="704"/>
                  <a:pt x="1012" y="704"/>
                  <a:pt x="1004" y="704"/>
                </a:cubicBezTo>
                <a:cubicBezTo>
                  <a:pt x="997" y="704"/>
                  <a:pt x="989" y="712"/>
                  <a:pt x="981" y="720"/>
                </a:cubicBezTo>
                <a:cubicBezTo>
                  <a:pt x="965" y="743"/>
                  <a:pt x="965" y="751"/>
                  <a:pt x="957" y="775"/>
                </a:cubicBezTo>
                <a:cubicBezTo>
                  <a:pt x="957" y="783"/>
                  <a:pt x="957" y="783"/>
                  <a:pt x="957" y="783"/>
                </a:cubicBezTo>
                <a:cubicBezTo>
                  <a:pt x="949" y="783"/>
                  <a:pt x="949" y="791"/>
                  <a:pt x="949" y="791"/>
                </a:cubicBezTo>
                <a:cubicBezTo>
                  <a:pt x="949" y="807"/>
                  <a:pt x="949" y="807"/>
                  <a:pt x="933" y="814"/>
                </a:cubicBezTo>
                <a:cubicBezTo>
                  <a:pt x="917" y="814"/>
                  <a:pt x="894" y="822"/>
                  <a:pt x="894" y="846"/>
                </a:cubicBezTo>
                <a:cubicBezTo>
                  <a:pt x="886" y="854"/>
                  <a:pt x="886" y="854"/>
                  <a:pt x="886" y="854"/>
                </a:cubicBezTo>
                <a:cubicBezTo>
                  <a:pt x="886" y="862"/>
                  <a:pt x="886" y="870"/>
                  <a:pt x="878" y="870"/>
                </a:cubicBezTo>
                <a:lnTo>
                  <a:pt x="878" y="870"/>
                </a:lnTo>
                <a:cubicBezTo>
                  <a:pt x="870" y="862"/>
                  <a:pt x="870" y="862"/>
                  <a:pt x="870" y="862"/>
                </a:cubicBezTo>
                <a:cubicBezTo>
                  <a:pt x="862" y="862"/>
                  <a:pt x="862" y="870"/>
                  <a:pt x="854" y="870"/>
                </a:cubicBezTo>
                <a:lnTo>
                  <a:pt x="854" y="870"/>
                </a:lnTo>
                <a:cubicBezTo>
                  <a:pt x="854" y="870"/>
                  <a:pt x="854" y="854"/>
                  <a:pt x="862" y="830"/>
                </a:cubicBezTo>
                <a:cubicBezTo>
                  <a:pt x="870" y="775"/>
                  <a:pt x="886" y="759"/>
                  <a:pt x="894" y="743"/>
                </a:cubicBezTo>
                <a:cubicBezTo>
                  <a:pt x="902" y="735"/>
                  <a:pt x="910" y="735"/>
                  <a:pt x="910" y="720"/>
                </a:cubicBezTo>
                <a:cubicBezTo>
                  <a:pt x="910" y="712"/>
                  <a:pt x="910" y="712"/>
                  <a:pt x="925" y="712"/>
                </a:cubicBezTo>
                <a:lnTo>
                  <a:pt x="925" y="712"/>
                </a:lnTo>
                <a:cubicBezTo>
                  <a:pt x="941" y="712"/>
                  <a:pt x="957" y="712"/>
                  <a:pt x="965" y="680"/>
                </a:cubicBezTo>
                <a:cubicBezTo>
                  <a:pt x="965" y="664"/>
                  <a:pt x="965" y="648"/>
                  <a:pt x="965" y="632"/>
                </a:cubicBezTo>
                <a:cubicBezTo>
                  <a:pt x="973" y="625"/>
                  <a:pt x="973" y="617"/>
                  <a:pt x="973" y="609"/>
                </a:cubicBezTo>
                <a:cubicBezTo>
                  <a:pt x="973" y="617"/>
                  <a:pt x="973" y="617"/>
                  <a:pt x="973" y="617"/>
                </a:cubicBezTo>
                <a:cubicBezTo>
                  <a:pt x="965" y="617"/>
                  <a:pt x="965" y="617"/>
                  <a:pt x="965" y="617"/>
                </a:cubicBezTo>
                <a:lnTo>
                  <a:pt x="957" y="609"/>
                </a:lnTo>
                <a:cubicBezTo>
                  <a:pt x="957" y="609"/>
                  <a:pt x="965" y="609"/>
                  <a:pt x="965" y="617"/>
                </a:cubicBezTo>
                <a:cubicBezTo>
                  <a:pt x="965" y="617"/>
                  <a:pt x="965" y="625"/>
                  <a:pt x="965" y="632"/>
                </a:cubicBezTo>
                <a:cubicBezTo>
                  <a:pt x="957" y="648"/>
                  <a:pt x="957" y="656"/>
                  <a:pt x="957" y="680"/>
                </a:cubicBezTo>
                <a:cubicBezTo>
                  <a:pt x="949" y="704"/>
                  <a:pt x="941" y="704"/>
                  <a:pt x="925" y="704"/>
                </a:cubicBezTo>
                <a:lnTo>
                  <a:pt x="925" y="704"/>
                </a:lnTo>
                <a:cubicBezTo>
                  <a:pt x="917" y="704"/>
                  <a:pt x="902" y="704"/>
                  <a:pt x="902" y="720"/>
                </a:cubicBezTo>
                <a:cubicBezTo>
                  <a:pt x="902" y="728"/>
                  <a:pt x="894" y="735"/>
                  <a:pt x="886" y="743"/>
                </a:cubicBezTo>
                <a:cubicBezTo>
                  <a:pt x="878" y="759"/>
                  <a:pt x="862" y="775"/>
                  <a:pt x="854" y="830"/>
                </a:cubicBezTo>
                <a:cubicBezTo>
                  <a:pt x="846" y="870"/>
                  <a:pt x="846" y="870"/>
                  <a:pt x="846" y="878"/>
                </a:cubicBezTo>
                <a:cubicBezTo>
                  <a:pt x="846" y="878"/>
                  <a:pt x="846" y="878"/>
                  <a:pt x="854" y="878"/>
                </a:cubicBezTo>
                <a:cubicBezTo>
                  <a:pt x="854" y="878"/>
                  <a:pt x="854" y="878"/>
                  <a:pt x="862" y="878"/>
                </a:cubicBezTo>
                <a:cubicBezTo>
                  <a:pt x="862" y="870"/>
                  <a:pt x="862" y="870"/>
                  <a:pt x="870" y="870"/>
                </a:cubicBezTo>
                <a:lnTo>
                  <a:pt x="870" y="870"/>
                </a:lnTo>
                <a:cubicBezTo>
                  <a:pt x="878" y="878"/>
                  <a:pt x="878" y="878"/>
                  <a:pt x="878" y="878"/>
                </a:cubicBezTo>
                <a:cubicBezTo>
                  <a:pt x="886" y="878"/>
                  <a:pt x="894" y="870"/>
                  <a:pt x="894" y="862"/>
                </a:cubicBezTo>
                <a:cubicBezTo>
                  <a:pt x="894" y="854"/>
                  <a:pt x="894" y="854"/>
                  <a:pt x="894" y="846"/>
                </a:cubicBezTo>
                <a:cubicBezTo>
                  <a:pt x="902" y="830"/>
                  <a:pt x="917" y="822"/>
                  <a:pt x="933" y="822"/>
                </a:cubicBezTo>
                <a:cubicBezTo>
                  <a:pt x="949" y="814"/>
                  <a:pt x="957" y="807"/>
                  <a:pt x="957" y="791"/>
                </a:cubicBezTo>
                <a:lnTo>
                  <a:pt x="957" y="783"/>
                </a:lnTo>
                <a:cubicBezTo>
                  <a:pt x="965" y="783"/>
                  <a:pt x="965" y="783"/>
                  <a:pt x="965" y="783"/>
                </a:cubicBezTo>
                <a:cubicBezTo>
                  <a:pt x="965" y="759"/>
                  <a:pt x="973" y="751"/>
                  <a:pt x="989" y="728"/>
                </a:cubicBezTo>
                <a:cubicBezTo>
                  <a:pt x="989" y="712"/>
                  <a:pt x="997" y="712"/>
                  <a:pt x="1004" y="712"/>
                </a:cubicBezTo>
                <a:cubicBezTo>
                  <a:pt x="1012" y="712"/>
                  <a:pt x="1012" y="712"/>
                  <a:pt x="1020" y="712"/>
                </a:cubicBezTo>
                <a:lnTo>
                  <a:pt x="1028" y="712"/>
                </a:lnTo>
                <a:lnTo>
                  <a:pt x="1028" y="712"/>
                </a:lnTo>
                <a:cubicBezTo>
                  <a:pt x="1036" y="712"/>
                  <a:pt x="1036" y="712"/>
                  <a:pt x="1036" y="712"/>
                </a:cubicBezTo>
                <a:cubicBezTo>
                  <a:pt x="1044" y="704"/>
                  <a:pt x="1044" y="704"/>
                  <a:pt x="1044" y="696"/>
                </a:cubicBezTo>
                <a:cubicBezTo>
                  <a:pt x="1044" y="688"/>
                  <a:pt x="1044" y="688"/>
                  <a:pt x="1044" y="680"/>
                </a:cubicBezTo>
                <a:cubicBezTo>
                  <a:pt x="1044" y="672"/>
                  <a:pt x="1044" y="664"/>
                  <a:pt x="1052" y="648"/>
                </a:cubicBezTo>
                <a:cubicBezTo>
                  <a:pt x="1060" y="641"/>
                  <a:pt x="1068" y="625"/>
                  <a:pt x="1068" y="609"/>
                </a:cubicBezTo>
                <a:cubicBezTo>
                  <a:pt x="1075" y="593"/>
                  <a:pt x="1091" y="577"/>
                  <a:pt x="1091" y="561"/>
                </a:cubicBezTo>
                <a:cubicBezTo>
                  <a:pt x="1099" y="554"/>
                  <a:pt x="1107" y="546"/>
                  <a:pt x="1107" y="530"/>
                </a:cubicBezTo>
                <a:cubicBezTo>
                  <a:pt x="1115" y="514"/>
                  <a:pt x="1123" y="514"/>
                  <a:pt x="1139" y="506"/>
                </a:cubicBezTo>
                <a:lnTo>
                  <a:pt x="1147" y="498"/>
                </a:lnTo>
                <a:lnTo>
                  <a:pt x="1147" y="498"/>
                </a:lnTo>
                <a:lnTo>
                  <a:pt x="1155" y="498"/>
                </a:lnTo>
                <a:cubicBezTo>
                  <a:pt x="1155" y="506"/>
                  <a:pt x="1155" y="514"/>
                  <a:pt x="1155" y="522"/>
                </a:cubicBezTo>
                <a:cubicBezTo>
                  <a:pt x="1155" y="522"/>
                  <a:pt x="1155" y="530"/>
                  <a:pt x="1147" y="538"/>
                </a:cubicBezTo>
                <a:cubicBezTo>
                  <a:pt x="1147" y="546"/>
                  <a:pt x="1139" y="554"/>
                  <a:pt x="1147" y="569"/>
                </a:cubicBezTo>
                <a:cubicBezTo>
                  <a:pt x="1147" y="585"/>
                  <a:pt x="1139" y="593"/>
                  <a:pt x="1131" y="609"/>
                </a:cubicBezTo>
                <a:cubicBezTo>
                  <a:pt x="1123" y="617"/>
                  <a:pt x="1123" y="625"/>
                  <a:pt x="1115" y="632"/>
                </a:cubicBezTo>
                <a:lnTo>
                  <a:pt x="1115" y="632"/>
                </a:lnTo>
                <a:cubicBezTo>
                  <a:pt x="1115" y="648"/>
                  <a:pt x="1115" y="664"/>
                  <a:pt x="1084" y="696"/>
                </a:cubicBezTo>
                <a:cubicBezTo>
                  <a:pt x="1075" y="704"/>
                  <a:pt x="1075" y="704"/>
                  <a:pt x="1075" y="712"/>
                </a:cubicBezTo>
                <a:cubicBezTo>
                  <a:pt x="1060" y="720"/>
                  <a:pt x="1060" y="720"/>
                  <a:pt x="1068" y="735"/>
                </a:cubicBezTo>
                <a:lnTo>
                  <a:pt x="1075" y="743"/>
                </a:lnTo>
                <a:cubicBezTo>
                  <a:pt x="1084" y="767"/>
                  <a:pt x="1075" y="783"/>
                  <a:pt x="1060" y="807"/>
                </a:cubicBezTo>
                <a:cubicBezTo>
                  <a:pt x="1052" y="822"/>
                  <a:pt x="1036" y="838"/>
                  <a:pt x="1028" y="862"/>
                </a:cubicBezTo>
                <a:cubicBezTo>
                  <a:pt x="1012" y="909"/>
                  <a:pt x="1020" y="933"/>
                  <a:pt x="1028" y="965"/>
                </a:cubicBezTo>
                <a:cubicBezTo>
                  <a:pt x="1028" y="972"/>
                  <a:pt x="1036" y="988"/>
                  <a:pt x="1036" y="996"/>
                </a:cubicBezTo>
                <a:cubicBezTo>
                  <a:pt x="1044" y="1028"/>
                  <a:pt x="1036" y="1036"/>
                  <a:pt x="1020" y="1044"/>
                </a:cubicBezTo>
                <a:cubicBezTo>
                  <a:pt x="1012" y="1052"/>
                  <a:pt x="1012" y="1052"/>
                  <a:pt x="1004" y="1059"/>
                </a:cubicBezTo>
                <a:cubicBezTo>
                  <a:pt x="989" y="1075"/>
                  <a:pt x="965" y="1154"/>
                  <a:pt x="981" y="1202"/>
                </a:cubicBezTo>
                <a:cubicBezTo>
                  <a:pt x="997" y="1257"/>
                  <a:pt x="1004" y="1289"/>
                  <a:pt x="981" y="1312"/>
                </a:cubicBezTo>
                <a:cubicBezTo>
                  <a:pt x="957" y="1328"/>
                  <a:pt x="965" y="1344"/>
                  <a:pt x="965" y="1376"/>
                </a:cubicBezTo>
                <a:cubicBezTo>
                  <a:pt x="965" y="1399"/>
                  <a:pt x="965" y="1431"/>
                  <a:pt x="957" y="1463"/>
                </a:cubicBezTo>
                <a:cubicBezTo>
                  <a:pt x="941" y="1518"/>
                  <a:pt x="949" y="1534"/>
                  <a:pt x="973" y="1589"/>
                </a:cubicBezTo>
                <a:cubicBezTo>
                  <a:pt x="981" y="1597"/>
                  <a:pt x="981" y="1613"/>
                  <a:pt x="989" y="1629"/>
                </a:cubicBezTo>
                <a:cubicBezTo>
                  <a:pt x="1012" y="1676"/>
                  <a:pt x="1020" y="1739"/>
                  <a:pt x="1020" y="1826"/>
                </a:cubicBezTo>
                <a:cubicBezTo>
                  <a:pt x="965" y="1834"/>
                  <a:pt x="846" y="1850"/>
                  <a:pt x="720" y="1858"/>
                </a:cubicBezTo>
                <a:cubicBezTo>
                  <a:pt x="854" y="1850"/>
                  <a:pt x="965" y="1834"/>
                  <a:pt x="1028" y="1826"/>
                </a:cubicBezTo>
                <a:lnTo>
                  <a:pt x="1028" y="1826"/>
                </a:lnTo>
                <a:cubicBezTo>
                  <a:pt x="1028" y="1739"/>
                  <a:pt x="1012" y="1676"/>
                  <a:pt x="997" y="1629"/>
                </a:cubicBezTo>
                <a:cubicBezTo>
                  <a:pt x="989" y="1613"/>
                  <a:pt x="981" y="1597"/>
                  <a:pt x="981" y="1581"/>
                </a:cubicBezTo>
                <a:cubicBezTo>
                  <a:pt x="957" y="1534"/>
                  <a:pt x="949" y="1518"/>
                  <a:pt x="965" y="1463"/>
                </a:cubicBezTo>
                <a:cubicBezTo>
                  <a:pt x="973" y="1431"/>
                  <a:pt x="973" y="1399"/>
                  <a:pt x="973" y="1376"/>
                </a:cubicBezTo>
                <a:cubicBezTo>
                  <a:pt x="973" y="1352"/>
                  <a:pt x="965" y="1328"/>
                  <a:pt x="981" y="1312"/>
                </a:cubicBezTo>
                <a:cubicBezTo>
                  <a:pt x="1012" y="1289"/>
                  <a:pt x="1004" y="1257"/>
                  <a:pt x="989" y="1202"/>
                </a:cubicBezTo>
                <a:cubicBezTo>
                  <a:pt x="973" y="1154"/>
                  <a:pt x="997" y="1083"/>
                  <a:pt x="1012" y="1059"/>
                </a:cubicBezTo>
                <a:cubicBezTo>
                  <a:pt x="1020" y="1059"/>
                  <a:pt x="1020" y="1052"/>
                  <a:pt x="1020" y="1052"/>
                </a:cubicBezTo>
                <a:cubicBezTo>
                  <a:pt x="1036" y="1036"/>
                  <a:pt x="1052" y="1028"/>
                  <a:pt x="1044" y="996"/>
                </a:cubicBezTo>
                <a:cubicBezTo>
                  <a:pt x="1044" y="981"/>
                  <a:pt x="1036" y="972"/>
                  <a:pt x="1036" y="965"/>
                </a:cubicBezTo>
                <a:cubicBezTo>
                  <a:pt x="1028" y="933"/>
                  <a:pt x="1020" y="909"/>
                  <a:pt x="1036" y="862"/>
                </a:cubicBezTo>
                <a:cubicBezTo>
                  <a:pt x="1044" y="846"/>
                  <a:pt x="1052" y="830"/>
                  <a:pt x="1068" y="814"/>
                </a:cubicBezTo>
                <a:cubicBezTo>
                  <a:pt x="1084" y="783"/>
                  <a:pt x="1091" y="767"/>
                  <a:pt x="1084" y="743"/>
                </a:cubicBezTo>
                <a:cubicBezTo>
                  <a:pt x="1075" y="735"/>
                  <a:pt x="1075" y="728"/>
                  <a:pt x="1075" y="728"/>
                </a:cubicBezTo>
                <a:cubicBezTo>
                  <a:pt x="1068" y="720"/>
                  <a:pt x="1068" y="720"/>
                  <a:pt x="1075" y="712"/>
                </a:cubicBezTo>
                <a:cubicBezTo>
                  <a:pt x="1084" y="712"/>
                  <a:pt x="1084" y="704"/>
                  <a:pt x="1091" y="696"/>
                </a:cubicBezTo>
                <a:cubicBezTo>
                  <a:pt x="1115" y="664"/>
                  <a:pt x="1123" y="648"/>
                  <a:pt x="1123" y="632"/>
                </a:cubicBezTo>
                <a:lnTo>
                  <a:pt x="1123" y="632"/>
                </a:lnTo>
                <a:cubicBezTo>
                  <a:pt x="1123" y="625"/>
                  <a:pt x="1131" y="617"/>
                  <a:pt x="1139" y="609"/>
                </a:cubicBezTo>
                <a:cubicBezTo>
                  <a:pt x="1147" y="601"/>
                  <a:pt x="1155" y="585"/>
                  <a:pt x="1147" y="569"/>
                </a:cubicBezTo>
                <a:cubicBezTo>
                  <a:pt x="1147" y="561"/>
                  <a:pt x="1155" y="546"/>
                  <a:pt x="1155" y="538"/>
                </a:cubicBezTo>
                <a:cubicBezTo>
                  <a:pt x="1163" y="530"/>
                  <a:pt x="1163" y="530"/>
                  <a:pt x="1163" y="522"/>
                </a:cubicBezTo>
                <a:cubicBezTo>
                  <a:pt x="1163" y="514"/>
                  <a:pt x="1163" y="498"/>
                  <a:pt x="1155" y="498"/>
                </a:cubicBezTo>
                <a:cubicBezTo>
                  <a:pt x="1155" y="490"/>
                  <a:pt x="1155" y="490"/>
                  <a:pt x="1147" y="490"/>
                </a:cubicBezTo>
                <a:lnTo>
                  <a:pt x="570" y="214"/>
                </a:lnTo>
                <a:lnTo>
                  <a:pt x="570" y="214"/>
                </a:lnTo>
                <a:cubicBezTo>
                  <a:pt x="554" y="221"/>
                  <a:pt x="546" y="221"/>
                  <a:pt x="538" y="221"/>
                </a:cubicBezTo>
                <a:cubicBezTo>
                  <a:pt x="546" y="221"/>
                  <a:pt x="554" y="221"/>
                  <a:pt x="570" y="214"/>
                </a:cubicBezTo>
                <a:lnTo>
                  <a:pt x="483" y="182"/>
                </a:lnTo>
                <a:lnTo>
                  <a:pt x="483" y="182"/>
                </a:lnTo>
                <a:cubicBezTo>
                  <a:pt x="491" y="190"/>
                  <a:pt x="491" y="198"/>
                  <a:pt x="498" y="198"/>
                </a:cubicBezTo>
                <a:cubicBezTo>
                  <a:pt x="491" y="198"/>
                  <a:pt x="491" y="190"/>
                  <a:pt x="483" y="182"/>
                </a:cubicBezTo>
                <a:lnTo>
                  <a:pt x="0" y="0"/>
                </a:lnTo>
                <a:lnTo>
                  <a:pt x="0" y="0"/>
                </a:lnTo>
                <a:cubicBezTo>
                  <a:pt x="0" y="8"/>
                  <a:pt x="8" y="16"/>
                  <a:pt x="16" y="16"/>
                </a:cubicBezTo>
                <a:cubicBezTo>
                  <a:pt x="8" y="16"/>
                  <a:pt x="0" y="8"/>
                  <a:pt x="0" y="0"/>
                </a:cubicBez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1147" y="490"/>
                </a:lnTo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0" name="Freeform 677"/>
          <p:cNvSpPr>
            <a:spLocks noChangeArrowheads="1"/>
          </p:cNvSpPr>
          <p:nvPr/>
        </p:nvSpPr>
        <p:spPr bwMode="auto">
          <a:xfrm>
            <a:off x="3239686" y="1659635"/>
            <a:ext cx="190523" cy="121764"/>
          </a:xfrm>
          <a:custGeom>
            <a:avLst/>
            <a:gdLst>
              <a:gd name="T0" fmla="*/ 933 w 966"/>
              <a:gd name="T1" fmla="*/ 546 h 618"/>
              <a:gd name="T2" fmla="*/ 933 w 966"/>
              <a:gd name="T3" fmla="*/ 546 h 618"/>
              <a:gd name="T4" fmla="*/ 957 w 966"/>
              <a:gd name="T5" fmla="*/ 609 h 618"/>
              <a:gd name="T6" fmla="*/ 965 w 966"/>
              <a:gd name="T7" fmla="*/ 617 h 618"/>
              <a:gd name="T8" fmla="*/ 965 w 966"/>
              <a:gd name="T9" fmla="*/ 617 h 618"/>
              <a:gd name="T10" fmla="*/ 957 w 966"/>
              <a:gd name="T11" fmla="*/ 609 h 618"/>
              <a:gd name="T12" fmla="*/ 933 w 966"/>
              <a:gd name="T13" fmla="*/ 546 h 618"/>
              <a:gd name="T14" fmla="*/ 16 w 966"/>
              <a:gd name="T15" fmla="*/ 16 h 618"/>
              <a:gd name="T16" fmla="*/ 16 w 966"/>
              <a:gd name="T17" fmla="*/ 16 h 618"/>
              <a:gd name="T18" fmla="*/ 16 w 966"/>
              <a:gd name="T19" fmla="*/ 16 h 618"/>
              <a:gd name="T20" fmla="*/ 72 w 966"/>
              <a:gd name="T21" fmla="*/ 79 h 618"/>
              <a:gd name="T22" fmla="*/ 87 w 966"/>
              <a:gd name="T23" fmla="*/ 95 h 618"/>
              <a:gd name="T24" fmla="*/ 87 w 966"/>
              <a:gd name="T25" fmla="*/ 95 h 618"/>
              <a:gd name="T26" fmla="*/ 182 w 966"/>
              <a:gd name="T27" fmla="*/ 135 h 618"/>
              <a:gd name="T28" fmla="*/ 491 w 966"/>
              <a:gd name="T29" fmla="*/ 190 h 618"/>
              <a:gd name="T30" fmla="*/ 498 w 966"/>
              <a:gd name="T31" fmla="*/ 206 h 618"/>
              <a:gd name="T32" fmla="*/ 538 w 966"/>
              <a:gd name="T33" fmla="*/ 222 h 618"/>
              <a:gd name="T34" fmla="*/ 570 w 966"/>
              <a:gd name="T35" fmla="*/ 214 h 618"/>
              <a:gd name="T36" fmla="*/ 617 w 966"/>
              <a:gd name="T37" fmla="*/ 206 h 618"/>
              <a:gd name="T38" fmla="*/ 649 w 966"/>
              <a:gd name="T39" fmla="*/ 190 h 618"/>
              <a:gd name="T40" fmla="*/ 664 w 966"/>
              <a:gd name="T41" fmla="*/ 206 h 618"/>
              <a:gd name="T42" fmla="*/ 712 w 966"/>
              <a:gd name="T43" fmla="*/ 214 h 618"/>
              <a:gd name="T44" fmla="*/ 775 w 966"/>
              <a:gd name="T45" fmla="*/ 245 h 618"/>
              <a:gd name="T46" fmla="*/ 775 w 966"/>
              <a:gd name="T47" fmla="*/ 253 h 618"/>
              <a:gd name="T48" fmla="*/ 799 w 966"/>
              <a:gd name="T49" fmla="*/ 309 h 618"/>
              <a:gd name="T50" fmla="*/ 799 w 966"/>
              <a:gd name="T51" fmla="*/ 309 h 618"/>
              <a:gd name="T52" fmla="*/ 878 w 966"/>
              <a:gd name="T53" fmla="*/ 403 h 618"/>
              <a:gd name="T54" fmla="*/ 878 w 966"/>
              <a:gd name="T55" fmla="*/ 403 h 618"/>
              <a:gd name="T56" fmla="*/ 799 w 966"/>
              <a:gd name="T57" fmla="*/ 309 h 618"/>
              <a:gd name="T58" fmla="*/ 799 w 966"/>
              <a:gd name="T59" fmla="*/ 309 h 618"/>
              <a:gd name="T60" fmla="*/ 775 w 966"/>
              <a:gd name="T61" fmla="*/ 253 h 618"/>
              <a:gd name="T62" fmla="*/ 775 w 966"/>
              <a:gd name="T63" fmla="*/ 245 h 618"/>
              <a:gd name="T64" fmla="*/ 712 w 966"/>
              <a:gd name="T65" fmla="*/ 214 h 618"/>
              <a:gd name="T66" fmla="*/ 664 w 966"/>
              <a:gd name="T67" fmla="*/ 206 h 618"/>
              <a:gd name="T68" fmla="*/ 649 w 966"/>
              <a:gd name="T69" fmla="*/ 190 h 618"/>
              <a:gd name="T70" fmla="*/ 617 w 966"/>
              <a:gd name="T71" fmla="*/ 206 h 618"/>
              <a:gd name="T72" fmla="*/ 570 w 966"/>
              <a:gd name="T73" fmla="*/ 214 h 618"/>
              <a:gd name="T74" fmla="*/ 538 w 966"/>
              <a:gd name="T75" fmla="*/ 222 h 618"/>
              <a:gd name="T76" fmla="*/ 498 w 966"/>
              <a:gd name="T77" fmla="*/ 206 h 618"/>
              <a:gd name="T78" fmla="*/ 491 w 966"/>
              <a:gd name="T79" fmla="*/ 190 h 618"/>
              <a:gd name="T80" fmla="*/ 182 w 966"/>
              <a:gd name="T81" fmla="*/ 135 h 618"/>
              <a:gd name="T82" fmla="*/ 87 w 966"/>
              <a:gd name="T83" fmla="*/ 95 h 618"/>
              <a:gd name="T84" fmla="*/ 87 w 966"/>
              <a:gd name="T85" fmla="*/ 95 h 618"/>
              <a:gd name="T86" fmla="*/ 72 w 966"/>
              <a:gd name="T87" fmla="*/ 79 h 618"/>
              <a:gd name="T88" fmla="*/ 16 w 966"/>
              <a:gd name="T89" fmla="*/ 16 h 618"/>
              <a:gd name="T90" fmla="*/ 16 w 966"/>
              <a:gd name="T91" fmla="*/ 16 h 618"/>
              <a:gd name="T92" fmla="*/ 16 w 966"/>
              <a:gd name="T93" fmla="*/ 16 h 618"/>
              <a:gd name="T94" fmla="*/ 16 w 966"/>
              <a:gd name="T95" fmla="*/ 16 h 618"/>
              <a:gd name="T96" fmla="*/ 16 w 966"/>
              <a:gd name="T97" fmla="*/ 16 h 618"/>
              <a:gd name="T98" fmla="*/ 16 w 966"/>
              <a:gd name="T99" fmla="*/ 16 h 618"/>
              <a:gd name="T100" fmla="*/ 0 w 966"/>
              <a:gd name="T101" fmla="*/ 0 h 618"/>
              <a:gd name="T102" fmla="*/ 0 w 966"/>
              <a:gd name="T103" fmla="*/ 0 h 618"/>
              <a:gd name="T104" fmla="*/ 0 w 966"/>
              <a:gd name="T105" fmla="*/ 0 h 618"/>
              <a:gd name="T106" fmla="*/ 16 w 966"/>
              <a:gd name="T107" fmla="*/ 16 h 618"/>
              <a:gd name="T108" fmla="*/ 0 w 966"/>
              <a:gd name="T109" fmla="*/ 0 h 618"/>
              <a:gd name="T110" fmla="*/ 933 w 966"/>
              <a:gd name="T111" fmla="*/ 546 h 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66" h="618">
                <a:moveTo>
                  <a:pt x="933" y="546"/>
                </a:moveTo>
                <a:lnTo>
                  <a:pt x="933" y="546"/>
                </a:lnTo>
                <a:cubicBezTo>
                  <a:pt x="933" y="577"/>
                  <a:pt x="933" y="601"/>
                  <a:pt x="957" y="609"/>
                </a:cubicBezTo>
                <a:cubicBezTo>
                  <a:pt x="965" y="609"/>
                  <a:pt x="965" y="617"/>
                  <a:pt x="965" y="617"/>
                </a:cubicBezTo>
                <a:lnTo>
                  <a:pt x="965" y="617"/>
                </a:lnTo>
                <a:cubicBezTo>
                  <a:pt x="965" y="617"/>
                  <a:pt x="965" y="609"/>
                  <a:pt x="957" y="609"/>
                </a:cubicBezTo>
                <a:cubicBezTo>
                  <a:pt x="933" y="601"/>
                  <a:pt x="933" y="577"/>
                  <a:pt x="933" y="546"/>
                </a:cubicBezTo>
                <a:lnTo>
                  <a:pt x="16" y="16"/>
                </a:lnTo>
                <a:lnTo>
                  <a:pt x="16" y="16"/>
                </a:lnTo>
                <a:lnTo>
                  <a:pt x="16" y="16"/>
                </a:lnTo>
                <a:cubicBezTo>
                  <a:pt x="40" y="32"/>
                  <a:pt x="64" y="63"/>
                  <a:pt x="72" y="79"/>
                </a:cubicBezTo>
                <a:cubicBezTo>
                  <a:pt x="80" y="87"/>
                  <a:pt x="80" y="95"/>
                  <a:pt x="87" y="95"/>
                </a:cubicBezTo>
                <a:lnTo>
                  <a:pt x="87" y="95"/>
                </a:lnTo>
                <a:cubicBezTo>
                  <a:pt x="95" y="111"/>
                  <a:pt x="111" y="135"/>
                  <a:pt x="182" y="135"/>
                </a:cubicBezTo>
                <a:cubicBezTo>
                  <a:pt x="253" y="135"/>
                  <a:pt x="451" y="150"/>
                  <a:pt x="491" y="190"/>
                </a:cubicBezTo>
                <a:cubicBezTo>
                  <a:pt x="491" y="190"/>
                  <a:pt x="498" y="198"/>
                  <a:pt x="498" y="206"/>
                </a:cubicBezTo>
                <a:cubicBezTo>
                  <a:pt x="514" y="214"/>
                  <a:pt x="522" y="222"/>
                  <a:pt x="538" y="222"/>
                </a:cubicBezTo>
                <a:cubicBezTo>
                  <a:pt x="546" y="222"/>
                  <a:pt x="554" y="222"/>
                  <a:pt x="570" y="214"/>
                </a:cubicBezTo>
                <a:cubicBezTo>
                  <a:pt x="585" y="214"/>
                  <a:pt x="601" y="206"/>
                  <a:pt x="617" y="206"/>
                </a:cubicBezTo>
                <a:cubicBezTo>
                  <a:pt x="625" y="198"/>
                  <a:pt x="633" y="190"/>
                  <a:pt x="649" y="190"/>
                </a:cubicBezTo>
                <a:cubicBezTo>
                  <a:pt x="657" y="190"/>
                  <a:pt x="664" y="198"/>
                  <a:pt x="664" y="206"/>
                </a:cubicBezTo>
                <a:cubicBezTo>
                  <a:pt x="672" y="214"/>
                  <a:pt x="696" y="214"/>
                  <a:pt x="712" y="214"/>
                </a:cubicBezTo>
                <a:cubicBezTo>
                  <a:pt x="744" y="222"/>
                  <a:pt x="775" y="222"/>
                  <a:pt x="775" y="245"/>
                </a:cubicBezTo>
                <a:cubicBezTo>
                  <a:pt x="775" y="253"/>
                  <a:pt x="775" y="253"/>
                  <a:pt x="775" y="253"/>
                </a:cubicBezTo>
                <a:cubicBezTo>
                  <a:pt x="783" y="293"/>
                  <a:pt x="783" y="301"/>
                  <a:pt x="799" y="309"/>
                </a:cubicBezTo>
                <a:lnTo>
                  <a:pt x="799" y="309"/>
                </a:lnTo>
                <a:cubicBezTo>
                  <a:pt x="823" y="309"/>
                  <a:pt x="878" y="325"/>
                  <a:pt x="878" y="403"/>
                </a:cubicBezTo>
                <a:lnTo>
                  <a:pt x="878" y="403"/>
                </a:lnTo>
                <a:cubicBezTo>
                  <a:pt x="878" y="325"/>
                  <a:pt x="823" y="309"/>
                  <a:pt x="799" y="309"/>
                </a:cubicBezTo>
                <a:lnTo>
                  <a:pt x="799" y="309"/>
                </a:lnTo>
                <a:cubicBezTo>
                  <a:pt x="783" y="301"/>
                  <a:pt x="783" y="293"/>
                  <a:pt x="775" y="253"/>
                </a:cubicBezTo>
                <a:cubicBezTo>
                  <a:pt x="775" y="245"/>
                  <a:pt x="775" y="245"/>
                  <a:pt x="775" y="245"/>
                </a:cubicBezTo>
                <a:cubicBezTo>
                  <a:pt x="775" y="222"/>
                  <a:pt x="744" y="222"/>
                  <a:pt x="712" y="214"/>
                </a:cubicBezTo>
                <a:cubicBezTo>
                  <a:pt x="696" y="214"/>
                  <a:pt x="672" y="214"/>
                  <a:pt x="664" y="206"/>
                </a:cubicBezTo>
                <a:cubicBezTo>
                  <a:pt x="664" y="198"/>
                  <a:pt x="657" y="190"/>
                  <a:pt x="649" y="190"/>
                </a:cubicBezTo>
                <a:cubicBezTo>
                  <a:pt x="633" y="190"/>
                  <a:pt x="625" y="198"/>
                  <a:pt x="617" y="206"/>
                </a:cubicBezTo>
                <a:cubicBezTo>
                  <a:pt x="601" y="206"/>
                  <a:pt x="585" y="214"/>
                  <a:pt x="570" y="214"/>
                </a:cubicBezTo>
                <a:cubicBezTo>
                  <a:pt x="554" y="222"/>
                  <a:pt x="546" y="222"/>
                  <a:pt x="538" y="222"/>
                </a:cubicBezTo>
                <a:cubicBezTo>
                  <a:pt x="522" y="222"/>
                  <a:pt x="514" y="214"/>
                  <a:pt x="498" y="206"/>
                </a:cubicBezTo>
                <a:cubicBezTo>
                  <a:pt x="498" y="198"/>
                  <a:pt x="491" y="190"/>
                  <a:pt x="491" y="190"/>
                </a:cubicBezTo>
                <a:cubicBezTo>
                  <a:pt x="451" y="150"/>
                  <a:pt x="253" y="135"/>
                  <a:pt x="182" y="135"/>
                </a:cubicBezTo>
                <a:cubicBezTo>
                  <a:pt x="111" y="135"/>
                  <a:pt x="95" y="111"/>
                  <a:pt x="87" y="95"/>
                </a:cubicBezTo>
                <a:lnTo>
                  <a:pt x="87" y="95"/>
                </a:lnTo>
                <a:cubicBezTo>
                  <a:pt x="80" y="95"/>
                  <a:pt x="80" y="87"/>
                  <a:pt x="72" y="79"/>
                </a:cubicBezTo>
                <a:cubicBezTo>
                  <a:pt x="64" y="63"/>
                  <a:pt x="40" y="32"/>
                  <a:pt x="16" y="16"/>
                </a:cubicBezTo>
                <a:lnTo>
                  <a:pt x="16" y="16"/>
                </a:lnTo>
                <a:lnTo>
                  <a:pt x="16" y="16"/>
                </a:lnTo>
                <a:lnTo>
                  <a:pt x="16" y="16"/>
                </a:lnTo>
                <a:lnTo>
                  <a:pt x="16" y="16"/>
                </a:lnTo>
                <a:lnTo>
                  <a:pt x="16" y="16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ubicBezTo>
                  <a:pt x="8" y="8"/>
                  <a:pt x="16" y="16"/>
                  <a:pt x="16" y="16"/>
                </a:cubicBezTo>
                <a:cubicBezTo>
                  <a:pt x="16" y="16"/>
                  <a:pt x="8" y="8"/>
                  <a:pt x="0" y="0"/>
                </a:cubicBezTo>
                <a:lnTo>
                  <a:pt x="933" y="546"/>
                </a:lnTo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1" name="Freeform 678"/>
          <p:cNvSpPr>
            <a:spLocks noChangeArrowheads="1"/>
          </p:cNvSpPr>
          <p:nvPr/>
        </p:nvSpPr>
        <p:spPr bwMode="auto">
          <a:xfrm>
            <a:off x="3237076" y="1657896"/>
            <a:ext cx="194872" cy="125242"/>
          </a:xfrm>
          <a:custGeom>
            <a:avLst/>
            <a:gdLst>
              <a:gd name="T0" fmla="*/ 7 w 989"/>
              <a:gd name="T1" fmla="*/ 0 h 634"/>
              <a:gd name="T2" fmla="*/ 0 w 989"/>
              <a:gd name="T3" fmla="*/ 0 h 634"/>
              <a:gd name="T4" fmla="*/ 7 w 989"/>
              <a:gd name="T5" fmla="*/ 8 h 634"/>
              <a:gd name="T6" fmla="*/ 7 w 989"/>
              <a:gd name="T7" fmla="*/ 8 h 634"/>
              <a:gd name="T8" fmla="*/ 15 w 989"/>
              <a:gd name="T9" fmla="*/ 16 h 634"/>
              <a:gd name="T10" fmla="*/ 31 w 989"/>
              <a:gd name="T11" fmla="*/ 32 h 634"/>
              <a:gd name="T12" fmla="*/ 87 w 989"/>
              <a:gd name="T13" fmla="*/ 95 h 634"/>
              <a:gd name="T14" fmla="*/ 95 w 989"/>
              <a:gd name="T15" fmla="*/ 111 h 634"/>
              <a:gd name="T16" fmla="*/ 498 w 989"/>
              <a:gd name="T17" fmla="*/ 198 h 634"/>
              <a:gd name="T18" fmla="*/ 513 w 989"/>
              <a:gd name="T19" fmla="*/ 214 h 634"/>
              <a:gd name="T20" fmla="*/ 553 w 989"/>
              <a:gd name="T21" fmla="*/ 237 h 634"/>
              <a:gd name="T22" fmla="*/ 585 w 989"/>
              <a:gd name="T23" fmla="*/ 230 h 634"/>
              <a:gd name="T24" fmla="*/ 632 w 989"/>
              <a:gd name="T25" fmla="*/ 214 h 634"/>
              <a:gd name="T26" fmla="*/ 679 w 989"/>
              <a:gd name="T27" fmla="*/ 222 h 634"/>
              <a:gd name="T28" fmla="*/ 782 w 989"/>
              <a:gd name="T29" fmla="*/ 253 h 634"/>
              <a:gd name="T30" fmla="*/ 814 w 989"/>
              <a:gd name="T31" fmla="*/ 324 h 634"/>
              <a:gd name="T32" fmla="*/ 885 w 989"/>
              <a:gd name="T33" fmla="*/ 411 h 634"/>
              <a:gd name="T34" fmla="*/ 885 w 989"/>
              <a:gd name="T35" fmla="*/ 411 h 634"/>
              <a:gd name="T36" fmla="*/ 869 w 989"/>
              <a:gd name="T37" fmla="*/ 483 h 634"/>
              <a:gd name="T38" fmla="*/ 885 w 989"/>
              <a:gd name="T39" fmla="*/ 514 h 634"/>
              <a:gd name="T40" fmla="*/ 940 w 989"/>
              <a:gd name="T41" fmla="*/ 538 h 634"/>
              <a:gd name="T42" fmla="*/ 940 w 989"/>
              <a:gd name="T43" fmla="*/ 538 h 634"/>
              <a:gd name="T44" fmla="*/ 940 w 989"/>
              <a:gd name="T45" fmla="*/ 554 h 634"/>
              <a:gd name="T46" fmla="*/ 972 w 989"/>
              <a:gd name="T47" fmla="*/ 625 h 634"/>
              <a:gd name="T48" fmla="*/ 988 w 989"/>
              <a:gd name="T49" fmla="*/ 633 h 634"/>
              <a:gd name="T50" fmla="*/ 988 w 989"/>
              <a:gd name="T51" fmla="*/ 625 h 634"/>
              <a:gd name="T52" fmla="*/ 988 w 989"/>
              <a:gd name="T53" fmla="*/ 625 h 634"/>
              <a:gd name="T54" fmla="*/ 980 w 989"/>
              <a:gd name="T55" fmla="*/ 625 h 634"/>
              <a:gd name="T56" fmla="*/ 948 w 989"/>
              <a:gd name="T57" fmla="*/ 554 h 634"/>
              <a:gd name="T58" fmla="*/ 948 w 989"/>
              <a:gd name="T59" fmla="*/ 538 h 634"/>
              <a:gd name="T60" fmla="*/ 885 w 989"/>
              <a:gd name="T61" fmla="*/ 506 h 634"/>
              <a:gd name="T62" fmla="*/ 877 w 989"/>
              <a:gd name="T63" fmla="*/ 498 h 634"/>
              <a:gd name="T64" fmla="*/ 893 w 989"/>
              <a:gd name="T65" fmla="*/ 411 h 634"/>
              <a:gd name="T66" fmla="*/ 814 w 989"/>
              <a:gd name="T67" fmla="*/ 317 h 634"/>
              <a:gd name="T68" fmla="*/ 790 w 989"/>
              <a:gd name="T69" fmla="*/ 253 h 634"/>
              <a:gd name="T70" fmla="*/ 679 w 989"/>
              <a:gd name="T71" fmla="*/ 214 h 634"/>
              <a:gd name="T72" fmla="*/ 632 w 989"/>
              <a:gd name="T73" fmla="*/ 214 h 634"/>
              <a:gd name="T74" fmla="*/ 553 w 989"/>
              <a:gd name="T75" fmla="*/ 230 h 634"/>
              <a:gd name="T76" fmla="*/ 506 w 989"/>
              <a:gd name="T77" fmla="*/ 198 h 634"/>
              <a:gd name="T78" fmla="*/ 102 w 989"/>
              <a:gd name="T79" fmla="*/ 103 h 634"/>
              <a:gd name="T80" fmla="*/ 87 w 989"/>
              <a:gd name="T81" fmla="*/ 87 h 634"/>
              <a:gd name="T82" fmla="*/ 31 w 989"/>
              <a:gd name="T83" fmla="*/ 24 h 634"/>
              <a:gd name="T84" fmla="*/ 31 w 989"/>
              <a:gd name="T85" fmla="*/ 24 h 634"/>
              <a:gd name="T86" fmla="*/ 15 w 989"/>
              <a:gd name="T87" fmla="*/ 8 h 634"/>
              <a:gd name="T88" fmla="*/ 15 w 989"/>
              <a:gd name="T89" fmla="*/ 8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89" h="634">
                <a:moveTo>
                  <a:pt x="7" y="0"/>
                </a:moveTo>
                <a:lnTo>
                  <a:pt x="7" y="0"/>
                </a:lnTo>
                <a:lnTo>
                  <a:pt x="7" y="0"/>
                </a:lnTo>
                <a:cubicBezTo>
                  <a:pt x="7" y="0"/>
                  <a:pt x="7" y="0"/>
                  <a:pt x="0" y="0"/>
                </a:cubicBezTo>
                <a:lnTo>
                  <a:pt x="0" y="0"/>
                </a:lnTo>
                <a:cubicBezTo>
                  <a:pt x="7" y="8"/>
                  <a:pt x="7" y="8"/>
                  <a:pt x="7" y="8"/>
                </a:cubicBezTo>
                <a:lnTo>
                  <a:pt x="7" y="8"/>
                </a:lnTo>
                <a:lnTo>
                  <a:pt x="7" y="8"/>
                </a:lnTo>
                <a:cubicBezTo>
                  <a:pt x="7" y="16"/>
                  <a:pt x="7" y="16"/>
                  <a:pt x="15" y="16"/>
                </a:cubicBezTo>
                <a:lnTo>
                  <a:pt x="15" y="16"/>
                </a:lnTo>
                <a:lnTo>
                  <a:pt x="15" y="16"/>
                </a:lnTo>
                <a:cubicBezTo>
                  <a:pt x="15" y="24"/>
                  <a:pt x="23" y="32"/>
                  <a:pt x="31" y="32"/>
                </a:cubicBezTo>
                <a:lnTo>
                  <a:pt x="31" y="32"/>
                </a:lnTo>
                <a:cubicBezTo>
                  <a:pt x="55" y="48"/>
                  <a:pt x="71" y="71"/>
                  <a:pt x="87" y="95"/>
                </a:cubicBezTo>
                <a:cubicBezTo>
                  <a:pt x="87" y="95"/>
                  <a:pt x="95" y="103"/>
                  <a:pt x="95" y="111"/>
                </a:cubicBezTo>
                <a:lnTo>
                  <a:pt x="95" y="111"/>
                </a:lnTo>
                <a:cubicBezTo>
                  <a:pt x="110" y="127"/>
                  <a:pt x="126" y="151"/>
                  <a:pt x="197" y="151"/>
                </a:cubicBezTo>
                <a:cubicBezTo>
                  <a:pt x="268" y="151"/>
                  <a:pt x="466" y="166"/>
                  <a:pt x="498" y="198"/>
                </a:cubicBezTo>
                <a:lnTo>
                  <a:pt x="498" y="198"/>
                </a:lnTo>
                <a:cubicBezTo>
                  <a:pt x="506" y="206"/>
                  <a:pt x="506" y="214"/>
                  <a:pt x="513" y="214"/>
                </a:cubicBezTo>
                <a:lnTo>
                  <a:pt x="513" y="214"/>
                </a:lnTo>
                <a:cubicBezTo>
                  <a:pt x="521" y="230"/>
                  <a:pt x="529" y="237"/>
                  <a:pt x="553" y="237"/>
                </a:cubicBezTo>
                <a:lnTo>
                  <a:pt x="553" y="237"/>
                </a:lnTo>
                <a:cubicBezTo>
                  <a:pt x="561" y="237"/>
                  <a:pt x="569" y="237"/>
                  <a:pt x="585" y="230"/>
                </a:cubicBezTo>
                <a:lnTo>
                  <a:pt x="585" y="230"/>
                </a:lnTo>
                <a:cubicBezTo>
                  <a:pt x="608" y="230"/>
                  <a:pt x="624" y="222"/>
                  <a:pt x="632" y="214"/>
                </a:cubicBezTo>
                <a:cubicBezTo>
                  <a:pt x="648" y="214"/>
                  <a:pt x="656" y="206"/>
                  <a:pt x="664" y="206"/>
                </a:cubicBezTo>
                <a:cubicBezTo>
                  <a:pt x="664" y="206"/>
                  <a:pt x="672" y="214"/>
                  <a:pt x="679" y="222"/>
                </a:cubicBezTo>
                <a:cubicBezTo>
                  <a:pt x="687" y="230"/>
                  <a:pt x="711" y="230"/>
                  <a:pt x="727" y="230"/>
                </a:cubicBezTo>
                <a:cubicBezTo>
                  <a:pt x="759" y="230"/>
                  <a:pt x="782" y="237"/>
                  <a:pt x="782" y="253"/>
                </a:cubicBezTo>
                <a:cubicBezTo>
                  <a:pt x="782" y="261"/>
                  <a:pt x="782" y="261"/>
                  <a:pt x="782" y="261"/>
                </a:cubicBezTo>
                <a:cubicBezTo>
                  <a:pt x="790" y="301"/>
                  <a:pt x="790" y="317"/>
                  <a:pt x="814" y="324"/>
                </a:cubicBezTo>
                <a:lnTo>
                  <a:pt x="814" y="324"/>
                </a:lnTo>
                <a:cubicBezTo>
                  <a:pt x="838" y="324"/>
                  <a:pt x="885" y="333"/>
                  <a:pt x="885" y="411"/>
                </a:cubicBezTo>
                <a:lnTo>
                  <a:pt x="885" y="411"/>
                </a:lnTo>
                <a:lnTo>
                  <a:pt x="885" y="411"/>
                </a:lnTo>
                <a:cubicBezTo>
                  <a:pt x="885" y="451"/>
                  <a:pt x="877" y="475"/>
                  <a:pt x="869" y="483"/>
                </a:cubicBezTo>
                <a:lnTo>
                  <a:pt x="869" y="483"/>
                </a:lnTo>
                <a:cubicBezTo>
                  <a:pt x="869" y="491"/>
                  <a:pt x="861" y="498"/>
                  <a:pt x="869" y="506"/>
                </a:cubicBezTo>
                <a:cubicBezTo>
                  <a:pt x="869" y="506"/>
                  <a:pt x="877" y="506"/>
                  <a:pt x="885" y="514"/>
                </a:cubicBezTo>
                <a:cubicBezTo>
                  <a:pt x="893" y="514"/>
                  <a:pt x="901" y="514"/>
                  <a:pt x="909" y="514"/>
                </a:cubicBezTo>
                <a:cubicBezTo>
                  <a:pt x="932" y="522"/>
                  <a:pt x="940" y="522"/>
                  <a:pt x="940" y="538"/>
                </a:cubicBezTo>
                <a:lnTo>
                  <a:pt x="940" y="538"/>
                </a:lnTo>
                <a:lnTo>
                  <a:pt x="940" y="538"/>
                </a:lnTo>
                <a:lnTo>
                  <a:pt x="940" y="546"/>
                </a:lnTo>
                <a:cubicBezTo>
                  <a:pt x="940" y="554"/>
                  <a:pt x="940" y="554"/>
                  <a:pt x="940" y="554"/>
                </a:cubicBezTo>
                <a:cubicBezTo>
                  <a:pt x="940" y="585"/>
                  <a:pt x="940" y="609"/>
                  <a:pt x="972" y="625"/>
                </a:cubicBezTo>
                <a:lnTo>
                  <a:pt x="972" y="625"/>
                </a:lnTo>
                <a:lnTo>
                  <a:pt x="980" y="633"/>
                </a:lnTo>
                <a:cubicBezTo>
                  <a:pt x="988" y="633"/>
                  <a:pt x="988" y="633"/>
                  <a:pt x="988" y="633"/>
                </a:cubicBezTo>
                <a:cubicBezTo>
                  <a:pt x="988" y="625"/>
                  <a:pt x="988" y="625"/>
                  <a:pt x="988" y="625"/>
                </a:cubicBezTo>
                <a:lnTo>
                  <a:pt x="988" y="625"/>
                </a:lnTo>
                <a:lnTo>
                  <a:pt x="988" y="625"/>
                </a:lnTo>
                <a:lnTo>
                  <a:pt x="988" y="625"/>
                </a:lnTo>
                <a:cubicBezTo>
                  <a:pt x="980" y="625"/>
                  <a:pt x="980" y="625"/>
                  <a:pt x="980" y="625"/>
                </a:cubicBezTo>
                <a:lnTo>
                  <a:pt x="980" y="625"/>
                </a:lnTo>
                <a:cubicBezTo>
                  <a:pt x="980" y="625"/>
                  <a:pt x="980" y="617"/>
                  <a:pt x="972" y="617"/>
                </a:cubicBezTo>
                <a:cubicBezTo>
                  <a:pt x="948" y="609"/>
                  <a:pt x="948" y="585"/>
                  <a:pt x="948" y="554"/>
                </a:cubicBezTo>
                <a:cubicBezTo>
                  <a:pt x="948" y="554"/>
                  <a:pt x="948" y="554"/>
                  <a:pt x="948" y="546"/>
                </a:cubicBezTo>
                <a:lnTo>
                  <a:pt x="948" y="538"/>
                </a:lnTo>
                <a:cubicBezTo>
                  <a:pt x="948" y="514"/>
                  <a:pt x="932" y="514"/>
                  <a:pt x="909" y="506"/>
                </a:cubicBezTo>
                <a:cubicBezTo>
                  <a:pt x="901" y="506"/>
                  <a:pt x="893" y="506"/>
                  <a:pt x="885" y="506"/>
                </a:cubicBezTo>
                <a:cubicBezTo>
                  <a:pt x="885" y="506"/>
                  <a:pt x="877" y="506"/>
                  <a:pt x="877" y="498"/>
                </a:cubicBezTo>
                <a:lnTo>
                  <a:pt x="877" y="498"/>
                </a:lnTo>
                <a:lnTo>
                  <a:pt x="877" y="491"/>
                </a:lnTo>
                <a:cubicBezTo>
                  <a:pt x="885" y="475"/>
                  <a:pt x="893" y="451"/>
                  <a:pt x="893" y="411"/>
                </a:cubicBezTo>
                <a:cubicBezTo>
                  <a:pt x="893" y="333"/>
                  <a:pt x="838" y="317"/>
                  <a:pt x="814" y="317"/>
                </a:cubicBezTo>
                <a:lnTo>
                  <a:pt x="814" y="317"/>
                </a:lnTo>
                <a:cubicBezTo>
                  <a:pt x="798" y="309"/>
                  <a:pt x="798" y="301"/>
                  <a:pt x="790" y="261"/>
                </a:cubicBezTo>
                <a:cubicBezTo>
                  <a:pt x="790" y="253"/>
                  <a:pt x="790" y="253"/>
                  <a:pt x="790" y="253"/>
                </a:cubicBezTo>
                <a:cubicBezTo>
                  <a:pt x="790" y="230"/>
                  <a:pt x="759" y="230"/>
                  <a:pt x="727" y="222"/>
                </a:cubicBezTo>
                <a:cubicBezTo>
                  <a:pt x="711" y="222"/>
                  <a:pt x="687" y="222"/>
                  <a:pt x="679" y="214"/>
                </a:cubicBezTo>
                <a:cubicBezTo>
                  <a:pt x="679" y="206"/>
                  <a:pt x="672" y="198"/>
                  <a:pt x="664" y="198"/>
                </a:cubicBezTo>
                <a:cubicBezTo>
                  <a:pt x="648" y="198"/>
                  <a:pt x="640" y="206"/>
                  <a:pt x="632" y="214"/>
                </a:cubicBezTo>
                <a:cubicBezTo>
                  <a:pt x="616" y="214"/>
                  <a:pt x="600" y="222"/>
                  <a:pt x="585" y="222"/>
                </a:cubicBezTo>
                <a:cubicBezTo>
                  <a:pt x="569" y="230"/>
                  <a:pt x="561" y="230"/>
                  <a:pt x="553" y="230"/>
                </a:cubicBezTo>
                <a:cubicBezTo>
                  <a:pt x="537" y="230"/>
                  <a:pt x="529" y="222"/>
                  <a:pt x="513" y="214"/>
                </a:cubicBezTo>
                <a:cubicBezTo>
                  <a:pt x="513" y="206"/>
                  <a:pt x="506" y="198"/>
                  <a:pt x="506" y="198"/>
                </a:cubicBezTo>
                <a:cubicBezTo>
                  <a:pt x="466" y="158"/>
                  <a:pt x="268" y="143"/>
                  <a:pt x="197" y="143"/>
                </a:cubicBezTo>
                <a:cubicBezTo>
                  <a:pt x="126" y="143"/>
                  <a:pt x="110" y="119"/>
                  <a:pt x="102" y="103"/>
                </a:cubicBezTo>
                <a:lnTo>
                  <a:pt x="102" y="103"/>
                </a:lnTo>
                <a:cubicBezTo>
                  <a:pt x="95" y="103"/>
                  <a:pt x="95" y="95"/>
                  <a:pt x="87" y="87"/>
                </a:cubicBezTo>
                <a:cubicBezTo>
                  <a:pt x="79" y="71"/>
                  <a:pt x="55" y="40"/>
                  <a:pt x="31" y="24"/>
                </a:cubicBezTo>
                <a:lnTo>
                  <a:pt x="31" y="24"/>
                </a:lnTo>
                <a:lnTo>
                  <a:pt x="31" y="24"/>
                </a:lnTo>
                <a:lnTo>
                  <a:pt x="31" y="24"/>
                </a:lnTo>
                <a:lnTo>
                  <a:pt x="31" y="24"/>
                </a:lnTo>
                <a:cubicBezTo>
                  <a:pt x="31" y="24"/>
                  <a:pt x="23" y="16"/>
                  <a:pt x="15" y="8"/>
                </a:cubicBezTo>
                <a:lnTo>
                  <a:pt x="15" y="8"/>
                </a:lnTo>
                <a:lnTo>
                  <a:pt x="15" y="8"/>
                </a:lnTo>
                <a:cubicBezTo>
                  <a:pt x="7" y="0"/>
                  <a:pt x="7" y="0"/>
                  <a:pt x="7" y="0"/>
                </a:cubicBezTo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" name="Freeform 704"/>
          <p:cNvSpPr>
            <a:spLocks noChangeArrowheads="1"/>
          </p:cNvSpPr>
          <p:nvPr/>
        </p:nvSpPr>
        <p:spPr bwMode="auto">
          <a:xfrm>
            <a:off x="3201407" y="2022317"/>
            <a:ext cx="294919" cy="521844"/>
          </a:xfrm>
          <a:custGeom>
            <a:avLst/>
            <a:gdLst>
              <a:gd name="T0" fmla="*/ 1217 w 1495"/>
              <a:gd name="T1" fmla="*/ 0 h 2648"/>
              <a:gd name="T2" fmla="*/ 245 w 1495"/>
              <a:gd name="T3" fmla="*/ 95 h 2648"/>
              <a:gd name="T4" fmla="*/ 245 w 1495"/>
              <a:gd name="T5" fmla="*/ 95 h 2648"/>
              <a:gd name="T6" fmla="*/ 284 w 1495"/>
              <a:gd name="T7" fmla="*/ 135 h 2648"/>
              <a:gd name="T8" fmla="*/ 387 w 1495"/>
              <a:gd name="T9" fmla="*/ 253 h 2648"/>
              <a:gd name="T10" fmla="*/ 419 w 1495"/>
              <a:gd name="T11" fmla="*/ 269 h 2648"/>
              <a:gd name="T12" fmla="*/ 395 w 1495"/>
              <a:gd name="T13" fmla="*/ 435 h 2648"/>
              <a:gd name="T14" fmla="*/ 332 w 1495"/>
              <a:gd name="T15" fmla="*/ 554 h 2648"/>
              <a:gd name="T16" fmla="*/ 284 w 1495"/>
              <a:gd name="T17" fmla="*/ 570 h 2648"/>
              <a:gd name="T18" fmla="*/ 197 w 1495"/>
              <a:gd name="T19" fmla="*/ 617 h 2648"/>
              <a:gd name="T20" fmla="*/ 182 w 1495"/>
              <a:gd name="T21" fmla="*/ 609 h 2648"/>
              <a:gd name="T22" fmla="*/ 158 w 1495"/>
              <a:gd name="T23" fmla="*/ 609 h 2648"/>
              <a:gd name="T24" fmla="*/ 118 w 1495"/>
              <a:gd name="T25" fmla="*/ 625 h 2648"/>
              <a:gd name="T26" fmla="*/ 118 w 1495"/>
              <a:gd name="T27" fmla="*/ 672 h 2648"/>
              <a:gd name="T28" fmla="*/ 150 w 1495"/>
              <a:gd name="T29" fmla="*/ 735 h 2648"/>
              <a:gd name="T30" fmla="*/ 174 w 1495"/>
              <a:gd name="T31" fmla="*/ 775 h 2648"/>
              <a:gd name="T32" fmla="*/ 126 w 1495"/>
              <a:gd name="T33" fmla="*/ 886 h 2648"/>
              <a:gd name="T34" fmla="*/ 134 w 1495"/>
              <a:gd name="T35" fmla="*/ 933 h 2648"/>
              <a:gd name="T36" fmla="*/ 134 w 1495"/>
              <a:gd name="T37" fmla="*/ 933 h 2648"/>
              <a:gd name="T38" fmla="*/ 24 w 1495"/>
              <a:gd name="T39" fmla="*/ 1012 h 2648"/>
              <a:gd name="T40" fmla="*/ 15 w 1495"/>
              <a:gd name="T41" fmla="*/ 1020 h 2648"/>
              <a:gd name="T42" fmla="*/ 31 w 1495"/>
              <a:gd name="T43" fmla="*/ 1044 h 2648"/>
              <a:gd name="T44" fmla="*/ 15 w 1495"/>
              <a:gd name="T45" fmla="*/ 1107 h 2648"/>
              <a:gd name="T46" fmla="*/ 15 w 1495"/>
              <a:gd name="T47" fmla="*/ 1115 h 2648"/>
              <a:gd name="T48" fmla="*/ 95 w 1495"/>
              <a:gd name="T49" fmla="*/ 1423 h 2648"/>
              <a:gd name="T50" fmla="*/ 284 w 1495"/>
              <a:gd name="T51" fmla="*/ 1605 h 2648"/>
              <a:gd name="T52" fmla="*/ 332 w 1495"/>
              <a:gd name="T53" fmla="*/ 1747 h 2648"/>
              <a:gd name="T54" fmla="*/ 364 w 1495"/>
              <a:gd name="T55" fmla="*/ 1763 h 2648"/>
              <a:gd name="T56" fmla="*/ 403 w 1495"/>
              <a:gd name="T57" fmla="*/ 1747 h 2648"/>
              <a:gd name="T58" fmla="*/ 442 w 1495"/>
              <a:gd name="T59" fmla="*/ 1771 h 2648"/>
              <a:gd name="T60" fmla="*/ 458 w 1495"/>
              <a:gd name="T61" fmla="*/ 1747 h 2648"/>
              <a:gd name="T62" fmla="*/ 466 w 1495"/>
              <a:gd name="T63" fmla="*/ 2016 h 2648"/>
              <a:gd name="T64" fmla="*/ 648 w 1495"/>
              <a:gd name="T65" fmla="*/ 2252 h 2648"/>
              <a:gd name="T66" fmla="*/ 743 w 1495"/>
              <a:gd name="T67" fmla="*/ 2316 h 2648"/>
              <a:gd name="T68" fmla="*/ 806 w 1495"/>
              <a:gd name="T69" fmla="*/ 2355 h 2648"/>
              <a:gd name="T70" fmla="*/ 854 w 1495"/>
              <a:gd name="T71" fmla="*/ 2466 h 2648"/>
              <a:gd name="T72" fmla="*/ 822 w 1495"/>
              <a:gd name="T73" fmla="*/ 2521 h 2648"/>
              <a:gd name="T74" fmla="*/ 877 w 1495"/>
              <a:gd name="T75" fmla="*/ 2624 h 2648"/>
              <a:gd name="T76" fmla="*/ 948 w 1495"/>
              <a:gd name="T77" fmla="*/ 2647 h 2648"/>
              <a:gd name="T78" fmla="*/ 964 w 1495"/>
              <a:gd name="T79" fmla="*/ 2647 h 2648"/>
              <a:gd name="T80" fmla="*/ 1051 w 1495"/>
              <a:gd name="T81" fmla="*/ 2561 h 2648"/>
              <a:gd name="T82" fmla="*/ 1178 w 1495"/>
              <a:gd name="T83" fmla="*/ 2600 h 2648"/>
              <a:gd name="T84" fmla="*/ 1209 w 1495"/>
              <a:gd name="T85" fmla="*/ 2521 h 2648"/>
              <a:gd name="T86" fmla="*/ 1194 w 1495"/>
              <a:gd name="T87" fmla="*/ 2434 h 2648"/>
              <a:gd name="T88" fmla="*/ 1344 w 1495"/>
              <a:gd name="T89" fmla="*/ 2387 h 2648"/>
              <a:gd name="T90" fmla="*/ 1320 w 1495"/>
              <a:gd name="T91" fmla="*/ 2339 h 2648"/>
              <a:gd name="T92" fmla="*/ 1320 w 1495"/>
              <a:gd name="T93" fmla="*/ 2292 h 2648"/>
              <a:gd name="T94" fmla="*/ 1336 w 1495"/>
              <a:gd name="T95" fmla="*/ 2236 h 2648"/>
              <a:gd name="T96" fmla="*/ 1336 w 1495"/>
              <a:gd name="T97" fmla="*/ 2126 h 2648"/>
              <a:gd name="T98" fmla="*/ 1352 w 1495"/>
              <a:gd name="T99" fmla="*/ 2063 h 2648"/>
              <a:gd name="T100" fmla="*/ 1447 w 1495"/>
              <a:gd name="T101" fmla="*/ 1874 h 2648"/>
              <a:gd name="T102" fmla="*/ 1494 w 1495"/>
              <a:gd name="T103" fmla="*/ 1787 h 2648"/>
              <a:gd name="T104" fmla="*/ 1462 w 1495"/>
              <a:gd name="T105" fmla="*/ 1668 h 2648"/>
              <a:gd name="T106" fmla="*/ 1447 w 1495"/>
              <a:gd name="T107" fmla="*/ 1621 h 2648"/>
              <a:gd name="T108" fmla="*/ 1439 w 1495"/>
              <a:gd name="T109" fmla="*/ 1510 h 2648"/>
              <a:gd name="T110" fmla="*/ 1352 w 1495"/>
              <a:gd name="T111" fmla="*/ 372 h 2648"/>
              <a:gd name="T112" fmla="*/ 1304 w 1495"/>
              <a:gd name="T113" fmla="*/ 285 h 2648"/>
              <a:gd name="T114" fmla="*/ 1241 w 1495"/>
              <a:gd name="T115" fmla="*/ 174 h 2648"/>
              <a:gd name="T116" fmla="*/ 1225 w 1495"/>
              <a:gd name="T117" fmla="*/ 95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95" h="2648">
                <a:moveTo>
                  <a:pt x="1217" y="0"/>
                </a:moveTo>
                <a:lnTo>
                  <a:pt x="1217" y="0"/>
                </a:lnTo>
                <a:cubicBezTo>
                  <a:pt x="1043" y="24"/>
                  <a:pt x="435" y="71"/>
                  <a:pt x="245" y="87"/>
                </a:cubicBezTo>
                <a:cubicBezTo>
                  <a:pt x="245" y="95"/>
                  <a:pt x="245" y="95"/>
                  <a:pt x="245" y="95"/>
                </a:cubicBezTo>
                <a:lnTo>
                  <a:pt x="245" y="95"/>
                </a:lnTo>
                <a:lnTo>
                  <a:pt x="245" y="95"/>
                </a:lnTo>
                <a:lnTo>
                  <a:pt x="245" y="95"/>
                </a:lnTo>
                <a:cubicBezTo>
                  <a:pt x="253" y="103"/>
                  <a:pt x="269" y="119"/>
                  <a:pt x="284" y="135"/>
                </a:cubicBezTo>
                <a:cubicBezTo>
                  <a:pt x="308" y="158"/>
                  <a:pt x="340" y="182"/>
                  <a:pt x="340" y="206"/>
                </a:cubicBezTo>
                <a:cubicBezTo>
                  <a:pt x="340" y="230"/>
                  <a:pt x="364" y="237"/>
                  <a:pt x="387" y="253"/>
                </a:cubicBezTo>
                <a:cubicBezTo>
                  <a:pt x="395" y="253"/>
                  <a:pt x="411" y="261"/>
                  <a:pt x="419" y="269"/>
                </a:cubicBezTo>
                <a:lnTo>
                  <a:pt x="419" y="269"/>
                </a:lnTo>
                <a:cubicBezTo>
                  <a:pt x="435" y="301"/>
                  <a:pt x="442" y="372"/>
                  <a:pt x="419" y="403"/>
                </a:cubicBezTo>
                <a:cubicBezTo>
                  <a:pt x="419" y="419"/>
                  <a:pt x="403" y="427"/>
                  <a:pt x="395" y="435"/>
                </a:cubicBezTo>
                <a:cubicBezTo>
                  <a:pt x="387" y="443"/>
                  <a:pt x="371" y="451"/>
                  <a:pt x="371" y="490"/>
                </a:cubicBezTo>
                <a:cubicBezTo>
                  <a:pt x="371" y="530"/>
                  <a:pt x="355" y="546"/>
                  <a:pt x="332" y="554"/>
                </a:cubicBezTo>
                <a:cubicBezTo>
                  <a:pt x="324" y="554"/>
                  <a:pt x="316" y="554"/>
                  <a:pt x="316" y="561"/>
                </a:cubicBezTo>
                <a:cubicBezTo>
                  <a:pt x="300" y="570"/>
                  <a:pt x="292" y="570"/>
                  <a:pt x="284" y="570"/>
                </a:cubicBezTo>
                <a:cubicBezTo>
                  <a:pt x="269" y="577"/>
                  <a:pt x="261" y="585"/>
                  <a:pt x="245" y="601"/>
                </a:cubicBezTo>
                <a:cubicBezTo>
                  <a:pt x="229" y="609"/>
                  <a:pt x="213" y="617"/>
                  <a:pt x="197" y="617"/>
                </a:cubicBezTo>
                <a:lnTo>
                  <a:pt x="197" y="617"/>
                </a:lnTo>
                <a:cubicBezTo>
                  <a:pt x="197" y="617"/>
                  <a:pt x="189" y="609"/>
                  <a:pt x="182" y="609"/>
                </a:cubicBezTo>
                <a:lnTo>
                  <a:pt x="182" y="609"/>
                </a:lnTo>
                <a:cubicBezTo>
                  <a:pt x="174" y="609"/>
                  <a:pt x="166" y="609"/>
                  <a:pt x="158" y="609"/>
                </a:cubicBezTo>
                <a:cubicBezTo>
                  <a:pt x="142" y="609"/>
                  <a:pt x="134" y="609"/>
                  <a:pt x="134" y="617"/>
                </a:cubicBezTo>
                <a:cubicBezTo>
                  <a:pt x="126" y="617"/>
                  <a:pt x="118" y="617"/>
                  <a:pt x="118" y="625"/>
                </a:cubicBezTo>
                <a:cubicBezTo>
                  <a:pt x="111" y="625"/>
                  <a:pt x="111" y="633"/>
                  <a:pt x="111" y="633"/>
                </a:cubicBezTo>
                <a:cubicBezTo>
                  <a:pt x="111" y="648"/>
                  <a:pt x="118" y="656"/>
                  <a:pt x="118" y="672"/>
                </a:cubicBezTo>
                <a:cubicBezTo>
                  <a:pt x="126" y="680"/>
                  <a:pt x="126" y="696"/>
                  <a:pt x="126" y="704"/>
                </a:cubicBezTo>
                <a:cubicBezTo>
                  <a:pt x="126" y="720"/>
                  <a:pt x="134" y="728"/>
                  <a:pt x="150" y="735"/>
                </a:cubicBezTo>
                <a:cubicBezTo>
                  <a:pt x="158" y="743"/>
                  <a:pt x="174" y="751"/>
                  <a:pt x="174" y="759"/>
                </a:cubicBezTo>
                <a:cubicBezTo>
                  <a:pt x="174" y="767"/>
                  <a:pt x="174" y="767"/>
                  <a:pt x="174" y="775"/>
                </a:cubicBezTo>
                <a:cubicBezTo>
                  <a:pt x="174" y="807"/>
                  <a:pt x="158" y="862"/>
                  <a:pt x="134" y="870"/>
                </a:cubicBezTo>
                <a:cubicBezTo>
                  <a:pt x="126" y="878"/>
                  <a:pt x="126" y="878"/>
                  <a:pt x="126" y="886"/>
                </a:cubicBezTo>
                <a:lnTo>
                  <a:pt x="126" y="894"/>
                </a:lnTo>
                <a:cubicBezTo>
                  <a:pt x="126" y="901"/>
                  <a:pt x="134" y="917"/>
                  <a:pt x="134" y="933"/>
                </a:cubicBezTo>
                <a:lnTo>
                  <a:pt x="134" y="933"/>
                </a:lnTo>
                <a:lnTo>
                  <a:pt x="134" y="933"/>
                </a:lnTo>
                <a:cubicBezTo>
                  <a:pt x="134" y="965"/>
                  <a:pt x="79" y="988"/>
                  <a:pt x="47" y="1004"/>
                </a:cubicBezTo>
                <a:cubicBezTo>
                  <a:pt x="39" y="1004"/>
                  <a:pt x="31" y="1012"/>
                  <a:pt x="24" y="1012"/>
                </a:cubicBezTo>
                <a:cubicBezTo>
                  <a:pt x="15" y="1020"/>
                  <a:pt x="15" y="1020"/>
                  <a:pt x="15" y="1020"/>
                </a:cubicBezTo>
                <a:lnTo>
                  <a:pt x="15" y="1020"/>
                </a:lnTo>
                <a:cubicBezTo>
                  <a:pt x="15" y="1020"/>
                  <a:pt x="15" y="1028"/>
                  <a:pt x="24" y="1028"/>
                </a:cubicBezTo>
                <a:cubicBezTo>
                  <a:pt x="24" y="1036"/>
                  <a:pt x="31" y="1036"/>
                  <a:pt x="31" y="1044"/>
                </a:cubicBezTo>
                <a:cubicBezTo>
                  <a:pt x="39" y="1052"/>
                  <a:pt x="39" y="1060"/>
                  <a:pt x="39" y="1067"/>
                </a:cubicBezTo>
                <a:cubicBezTo>
                  <a:pt x="39" y="1075"/>
                  <a:pt x="31" y="1091"/>
                  <a:pt x="15" y="1107"/>
                </a:cubicBezTo>
                <a:cubicBezTo>
                  <a:pt x="15" y="1115"/>
                  <a:pt x="15" y="1115"/>
                  <a:pt x="15" y="1115"/>
                </a:cubicBezTo>
                <a:lnTo>
                  <a:pt x="15" y="1115"/>
                </a:lnTo>
                <a:cubicBezTo>
                  <a:pt x="0" y="1147"/>
                  <a:pt x="8" y="1265"/>
                  <a:pt x="15" y="1320"/>
                </a:cubicBezTo>
                <a:cubicBezTo>
                  <a:pt x="15" y="1344"/>
                  <a:pt x="55" y="1384"/>
                  <a:pt x="95" y="1423"/>
                </a:cubicBezTo>
                <a:cubicBezTo>
                  <a:pt x="126" y="1455"/>
                  <a:pt x="158" y="1494"/>
                  <a:pt x="166" y="1518"/>
                </a:cubicBezTo>
                <a:cubicBezTo>
                  <a:pt x="166" y="1550"/>
                  <a:pt x="229" y="1589"/>
                  <a:pt x="284" y="1605"/>
                </a:cubicBezTo>
                <a:cubicBezTo>
                  <a:pt x="300" y="1613"/>
                  <a:pt x="308" y="1645"/>
                  <a:pt x="316" y="1684"/>
                </a:cubicBezTo>
                <a:cubicBezTo>
                  <a:pt x="316" y="1708"/>
                  <a:pt x="324" y="1731"/>
                  <a:pt x="332" y="1747"/>
                </a:cubicBezTo>
                <a:cubicBezTo>
                  <a:pt x="340" y="1771"/>
                  <a:pt x="348" y="1771"/>
                  <a:pt x="348" y="1771"/>
                </a:cubicBezTo>
                <a:cubicBezTo>
                  <a:pt x="355" y="1771"/>
                  <a:pt x="355" y="1771"/>
                  <a:pt x="364" y="1763"/>
                </a:cubicBezTo>
                <a:cubicBezTo>
                  <a:pt x="371" y="1763"/>
                  <a:pt x="371" y="1755"/>
                  <a:pt x="379" y="1755"/>
                </a:cubicBezTo>
                <a:cubicBezTo>
                  <a:pt x="387" y="1747"/>
                  <a:pt x="395" y="1747"/>
                  <a:pt x="403" y="1747"/>
                </a:cubicBezTo>
                <a:cubicBezTo>
                  <a:pt x="419" y="1747"/>
                  <a:pt x="427" y="1755"/>
                  <a:pt x="427" y="1763"/>
                </a:cubicBezTo>
                <a:cubicBezTo>
                  <a:pt x="435" y="1771"/>
                  <a:pt x="435" y="1771"/>
                  <a:pt x="442" y="1771"/>
                </a:cubicBezTo>
                <a:cubicBezTo>
                  <a:pt x="442" y="1771"/>
                  <a:pt x="450" y="1771"/>
                  <a:pt x="450" y="1763"/>
                </a:cubicBezTo>
                <a:cubicBezTo>
                  <a:pt x="450" y="1755"/>
                  <a:pt x="458" y="1747"/>
                  <a:pt x="458" y="1747"/>
                </a:cubicBezTo>
                <a:cubicBezTo>
                  <a:pt x="474" y="1747"/>
                  <a:pt x="498" y="1771"/>
                  <a:pt x="522" y="1787"/>
                </a:cubicBezTo>
                <a:cubicBezTo>
                  <a:pt x="561" y="1818"/>
                  <a:pt x="522" y="1929"/>
                  <a:pt x="466" y="2016"/>
                </a:cubicBezTo>
                <a:cubicBezTo>
                  <a:pt x="427" y="2086"/>
                  <a:pt x="529" y="2157"/>
                  <a:pt x="593" y="2205"/>
                </a:cubicBezTo>
                <a:cubicBezTo>
                  <a:pt x="617" y="2228"/>
                  <a:pt x="640" y="2244"/>
                  <a:pt x="648" y="2252"/>
                </a:cubicBezTo>
                <a:cubicBezTo>
                  <a:pt x="656" y="2268"/>
                  <a:pt x="672" y="2276"/>
                  <a:pt x="695" y="2284"/>
                </a:cubicBezTo>
                <a:cubicBezTo>
                  <a:pt x="711" y="2292"/>
                  <a:pt x="727" y="2300"/>
                  <a:pt x="743" y="2316"/>
                </a:cubicBezTo>
                <a:cubicBezTo>
                  <a:pt x="751" y="2323"/>
                  <a:pt x="767" y="2331"/>
                  <a:pt x="775" y="2331"/>
                </a:cubicBezTo>
                <a:cubicBezTo>
                  <a:pt x="790" y="2339"/>
                  <a:pt x="806" y="2339"/>
                  <a:pt x="806" y="2355"/>
                </a:cubicBezTo>
                <a:cubicBezTo>
                  <a:pt x="806" y="2379"/>
                  <a:pt x="814" y="2394"/>
                  <a:pt x="830" y="2426"/>
                </a:cubicBezTo>
                <a:cubicBezTo>
                  <a:pt x="838" y="2434"/>
                  <a:pt x="846" y="2450"/>
                  <a:pt x="854" y="2466"/>
                </a:cubicBezTo>
                <a:cubicBezTo>
                  <a:pt x="869" y="2497"/>
                  <a:pt x="861" y="2505"/>
                  <a:pt x="846" y="2513"/>
                </a:cubicBezTo>
                <a:cubicBezTo>
                  <a:pt x="838" y="2513"/>
                  <a:pt x="830" y="2521"/>
                  <a:pt x="822" y="2521"/>
                </a:cubicBezTo>
                <a:cubicBezTo>
                  <a:pt x="814" y="2537"/>
                  <a:pt x="830" y="2553"/>
                  <a:pt x="846" y="2568"/>
                </a:cubicBezTo>
                <a:cubicBezTo>
                  <a:pt x="854" y="2584"/>
                  <a:pt x="869" y="2608"/>
                  <a:pt x="877" y="2624"/>
                </a:cubicBezTo>
                <a:cubicBezTo>
                  <a:pt x="885" y="2640"/>
                  <a:pt x="901" y="2647"/>
                  <a:pt x="925" y="2647"/>
                </a:cubicBezTo>
                <a:cubicBezTo>
                  <a:pt x="933" y="2647"/>
                  <a:pt x="941" y="2647"/>
                  <a:pt x="948" y="2647"/>
                </a:cubicBezTo>
                <a:cubicBezTo>
                  <a:pt x="956" y="2647"/>
                  <a:pt x="956" y="2647"/>
                  <a:pt x="964" y="2647"/>
                </a:cubicBezTo>
                <a:lnTo>
                  <a:pt x="964" y="2647"/>
                </a:lnTo>
                <a:cubicBezTo>
                  <a:pt x="964" y="2624"/>
                  <a:pt x="972" y="2600"/>
                  <a:pt x="988" y="2584"/>
                </a:cubicBezTo>
                <a:cubicBezTo>
                  <a:pt x="1004" y="2568"/>
                  <a:pt x="1028" y="2561"/>
                  <a:pt x="1051" y="2561"/>
                </a:cubicBezTo>
                <a:cubicBezTo>
                  <a:pt x="1091" y="2561"/>
                  <a:pt x="1130" y="2576"/>
                  <a:pt x="1146" y="2592"/>
                </a:cubicBezTo>
                <a:cubicBezTo>
                  <a:pt x="1154" y="2600"/>
                  <a:pt x="1170" y="2600"/>
                  <a:pt x="1178" y="2600"/>
                </a:cubicBezTo>
                <a:cubicBezTo>
                  <a:pt x="1201" y="2600"/>
                  <a:pt x="1217" y="2576"/>
                  <a:pt x="1217" y="2553"/>
                </a:cubicBezTo>
                <a:cubicBezTo>
                  <a:pt x="1225" y="2545"/>
                  <a:pt x="1217" y="2537"/>
                  <a:pt x="1209" y="2521"/>
                </a:cubicBezTo>
                <a:cubicBezTo>
                  <a:pt x="1201" y="2505"/>
                  <a:pt x="1194" y="2489"/>
                  <a:pt x="1186" y="2458"/>
                </a:cubicBezTo>
                <a:cubicBezTo>
                  <a:pt x="1186" y="2450"/>
                  <a:pt x="1186" y="2442"/>
                  <a:pt x="1194" y="2434"/>
                </a:cubicBezTo>
                <a:cubicBezTo>
                  <a:pt x="1209" y="2403"/>
                  <a:pt x="1272" y="2394"/>
                  <a:pt x="1312" y="2387"/>
                </a:cubicBezTo>
                <a:cubicBezTo>
                  <a:pt x="1328" y="2387"/>
                  <a:pt x="1336" y="2387"/>
                  <a:pt x="1344" y="2387"/>
                </a:cubicBezTo>
                <a:cubicBezTo>
                  <a:pt x="1344" y="2379"/>
                  <a:pt x="1344" y="2379"/>
                  <a:pt x="1344" y="2379"/>
                </a:cubicBezTo>
                <a:cubicBezTo>
                  <a:pt x="1344" y="2371"/>
                  <a:pt x="1336" y="2355"/>
                  <a:pt x="1320" y="2339"/>
                </a:cubicBezTo>
                <a:cubicBezTo>
                  <a:pt x="1312" y="2339"/>
                  <a:pt x="1312" y="2339"/>
                  <a:pt x="1312" y="2339"/>
                </a:cubicBezTo>
                <a:cubicBezTo>
                  <a:pt x="1296" y="2323"/>
                  <a:pt x="1312" y="2308"/>
                  <a:pt x="1320" y="2292"/>
                </a:cubicBezTo>
                <a:cubicBezTo>
                  <a:pt x="1328" y="2284"/>
                  <a:pt x="1328" y="2284"/>
                  <a:pt x="1336" y="2276"/>
                </a:cubicBezTo>
                <a:cubicBezTo>
                  <a:pt x="1344" y="2268"/>
                  <a:pt x="1336" y="2252"/>
                  <a:pt x="1336" y="2236"/>
                </a:cubicBezTo>
                <a:cubicBezTo>
                  <a:pt x="1328" y="2228"/>
                  <a:pt x="1328" y="2213"/>
                  <a:pt x="1328" y="2197"/>
                </a:cubicBezTo>
                <a:cubicBezTo>
                  <a:pt x="1328" y="2165"/>
                  <a:pt x="1328" y="2150"/>
                  <a:pt x="1336" y="2126"/>
                </a:cubicBezTo>
                <a:cubicBezTo>
                  <a:pt x="1352" y="2110"/>
                  <a:pt x="1352" y="2078"/>
                  <a:pt x="1352" y="2070"/>
                </a:cubicBezTo>
                <a:lnTo>
                  <a:pt x="1352" y="2063"/>
                </a:lnTo>
                <a:cubicBezTo>
                  <a:pt x="1344" y="2047"/>
                  <a:pt x="1336" y="2008"/>
                  <a:pt x="1367" y="2000"/>
                </a:cubicBezTo>
                <a:cubicBezTo>
                  <a:pt x="1391" y="1992"/>
                  <a:pt x="1447" y="1890"/>
                  <a:pt x="1447" y="1874"/>
                </a:cubicBezTo>
                <a:cubicBezTo>
                  <a:pt x="1447" y="1850"/>
                  <a:pt x="1462" y="1826"/>
                  <a:pt x="1486" y="1811"/>
                </a:cubicBezTo>
                <a:cubicBezTo>
                  <a:pt x="1494" y="1811"/>
                  <a:pt x="1494" y="1795"/>
                  <a:pt x="1494" y="1787"/>
                </a:cubicBezTo>
                <a:cubicBezTo>
                  <a:pt x="1494" y="1771"/>
                  <a:pt x="1486" y="1747"/>
                  <a:pt x="1478" y="1739"/>
                </a:cubicBezTo>
                <a:cubicBezTo>
                  <a:pt x="1462" y="1731"/>
                  <a:pt x="1462" y="1716"/>
                  <a:pt x="1462" y="1668"/>
                </a:cubicBezTo>
                <a:cubicBezTo>
                  <a:pt x="1462" y="1660"/>
                  <a:pt x="1462" y="1660"/>
                  <a:pt x="1462" y="1660"/>
                </a:cubicBezTo>
                <a:cubicBezTo>
                  <a:pt x="1462" y="1629"/>
                  <a:pt x="1454" y="1629"/>
                  <a:pt x="1447" y="1621"/>
                </a:cubicBezTo>
                <a:cubicBezTo>
                  <a:pt x="1439" y="1621"/>
                  <a:pt x="1431" y="1613"/>
                  <a:pt x="1423" y="1605"/>
                </a:cubicBezTo>
                <a:cubicBezTo>
                  <a:pt x="1407" y="1573"/>
                  <a:pt x="1423" y="1534"/>
                  <a:pt x="1439" y="1510"/>
                </a:cubicBezTo>
                <a:cubicBezTo>
                  <a:pt x="1447" y="1502"/>
                  <a:pt x="1454" y="1439"/>
                  <a:pt x="1454" y="1415"/>
                </a:cubicBezTo>
                <a:cubicBezTo>
                  <a:pt x="1352" y="372"/>
                  <a:pt x="1352" y="372"/>
                  <a:pt x="1352" y="372"/>
                </a:cubicBezTo>
                <a:cubicBezTo>
                  <a:pt x="1336" y="364"/>
                  <a:pt x="1328" y="348"/>
                  <a:pt x="1320" y="332"/>
                </a:cubicBezTo>
                <a:cubicBezTo>
                  <a:pt x="1312" y="317"/>
                  <a:pt x="1312" y="301"/>
                  <a:pt x="1304" y="285"/>
                </a:cubicBezTo>
                <a:cubicBezTo>
                  <a:pt x="1296" y="253"/>
                  <a:pt x="1288" y="230"/>
                  <a:pt x="1265" y="198"/>
                </a:cubicBezTo>
                <a:cubicBezTo>
                  <a:pt x="1257" y="182"/>
                  <a:pt x="1249" y="182"/>
                  <a:pt x="1241" y="174"/>
                </a:cubicBezTo>
                <a:cubicBezTo>
                  <a:pt x="1225" y="158"/>
                  <a:pt x="1225" y="150"/>
                  <a:pt x="1225" y="103"/>
                </a:cubicBezTo>
                <a:cubicBezTo>
                  <a:pt x="1225" y="95"/>
                  <a:pt x="1225" y="95"/>
                  <a:pt x="1225" y="95"/>
                </a:cubicBezTo>
                <a:cubicBezTo>
                  <a:pt x="1225" y="71"/>
                  <a:pt x="1225" y="40"/>
                  <a:pt x="1217" y="0"/>
                </a:cubicBezTo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" name="Freeform 705"/>
          <p:cNvSpPr>
            <a:spLocks noChangeArrowheads="1"/>
          </p:cNvSpPr>
          <p:nvPr/>
        </p:nvSpPr>
        <p:spPr bwMode="auto">
          <a:xfrm>
            <a:off x="3204018" y="2041451"/>
            <a:ext cx="84386" cy="201780"/>
          </a:xfrm>
          <a:custGeom>
            <a:avLst/>
            <a:gdLst>
              <a:gd name="T0" fmla="*/ 24 w 428"/>
              <a:gd name="T1" fmla="*/ 972 h 1021"/>
              <a:gd name="T2" fmla="*/ 24 w 428"/>
              <a:gd name="T3" fmla="*/ 972 h 1021"/>
              <a:gd name="T4" fmla="*/ 0 w 428"/>
              <a:gd name="T5" fmla="*/ 1012 h 1021"/>
              <a:gd name="T6" fmla="*/ 0 w 428"/>
              <a:gd name="T7" fmla="*/ 1020 h 1021"/>
              <a:gd name="T8" fmla="*/ 0 w 428"/>
              <a:gd name="T9" fmla="*/ 1020 h 1021"/>
              <a:gd name="T10" fmla="*/ 0 w 428"/>
              <a:gd name="T11" fmla="*/ 1012 h 1021"/>
              <a:gd name="T12" fmla="*/ 24 w 428"/>
              <a:gd name="T13" fmla="*/ 972 h 1021"/>
              <a:gd name="T14" fmla="*/ 404 w 428"/>
              <a:gd name="T15" fmla="*/ 174 h 1021"/>
              <a:gd name="T16" fmla="*/ 404 w 428"/>
              <a:gd name="T17" fmla="*/ 174 h 1021"/>
              <a:gd name="T18" fmla="*/ 404 w 428"/>
              <a:gd name="T19" fmla="*/ 308 h 1021"/>
              <a:gd name="T20" fmla="*/ 380 w 428"/>
              <a:gd name="T21" fmla="*/ 340 h 1021"/>
              <a:gd name="T22" fmla="*/ 356 w 428"/>
              <a:gd name="T23" fmla="*/ 395 h 1021"/>
              <a:gd name="T24" fmla="*/ 317 w 428"/>
              <a:gd name="T25" fmla="*/ 459 h 1021"/>
              <a:gd name="T26" fmla="*/ 301 w 428"/>
              <a:gd name="T27" fmla="*/ 466 h 1021"/>
              <a:gd name="T28" fmla="*/ 269 w 428"/>
              <a:gd name="T29" fmla="*/ 475 h 1021"/>
              <a:gd name="T30" fmla="*/ 230 w 428"/>
              <a:gd name="T31" fmla="*/ 506 h 1021"/>
              <a:gd name="T32" fmla="*/ 182 w 428"/>
              <a:gd name="T33" fmla="*/ 522 h 1021"/>
              <a:gd name="T34" fmla="*/ 182 w 428"/>
              <a:gd name="T35" fmla="*/ 522 h 1021"/>
              <a:gd name="T36" fmla="*/ 182 w 428"/>
              <a:gd name="T37" fmla="*/ 522 h 1021"/>
              <a:gd name="T38" fmla="*/ 230 w 428"/>
              <a:gd name="T39" fmla="*/ 506 h 1021"/>
              <a:gd name="T40" fmla="*/ 269 w 428"/>
              <a:gd name="T41" fmla="*/ 475 h 1021"/>
              <a:gd name="T42" fmla="*/ 301 w 428"/>
              <a:gd name="T43" fmla="*/ 466 h 1021"/>
              <a:gd name="T44" fmla="*/ 317 w 428"/>
              <a:gd name="T45" fmla="*/ 459 h 1021"/>
              <a:gd name="T46" fmla="*/ 356 w 428"/>
              <a:gd name="T47" fmla="*/ 395 h 1021"/>
              <a:gd name="T48" fmla="*/ 380 w 428"/>
              <a:gd name="T49" fmla="*/ 340 h 1021"/>
              <a:gd name="T50" fmla="*/ 404 w 428"/>
              <a:gd name="T51" fmla="*/ 308 h 1021"/>
              <a:gd name="T52" fmla="*/ 404 w 428"/>
              <a:gd name="T53" fmla="*/ 174 h 1021"/>
              <a:gd name="T54" fmla="*/ 230 w 428"/>
              <a:gd name="T55" fmla="*/ 0 h 1021"/>
              <a:gd name="T56" fmla="*/ 230 w 428"/>
              <a:gd name="T57" fmla="*/ 0 h 1021"/>
              <a:gd name="T58" fmla="*/ 230 w 428"/>
              <a:gd name="T59" fmla="*/ 0 h 1021"/>
              <a:gd name="T60" fmla="*/ 230 w 428"/>
              <a:gd name="T61" fmla="*/ 0 h 1021"/>
              <a:gd name="T62" fmla="*/ 230 w 428"/>
              <a:gd name="T63" fmla="*/ 0 h 1021"/>
              <a:gd name="T64" fmla="*/ 230 w 428"/>
              <a:gd name="T65" fmla="*/ 0 h 1021"/>
              <a:gd name="T66" fmla="*/ 24 w 428"/>
              <a:gd name="T67" fmla="*/ 972 h 10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28" h="1021">
                <a:moveTo>
                  <a:pt x="24" y="972"/>
                </a:moveTo>
                <a:lnTo>
                  <a:pt x="24" y="972"/>
                </a:lnTo>
                <a:cubicBezTo>
                  <a:pt x="24" y="980"/>
                  <a:pt x="16" y="996"/>
                  <a:pt x="0" y="1012"/>
                </a:cubicBezTo>
                <a:cubicBezTo>
                  <a:pt x="0" y="1020"/>
                  <a:pt x="0" y="1020"/>
                  <a:pt x="0" y="1020"/>
                </a:cubicBezTo>
                <a:lnTo>
                  <a:pt x="0" y="1020"/>
                </a:lnTo>
                <a:cubicBezTo>
                  <a:pt x="0" y="1012"/>
                  <a:pt x="0" y="1012"/>
                  <a:pt x="0" y="1012"/>
                </a:cubicBezTo>
                <a:cubicBezTo>
                  <a:pt x="16" y="996"/>
                  <a:pt x="24" y="980"/>
                  <a:pt x="24" y="972"/>
                </a:cubicBezTo>
                <a:lnTo>
                  <a:pt x="404" y="174"/>
                </a:lnTo>
                <a:lnTo>
                  <a:pt x="404" y="174"/>
                </a:lnTo>
                <a:cubicBezTo>
                  <a:pt x="420" y="206"/>
                  <a:pt x="427" y="277"/>
                  <a:pt x="404" y="308"/>
                </a:cubicBezTo>
                <a:cubicBezTo>
                  <a:pt x="404" y="324"/>
                  <a:pt x="388" y="332"/>
                  <a:pt x="380" y="340"/>
                </a:cubicBezTo>
                <a:cubicBezTo>
                  <a:pt x="372" y="348"/>
                  <a:pt x="356" y="356"/>
                  <a:pt x="356" y="395"/>
                </a:cubicBezTo>
                <a:cubicBezTo>
                  <a:pt x="356" y="435"/>
                  <a:pt x="340" y="451"/>
                  <a:pt x="317" y="459"/>
                </a:cubicBezTo>
                <a:cubicBezTo>
                  <a:pt x="309" y="459"/>
                  <a:pt x="301" y="459"/>
                  <a:pt x="301" y="466"/>
                </a:cubicBezTo>
                <a:cubicBezTo>
                  <a:pt x="285" y="475"/>
                  <a:pt x="277" y="475"/>
                  <a:pt x="269" y="475"/>
                </a:cubicBezTo>
                <a:cubicBezTo>
                  <a:pt x="254" y="482"/>
                  <a:pt x="246" y="490"/>
                  <a:pt x="230" y="506"/>
                </a:cubicBezTo>
                <a:cubicBezTo>
                  <a:pt x="214" y="514"/>
                  <a:pt x="198" y="522"/>
                  <a:pt x="182" y="522"/>
                </a:cubicBezTo>
                <a:lnTo>
                  <a:pt x="182" y="522"/>
                </a:lnTo>
                <a:lnTo>
                  <a:pt x="182" y="522"/>
                </a:lnTo>
                <a:cubicBezTo>
                  <a:pt x="198" y="522"/>
                  <a:pt x="214" y="514"/>
                  <a:pt x="230" y="506"/>
                </a:cubicBezTo>
                <a:cubicBezTo>
                  <a:pt x="246" y="490"/>
                  <a:pt x="254" y="482"/>
                  <a:pt x="269" y="475"/>
                </a:cubicBezTo>
                <a:cubicBezTo>
                  <a:pt x="277" y="475"/>
                  <a:pt x="285" y="475"/>
                  <a:pt x="301" y="466"/>
                </a:cubicBezTo>
                <a:cubicBezTo>
                  <a:pt x="301" y="459"/>
                  <a:pt x="309" y="459"/>
                  <a:pt x="317" y="459"/>
                </a:cubicBezTo>
                <a:cubicBezTo>
                  <a:pt x="340" y="451"/>
                  <a:pt x="356" y="435"/>
                  <a:pt x="356" y="395"/>
                </a:cubicBezTo>
                <a:cubicBezTo>
                  <a:pt x="356" y="356"/>
                  <a:pt x="372" y="348"/>
                  <a:pt x="380" y="340"/>
                </a:cubicBezTo>
                <a:cubicBezTo>
                  <a:pt x="388" y="332"/>
                  <a:pt x="404" y="324"/>
                  <a:pt x="404" y="308"/>
                </a:cubicBezTo>
                <a:cubicBezTo>
                  <a:pt x="427" y="277"/>
                  <a:pt x="420" y="206"/>
                  <a:pt x="404" y="174"/>
                </a:cubicBezTo>
                <a:lnTo>
                  <a:pt x="230" y="0"/>
                </a:lnTo>
                <a:lnTo>
                  <a:pt x="230" y="0"/>
                </a:lnTo>
                <a:lnTo>
                  <a:pt x="230" y="0"/>
                </a:lnTo>
                <a:lnTo>
                  <a:pt x="230" y="0"/>
                </a:lnTo>
                <a:lnTo>
                  <a:pt x="230" y="0"/>
                </a:lnTo>
                <a:lnTo>
                  <a:pt x="230" y="0"/>
                </a:lnTo>
                <a:lnTo>
                  <a:pt x="24" y="972"/>
                </a:lnTo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4" name="Freeform 706"/>
          <p:cNvSpPr>
            <a:spLocks noChangeArrowheads="1"/>
          </p:cNvSpPr>
          <p:nvPr/>
        </p:nvSpPr>
        <p:spPr bwMode="auto">
          <a:xfrm>
            <a:off x="3201407" y="2021446"/>
            <a:ext cx="296659" cy="527062"/>
          </a:xfrm>
          <a:custGeom>
            <a:avLst/>
            <a:gdLst>
              <a:gd name="T0" fmla="*/ 197 w 1503"/>
              <a:gd name="T1" fmla="*/ 625 h 2672"/>
              <a:gd name="T2" fmla="*/ 1225 w 1503"/>
              <a:gd name="T3" fmla="*/ 8 h 2672"/>
              <a:gd name="T4" fmla="*/ 245 w 1503"/>
              <a:gd name="T5" fmla="*/ 103 h 2672"/>
              <a:gd name="T6" fmla="*/ 1225 w 1503"/>
              <a:gd name="T7" fmla="*/ 103 h 2672"/>
              <a:gd name="T8" fmla="*/ 1265 w 1503"/>
              <a:gd name="T9" fmla="*/ 206 h 2672"/>
              <a:gd name="T10" fmla="*/ 1352 w 1503"/>
              <a:gd name="T11" fmla="*/ 380 h 2672"/>
              <a:gd name="T12" fmla="*/ 1423 w 1503"/>
              <a:gd name="T13" fmla="*/ 1613 h 2672"/>
              <a:gd name="T14" fmla="*/ 1462 w 1503"/>
              <a:gd name="T15" fmla="*/ 1676 h 2672"/>
              <a:gd name="T16" fmla="*/ 1486 w 1503"/>
              <a:gd name="T17" fmla="*/ 1819 h 2672"/>
              <a:gd name="T18" fmla="*/ 1352 w 1503"/>
              <a:gd name="T19" fmla="*/ 2071 h 2672"/>
              <a:gd name="T20" fmla="*/ 1328 w 1503"/>
              <a:gd name="T21" fmla="*/ 2205 h 2672"/>
              <a:gd name="T22" fmla="*/ 1320 w 1503"/>
              <a:gd name="T23" fmla="*/ 2300 h 2672"/>
              <a:gd name="T24" fmla="*/ 1344 w 1503"/>
              <a:gd name="T25" fmla="*/ 2387 h 2672"/>
              <a:gd name="T26" fmla="*/ 1194 w 1503"/>
              <a:gd name="T27" fmla="*/ 2442 h 2672"/>
              <a:gd name="T28" fmla="*/ 1217 w 1503"/>
              <a:gd name="T29" fmla="*/ 2561 h 2672"/>
              <a:gd name="T30" fmla="*/ 1051 w 1503"/>
              <a:gd name="T31" fmla="*/ 2569 h 2672"/>
              <a:gd name="T32" fmla="*/ 964 w 1503"/>
              <a:gd name="T33" fmla="*/ 2655 h 2672"/>
              <a:gd name="T34" fmla="*/ 877 w 1503"/>
              <a:gd name="T35" fmla="*/ 2632 h 2672"/>
              <a:gd name="T36" fmla="*/ 846 w 1503"/>
              <a:gd name="T37" fmla="*/ 2521 h 2672"/>
              <a:gd name="T38" fmla="*/ 806 w 1503"/>
              <a:gd name="T39" fmla="*/ 2363 h 2672"/>
              <a:gd name="T40" fmla="*/ 695 w 1503"/>
              <a:gd name="T41" fmla="*/ 2292 h 2672"/>
              <a:gd name="T42" fmla="*/ 466 w 1503"/>
              <a:gd name="T43" fmla="*/ 2024 h 2672"/>
              <a:gd name="T44" fmla="*/ 450 w 1503"/>
              <a:gd name="T45" fmla="*/ 1771 h 2672"/>
              <a:gd name="T46" fmla="*/ 403 w 1503"/>
              <a:gd name="T47" fmla="*/ 1755 h 2672"/>
              <a:gd name="T48" fmla="*/ 348 w 1503"/>
              <a:gd name="T49" fmla="*/ 1779 h 2672"/>
              <a:gd name="T50" fmla="*/ 284 w 1503"/>
              <a:gd name="T51" fmla="*/ 1613 h 2672"/>
              <a:gd name="T52" fmla="*/ 15 w 1503"/>
              <a:gd name="T53" fmla="*/ 1328 h 2672"/>
              <a:gd name="T54" fmla="*/ 15 w 1503"/>
              <a:gd name="T55" fmla="*/ 1123 h 2672"/>
              <a:gd name="T56" fmla="*/ 284 w 1503"/>
              <a:gd name="T57" fmla="*/ 1621 h 2672"/>
              <a:gd name="T58" fmla="*/ 379 w 1503"/>
              <a:gd name="T59" fmla="*/ 1763 h 2672"/>
              <a:gd name="T60" fmla="*/ 442 w 1503"/>
              <a:gd name="T61" fmla="*/ 1787 h 2672"/>
              <a:gd name="T62" fmla="*/ 522 w 1503"/>
              <a:gd name="T63" fmla="*/ 1795 h 2672"/>
              <a:gd name="T64" fmla="*/ 735 w 1503"/>
              <a:gd name="T65" fmla="*/ 2324 h 2672"/>
              <a:gd name="T66" fmla="*/ 822 w 1503"/>
              <a:gd name="T67" fmla="*/ 2529 h 2672"/>
              <a:gd name="T68" fmla="*/ 948 w 1503"/>
              <a:gd name="T69" fmla="*/ 2663 h 2672"/>
              <a:gd name="T70" fmla="*/ 972 w 1503"/>
              <a:gd name="T71" fmla="*/ 2671 h 2672"/>
              <a:gd name="T72" fmla="*/ 1051 w 1503"/>
              <a:gd name="T73" fmla="*/ 2576 h 2672"/>
              <a:gd name="T74" fmla="*/ 1225 w 1503"/>
              <a:gd name="T75" fmla="*/ 2569 h 2672"/>
              <a:gd name="T76" fmla="*/ 1201 w 1503"/>
              <a:gd name="T77" fmla="*/ 2442 h 2672"/>
              <a:gd name="T78" fmla="*/ 1352 w 1503"/>
              <a:gd name="T79" fmla="*/ 2387 h 2672"/>
              <a:gd name="T80" fmla="*/ 1328 w 1503"/>
              <a:gd name="T81" fmla="*/ 2308 h 2672"/>
              <a:gd name="T82" fmla="*/ 1336 w 1503"/>
              <a:gd name="T83" fmla="*/ 2205 h 2672"/>
              <a:gd name="T84" fmla="*/ 1360 w 1503"/>
              <a:gd name="T85" fmla="*/ 2071 h 2672"/>
              <a:gd name="T86" fmla="*/ 1486 w 1503"/>
              <a:gd name="T87" fmla="*/ 1826 h 2672"/>
              <a:gd name="T88" fmla="*/ 1470 w 1503"/>
              <a:gd name="T89" fmla="*/ 1676 h 2672"/>
              <a:gd name="T90" fmla="*/ 1431 w 1503"/>
              <a:gd name="T91" fmla="*/ 1605 h 2672"/>
              <a:gd name="T92" fmla="*/ 1360 w 1503"/>
              <a:gd name="T93" fmla="*/ 380 h 2672"/>
              <a:gd name="T94" fmla="*/ 1328 w 1503"/>
              <a:gd name="T95" fmla="*/ 340 h 2672"/>
              <a:gd name="T96" fmla="*/ 1249 w 1503"/>
              <a:gd name="T97" fmla="*/ 174 h 2672"/>
              <a:gd name="T98" fmla="*/ 1225 w 1503"/>
              <a:gd name="T99" fmla="*/ 8 h 2672"/>
              <a:gd name="T100" fmla="*/ 1225 w 1503"/>
              <a:gd name="T101" fmla="*/ 0 h 2672"/>
              <a:gd name="T102" fmla="*/ 1225 w 1503"/>
              <a:gd name="T103" fmla="*/ 0 h 26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503" h="2672">
                <a:moveTo>
                  <a:pt x="182" y="617"/>
                </a:moveTo>
                <a:lnTo>
                  <a:pt x="182" y="617"/>
                </a:lnTo>
                <a:cubicBezTo>
                  <a:pt x="189" y="617"/>
                  <a:pt x="197" y="625"/>
                  <a:pt x="197" y="625"/>
                </a:cubicBezTo>
                <a:cubicBezTo>
                  <a:pt x="197" y="625"/>
                  <a:pt x="189" y="617"/>
                  <a:pt x="182" y="617"/>
                </a:cubicBezTo>
                <a:lnTo>
                  <a:pt x="1225" y="8"/>
                </a:lnTo>
                <a:lnTo>
                  <a:pt x="1225" y="8"/>
                </a:lnTo>
                <a:lnTo>
                  <a:pt x="1225" y="8"/>
                </a:lnTo>
                <a:cubicBezTo>
                  <a:pt x="1051" y="32"/>
                  <a:pt x="435" y="79"/>
                  <a:pt x="245" y="95"/>
                </a:cubicBezTo>
                <a:cubicBezTo>
                  <a:pt x="245" y="95"/>
                  <a:pt x="245" y="95"/>
                  <a:pt x="245" y="103"/>
                </a:cubicBezTo>
                <a:cubicBezTo>
                  <a:pt x="245" y="95"/>
                  <a:pt x="245" y="95"/>
                  <a:pt x="245" y="95"/>
                </a:cubicBezTo>
                <a:cubicBezTo>
                  <a:pt x="435" y="79"/>
                  <a:pt x="1043" y="32"/>
                  <a:pt x="1217" y="8"/>
                </a:cubicBezTo>
                <a:cubicBezTo>
                  <a:pt x="1225" y="48"/>
                  <a:pt x="1225" y="79"/>
                  <a:pt x="1225" y="103"/>
                </a:cubicBezTo>
                <a:cubicBezTo>
                  <a:pt x="1225" y="111"/>
                  <a:pt x="1225" y="111"/>
                  <a:pt x="1225" y="111"/>
                </a:cubicBezTo>
                <a:cubicBezTo>
                  <a:pt x="1225" y="158"/>
                  <a:pt x="1225" y="166"/>
                  <a:pt x="1241" y="182"/>
                </a:cubicBezTo>
                <a:cubicBezTo>
                  <a:pt x="1249" y="190"/>
                  <a:pt x="1257" y="190"/>
                  <a:pt x="1265" y="206"/>
                </a:cubicBezTo>
                <a:cubicBezTo>
                  <a:pt x="1288" y="238"/>
                  <a:pt x="1296" y="261"/>
                  <a:pt x="1304" y="293"/>
                </a:cubicBezTo>
                <a:cubicBezTo>
                  <a:pt x="1312" y="309"/>
                  <a:pt x="1312" y="325"/>
                  <a:pt x="1320" y="340"/>
                </a:cubicBezTo>
                <a:cubicBezTo>
                  <a:pt x="1328" y="356"/>
                  <a:pt x="1336" y="372"/>
                  <a:pt x="1352" y="380"/>
                </a:cubicBezTo>
                <a:cubicBezTo>
                  <a:pt x="1454" y="1423"/>
                  <a:pt x="1454" y="1423"/>
                  <a:pt x="1454" y="1423"/>
                </a:cubicBezTo>
                <a:cubicBezTo>
                  <a:pt x="1454" y="1447"/>
                  <a:pt x="1447" y="1510"/>
                  <a:pt x="1439" y="1518"/>
                </a:cubicBezTo>
                <a:cubicBezTo>
                  <a:pt x="1423" y="1542"/>
                  <a:pt x="1407" y="1581"/>
                  <a:pt x="1423" y="1613"/>
                </a:cubicBezTo>
                <a:cubicBezTo>
                  <a:pt x="1431" y="1621"/>
                  <a:pt x="1439" y="1629"/>
                  <a:pt x="1447" y="1629"/>
                </a:cubicBezTo>
                <a:cubicBezTo>
                  <a:pt x="1454" y="1637"/>
                  <a:pt x="1462" y="1637"/>
                  <a:pt x="1462" y="1668"/>
                </a:cubicBezTo>
                <a:cubicBezTo>
                  <a:pt x="1462" y="1676"/>
                  <a:pt x="1462" y="1676"/>
                  <a:pt x="1462" y="1676"/>
                </a:cubicBezTo>
                <a:cubicBezTo>
                  <a:pt x="1462" y="1724"/>
                  <a:pt x="1462" y="1739"/>
                  <a:pt x="1478" y="1747"/>
                </a:cubicBezTo>
                <a:cubicBezTo>
                  <a:pt x="1486" y="1755"/>
                  <a:pt x="1494" y="1779"/>
                  <a:pt x="1494" y="1795"/>
                </a:cubicBezTo>
                <a:cubicBezTo>
                  <a:pt x="1494" y="1803"/>
                  <a:pt x="1494" y="1819"/>
                  <a:pt x="1486" y="1819"/>
                </a:cubicBezTo>
                <a:cubicBezTo>
                  <a:pt x="1462" y="1834"/>
                  <a:pt x="1447" y="1858"/>
                  <a:pt x="1447" y="1882"/>
                </a:cubicBezTo>
                <a:cubicBezTo>
                  <a:pt x="1447" y="1898"/>
                  <a:pt x="1391" y="2000"/>
                  <a:pt x="1367" y="2008"/>
                </a:cubicBezTo>
                <a:cubicBezTo>
                  <a:pt x="1336" y="2016"/>
                  <a:pt x="1344" y="2055"/>
                  <a:pt x="1352" y="2071"/>
                </a:cubicBezTo>
                <a:lnTo>
                  <a:pt x="1352" y="2078"/>
                </a:lnTo>
                <a:cubicBezTo>
                  <a:pt x="1352" y="2086"/>
                  <a:pt x="1352" y="2118"/>
                  <a:pt x="1336" y="2134"/>
                </a:cubicBezTo>
                <a:cubicBezTo>
                  <a:pt x="1328" y="2158"/>
                  <a:pt x="1328" y="2173"/>
                  <a:pt x="1328" y="2205"/>
                </a:cubicBezTo>
                <a:cubicBezTo>
                  <a:pt x="1328" y="2221"/>
                  <a:pt x="1328" y="2236"/>
                  <a:pt x="1336" y="2244"/>
                </a:cubicBezTo>
                <a:cubicBezTo>
                  <a:pt x="1336" y="2260"/>
                  <a:pt x="1344" y="2276"/>
                  <a:pt x="1336" y="2284"/>
                </a:cubicBezTo>
                <a:cubicBezTo>
                  <a:pt x="1328" y="2292"/>
                  <a:pt x="1328" y="2292"/>
                  <a:pt x="1320" y="2300"/>
                </a:cubicBezTo>
                <a:cubicBezTo>
                  <a:pt x="1312" y="2316"/>
                  <a:pt x="1296" y="2331"/>
                  <a:pt x="1312" y="2347"/>
                </a:cubicBezTo>
                <a:cubicBezTo>
                  <a:pt x="1320" y="2347"/>
                  <a:pt x="1320" y="2347"/>
                  <a:pt x="1320" y="2347"/>
                </a:cubicBezTo>
                <a:cubicBezTo>
                  <a:pt x="1336" y="2363"/>
                  <a:pt x="1344" y="2379"/>
                  <a:pt x="1344" y="2387"/>
                </a:cubicBezTo>
                <a:cubicBezTo>
                  <a:pt x="1344" y="2387"/>
                  <a:pt x="1344" y="2387"/>
                  <a:pt x="1344" y="2395"/>
                </a:cubicBezTo>
                <a:cubicBezTo>
                  <a:pt x="1336" y="2395"/>
                  <a:pt x="1328" y="2395"/>
                  <a:pt x="1312" y="2395"/>
                </a:cubicBezTo>
                <a:cubicBezTo>
                  <a:pt x="1272" y="2402"/>
                  <a:pt x="1209" y="2411"/>
                  <a:pt x="1194" y="2442"/>
                </a:cubicBezTo>
                <a:cubicBezTo>
                  <a:pt x="1186" y="2450"/>
                  <a:pt x="1186" y="2458"/>
                  <a:pt x="1186" y="2466"/>
                </a:cubicBezTo>
                <a:cubicBezTo>
                  <a:pt x="1194" y="2497"/>
                  <a:pt x="1201" y="2513"/>
                  <a:pt x="1209" y="2529"/>
                </a:cubicBezTo>
                <a:cubicBezTo>
                  <a:pt x="1217" y="2545"/>
                  <a:pt x="1225" y="2553"/>
                  <a:pt x="1217" y="2561"/>
                </a:cubicBezTo>
                <a:cubicBezTo>
                  <a:pt x="1217" y="2584"/>
                  <a:pt x="1201" y="2608"/>
                  <a:pt x="1178" y="2608"/>
                </a:cubicBezTo>
                <a:cubicBezTo>
                  <a:pt x="1170" y="2608"/>
                  <a:pt x="1154" y="2608"/>
                  <a:pt x="1146" y="2600"/>
                </a:cubicBezTo>
                <a:cubicBezTo>
                  <a:pt x="1130" y="2584"/>
                  <a:pt x="1091" y="2569"/>
                  <a:pt x="1051" y="2569"/>
                </a:cubicBezTo>
                <a:cubicBezTo>
                  <a:pt x="1028" y="2569"/>
                  <a:pt x="1004" y="2576"/>
                  <a:pt x="988" y="2592"/>
                </a:cubicBezTo>
                <a:cubicBezTo>
                  <a:pt x="972" y="2608"/>
                  <a:pt x="964" y="2632"/>
                  <a:pt x="964" y="2655"/>
                </a:cubicBezTo>
                <a:lnTo>
                  <a:pt x="964" y="2655"/>
                </a:lnTo>
                <a:cubicBezTo>
                  <a:pt x="956" y="2655"/>
                  <a:pt x="956" y="2655"/>
                  <a:pt x="948" y="2655"/>
                </a:cubicBezTo>
                <a:cubicBezTo>
                  <a:pt x="941" y="2655"/>
                  <a:pt x="933" y="2655"/>
                  <a:pt x="925" y="2655"/>
                </a:cubicBezTo>
                <a:cubicBezTo>
                  <a:pt x="901" y="2655"/>
                  <a:pt x="885" y="2648"/>
                  <a:pt x="877" y="2632"/>
                </a:cubicBezTo>
                <a:cubicBezTo>
                  <a:pt x="869" y="2616"/>
                  <a:pt x="854" y="2592"/>
                  <a:pt x="846" y="2576"/>
                </a:cubicBezTo>
                <a:cubicBezTo>
                  <a:pt x="830" y="2561"/>
                  <a:pt x="814" y="2545"/>
                  <a:pt x="822" y="2529"/>
                </a:cubicBezTo>
                <a:cubicBezTo>
                  <a:pt x="830" y="2529"/>
                  <a:pt x="838" y="2521"/>
                  <a:pt x="846" y="2521"/>
                </a:cubicBezTo>
                <a:cubicBezTo>
                  <a:pt x="861" y="2513"/>
                  <a:pt x="869" y="2505"/>
                  <a:pt x="854" y="2474"/>
                </a:cubicBezTo>
                <a:cubicBezTo>
                  <a:pt x="846" y="2458"/>
                  <a:pt x="838" y="2442"/>
                  <a:pt x="830" y="2434"/>
                </a:cubicBezTo>
                <a:cubicBezTo>
                  <a:pt x="814" y="2402"/>
                  <a:pt x="806" y="2387"/>
                  <a:pt x="806" y="2363"/>
                </a:cubicBezTo>
                <a:cubicBezTo>
                  <a:pt x="806" y="2347"/>
                  <a:pt x="790" y="2347"/>
                  <a:pt x="775" y="2339"/>
                </a:cubicBezTo>
                <a:cubicBezTo>
                  <a:pt x="767" y="2339"/>
                  <a:pt x="751" y="2331"/>
                  <a:pt x="743" y="2324"/>
                </a:cubicBezTo>
                <a:cubicBezTo>
                  <a:pt x="727" y="2308"/>
                  <a:pt x="711" y="2300"/>
                  <a:pt x="695" y="2292"/>
                </a:cubicBezTo>
                <a:cubicBezTo>
                  <a:pt x="672" y="2284"/>
                  <a:pt x="656" y="2276"/>
                  <a:pt x="648" y="2260"/>
                </a:cubicBezTo>
                <a:cubicBezTo>
                  <a:pt x="640" y="2252"/>
                  <a:pt x="617" y="2236"/>
                  <a:pt x="593" y="2213"/>
                </a:cubicBezTo>
                <a:cubicBezTo>
                  <a:pt x="529" y="2165"/>
                  <a:pt x="427" y="2094"/>
                  <a:pt x="466" y="2024"/>
                </a:cubicBezTo>
                <a:cubicBezTo>
                  <a:pt x="522" y="1937"/>
                  <a:pt x="561" y="1826"/>
                  <a:pt x="522" y="1795"/>
                </a:cubicBezTo>
                <a:cubicBezTo>
                  <a:pt x="498" y="1779"/>
                  <a:pt x="474" y="1755"/>
                  <a:pt x="458" y="1755"/>
                </a:cubicBezTo>
                <a:cubicBezTo>
                  <a:pt x="458" y="1755"/>
                  <a:pt x="450" y="1763"/>
                  <a:pt x="450" y="1771"/>
                </a:cubicBezTo>
                <a:cubicBezTo>
                  <a:pt x="450" y="1779"/>
                  <a:pt x="442" y="1779"/>
                  <a:pt x="442" y="1779"/>
                </a:cubicBezTo>
                <a:cubicBezTo>
                  <a:pt x="435" y="1779"/>
                  <a:pt x="435" y="1779"/>
                  <a:pt x="427" y="1771"/>
                </a:cubicBezTo>
                <a:cubicBezTo>
                  <a:pt x="427" y="1763"/>
                  <a:pt x="419" y="1755"/>
                  <a:pt x="403" y="1755"/>
                </a:cubicBezTo>
                <a:cubicBezTo>
                  <a:pt x="395" y="1755"/>
                  <a:pt x="387" y="1755"/>
                  <a:pt x="379" y="1763"/>
                </a:cubicBezTo>
                <a:cubicBezTo>
                  <a:pt x="371" y="1763"/>
                  <a:pt x="371" y="1771"/>
                  <a:pt x="364" y="1771"/>
                </a:cubicBezTo>
                <a:cubicBezTo>
                  <a:pt x="355" y="1779"/>
                  <a:pt x="355" y="1779"/>
                  <a:pt x="348" y="1779"/>
                </a:cubicBezTo>
                <a:cubicBezTo>
                  <a:pt x="348" y="1779"/>
                  <a:pt x="340" y="1779"/>
                  <a:pt x="332" y="1755"/>
                </a:cubicBezTo>
                <a:cubicBezTo>
                  <a:pt x="324" y="1739"/>
                  <a:pt x="316" y="1716"/>
                  <a:pt x="316" y="1692"/>
                </a:cubicBezTo>
                <a:cubicBezTo>
                  <a:pt x="308" y="1653"/>
                  <a:pt x="300" y="1621"/>
                  <a:pt x="284" y="1613"/>
                </a:cubicBezTo>
                <a:cubicBezTo>
                  <a:pt x="229" y="1597"/>
                  <a:pt x="166" y="1558"/>
                  <a:pt x="166" y="1526"/>
                </a:cubicBezTo>
                <a:cubicBezTo>
                  <a:pt x="158" y="1502"/>
                  <a:pt x="126" y="1463"/>
                  <a:pt x="95" y="1431"/>
                </a:cubicBezTo>
                <a:cubicBezTo>
                  <a:pt x="55" y="1392"/>
                  <a:pt x="15" y="1352"/>
                  <a:pt x="15" y="1328"/>
                </a:cubicBezTo>
                <a:cubicBezTo>
                  <a:pt x="8" y="1273"/>
                  <a:pt x="0" y="1155"/>
                  <a:pt x="15" y="1123"/>
                </a:cubicBezTo>
                <a:lnTo>
                  <a:pt x="15" y="1123"/>
                </a:lnTo>
                <a:lnTo>
                  <a:pt x="15" y="1123"/>
                </a:lnTo>
                <a:cubicBezTo>
                  <a:pt x="0" y="1155"/>
                  <a:pt x="0" y="1273"/>
                  <a:pt x="8" y="1328"/>
                </a:cubicBezTo>
                <a:cubicBezTo>
                  <a:pt x="15" y="1384"/>
                  <a:pt x="158" y="1479"/>
                  <a:pt x="158" y="1526"/>
                </a:cubicBezTo>
                <a:cubicBezTo>
                  <a:pt x="166" y="1566"/>
                  <a:pt x="261" y="1613"/>
                  <a:pt x="284" y="1621"/>
                </a:cubicBezTo>
                <a:cubicBezTo>
                  <a:pt x="308" y="1629"/>
                  <a:pt x="308" y="1708"/>
                  <a:pt x="324" y="1755"/>
                </a:cubicBezTo>
                <a:cubicBezTo>
                  <a:pt x="332" y="1779"/>
                  <a:pt x="340" y="1779"/>
                  <a:pt x="348" y="1779"/>
                </a:cubicBezTo>
                <a:cubicBezTo>
                  <a:pt x="355" y="1779"/>
                  <a:pt x="364" y="1771"/>
                  <a:pt x="379" y="1763"/>
                </a:cubicBezTo>
                <a:cubicBezTo>
                  <a:pt x="387" y="1763"/>
                  <a:pt x="395" y="1763"/>
                  <a:pt x="403" y="1763"/>
                </a:cubicBezTo>
                <a:cubicBezTo>
                  <a:pt x="419" y="1763"/>
                  <a:pt x="419" y="1763"/>
                  <a:pt x="427" y="1771"/>
                </a:cubicBezTo>
                <a:cubicBezTo>
                  <a:pt x="427" y="1779"/>
                  <a:pt x="435" y="1787"/>
                  <a:pt x="442" y="1787"/>
                </a:cubicBezTo>
                <a:cubicBezTo>
                  <a:pt x="450" y="1787"/>
                  <a:pt x="458" y="1779"/>
                  <a:pt x="458" y="1771"/>
                </a:cubicBezTo>
                <a:cubicBezTo>
                  <a:pt x="458" y="1763"/>
                  <a:pt x="458" y="1763"/>
                  <a:pt x="458" y="1763"/>
                </a:cubicBezTo>
                <a:cubicBezTo>
                  <a:pt x="474" y="1763"/>
                  <a:pt x="498" y="1779"/>
                  <a:pt x="522" y="1795"/>
                </a:cubicBezTo>
                <a:cubicBezTo>
                  <a:pt x="553" y="1826"/>
                  <a:pt x="522" y="1929"/>
                  <a:pt x="458" y="2024"/>
                </a:cubicBezTo>
                <a:cubicBezTo>
                  <a:pt x="403" y="2118"/>
                  <a:pt x="624" y="2229"/>
                  <a:pt x="640" y="2260"/>
                </a:cubicBezTo>
                <a:cubicBezTo>
                  <a:pt x="656" y="2292"/>
                  <a:pt x="711" y="2292"/>
                  <a:pt x="735" y="2324"/>
                </a:cubicBezTo>
                <a:cubicBezTo>
                  <a:pt x="759" y="2355"/>
                  <a:pt x="798" y="2339"/>
                  <a:pt x="798" y="2363"/>
                </a:cubicBezTo>
                <a:cubicBezTo>
                  <a:pt x="798" y="2395"/>
                  <a:pt x="830" y="2434"/>
                  <a:pt x="846" y="2474"/>
                </a:cubicBezTo>
                <a:cubicBezTo>
                  <a:pt x="869" y="2521"/>
                  <a:pt x="838" y="2505"/>
                  <a:pt x="822" y="2529"/>
                </a:cubicBezTo>
                <a:cubicBezTo>
                  <a:pt x="798" y="2553"/>
                  <a:pt x="854" y="2584"/>
                  <a:pt x="877" y="2632"/>
                </a:cubicBezTo>
                <a:cubicBezTo>
                  <a:pt x="885" y="2655"/>
                  <a:pt x="909" y="2663"/>
                  <a:pt x="925" y="2663"/>
                </a:cubicBezTo>
                <a:cubicBezTo>
                  <a:pt x="933" y="2663"/>
                  <a:pt x="941" y="2663"/>
                  <a:pt x="948" y="2663"/>
                </a:cubicBezTo>
                <a:cubicBezTo>
                  <a:pt x="956" y="2663"/>
                  <a:pt x="956" y="2663"/>
                  <a:pt x="964" y="2663"/>
                </a:cubicBezTo>
                <a:lnTo>
                  <a:pt x="972" y="2663"/>
                </a:lnTo>
                <a:cubicBezTo>
                  <a:pt x="972" y="2663"/>
                  <a:pt x="972" y="2663"/>
                  <a:pt x="972" y="2671"/>
                </a:cubicBezTo>
                <a:cubicBezTo>
                  <a:pt x="972" y="2663"/>
                  <a:pt x="972" y="2663"/>
                  <a:pt x="972" y="2663"/>
                </a:cubicBezTo>
                <a:cubicBezTo>
                  <a:pt x="972" y="2632"/>
                  <a:pt x="980" y="2616"/>
                  <a:pt x="996" y="2600"/>
                </a:cubicBezTo>
                <a:cubicBezTo>
                  <a:pt x="1012" y="2584"/>
                  <a:pt x="1035" y="2576"/>
                  <a:pt x="1051" y="2576"/>
                </a:cubicBezTo>
                <a:cubicBezTo>
                  <a:pt x="1091" y="2576"/>
                  <a:pt x="1130" y="2592"/>
                  <a:pt x="1146" y="2608"/>
                </a:cubicBezTo>
                <a:cubicBezTo>
                  <a:pt x="1154" y="2616"/>
                  <a:pt x="1162" y="2616"/>
                  <a:pt x="1178" y="2616"/>
                </a:cubicBezTo>
                <a:cubicBezTo>
                  <a:pt x="1201" y="2616"/>
                  <a:pt x="1225" y="2584"/>
                  <a:pt x="1225" y="2569"/>
                </a:cubicBezTo>
                <a:cubicBezTo>
                  <a:pt x="1233" y="2553"/>
                  <a:pt x="1225" y="2537"/>
                  <a:pt x="1217" y="2521"/>
                </a:cubicBezTo>
                <a:cubicBezTo>
                  <a:pt x="1209" y="2513"/>
                  <a:pt x="1201" y="2497"/>
                  <a:pt x="1194" y="2466"/>
                </a:cubicBezTo>
                <a:cubicBezTo>
                  <a:pt x="1194" y="2458"/>
                  <a:pt x="1194" y="2450"/>
                  <a:pt x="1201" y="2442"/>
                </a:cubicBezTo>
                <a:cubicBezTo>
                  <a:pt x="1217" y="2418"/>
                  <a:pt x="1281" y="2411"/>
                  <a:pt x="1312" y="2402"/>
                </a:cubicBezTo>
                <a:cubicBezTo>
                  <a:pt x="1328" y="2402"/>
                  <a:pt x="1336" y="2402"/>
                  <a:pt x="1344" y="2395"/>
                </a:cubicBezTo>
                <a:cubicBezTo>
                  <a:pt x="1352" y="2395"/>
                  <a:pt x="1352" y="2395"/>
                  <a:pt x="1352" y="2387"/>
                </a:cubicBezTo>
                <a:cubicBezTo>
                  <a:pt x="1352" y="2379"/>
                  <a:pt x="1344" y="2363"/>
                  <a:pt x="1328" y="2347"/>
                </a:cubicBezTo>
                <a:cubicBezTo>
                  <a:pt x="1320" y="2339"/>
                  <a:pt x="1320" y="2339"/>
                  <a:pt x="1320" y="2339"/>
                </a:cubicBezTo>
                <a:cubicBezTo>
                  <a:pt x="1304" y="2331"/>
                  <a:pt x="1312" y="2324"/>
                  <a:pt x="1328" y="2308"/>
                </a:cubicBezTo>
                <a:cubicBezTo>
                  <a:pt x="1336" y="2300"/>
                  <a:pt x="1336" y="2292"/>
                  <a:pt x="1344" y="2292"/>
                </a:cubicBezTo>
                <a:cubicBezTo>
                  <a:pt x="1352" y="2276"/>
                  <a:pt x="1344" y="2260"/>
                  <a:pt x="1344" y="2244"/>
                </a:cubicBezTo>
                <a:cubicBezTo>
                  <a:pt x="1336" y="2229"/>
                  <a:pt x="1336" y="2221"/>
                  <a:pt x="1336" y="2205"/>
                </a:cubicBezTo>
                <a:cubicBezTo>
                  <a:pt x="1328" y="2173"/>
                  <a:pt x="1336" y="2158"/>
                  <a:pt x="1344" y="2142"/>
                </a:cubicBezTo>
                <a:cubicBezTo>
                  <a:pt x="1360" y="2118"/>
                  <a:pt x="1360" y="2094"/>
                  <a:pt x="1360" y="2078"/>
                </a:cubicBezTo>
                <a:lnTo>
                  <a:pt x="1360" y="2071"/>
                </a:lnTo>
                <a:cubicBezTo>
                  <a:pt x="1352" y="2055"/>
                  <a:pt x="1352" y="2024"/>
                  <a:pt x="1367" y="2016"/>
                </a:cubicBezTo>
                <a:cubicBezTo>
                  <a:pt x="1391" y="2008"/>
                  <a:pt x="1454" y="1898"/>
                  <a:pt x="1454" y="1882"/>
                </a:cubicBezTo>
                <a:cubicBezTo>
                  <a:pt x="1454" y="1858"/>
                  <a:pt x="1462" y="1842"/>
                  <a:pt x="1486" y="1826"/>
                </a:cubicBezTo>
                <a:cubicBezTo>
                  <a:pt x="1502" y="1819"/>
                  <a:pt x="1502" y="1811"/>
                  <a:pt x="1502" y="1795"/>
                </a:cubicBezTo>
                <a:cubicBezTo>
                  <a:pt x="1502" y="1771"/>
                  <a:pt x="1494" y="1747"/>
                  <a:pt x="1486" y="1747"/>
                </a:cubicBezTo>
                <a:cubicBezTo>
                  <a:pt x="1470" y="1739"/>
                  <a:pt x="1470" y="1716"/>
                  <a:pt x="1470" y="1676"/>
                </a:cubicBezTo>
                <a:cubicBezTo>
                  <a:pt x="1470" y="1668"/>
                  <a:pt x="1470" y="1668"/>
                  <a:pt x="1470" y="1668"/>
                </a:cubicBezTo>
                <a:cubicBezTo>
                  <a:pt x="1470" y="1637"/>
                  <a:pt x="1462" y="1629"/>
                  <a:pt x="1447" y="1621"/>
                </a:cubicBezTo>
                <a:cubicBezTo>
                  <a:pt x="1439" y="1621"/>
                  <a:pt x="1439" y="1613"/>
                  <a:pt x="1431" y="1605"/>
                </a:cubicBezTo>
                <a:cubicBezTo>
                  <a:pt x="1415" y="1581"/>
                  <a:pt x="1431" y="1542"/>
                  <a:pt x="1447" y="1526"/>
                </a:cubicBezTo>
                <a:cubicBezTo>
                  <a:pt x="1454" y="1510"/>
                  <a:pt x="1462" y="1431"/>
                  <a:pt x="1462" y="1423"/>
                </a:cubicBezTo>
                <a:cubicBezTo>
                  <a:pt x="1360" y="380"/>
                  <a:pt x="1360" y="380"/>
                  <a:pt x="1360" y="380"/>
                </a:cubicBezTo>
                <a:lnTo>
                  <a:pt x="1360" y="380"/>
                </a:lnTo>
                <a:lnTo>
                  <a:pt x="1360" y="380"/>
                </a:lnTo>
                <a:cubicBezTo>
                  <a:pt x="1344" y="364"/>
                  <a:pt x="1328" y="356"/>
                  <a:pt x="1328" y="340"/>
                </a:cubicBezTo>
                <a:cubicBezTo>
                  <a:pt x="1320" y="325"/>
                  <a:pt x="1312" y="309"/>
                  <a:pt x="1312" y="293"/>
                </a:cubicBezTo>
                <a:cubicBezTo>
                  <a:pt x="1304" y="261"/>
                  <a:pt x="1296" y="230"/>
                  <a:pt x="1272" y="206"/>
                </a:cubicBezTo>
                <a:cubicBezTo>
                  <a:pt x="1265" y="190"/>
                  <a:pt x="1257" y="182"/>
                  <a:pt x="1249" y="174"/>
                </a:cubicBezTo>
                <a:cubicBezTo>
                  <a:pt x="1233" y="166"/>
                  <a:pt x="1225" y="158"/>
                  <a:pt x="1225" y="111"/>
                </a:cubicBezTo>
                <a:cubicBezTo>
                  <a:pt x="1225" y="103"/>
                  <a:pt x="1225" y="103"/>
                  <a:pt x="1225" y="103"/>
                </a:cubicBezTo>
                <a:cubicBezTo>
                  <a:pt x="1225" y="79"/>
                  <a:pt x="1225" y="40"/>
                  <a:pt x="1225" y="8"/>
                </a:cubicBezTo>
                <a:lnTo>
                  <a:pt x="1225" y="0"/>
                </a:lnTo>
                <a:lnTo>
                  <a:pt x="1225" y="0"/>
                </a:lnTo>
                <a:lnTo>
                  <a:pt x="1225" y="0"/>
                </a:lnTo>
                <a:lnTo>
                  <a:pt x="1225" y="0"/>
                </a:lnTo>
                <a:lnTo>
                  <a:pt x="1225" y="0"/>
                </a:lnTo>
                <a:lnTo>
                  <a:pt x="1225" y="0"/>
                </a:lnTo>
                <a:lnTo>
                  <a:pt x="1225" y="0"/>
                </a:lnTo>
                <a:lnTo>
                  <a:pt x="182" y="617"/>
                </a:lnTo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5" name="Freeform 708"/>
          <p:cNvSpPr>
            <a:spLocks noChangeArrowheads="1"/>
          </p:cNvSpPr>
          <p:nvPr/>
        </p:nvSpPr>
        <p:spPr bwMode="auto">
          <a:xfrm>
            <a:off x="3202278" y="2039711"/>
            <a:ext cx="86127" cy="202649"/>
          </a:xfrm>
          <a:custGeom>
            <a:avLst/>
            <a:gdLst>
              <a:gd name="T0" fmla="*/ 237 w 435"/>
              <a:gd name="T1" fmla="*/ 0 h 1029"/>
              <a:gd name="T2" fmla="*/ 229 w 435"/>
              <a:gd name="T3" fmla="*/ 0 h 1029"/>
              <a:gd name="T4" fmla="*/ 237 w 435"/>
              <a:gd name="T5" fmla="*/ 16 h 1029"/>
              <a:gd name="T6" fmla="*/ 269 w 435"/>
              <a:gd name="T7" fmla="*/ 48 h 1029"/>
              <a:gd name="T8" fmla="*/ 379 w 435"/>
              <a:gd name="T9" fmla="*/ 174 h 1029"/>
              <a:gd name="T10" fmla="*/ 419 w 435"/>
              <a:gd name="T11" fmla="*/ 253 h 1029"/>
              <a:gd name="T12" fmla="*/ 387 w 435"/>
              <a:gd name="T13" fmla="*/ 340 h 1029"/>
              <a:gd name="T14" fmla="*/ 316 w 435"/>
              <a:gd name="T15" fmla="*/ 459 h 1029"/>
              <a:gd name="T16" fmla="*/ 276 w 435"/>
              <a:gd name="T17" fmla="*/ 483 h 1029"/>
              <a:gd name="T18" fmla="*/ 189 w 435"/>
              <a:gd name="T19" fmla="*/ 522 h 1029"/>
              <a:gd name="T20" fmla="*/ 150 w 435"/>
              <a:gd name="T21" fmla="*/ 514 h 1029"/>
              <a:gd name="T22" fmla="*/ 103 w 435"/>
              <a:gd name="T23" fmla="*/ 530 h 1029"/>
              <a:gd name="T24" fmla="*/ 103 w 435"/>
              <a:gd name="T25" fmla="*/ 585 h 1029"/>
              <a:gd name="T26" fmla="*/ 134 w 435"/>
              <a:gd name="T27" fmla="*/ 648 h 1029"/>
              <a:gd name="T28" fmla="*/ 158 w 435"/>
              <a:gd name="T29" fmla="*/ 688 h 1029"/>
              <a:gd name="T30" fmla="*/ 110 w 435"/>
              <a:gd name="T31" fmla="*/ 799 h 1029"/>
              <a:gd name="T32" fmla="*/ 118 w 435"/>
              <a:gd name="T33" fmla="*/ 846 h 1029"/>
              <a:gd name="T34" fmla="*/ 118 w 435"/>
              <a:gd name="T35" fmla="*/ 846 h 1029"/>
              <a:gd name="T36" fmla="*/ 7 w 435"/>
              <a:gd name="T37" fmla="*/ 917 h 1029"/>
              <a:gd name="T38" fmla="*/ 0 w 435"/>
              <a:gd name="T39" fmla="*/ 933 h 1029"/>
              <a:gd name="T40" fmla="*/ 23 w 435"/>
              <a:gd name="T41" fmla="*/ 965 h 1029"/>
              <a:gd name="T42" fmla="*/ 7 w 435"/>
              <a:gd name="T43" fmla="*/ 1020 h 1029"/>
              <a:gd name="T44" fmla="*/ 7 w 435"/>
              <a:gd name="T45" fmla="*/ 1020 h 1029"/>
              <a:gd name="T46" fmla="*/ 7 w 435"/>
              <a:gd name="T47" fmla="*/ 1028 h 1029"/>
              <a:gd name="T48" fmla="*/ 7 w 435"/>
              <a:gd name="T49" fmla="*/ 1028 h 1029"/>
              <a:gd name="T50" fmla="*/ 31 w 435"/>
              <a:gd name="T51" fmla="*/ 980 h 1029"/>
              <a:gd name="T52" fmla="*/ 16 w 435"/>
              <a:gd name="T53" fmla="*/ 941 h 1029"/>
              <a:gd name="T54" fmla="*/ 7 w 435"/>
              <a:gd name="T55" fmla="*/ 933 h 1029"/>
              <a:gd name="T56" fmla="*/ 39 w 435"/>
              <a:gd name="T57" fmla="*/ 917 h 1029"/>
              <a:gd name="T58" fmla="*/ 118 w 435"/>
              <a:gd name="T59" fmla="*/ 807 h 1029"/>
              <a:gd name="T60" fmla="*/ 126 w 435"/>
              <a:gd name="T61" fmla="*/ 783 h 1029"/>
              <a:gd name="T62" fmla="*/ 166 w 435"/>
              <a:gd name="T63" fmla="*/ 672 h 1029"/>
              <a:gd name="T64" fmla="*/ 118 w 435"/>
              <a:gd name="T65" fmla="*/ 617 h 1029"/>
              <a:gd name="T66" fmla="*/ 103 w 435"/>
              <a:gd name="T67" fmla="*/ 546 h 1029"/>
              <a:gd name="T68" fmla="*/ 126 w 435"/>
              <a:gd name="T69" fmla="*/ 530 h 1029"/>
              <a:gd name="T70" fmla="*/ 174 w 435"/>
              <a:gd name="T71" fmla="*/ 522 h 1029"/>
              <a:gd name="T72" fmla="*/ 189 w 435"/>
              <a:gd name="T73" fmla="*/ 530 h 1029"/>
              <a:gd name="T74" fmla="*/ 237 w 435"/>
              <a:gd name="T75" fmla="*/ 514 h 1029"/>
              <a:gd name="T76" fmla="*/ 308 w 435"/>
              <a:gd name="T77" fmla="*/ 474 h 1029"/>
              <a:gd name="T78" fmla="*/ 363 w 435"/>
              <a:gd name="T79" fmla="*/ 403 h 1029"/>
              <a:gd name="T80" fmla="*/ 411 w 435"/>
              <a:gd name="T81" fmla="*/ 316 h 1029"/>
              <a:gd name="T82" fmla="*/ 411 w 435"/>
              <a:gd name="T83" fmla="*/ 182 h 1029"/>
              <a:gd name="T84" fmla="*/ 332 w 435"/>
              <a:gd name="T85" fmla="*/ 119 h 1029"/>
              <a:gd name="T86" fmla="*/ 237 w 435"/>
              <a:gd name="T87" fmla="*/ 8 h 1029"/>
              <a:gd name="T88" fmla="*/ 237 w 435"/>
              <a:gd name="T89" fmla="*/ 8 h 1029"/>
              <a:gd name="T90" fmla="*/ 237 w 435"/>
              <a:gd name="T91" fmla="*/ 0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35" h="1029">
                <a:moveTo>
                  <a:pt x="237" y="0"/>
                </a:moveTo>
                <a:lnTo>
                  <a:pt x="237" y="0"/>
                </a:lnTo>
                <a:lnTo>
                  <a:pt x="237" y="0"/>
                </a:lnTo>
                <a:cubicBezTo>
                  <a:pt x="229" y="0"/>
                  <a:pt x="229" y="0"/>
                  <a:pt x="229" y="0"/>
                </a:cubicBezTo>
                <a:lnTo>
                  <a:pt x="229" y="8"/>
                </a:lnTo>
                <a:cubicBezTo>
                  <a:pt x="229" y="8"/>
                  <a:pt x="229" y="8"/>
                  <a:pt x="237" y="16"/>
                </a:cubicBezTo>
                <a:lnTo>
                  <a:pt x="237" y="16"/>
                </a:lnTo>
                <a:cubicBezTo>
                  <a:pt x="237" y="24"/>
                  <a:pt x="253" y="32"/>
                  <a:pt x="269" y="48"/>
                </a:cubicBezTo>
                <a:cubicBezTo>
                  <a:pt x="292" y="71"/>
                  <a:pt x="324" y="103"/>
                  <a:pt x="324" y="119"/>
                </a:cubicBezTo>
                <a:cubicBezTo>
                  <a:pt x="324" y="143"/>
                  <a:pt x="356" y="158"/>
                  <a:pt x="379" y="174"/>
                </a:cubicBezTo>
                <a:cubicBezTo>
                  <a:pt x="387" y="174"/>
                  <a:pt x="395" y="182"/>
                  <a:pt x="403" y="182"/>
                </a:cubicBezTo>
                <a:cubicBezTo>
                  <a:pt x="411" y="190"/>
                  <a:pt x="419" y="221"/>
                  <a:pt x="419" y="253"/>
                </a:cubicBezTo>
                <a:cubicBezTo>
                  <a:pt x="419" y="277"/>
                  <a:pt x="419" y="301"/>
                  <a:pt x="411" y="316"/>
                </a:cubicBezTo>
                <a:cubicBezTo>
                  <a:pt x="403" y="324"/>
                  <a:pt x="395" y="332"/>
                  <a:pt x="387" y="340"/>
                </a:cubicBezTo>
                <a:cubicBezTo>
                  <a:pt x="371" y="356"/>
                  <a:pt x="356" y="364"/>
                  <a:pt x="356" y="403"/>
                </a:cubicBezTo>
                <a:cubicBezTo>
                  <a:pt x="356" y="443"/>
                  <a:pt x="340" y="451"/>
                  <a:pt x="316" y="459"/>
                </a:cubicBezTo>
                <a:cubicBezTo>
                  <a:pt x="316" y="459"/>
                  <a:pt x="308" y="467"/>
                  <a:pt x="300" y="467"/>
                </a:cubicBezTo>
                <a:cubicBezTo>
                  <a:pt x="292" y="474"/>
                  <a:pt x="284" y="474"/>
                  <a:pt x="276" y="483"/>
                </a:cubicBezTo>
                <a:cubicBezTo>
                  <a:pt x="261" y="483"/>
                  <a:pt x="245" y="490"/>
                  <a:pt x="229" y="506"/>
                </a:cubicBezTo>
                <a:cubicBezTo>
                  <a:pt x="221" y="514"/>
                  <a:pt x="213" y="522"/>
                  <a:pt x="189" y="522"/>
                </a:cubicBezTo>
                <a:cubicBezTo>
                  <a:pt x="189" y="522"/>
                  <a:pt x="181" y="522"/>
                  <a:pt x="174" y="522"/>
                </a:cubicBezTo>
                <a:cubicBezTo>
                  <a:pt x="166" y="514"/>
                  <a:pt x="158" y="514"/>
                  <a:pt x="150" y="514"/>
                </a:cubicBezTo>
                <a:cubicBezTo>
                  <a:pt x="134" y="514"/>
                  <a:pt x="126" y="514"/>
                  <a:pt x="118" y="522"/>
                </a:cubicBezTo>
                <a:cubicBezTo>
                  <a:pt x="110" y="522"/>
                  <a:pt x="103" y="522"/>
                  <a:pt x="103" y="530"/>
                </a:cubicBezTo>
                <a:cubicBezTo>
                  <a:pt x="103" y="538"/>
                  <a:pt x="94" y="546"/>
                  <a:pt x="94" y="546"/>
                </a:cubicBezTo>
                <a:cubicBezTo>
                  <a:pt x="94" y="561"/>
                  <a:pt x="103" y="569"/>
                  <a:pt x="103" y="585"/>
                </a:cubicBezTo>
                <a:cubicBezTo>
                  <a:pt x="110" y="593"/>
                  <a:pt x="110" y="609"/>
                  <a:pt x="110" y="617"/>
                </a:cubicBezTo>
                <a:cubicBezTo>
                  <a:pt x="110" y="633"/>
                  <a:pt x="126" y="641"/>
                  <a:pt x="134" y="648"/>
                </a:cubicBezTo>
                <a:cubicBezTo>
                  <a:pt x="150" y="656"/>
                  <a:pt x="158" y="664"/>
                  <a:pt x="158" y="680"/>
                </a:cubicBezTo>
                <a:cubicBezTo>
                  <a:pt x="158" y="680"/>
                  <a:pt x="158" y="680"/>
                  <a:pt x="158" y="688"/>
                </a:cubicBezTo>
                <a:cubicBezTo>
                  <a:pt x="158" y="720"/>
                  <a:pt x="142" y="767"/>
                  <a:pt x="126" y="775"/>
                </a:cubicBezTo>
                <a:cubicBezTo>
                  <a:pt x="118" y="783"/>
                  <a:pt x="110" y="791"/>
                  <a:pt x="110" y="799"/>
                </a:cubicBezTo>
                <a:cubicBezTo>
                  <a:pt x="110" y="799"/>
                  <a:pt x="110" y="807"/>
                  <a:pt x="110" y="814"/>
                </a:cubicBezTo>
                <a:cubicBezTo>
                  <a:pt x="118" y="822"/>
                  <a:pt x="118" y="830"/>
                  <a:pt x="118" y="846"/>
                </a:cubicBezTo>
                <a:lnTo>
                  <a:pt x="118" y="846"/>
                </a:lnTo>
                <a:lnTo>
                  <a:pt x="118" y="846"/>
                </a:lnTo>
                <a:cubicBezTo>
                  <a:pt x="118" y="878"/>
                  <a:pt x="71" y="894"/>
                  <a:pt x="31" y="909"/>
                </a:cubicBezTo>
                <a:cubicBezTo>
                  <a:pt x="23" y="909"/>
                  <a:pt x="16" y="917"/>
                  <a:pt x="7" y="917"/>
                </a:cubicBezTo>
                <a:cubicBezTo>
                  <a:pt x="0" y="925"/>
                  <a:pt x="0" y="925"/>
                  <a:pt x="0" y="933"/>
                </a:cubicBezTo>
                <a:lnTo>
                  <a:pt x="0" y="933"/>
                </a:lnTo>
                <a:cubicBezTo>
                  <a:pt x="0" y="941"/>
                  <a:pt x="0" y="941"/>
                  <a:pt x="7" y="949"/>
                </a:cubicBezTo>
                <a:cubicBezTo>
                  <a:pt x="16" y="949"/>
                  <a:pt x="16" y="957"/>
                  <a:pt x="23" y="965"/>
                </a:cubicBezTo>
                <a:cubicBezTo>
                  <a:pt x="23" y="965"/>
                  <a:pt x="23" y="973"/>
                  <a:pt x="23" y="980"/>
                </a:cubicBezTo>
                <a:cubicBezTo>
                  <a:pt x="23" y="988"/>
                  <a:pt x="16" y="1004"/>
                  <a:pt x="7" y="1020"/>
                </a:cubicBezTo>
                <a:lnTo>
                  <a:pt x="7" y="1020"/>
                </a:lnTo>
                <a:lnTo>
                  <a:pt x="7" y="1020"/>
                </a:lnTo>
                <a:cubicBezTo>
                  <a:pt x="7" y="1020"/>
                  <a:pt x="7" y="1020"/>
                  <a:pt x="7" y="1028"/>
                </a:cubicBezTo>
                <a:lnTo>
                  <a:pt x="7" y="1028"/>
                </a:lnTo>
                <a:lnTo>
                  <a:pt x="7" y="1028"/>
                </a:lnTo>
                <a:lnTo>
                  <a:pt x="7" y="1028"/>
                </a:lnTo>
                <a:cubicBezTo>
                  <a:pt x="7" y="1028"/>
                  <a:pt x="7" y="1028"/>
                  <a:pt x="7" y="1020"/>
                </a:cubicBezTo>
                <a:cubicBezTo>
                  <a:pt x="23" y="1004"/>
                  <a:pt x="31" y="988"/>
                  <a:pt x="31" y="980"/>
                </a:cubicBezTo>
                <a:cubicBezTo>
                  <a:pt x="31" y="973"/>
                  <a:pt x="31" y="965"/>
                  <a:pt x="23" y="957"/>
                </a:cubicBezTo>
                <a:cubicBezTo>
                  <a:pt x="23" y="949"/>
                  <a:pt x="16" y="949"/>
                  <a:pt x="16" y="941"/>
                </a:cubicBezTo>
                <a:cubicBezTo>
                  <a:pt x="7" y="941"/>
                  <a:pt x="7" y="933"/>
                  <a:pt x="7" y="933"/>
                </a:cubicBezTo>
                <a:lnTo>
                  <a:pt x="7" y="933"/>
                </a:lnTo>
                <a:cubicBezTo>
                  <a:pt x="7" y="933"/>
                  <a:pt x="7" y="933"/>
                  <a:pt x="16" y="925"/>
                </a:cubicBezTo>
                <a:cubicBezTo>
                  <a:pt x="23" y="925"/>
                  <a:pt x="31" y="917"/>
                  <a:pt x="39" y="917"/>
                </a:cubicBezTo>
                <a:cubicBezTo>
                  <a:pt x="71" y="901"/>
                  <a:pt x="126" y="878"/>
                  <a:pt x="126" y="846"/>
                </a:cubicBezTo>
                <a:cubicBezTo>
                  <a:pt x="126" y="830"/>
                  <a:pt x="118" y="814"/>
                  <a:pt x="118" y="807"/>
                </a:cubicBezTo>
                <a:lnTo>
                  <a:pt x="118" y="799"/>
                </a:lnTo>
                <a:cubicBezTo>
                  <a:pt x="118" y="791"/>
                  <a:pt x="118" y="791"/>
                  <a:pt x="126" y="783"/>
                </a:cubicBezTo>
                <a:cubicBezTo>
                  <a:pt x="150" y="775"/>
                  <a:pt x="166" y="720"/>
                  <a:pt x="166" y="688"/>
                </a:cubicBezTo>
                <a:cubicBezTo>
                  <a:pt x="166" y="680"/>
                  <a:pt x="166" y="680"/>
                  <a:pt x="166" y="672"/>
                </a:cubicBezTo>
                <a:cubicBezTo>
                  <a:pt x="166" y="664"/>
                  <a:pt x="150" y="656"/>
                  <a:pt x="142" y="648"/>
                </a:cubicBezTo>
                <a:cubicBezTo>
                  <a:pt x="126" y="641"/>
                  <a:pt x="118" y="633"/>
                  <a:pt x="118" y="617"/>
                </a:cubicBezTo>
                <a:cubicBezTo>
                  <a:pt x="118" y="609"/>
                  <a:pt x="118" y="593"/>
                  <a:pt x="110" y="585"/>
                </a:cubicBezTo>
                <a:cubicBezTo>
                  <a:pt x="110" y="569"/>
                  <a:pt x="103" y="561"/>
                  <a:pt x="103" y="546"/>
                </a:cubicBezTo>
                <a:cubicBezTo>
                  <a:pt x="103" y="546"/>
                  <a:pt x="103" y="538"/>
                  <a:pt x="110" y="538"/>
                </a:cubicBezTo>
                <a:cubicBezTo>
                  <a:pt x="110" y="530"/>
                  <a:pt x="118" y="530"/>
                  <a:pt x="126" y="530"/>
                </a:cubicBezTo>
                <a:cubicBezTo>
                  <a:pt x="126" y="522"/>
                  <a:pt x="134" y="522"/>
                  <a:pt x="150" y="522"/>
                </a:cubicBezTo>
                <a:cubicBezTo>
                  <a:pt x="158" y="522"/>
                  <a:pt x="166" y="522"/>
                  <a:pt x="174" y="522"/>
                </a:cubicBezTo>
                <a:lnTo>
                  <a:pt x="174" y="522"/>
                </a:lnTo>
                <a:cubicBezTo>
                  <a:pt x="181" y="522"/>
                  <a:pt x="189" y="530"/>
                  <a:pt x="189" y="530"/>
                </a:cubicBezTo>
                <a:lnTo>
                  <a:pt x="189" y="530"/>
                </a:lnTo>
                <a:cubicBezTo>
                  <a:pt x="205" y="530"/>
                  <a:pt x="221" y="522"/>
                  <a:pt x="237" y="514"/>
                </a:cubicBezTo>
                <a:cubicBezTo>
                  <a:pt x="253" y="498"/>
                  <a:pt x="261" y="490"/>
                  <a:pt x="276" y="483"/>
                </a:cubicBezTo>
                <a:cubicBezTo>
                  <a:pt x="284" y="483"/>
                  <a:pt x="292" y="483"/>
                  <a:pt x="308" y="474"/>
                </a:cubicBezTo>
                <a:cubicBezTo>
                  <a:pt x="308" y="467"/>
                  <a:pt x="316" y="467"/>
                  <a:pt x="324" y="467"/>
                </a:cubicBezTo>
                <a:cubicBezTo>
                  <a:pt x="347" y="459"/>
                  <a:pt x="363" y="443"/>
                  <a:pt x="363" y="403"/>
                </a:cubicBezTo>
                <a:cubicBezTo>
                  <a:pt x="363" y="364"/>
                  <a:pt x="379" y="356"/>
                  <a:pt x="387" y="348"/>
                </a:cubicBezTo>
                <a:cubicBezTo>
                  <a:pt x="395" y="340"/>
                  <a:pt x="411" y="332"/>
                  <a:pt x="411" y="316"/>
                </a:cubicBezTo>
                <a:cubicBezTo>
                  <a:pt x="434" y="285"/>
                  <a:pt x="427" y="214"/>
                  <a:pt x="411" y="182"/>
                </a:cubicBezTo>
                <a:lnTo>
                  <a:pt x="411" y="182"/>
                </a:lnTo>
                <a:cubicBezTo>
                  <a:pt x="403" y="174"/>
                  <a:pt x="387" y="166"/>
                  <a:pt x="379" y="166"/>
                </a:cubicBezTo>
                <a:cubicBezTo>
                  <a:pt x="356" y="150"/>
                  <a:pt x="332" y="143"/>
                  <a:pt x="332" y="119"/>
                </a:cubicBezTo>
                <a:cubicBezTo>
                  <a:pt x="332" y="95"/>
                  <a:pt x="300" y="71"/>
                  <a:pt x="276" y="48"/>
                </a:cubicBezTo>
                <a:cubicBezTo>
                  <a:pt x="261" y="32"/>
                  <a:pt x="245" y="16"/>
                  <a:pt x="237" y="8"/>
                </a:cubicBezTo>
                <a:lnTo>
                  <a:pt x="237" y="8"/>
                </a:lnTo>
                <a:lnTo>
                  <a:pt x="237" y="8"/>
                </a:lnTo>
                <a:lnTo>
                  <a:pt x="237" y="8"/>
                </a:lnTo>
                <a:cubicBezTo>
                  <a:pt x="237" y="0"/>
                  <a:pt x="237" y="0"/>
                  <a:pt x="237" y="0"/>
                </a:cubicBezTo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6" name="Freeform 709"/>
          <p:cNvSpPr>
            <a:spLocks noChangeArrowheads="1"/>
          </p:cNvSpPr>
          <p:nvPr/>
        </p:nvSpPr>
        <p:spPr bwMode="auto">
          <a:xfrm>
            <a:off x="3199668" y="2241491"/>
            <a:ext cx="193133" cy="307018"/>
          </a:xfrm>
          <a:custGeom>
            <a:avLst/>
            <a:gdLst>
              <a:gd name="T0" fmla="*/ 23 w 981"/>
              <a:gd name="T1" fmla="*/ 0 h 1557"/>
              <a:gd name="T2" fmla="*/ 23 w 981"/>
              <a:gd name="T3" fmla="*/ 0 h 1557"/>
              <a:gd name="T4" fmla="*/ 16 w 981"/>
              <a:gd name="T5" fmla="*/ 213 h 1557"/>
              <a:gd name="T6" fmla="*/ 95 w 981"/>
              <a:gd name="T7" fmla="*/ 316 h 1557"/>
              <a:gd name="T8" fmla="*/ 166 w 981"/>
              <a:gd name="T9" fmla="*/ 411 h 1557"/>
              <a:gd name="T10" fmla="*/ 292 w 981"/>
              <a:gd name="T11" fmla="*/ 506 h 1557"/>
              <a:gd name="T12" fmla="*/ 316 w 981"/>
              <a:gd name="T13" fmla="*/ 577 h 1557"/>
              <a:gd name="T14" fmla="*/ 332 w 981"/>
              <a:gd name="T15" fmla="*/ 640 h 1557"/>
              <a:gd name="T16" fmla="*/ 356 w 981"/>
              <a:gd name="T17" fmla="*/ 672 h 1557"/>
              <a:gd name="T18" fmla="*/ 379 w 981"/>
              <a:gd name="T19" fmla="*/ 664 h 1557"/>
              <a:gd name="T20" fmla="*/ 387 w 981"/>
              <a:gd name="T21" fmla="*/ 656 h 1557"/>
              <a:gd name="T22" fmla="*/ 411 w 981"/>
              <a:gd name="T23" fmla="*/ 648 h 1557"/>
              <a:gd name="T24" fmla="*/ 427 w 981"/>
              <a:gd name="T25" fmla="*/ 664 h 1557"/>
              <a:gd name="T26" fmla="*/ 450 w 981"/>
              <a:gd name="T27" fmla="*/ 672 h 1557"/>
              <a:gd name="T28" fmla="*/ 466 w 981"/>
              <a:gd name="T29" fmla="*/ 656 h 1557"/>
              <a:gd name="T30" fmla="*/ 466 w 981"/>
              <a:gd name="T31" fmla="*/ 648 h 1557"/>
              <a:gd name="T32" fmla="*/ 522 w 981"/>
              <a:gd name="T33" fmla="*/ 688 h 1557"/>
              <a:gd name="T34" fmla="*/ 466 w 981"/>
              <a:gd name="T35" fmla="*/ 909 h 1557"/>
              <a:gd name="T36" fmla="*/ 593 w 981"/>
              <a:gd name="T37" fmla="*/ 1106 h 1557"/>
              <a:gd name="T38" fmla="*/ 648 w 981"/>
              <a:gd name="T39" fmla="*/ 1145 h 1557"/>
              <a:gd name="T40" fmla="*/ 696 w 981"/>
              <a:gd name="T41" fmla="*/ 1185 h 1557"/>
              <a:gd name="T42" fmla="*/ 743 w 981"/>
              <a:gd name="T43" fmla="*/ 1209 h 1557"/>
              <a:gd name="T44" fmla="*/ 783 w 981"/>
              <a:gd name="T45" fmla="*/ 1232 h 1557"/>
              <a:gd name="T46" fmla="*/ 806 w 981"/>
              <a:gd name="T47" fmla="*/ 1248 h 1557"/>
              <a:gd name="T48" fmla="*/ 830 w 981"/>
              <a:gd name="T49" fmla="*/ 1319 h 1557"/>
              <a:gd name="T50" fmla="*/ 854 w 981"/>
              <a:gd name="T51" fmla="*/ 1367 h 1557"/>
              <a:gd name="T52" fmla="*/ 846 w 981"/>
              <a:gd name="T53" fmla="*/ 1398 h 1557"/>
              <a:gd name="T54" fmla="*/ 830 w 981"/>
              <a:gd name="T55" fmla="*/ 1414 h 1557"/>
              <a:gd name="T56" fmla="*/ 846 w 981"/>
              <a:gd name="T57" fmla="*/ 1469 h 1557"/>
              <a:gd name="T58" fmla="*/ 877 w 981"/>
              <a:gd name="T59" fmla="*/ 1517 h 1557"/>
              <a:gd name="T60" fmla="*/ 933 w 981"/>
              <a:gd name="T61" fmla="*/ 1548 h 1557"/>
              <a:gd name="T62" fmla="*/ 956 w 981"/>
              <a:gd name="T63" fmla="*/ 1548 h 1557"/>
              <a:gd name="T64" fmla="*/ 972 w 981"/>
              <a:gd name="T65" fmla="*/ 1548 h 1557"/>
              <a:gd name="T66" fmla="*/ 972 w 981"/>
              <a:gd name="T67" fmla="*/ 1548 h 1557"/>
              <a:gd name="T68" fmla="*/ 980 w 981"/>
              <a:gd name="T69" fmla="*/ 1556 h 1557"/>
              <a:gd name="T70" fmla="*/ 980 w 981"/>
              <a:gd name="T71" fmla="*/ 1556 h 1557"/>
              <a:gd name="T72" fmla="*/ 980 w 981"/>
              <a:gd name="T73" fmla="*/ 1548 h 1557"/>
              <a:gd name="T74" fmla="*/ 972 w 981"/>
              <a:gd name="T75" fmla="*/ 1548 h 1557"/>
              <a:gd name="T76" fmla="*/ 956 w 981"/>
              <a:gd name="T77" fmla="*/ 1548 h 1557"/>
              <a:gd name="T78" fmla="*/ 933 w 981"/>
              <a:gd name="T79" fmla="*/ 1548 h 1557"/>
              <a:gd name="T80" fmla="*/ 885 w 981"/>
              <a:gd name="T81" fmla="*/ 1517 h 1557"/>
              <a:gd name="T82" fmla="*/ 830 w 981"/>
              <a:gd name="T83" fmla="*/ 1414 h 1557"/>
              <a:gd name="T84" fmla="*/ 854 w 981"/>
              <a:gd name="T85" fmla="*/ 1359 h 1557"/>
              <a:gd name="T86" fmla="*/ 806 w 981"/>
              <a:gd name="T87" fmla="*/ 1248 h 1557"/>
              <a:gd name="T88" fmla="*/ 743 w 981"/>
              <a:gd name="T89" fmla="*/ 1209 h 1557"/>
              <a:gd name="T90" fmla="*/ 648 w 981"/>
              <a:gd name="T91" fmla="*/ 1145 h 1557"/>
              <a:gd name="T92" fmla="*/ 466 w 981"/>
              <a:gd name="T93" fmla="*/ 909 h 1557"/>
              <a:gd name="T94" fmla="*/ 530 w 981"/>
              <a:gd name="T95" fmla="*/ 680 h 1557"/>
              <a:gd name="T96" fmla="*/ 466 w 981"/>
              <a:gd name="T97" fmla="*/ 648 h 1557"/>
              <a:gd name="T98" fmla="*/ 466 w 981"/>
              <a:gd name="T99" fmla="*/ 656 h 1557"/>
              <a:gd name="T100" fmla="*/ 450 w 981"/>
              <a:gd name="T101" fmla="*/ 672 h 1557"/>
              <a:gd name="T102" fmla="*/ 435 w 981"/>
              <a:gd name="T103" fmla="*/ 656 h 1557"/>
              <a:gd name="T104" fmla="*/ 411 w 981"/>
              <a:gd name="T105" fmla="*/ 648 h 1557"/>
              <a:gd name="T106" fmla="*/ 387 w 981"/>
              <a:gd name="T107" fmla="*/ 648 h 1557"/>
              <a:gd name="T108" fmla="*/ 356 w 981"/>
              <a:gd name="T109" fmla="*/ 664 h 1557"/>
              <a:gd name="T110" fmla="*/ 332 w 981"/>
              <a:gd name="T111" fmla="*/ 640 h 1557"/>
              <a:gd name="T112" fmla="*/ 292 w 981"/>
              <a:gd name="T113" fmla="*/ 506 h 1557"/>
              <a:gd name="T114" fmla="*/ 166 w 981"/>
              <a:gd name="T115" fmla="*/ 411 h 1557"/>
              <a:gd name="T116" fmla="*/ 16 w 981"/>
              <a:gd name="T117" fmla="*/ 213 h 1557"/>
              <a:gd name="T118" fmla="*/ 23 w 981"/>
              <a:gd name="T119" fmla="*/ 8 h 1557"/>
              <a:gd name="T120" fmla="*/ 23 w 981"/>
              <a:gd name="T121" fmla="*/ 8 h 1557"/>
              <a:gd name="T122" fmla="*/ 23 w 981"/>
              <a:gd name="T123" fmla="*/ 0 h 15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81" h="1557">
                <a:moveTo>
                  <a:pt x="23" y="0"/>
                </a:moveTo>
                <a:lnTo>
                  <a:pt x="23" y="0"/>
                </a:lnTo>
                <a:cubicBezTo>
                  <a:pt x="0" y="32"/>
                  <a:pt x="8" y="166"/>
                  <a:pt x="16" y="213"/>
                </a:cubicBezTo>
                <a:cubicBezTo>
                  <a:pt x="16" y="245"/>
                  <a:pt x="55" y="285"/>
                  <a:pt x="95" y="316"/>
                </a:cubicBezTo>
                <a:cubicBezTo>
                  <a:pt x="126" y="356"/>
                  <a:pt x="158" y="387"/>
                  <a:pt x="166" y="411"/>
                </a:cubicBezTo>
                <a:cubicBezTo>
                  <a:pt x="166" y="458"/>
                  <a:pt x="269" y="498"/>
                  <a:pt x="292" y="506"/>
                </a:cubicBezTo>
                <a:cubicBezTo>
                  <a:pt x="300" y="514"/>
                  <a:pt x="308" y="545"/>
                  <a:pt x="316" y="577"/>
                </a:cubicBezTo>
                <a:cubicBezTo>
                  <a:pt x="324" y="601"/>
                  <a:pt x="324" y="624"/>
                  <a:pt x="332" y="640"/>
                </a:cubicBezTo>
                <a:cubicBezTo>
                  <a:pt x="340" y="664"/>
                  <a:pt x="348" y="672"/>
                  <a:pt x="356" y="672"/>
                </a:cubicBezTo>
                <a:cubicBezTo>
                  <a:pt x="363" y="672"/>
                  <a:pt x="372" y="664"/>
                  <a:pt x="379" y="664"/>
                </a:cubicBezTo>
                <a:lnTo>
                  <a:pt x="387" y="656"/>
                </a:lnTo>
                <a:cubicBezTo>
                  <a:pt x="395" y="648"/>
                  <a:pt x="403" y="648"/>
                  <a:pt x="411" y="648"/>
                </a:cubicBezTo>
                <a:cubicBezTo>
                  <a:pt x="419" y="648"/>
                  <a:pt x="427" y="656"/>
                  <a:pt x="427" y="664"/>
                </a:cubicBezTo>
                <a:cubicBezTo>
                  <a:pt x="435" y="672"/>
                  <a:pt x="443" y="672"/>
                  <a:pt x="450" y="672"/>
                </a:cubicBezTo>
                <a:cubicBezTo>
                  <a:pt x="458" y="672"/>
                  <a:pt x="466" y="664"/>
                  <a:pt x="466" y="656"/>
                </a:cubicBezTo>
                <a:cubicBezTo>
                  <a:pt x="466" y="648"/>
                  <a:pt x="466" y="648"/>
                  <a:pt x="466" y="648"/>
                </a:cubicBezTo>
                <a:cubicBezTo>
                  <a:pt x="474" y="648"/>
                  <a:pt x="498" y="664"/>
                  <a:pt x="522" y="688"/>
                </a:cubicBezTo>
                <a:cubicBezTo>
                  <a:pt x="553" y="711"/>
                  <a:pt x="530" y="798"/>
                  <a:pt x="466" y="909"/>
                </a:cubicBezTo>
                <a:cubicBezTo>
                  <a:pt x="427" y="979"/>
                  <a:pt x="530" y="1058"/>
                  <a:pt x="593" y="1106"/>
                </a:cubicBezTo>
                <a:cubicBezTo>
                  <a:pt x="625" y="1121"/>
                  <a:pt x="640" y="1137"/>
                  <a:pt x="648" y="1145"/>
                </a:cubicBezTo>
                <a:cubicBezTo>
                  <a:pt x="656" y="1169"/>
                  <a:pt x="680" y="1177"/>
                  <a:pt x="696" y="1185"/>
                </a:cubicBezTo>
                <a:cubicBezTo>
                  <a:pt x="711" y="1185"/>
                  <a:pt x="735" y="1193"/>
                  <a:pt x="743" y="1209"/>
                </a:cubicBezTo>
                <a:cubicBezTo>
                  <a:pt x="759" y="1224"/>
                  <a:pt x="775" y="1232"/>
                  <a:pt x="783" y="1232"/>
                </a:cubicBezTo>
                <a:cubicBezTo>
                  <a:pt x="798" y="1240"/>
                  <a:pt x="806" y="1240"/>
                  <a:pt x="806" y="1248"/>
                </a:cubicBezTo>
                <a:cubicBezTo>
                  <a:pt x="806" y="1272"/>
                  <a:pt x="814" y="1296"/>
                  <a:pt x="830" y="1319"/>
                </a:cubicBezTo>
                <a:cubicBezTo>
                  <a:pt x="838" y="1335"/>
                  <a:pt x="846" y="1351"/>
                  <a:pt x="854" y="1367"/>
                </a:cubicBezTo>
                <a:cubicBezTo>
                  <a:pt x="862" y="1390"/>
                  <a:pt x="862" y="1390"/>
                  <a:pt x="846" y="1398"/>
                </a:cubicBezTo>
                <a:cubicBezTo>
                  <a:pt x="838" y="1398"/>
                  <a:pt x="830" y="1406"/>
                  <a:pt x="830" y="1414"/>
                </a:cubicBezTo>
                <a:cubicBezTo>
                  <a:pt x="814" y="1430"/>
                  <a:pt x="830" y="1446"/>
                  <a:pt x="846" y="1469"/>
                </a:cubicBezTo>
                <a:cubicBezTo>
                  <a:pt x="862" y="1485"/>
                  <a:pt x="877" y="1501"/>
                  <a:pt x="877" y="1517"/>
                </a:cubicBezTo>
                <a:cubicBezTo>
                  <a:pt x="893" y="1540"/>
                  <a:pt x="909" y="1548"/>
                  <a:pt x="933" y="1548"/>
                </a:cubicBezTo>
                <a:cubicBezTo>
                  <a:pt x="941" y="1548"/>
                  <a:pt x="949" y="1548"/>
                  <a:pt x="956" y="1548"/>
                </a:cubicBezTo>
                <a:cubicBezTo>
                  <a:pt x="964" y="1548"/>
                  <a:pt x="964" y="1548"/>
                  <a:pt x="972" y="1548"/>
                </a:cubicBezTo>
                <a:lnTo>
                  <a:pt x="972" y="1548"/>
                </a:lnTo>
                <a:cubicBezTo>
                  <a:pt x="980" y="1556"/>
                  <a:pt x="980" y="1556"/>
                  <a:pt x="980" y="1556"/>
                </a:cubicBezTo>
                <a:lnTo>
                  <a:pt x="980" y="1556"/>
                </a:lnTo>
                <a:cubicBezTo>
                  <a:pt x="980" y="1548"/>
                  <a:pt x="980" y="1548"/>
                  <a:pt x="980" y="1548"/>
                </a:cubicBezTo>
                <a:lnTo>
                  <a:pt x="972" y="1548"/>
                </a:lnTo>
                <a:cubicBezTo>
                  <a:pt x="964" y="1548"/>
                  <a:pt x="964" y="1548"/>
                  <a:pt x="956" y="1548"/>
                </a:cubicBezTo>
                <a:cubicBezTo>
                  <a:pt x="949" y="1548"/>
                  <a:pt x="941" y="1548"/>
                  <a:pt x="933" y="1548"/>
                </a:cubicBezTo>
                <a:cubicBezTo>
                  <a:pt x="917" y="1548"/>
                  <a:pt x="893" y="1540"/>
                  <a:pt x="885" y="1517"/>
                </a:cubicBezTo>
                <a:cubicBezTo>
                  <a:pt x="862" y="1469"/>
                  <a:pt x="806" y="1438"/>
                  <a:pt x="830" y="1414"/>
                </a:cubicBezTo>
                <a:cubicBezTo>
                  <a:pt x="846" y="1390"/>
                  <a:pt x="877" y="1406"/>
                  <a:pt x="854" y="1359"/>
                </a:cubicBezTo>
                <a:cubicBezTo>
                  <a:pt x="838" y="1319"/>
                  <a:pt x="806" y="1280"/>
                  <a:pt x="806" y="1248"/>
                </a:cubicBezTo>
                <a:cubicBezTo>
                  <a:pt x="806" y="1224"/>
                  <a:pt x="767" y="1240"/>
                  <a:pt x="743" y="1209"/>
                </a:cubicBezTo>
                <a:cubicBezTo>
                  <a:pt x="719" y="1177"/>
                  <a:pt x="664" y="1177"/>
                  <a:pt x="648" y="1145"/>
                </a:cubicBezTo>
                <a:cubicBezTo>
                  <a:pt x="632" y="1114"/>
                  <a:pt x="411" y="1003"/>
                  <a:pt x="466" y="909"/>
                </a:cubicBezTo>
                <a:cubicBezTo>
                  <a:pt x="530" y="814"/>
                  <a:pt x="561" y="711"/>
                  <a:pt x="530" y="680"/>
                </a:cubicBezTo>
                <a:cubicBezTo>
                  <a:pt x="506" y="664"/>
                  <a:pt x="482" y="648"/>
                  <a:pt x="466" y="648"/>
                </a:cubicBezTo>
                <a:cubicBezTo>
                  <a:pt x="466" y="648"/>
                  <a:pt x="466" y="648"/>
                  <a:pt x="466" y="656"/>
                </a:cubicBezTo>
                <a:cubicBezTo>
                  <a:pt x="466" y="664"/>
                  <a:pt x="458" y="672"/>
                  <a:pt x="450" y="672"/>
                </a:cubicBezTo>
                <a:cubicBezTo>
                  <a:pt x="443" y="672"/>
                  <a:pt x="435" y="664"/>
                  <a:pt x="435" y="656"/>
                </a:cubicBezTo>
                <a:cubicBezTo>
                  <a:pt x="427" y="648"/>
                  <a:pt x="427" y="648"/>
                  <a:pt x="411" y="648"/>
                </a:cubicBezTo>
                <a:cubicBezTo>
                  <a:pt x="403" y="648"/>
                  <a:pt x="395" y="648"/>
                  <a:pt x="387" y="648"/>
                </a:cubicBezTo>
                <a:cubicBezTo>
                  <a:pt x="372" y="656"/>
                  <a:pt x="363" y="664"/>
                  <a:pt x="356" y="664"/>
                </a:cubicBezTo>
                <a:cubicBezTo>
                  <a:pt x="348" y="664"/>
                  <a:pt x="340" y="664"/>
                  <a:pt x="332" y="640"/>
                </a:cubicBezTo>
                <a:cubicBezTo>
                  <a:pt x="316" y="593"/>
                  <a:pt x="316" y="514"/>
                  <a:pt x="292" y="506"/>
                </a:cubicBezTo>
                <a:cubicBezTo>
                  <a:pt x="269" y="498"/>
                  <a:pt x="174" y="451"/>
                  <a:pt x="166" y="411"/>
                </a:cubicBezTo>
                <a:cubicBezTo>
                  <a:pt x="166" y="364"/>
                  <a:pt x="23" y="269"/>
                  <a:pt x="16" y="213"/>
                </a:cubicBezTo>
                <a:cubicBezTo>
                  <a:pt x="8" y="158"/>
                  <a:pt x="8" y="40"/>
                  <a:pt x="23" y="8"/>
                </a:cubicBezTo>
                <a:lnTo>
                  <a:pt x="23" y="8"/>
                </a:lnTo>
                <a:cubicBezTo>
                  <a:pt x="23" y="0"/>
                  <a:pt x="23" y="0"/>
                  <a:pt x="23" y="0"/>
                </a:cubicBezTo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7" name="Freeform 752"/>
          <p:cNvSpPr>
            <a:spLocks noChangeArrowheads="1"/>
          </p:cNvSpPr>
          <p:nvPr/>
        </p:nvSpPr>
        <p:spPr bwMode="auto">
          <a:xfrm>
            <a:off x="4524627" y="1329134"/>
            <a:ext cx="245330" cy="361812"/>
          </a:xfrm>
          <a:custGeom>
            <a:avLst/>
            <a:gdLst>
              <a:gd name="T0" fmla="*/ 1202 w 1243"/>
              <a:gd name="T1" fmla="*/ 1012 h 1835"/>
              <a:gd name="T2" fmla="*/ 1202 w 1243"/>
              <a:gd name="T3" fmla="*/ 1012 h 1835"/>
              <a:gd name="T4" fmla="*/ 1155 w 1243"/>
              <a:gd name="T5" fmla="*/ 989 h 1835"/>
              <a:gd name="T6" fmla="*/ 1163 w 1243"/>
              <a:gd name="T7" fmla="*/ 925 h 1835"/>
              <a:gd name="T8" fmla="*/ 1131 w 1243"/>
              <a:gd name="T9" fmla="*/ 894 h 1835"/>
              <a:gd name="T10" fmla="*/ 1092 w 1243"/>
              <a:gd name="T11" fmla="*/ 933 h 1835"/>
              <a:gd name="T12" fmla="*/ 997 w 1243"/>
              <a:gd name="T13" fmla="*/ 846 h 1835"/>
              <a:gd name="T14" fmla="*/ 981 w 1243"/>
              <a:gd name="T15" fmla="*/ 728 h 1835"/>
              <a:gd name="T16" fmla="*/ 870 w 1243"/>
              <a:gd name="T17" fmla="*/ 720 h 1835"/>
              <a:gd name="T18" fmla="*/ 823 w 1243"/>
              <a:gd name="T19" fmla="*/ 641 h 1835"/>
              <a:gd name="T20" fmla="*/ 657 w 1243"/>
              <a:gd name="T21" fmla="*/ 174 h 1835"/>
              <a:gd name="T22" fmla="*/ 491 w 1243"/>
              <a:gd name="T23" fmla="*/ 24 h 1835"/>
              <a:gd name="T24" fmla="*/ 428 w 1243"/>
              <a:gd name="T25" fmla="*/ 56 h 1835"/>
              <a:gd name="T26" fmla="*/ 253 w 1243"/>
              <a:gd name="T27" fmla="*/ 143 h 1835"/>
              <a:gd name="T28" fmla="*/ 182 w 1243"/>
              <a:gd name="T29" fmla="*/ 56 h 1835"/>
              <a:gd name="T30" fmla="*/ 119 w 1243"/>
              <a:gd name="T31" fmla="*/ 135 h 1835"/>
              <a:gd name="T32" fmla="*/ 32 w 1243"/>
              <a:gd name="T33" fmla="*/ 427 h 1835"/>
              <a:gd name="T34" fmla="*/ 32 w 1243"/>
              <a:gd name="T35" fmla="*/ 554 h 1835"/>
              <a:gd name="T36" fmla="*/ 32 w 1243"/>
              <a:gd name="T37" fmla="*/ 569 h 1835"/>
              <a:gd name="T38" fmla="*/ 380 w 1243"/>
              <a:gd name="T39" fmla="*/ 1755 h 1835"/>
              <a:gd name="T40" fmla="*/ 396 w 1243"/>
              <a:gd name="T41" fmla="*/ 1755 h 1835"/>
              <a:gd name="T42" fmla="*/ 428 w 1243"/>
              <a:gd name="T43" fmla="*/ 1779 h 1835"/>
              <a:gd name="T44" fmla="*/ 483 w 1243"/>
              <a:gd name="T45" fmla="*/ 1811 h 1835"/>
              <a:gd name="T46" fmla="*/ 475 w 1243"/>
              <a:gd name="T47" fmla="*/ 1763 h 1835"/>
              <a:gd name="T48" fmla="*/ 483 w 1243"/>
              <a:gd name="T49" fmla="*/ 1732 h 1835"/>
              <a:gd name="T50" fmla="*/ 506 w 1243"/>
              <a:gd name="T51" fmla="*/ 1692 h 1835"/>
              <a:gd name="T52" fmla="*/ 538 w 1243"/>
              <a:gd name="T53" fmla="*/ 1724 h 1835"/>
              <a:gd name="T54" fmla="*/ 554 w 1243"/>
              <a:gd name="T55" fmla="*/ 1676 h 1835"/>
              <a:gd name="T56" fmla="*/ 562 w 1243"/>
              <a:gd name="T57" fmla="*/ 1637 h 1835"/>
              <a:gd name="T58" fmla="*/ 625 w 1243"/>
              <a:gd name="T59" fmla="*/ 1645 h 1835"/>
              <a:gd name="T60" fmla="*/ 657 w 1243"/>
              <a:gd name="T61" fmla="*/ 1613 h 1835"/>
              <a:gd name="T62" fmla="*/ 649 w 1243"/>
              <a:gd name="T63" fmla="*/ 1463 h 1835"/>
              <a:gd name="T64" fmla="*/ 680 w 1243"/>
              <a:gd name="T65" fmla="*/ 1439 h 1835"/>
              <a:gd name="T66" fmla="*/ 688 w 1243"/>
              <a:gd name="T67" fmla="*/ 1384 h 1835"/>
              <a:gd name="T68" fmla="*/ 712 w 1243"/>
              <a:gd name="T69" fmla="*/ 1400 h 1835"/>
              <a:gd name="T70" fmla="*/ 752 w 1243"/>
              <a:gd name="T71" fmla="*/ 1439 h 1835"/>
              <a:gd name="T72" fmla="*/ 783 w 1243"/>
              <a:gd name="T73" fmla="*/ 1439 h 1835"/>
              <a:gd name="T74" fmla="*/ 823 w 1243"/>
              <a:gd name="T75" fmla="*/ 1431 h 1835"/>
              <a:gd name="T76" fmla="*/ 807 w 1243"/>
              <a:gd name="T77" fmla="*/ 1376 h 1835"/>
              <a:gd name="T78" fmla="*/ 839 w 1243"/>
              <a:gd name="T79" fmla="*/ 1400 h 1835"/>
              <a:gd name="T80" fmla="*/ 870 w 1243"/>
              <a:gd name="T81" fmla="*/ 1400 h 1835"/>
              <a:gd name="T82" fmla="*/ 902 w 1243"/>
              <a:gd name="T83" fmla="*/ 1376 h 1835"/>
              <a:gd name="T84" fmla="*/ 910 w 1243"/>
              <a:gd name="T85" fmla="*/ 1328 h 1835"/>
              <a:gd name="T86" fmla="*/ 854 w 1243"/>
              <a:gd name="T87" fmla="*/ 1313 h 1835"/>
              <a:gd name="T88" fmla="*/ 839 w 1243"/>
              <a:gd name="T89" fmla="*/ 1305 h 1835"/>
              <a:gd name="T90" fmla="*/ 902 w 1243"/>
              <a:gd name="T91" fmla="*/ 1281 h 1835"/>
              <a:gd name="T92" fmla="*/ 926 w 1243"/>
              <a:gd name="T93" fmla="*/ 1321 h 1835"/>
              <a:gd name="T94" fmla="*/ 965 w 1243"/>
              <a:gd name="T95" fmla="*/ 1321 h 1835"/>
              <a:gd name="T96" fmla="*/ 989 w 1243"/>
              <a:gd name="T97" fmla="*/ 1289 h 1835"/>
              <a:gd name="T98" fmla="*/ 1005 w 1243"/>
              <a:gd name="T99" fmla="*/ 1234 h 1835"/>
              <a:gd name="T100" fmla="*/ 1028 w 1243"/>
              <a:gd name="T101" fmla="*/ 1226 h 1835"/>
              <a:gd name="T102" fmla="*/ 1068 w 1243"/>
              <a:gd name="T103" fmla="*/ 1234 h 1835"/>
              <a:gd name="T104" fmla="*/ 1092 w 1243"/>
              <a:gd name="T105" fmla="*/ 1186 h 1835"/>
              <a:gd name="T106" fmla="*/ 1139 w 1243"/>
              <a:gd name="T107" fmla="*/ 1131 h 1835"/>
              <a:gd name="T108" fmla="*/ 1202 w 1243"/>
              <a:gd name="T109" fmla="*/ 1091 h 1835"/>
              <a:gd name="T110" fmla="*/ 1202 w 1243"/>
              <a:gd name="T111" fmla="*/ 1012 h 18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43" h="1835">
                <a:moveTo>
                  <a:pt x="1202" y="1012"/>
                </a:moveTo>
                <a:lnTo>
                  <a:pt x="1202" y="1012"/>
                </a:lnTo>
                <a:cubicBezTo>
                  <a:pt x="1163" y="1012"/>
                  <a:pt x="1139" y="1020"/>
                  <a:pt x="1155" y="989"/>
                </a:cubicBezTo>
                <a:cubicBezTo>
                  <a:pt x="1179" y="949"/>
                  <a:pt x="1186" y="933"/>
                  <a:pt x="1163" y="925"/>
                </a:cubicBezTo>
                <a:cubicBezTo>
                  <a:pt x="1147" y="917"/>
                  <a:pt x="1123" y="902"/>
                  <a:pt x="1131" y="894"/>
                </a:cubicBezTo>
                <a:cubicBezTo>
                  <a:pt x="1131" y="902"/>
                  <a:pt x="1107" y="925"/>
                  <a:pt x="1092" y="933"/>
                </a:cubicBezTo>
                <a:cubicBezTo>
                  <a:pt x="1076" y="941"/>
                  <a:pt x="1020" y="870"/>
                  <a:pt x="997" y="846"/>
                </a:cubicBezTo>
                <a:cubicBezTo>
                  <a:pt x="981" y="822"/>
                  <a:pt x="1005" y="759"/>
                  <a:pt x="981" y="728"/>
                </a:cubicBezTo>
                <a:cubicBezTo>
                  <a:pt x="957" y="696"/>
                  <a:pt x="902" y="751"/>
                  <a:pt x="870" y="720"/>
                </a:cubicBezTo>
                <a:cubicBezTo>
                  <a:pt x="831" y="696"/>
                  <a:pt x="823" y="641"/>
                  <a:pt x="823" y="641"/>
                </a:cubicBezTo>
                <a:cubicBezTo>
                  <a:pt x="823" y="641"/>
                  <a:pt x="680" y="230"/>
                  <a:pt x="657" y="174"/>
                </a:cubicBezTo>
                <a:cubicBezTo>
                  <a:pt x="641" y="119"/>
                  <a:pt x="538" y="48"/>
                  <a:pt x="491" y="24"/>
                </a:cubicBezTo>
                <a:cubicBezTo>
                  <a:pt x="443" y="0"/>
                  <a:pt x="435" y="24"/>
                  <a:pt x="428" y="56"/>
                </a:cubicBezTo>
                <a:cubicBezTo>
                  <a:pt x="412" y="79"/>
                  <a:pt x="285" y="158"/>
                  <a:pt x="253" y="143"/>
                </a:cubicBezTo>
                <a:cubicBezTo>
                  <a:pt x="230" y="127"/>
                  <a:pt x="206" y="72"/>
                  <a:pt x="182" y="56"/>
                </a:cubicBezTo>
                <a:cubicBezTo>
                  <a:pt x="159" y="32"/>
                  <a:pt x="135" y="95"/>
                  <a:pt x="119" y="135"/>
                </a:cubicBezTo>
                <a:cubicBezTo>
                  <a:pt x="111" y="174"/>
                  <a:pt x="56" y="388"/>
                  <a:pt x="32" y="427"/>
                </a:cubicBezTo>
                <a:cubicBezTo>
                  <a:pt x="0" y="475"/>
                  <a:pt x="32" y="498"/>
                  <a:pt x="32" y="554"/>
                </a:cubicBezTo>
                <a:cubicBezTo>
                  <a:pt x="32" y="562"/>
                  <a:pt x="32" y="569"/>
                  <a:pt x="32" y="569"/>
                </a:cubicBezTo>
                <a:cubicBezTo>
                  <a:pt x="380" y="1755"/>
                  <a:pt x="380" y="1755"/>
                  <a:pt x="380" y="1755"/>
                </a:cubicBezTo>
                <a:cubicBezTo>
                  <a:pt x="388" y="1755"/>
                  <a:pt x="388" y="1755"/>
                  <a:pt x="396" y="1755"/>
                </a:cubicBezTo>
                <a:cubicBezTo>
                  <a:pt x="428" y="1755"/>
                  <a:pt x="404" y="1803"/>
                  <a:pt x="428" y="1779"/>
                </a:cubicBezTo>
                <a:cubicBezTo>
                  <a:pt x="459" y="1763"/>
                  <a:pt x="475" y="1834"/>
                  <a:pt x="483" y="1811"/>
                </a:cubicBezTo>
                <a:cubicBezTo>
                  <a:pt x="491" y="1787"/>
                  <a:pt x="467" y="1779"/>
                  <a:pt x="475" y="1763"/>
                </a:cubicBezTo>
                <a:cubicBezTo>
                  <a:pt x="475" y="1748"/>
                  <a:pt x="491" y="1755"/>
                  <a:pt x="483" y="1732"/>
                </a:cubicBezTo>
                <a:cubicBezTo>
                  <a:pt x="475" y="1700"/>
                  <a:pt x="491" y="1668"/>
                  <a:pt x="506" y="1692"/>
                </a:cubicBezTo>
                <a:cubicBezTo>
                  <a:pt x="522" y="1724"/>
                  <a:pt x="530" y="1739"/>
                  <a:pt x="538" y="1724"/>
                </a:cubicBezTo>
                <a:cubicBezTo>
                  <a:pt x="554" y="1708"/>
                  <a:pt x="562" y="1716"/>
                  <a:pt x="554" y="1676"/>
                </a:cubicBezTo>
                <a:cubicBezTo>
                  <a:pt x="546" y="1645"/>
                  <a:pt x="538" y="1645"/>
                  <a:pt x="562" y="1637"/>
                </a:cubicBezTo>
                <a:cubicBezTo>
                  <a:pt x="586" y="1637"/>
                  <a:pt x="593" y="1661"/>
                  <a:pt x="625" y="1645"/>
                </a:cubicBezTo>
                <a:cubicBezTo>
                  <a:pt x="657" y="1629"/>
                  <a:pt x="665" y="1637"/>
                  <a:pt x="657" y="1613"/>
                </a:cubicBezTo>
                <a:cubicBezTo>
                  <a:pt x="657" y="1589"/>
                  <a:pt x="625" y="1510"/>
                  <a:pt x="649" y="1463"/>
                </a:cubicBezTo>
                <a:cubicBezTo>
                  <a:pt x="680" y="1415"/>
                  <a:pt x="680" y="1463"/>
                  <a:pt x="680" y="1439"/>
                </a:cubicBezTo>
                <a:cubicBezTo>
                  <a:pt x="673" y="1415"/>
                  <a:pt x="688" y="1423"/>
                  <a:pt x="688" y="1384"/>
                </a:cubicBezTo>
                <a:cubicBezTo>
                  <a:pt x="696" y="1344"/>
                  <a:pt x="704" y="1384"/>
                  <a:pt x="712" y="1400"/>
                </a:cubicBezTo>
                <a:cubicBezTo>
                  <a:pt x="728" y="1423"/>
                  <a:pt x="736" y="1447"/>
                  <a:pt x="752" y="1439"/>
                </a:cubicBezTo>
                <a:cubicBezTo>
                  <a:pt x="775" y="1431"/>
                  <a:pt x="759" y="1431"/>
                  <a:pt x="783" y="1439"/>
                </a:cubicBezTo>
                <a:cubicBezTo>
                  <a:pt x="807" y="1455"/>
                  <a:pt x="846" y="1455"/>
                  <a:pt x="823" y="1431"/>
                </a:cubicBezTo>
                <a:cubicBezTo>
                  <a:pt x="807" y="1408"/>
                  <a:pt x="783" y="1384"/>
                  <a:pt x="807" y="1376"/>
                </a:cubicBezTo>
                <a:cubicBezTo>
                  <a:pt x="831" y="1368"/>
                  <a:pt x="831" y="1384"/>
                  <a:pt x="839" y="1400"/>
                </a:cubicBezTo>
                <a:cubicBezTo>
                  <a:pt x="839" y="1423"/>
                  <a:pt x="870" y="1400"/>
                  <a:pt x="870" y="1400"/>
                </a:cubicBezTo>
                <a:cubicBezTo>
                  <a:pt x="870" y="1400"/>
                  <a:pt x="878" y="1400"/>
                  <a:pt x="902" y="1376"/>
                </a:cubicBezTo>
                <a:cubicBezTo>
                  <a:pt x="918" y="1352"/>
                  <a:pt x="926" y="1344"/>
                  <a:pt x="910" y="1328"/>
                </a:cubicBezTo>
                <a:cubicBezTo>
                  <a:pt x="894" y="1321"/>
                  <a:pt x="862" y="1305"/>
                  <a:pt x="854" y="1313"/>
                </a:cubicBezTo>
                <a:cubicBezTo>
                  <a:pt x="839" y="1328"/>
                  <a:pt x="815" y="1321"/>
                  <a:pt x="839" y="1305"/>
                </a:cubicBezTo>
                <a:cubicBezTo>
                  <a:pt x="870" y="1281"/>
                  <a:pt x="886" y="1265"/>
                  <a:pt x="902" y="1281"/>
                </a:cubicBezTo>
                <a:cubicBezTo>
                  <a:pt x="918" y="1305"/>
                  <a:pt x="894" y="1305"/>
                  <a:pt x="926" y="1321"/>
                </a:cubicBezTo>
                <a:cubicBezTo>
                  <a:pt x="949" y="1344"/>
                  <a:pt x="957" y="1360"/>
                  <a:pt x="965" y="1321"/>
                </a:cubicBezTo>
                <a:cubicBezTo>
                  <a:pt x="973" y="1289"/>
                  <a:pt x="973" y="1289"/>
                  <a:pt x="989" y="1289"/>
                </a:cubicBezTo>
                <a:cubicBezTo>
                  <a:pt x="1005" y="1289"/>
                  <a:pt x="1005" y="1265"/>
                  <a:pt x="1005" y="1234"/>
                </a:cubicBezTo>
                <a:cubicBezTo>
                  <a:pt x="1005" y="1210"/>
                  <a:pt x="1012" y="1210"/>
                  <a:pt x="1028" y="1226"/>
                </a:cubicBezTo>
                <a:cubicBezTo>
                  <a:pt x="1044" y="1249"/>
                  <a:pt x="1052" y="1257"/>
                  <a:pt x="1068" y="1234"/>
                </a:cubicBezTo>
                <a:cubicBezTo>
                  <a:pt x="1076" y="1210"/>
                  <a:pt x="1060" y="1218"/>
                  <a:pt x="1092" y="1186"/>
                </a:cubicBezTo>
                <a:cubicBezTo>
                  <a:pt x="1123" y="1155"/>
                  <a:pt x="1107" y="1131"/>
                  <a:pt x="1139" y="1131"/>
                </a:cubicBezTo>
                <a:cubicBezTo>
                  <a:pt x="1171" y="1123"/>
                  <a:pt x="1171" y="1123"/>
                  <a:pt x="1202" y="1091"/>
                </a:cubicBezTo>
                <a:cubicBezTo>
                  <a:pt x="1234" y="1068"/>
                  <a:pt x="1242" y="1020"/>
                  <a:pt x="1202" y="1012"/>
                </a:cubicBezTo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8" name="Freeform 753"/>
          <p:cNvSpPr>
            <a:spLocks noChangeArrowheads="1"/>
          </p:cNvSpPr>
          <p:nvPr/>
        </p:nvSpPr>
        <p:spPr bwMode="auto">
          <a:xfrm>
            <a:off x="4527236" y="1330004"/>
            <a:ext cx="241851" cy="357463"/>
          </a:xfrm>
          <a:custGeom>
            <a:avLst/>
            <a:gdLst>
              <a:gd name="T0" fmla="*/ 434 w 1226"/>
              <a:gd name="T1" fmla="*/ 1771 h 1812"/>
              <a:gd name="T2" fmla="*/ 387 w 1226"/>
              <a:gd name="T3" fmla="*/ 1747 h 1812"/>
              <a:gd name="T4" fmla="*/ 23 w 1226"/>
              <a:gd name="T5" fmla="*/ 561 h 1812"/>
              <a:gd name="T6" fmla="*/ 15 w 1226"/>
              <a:gd name="T7" fmla="*/ 419 h 1812"/>
              <a:gd name="T8" fmla="*/ 173 w 1226"/>
              <a:gd name="T9" fmla="*/ 40 h 1812"/>
              <a:gd name="T10" fmla="*/ 411 w 1226"/>
              <a:gd name="T11" fmla="*/ 40 h 1812"/>
              <a:gd name="T12" fmla="*/ 656 w 1226"/>
              <a:gd name="T13" fmla="*/ 166 h 1812"/>
              <a:gd name="T14" fmla="*/ 917 w 1226"/>
              <a:gd name="T15" fmla="*/ 712 h 1812"/>
              <a:gd name="T16" fmla="*/ 996 w 1226"/>
              <a:gd name="T17" fmla="*/ 838 h 1812"/>
              <a:gd name="T18" fmla="*/ 1138 w 1226"/>
              <a:gd name="T19" fmla="*/ 862 h 1812"/>
              <a:gd name="T20" fmla="*/ 1170 w 1226"/>
              <a:gd name="T21" fmla="*/ 925 h 1812"/>
              <a:gd name="T22" fmla="*/ 1170 w 1226"/>
              <a:gd name="T23" fmla="*/ 1004 h 1812"/>
              <a:gd name="T24" fmla="*/ 1130 w 1226"/>
              <a:gd name="T25" fmla="*/ 1123 h 1812"/>
              <a:gd name="T26" fmla="*/ 1067 w 1226"/>
              <a:gd name="T27" fmla="*/ 1210 h 1812"/>
              <a:gd name="T28" fmla="*/ 1003 w 1226"/>
              <a:gd name="T29" fmla="*/ 1210 h 1812"/>
              <a:gd name="T30" fmla="*/ 980 w 1226"/>
              <a:gd name="T31" fmla="*/ 1281 h 1812"/>
              <a:gd name="T32" fmla="*/ 909 w 1226"/>
              <a:gd name="T33" fmla="*/ 1320 h 1812"/>
              <a:gd name="T34" fmla="*/ 845 w 1226"/>
              <a:gd name="T35" fmla="*/ 1289 h 1812"/>
              <a:gd name="T36" fmla="*/ 901 w 1226"/>
              <a:gd name="T37" fmla="*/ 1320 h 1812"/>
              <a:gd name="T38" fmla="*/ 837 w 1226"/>
              <a:gd name="T39" fmla="*/ 1407 h 1812"/>
              <a:gd name="T40" fmla="*/ 798 w 1226"/>
              <a:gd name="T41" fmla="*/ 1368 h 1812"/>
              <a:gd name="T42" fmla="*/ 822 w 1226"/>
              <a:gd name="T43" fmla="*/ 1439 h 1812"/>
              <a:gd name="T44" fmla="*/ 750 w 1226"/>
              <a:gd name="T45" fmla="*/ 1431 h 1812"/>
              <a:gd name="T46" fmla="*/ 703 w 1226"/>
              <a:gd name="T47" fmla="*/ 1392 h 1812"/>
              <a:gd name="T48" fmla="*/ 679 w 1226"/>
              <a:gd name="T49" fmla="*/ 1407 h 1812"/>
              <a:gd name="T50" fmla="*/ 664 w 1226"/>
              <a:gd name="T51" fmla="*/ 1439 h 1812"/>
              <a:gd name="T52" fmla="*/ 632 w 1226"/>
              <a:gd name="T53" fmla="*/ 1637 h 1812"/>
              <a:gd name="T54" fmla="*/ 553 w 1226"/>
              <a:gd name="T55" fmla="*/ 1637 h 1812"/>
              <a:gd name="T56" fmla="*/ 545 w 1226"/>
              <a:gd name="T57" fmla="*/ 1716 h 1812"/>
              <a:gd name="T58" fmla="*/ 482 w 1226"/>
              <a:gd name="T59" fmla="*/ 1684 h 1812"/>
              <a:gd name="T60" fmla="*/ 466 w 1226"/>
              <a:gd name="T61" fmla="*/ 1755 h 1812"/>
              <a:gd name="T62" fmla="*/ 434 w 1226"/>
              <a:gd name="T63" fmla="*/ 1763 h 1812"/>
              <a:gd name="T64" fmla="*/ 466 w 1226"/>
              <a:gd name="T65" fmla="*/ 1795 h 1812"/>
              <a:gd name="T66" fmla="*/ 474 w 1226"/>
              <a:gd name="T67" fmla="*/ 1724 h 1812"/>
              <a:gd name="T68" fmla="*/ 521 w 1226"/>
              <a:gd name="T69" fmla="*/ 1716 h 1812"/>
              <a:gd name="T70" fmla="*/ 537 w 1226"/>
              <a:gd name="T71" fmla="*/ 1660 h 1812"/>
              <a:gd name="T72" fmla="*/ 600 w 1226"/>
              <a:gd name="T73" fmla="*/ 1637 h 1812"/>
              <a:gd name="T74" fmla="*/ 640 w 1226"/>
              <a:gd name="T75" fmla="*/ 1589 h 1812"/>
              <a:gd name="T76" fmla="*/ 671 w 1226"/>
              <a:gd name="T77" fmla="*/ 1407 h 1812"/>
              <a:gd name="T78" fmla="*/ 711 w 1226"/>
              <a:gd name="T79" fmla="*/ 1392 h 1812"/>
              <a:gd name="T80" fmla="*/ 743 w 1226"/>
              <a:gd name="T81" fmla="*/ 1423 h 1812"/>
              <a:gd name="T82" fmla="*/ 806 w 1226"/>
              <a:gd name="T83" fmla="*/ 1439 h 1812"/>
              <a:gd name="T84" fmla="*/ 790 w 1226"/>
              <a:gd name="T85" fmla="*/ 1376 h 1812"/>
              <a:gd name="T86" fmla="*/ 830 w 1226"/>
              <a:gd name="T87" fmla="*/ 1392 h 1812"/>
              <a:gd name="T88" fmla="*/ 885 w 1226"/>
              <a:gd name="T89" fmla="*/ 1368 h 1812"/>
              <a:gd name="T90" fmla="*/ 845 w 1226"/>
              <a:gd name="T91" fmla="*/ 1313 h 1812"/>
              <a:gd name="T92" fmla="*/ 837 w 1226"/>
              <a:gd name="T93" fmla="*/ 1281 h 1812"/>
              <a:gd name="T94" fmla="*/ 917 w 1226"/>
              <a:gd name="T95" fmla="*/ 1313 h 1812"/>
              <a:gd name="T96" fmla="*/ 980 w 1226"/>
              <a:gd name="T97" fmla="*/ 1273 h 1812"/>
              <a:gd name="T98" fmla="*/ 1003 w 1226"/>
              <a:gd name="T99" fmla="*/ 1202 h 1812"/>
              <a:gd name="T100" fmla="*/ 1059 w 1226"/>
              <a:gd name="T101" fmla="*/ 1210 h 1812"/>
              <a:gd name="T102" fmla="*/ 1130 w 1226"/>
              <a:gd name="T103" fmla="*/ 1115 h 1812"/>
              <a:gd name="T104" fmla="*/ 1170 w 1226"/>
              <a:gd name="T105" fmla="*/ 1012 h 1812"/>
              <a:gd name="T106" fmla="*/ 1162 w 1226"/>
              <a:gd name="T107" fmla="*/ 925 h 1812"/>
              <a:gd name="T108" fmla="*/ 1083 w 1226"/>
              <a:gd name="T109" fmla="*/ 925 h 1812"/>
              <a:gd name="T110" fmla="*/ 972 w 1226"/>
              <a:gd name="T111" fmla="*/ 720 h 1812"/>
              <a:gd name="T112" fmla="*/ 861 w 1226"/>
              <a:gd name="T113" fmla="*/ 720 h 1812"/>
              <a:gd name="T114" fmla="*/ 450 w 1226"/>
              <a:gd name="T115" fmla="*/ 8 h 1812"/>
              <a:gd name="T116" fmla="*/ 244 w 1226"/>
              <a:gd name="T117" fmla="*/ 143 h 1812"/>
              <a:gd name="T118" fmla="*/ 118 w 1226"/>
              <a:gd name="T119" fmla="*/ 127 h 1812"/>
              <a:gd name="T120" fmla="*/ 31 w 1226"/>
              <a:gd name="T121" fmla="*/ 546 h 1812"/>
              <a:gd name="T122" fmla="*/ 411 w 1226"/>
              <a:gd name="T123" fmla="*/ 1771 h 1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26" h="1812">
                <a:moveTo>
                  <a:pt x="466" y="1811"/>
                </a:moveTo>
                <a:lnTo>
                  <a:pt x="466" y="1811"/>
                </a:lnTo>
                <a:cubicBezTo>
                  <a:pt x="466" y="1811"/>
                  <a:pt x="458" y="1803"/>
                  <a:pt x="458" y="1795"/>
                </a:cubicBezTo>
                <a:cubicBezTo>
                  <a:pt x="450" y="1787"/>
                  <a:pt x="442" y="1771"/>
                  <a:pt x="434" y="1771"/>
                </a:cubicBezTo>
                <a:cubicBezTo>
                  <a:pt x="426" y="1771"/>
                  <a:pt x="426" y="1771"/>
                  <a:pt x="426" y="1779"/>
                </a:cubicBezTo>
                <a:cubicBezTo>
                  <a:pt x="419" y="1779"/>
                  <a:pt x="411" y="1787"/>
                  <a:pt x="411" y="1787"/>
                </a:cubicBezTo>
                <a:cubicBezTo>
                  <a:pt x="403" y="1787"/>
                  <a:pt x="403" y="1779"/>
                  <a:pt x="403" y="1771"/>
                </a:cubicBezTo>
                <a:cubicBezTo>
                  <a:pt x="395" y="1755"/>
                  <a:pt x="395" y="1755"/>
                  <a:pt x="387" y="1747"/>
                </a:cubicBezTo>
                <a:cubicBezTo>
                  <a:pt x="379" y="1747"/>
                  <a:pt x="379" y="1747"/>
                  <a:pt x="371" y="1755"/>
                </a:cubicBezTo>
                <a:lnTo>
                  <a:pt x="371" y="1755"/>
                </a:lnTo>
                <a:cubicBezTo>
                  <a:pt x="371" y="1747"/>
                  <a:pt x="371" y="1747"/>
                  <a:pt x="371" y="1747"/>
                </a:cubicBezTo>
                <a:cubicBezTo>
                  <a:pt x="23" y="561"/>
                  <a:pt x="23" y="561"/>
                  <a:pt x="23" y="561"/>
                </a:cubicBezTo>
                <a:lnTo>
                  <a:pt x="23" y="561"/>
                </a:lnTo>
                <a:cubicBezTo>
                  <a:pt x="23" y="561"/>
                  <a:pt x="23" y="554"/>
                  <a:pt x="23" y="546"/>
                </a:cubicBezTo>
                <a:cubicBezTo>
                  <a:pt x="23" y="530"/>
                  <a:pt x="15" y="514"/>
                  <a:pt x="15" y="498"/>
                </a:cubicBezTo>
                <a:cubicBezTo>
                  <a:pt x="7" y="475"/>
                  <a:pt x="0" y="451"/>
                  <a:pt x="15" y="419"/>
                </a:cubicBezTo>
                <a:cubicBezTo>
                  <a:pt x="39" y="388"/>
                  <a:pt x="79" y="245"/>
                  <a:pt x="94" y="174"/>
                </a:cubicBezTo>
                <a:cubicBezTo>
                  <a:pt x="102" y="150"/>
                  <a:pt x="110" y="135"/>
                  <a:pt x="110" y="127"/>
                </a:cubicBezTo>
                <a:cubicBezTo>
                  <a:pt x="118" y="103"/>
                  <a:pt x="142" y="40"/>
                  <a:pt x="166" y="40"/>
                </a:cubicBezTo>
                <a:cubicBezTo>
                  <a:pt x="173" y="40"/>
                  <a:pt x="173" y="40"/>
                  <a:pt x="173" y="40"/>
                </a:cubicBezTo>
                <a:cubicBezTo>
                  <a:pt x="189" y="48"/>
                  <a:pt x="197" y="64"/>
                  <a:pt x="205" y="79"/>
                </a:cubicBezTo>
                <a:cubicBezTo>
                  <a:pt x="221" y="103"/>
                  <a:pt x="229" y="127"/>
                  <a:pt x="253" y="135"/>
                </a:cubicBezTo>
                <a:cubicBezTo>
                  <a:pt x="253" y="135"/>
                  <a:pt x="253" y="135"/>
                  <a:pt x="260" y="135"/>
                </a:cubicBezTo>
                <a:cubicBezTo>
                  <a:pt x="292" y="135"/>
                  <a:pt x="403" y="64"/>
                  <a:pt x="411" y="40"/>
                </a:cubicBezTo>
                <a:cubicBezTo>
                  <a:pt x="411" y="40"/>
                  <a:pt x="419" y="40"/>
                  <a:pt x="419" y="32"/>
                </a:cubicBezTo>
                <a:cubicBezTo>
                  <a:pt x="426" y="16"/>
                  <a:pt x="434" y="0"/>
                  <a:pt x="450" y="0"/>
                </a:cubicBezTo>
                <a:cubicBezTo>
                  <a:pt x="458" y="0"/>
                  <a:pt x="474" y="8"/>
                  <a:pt x="482" y="8"/>
                </a:cubicBezTo>
                <a:cubicBezTo>
                  <a:pt x="529" y="32"/>
                  <a:pt x="632" y="103"/>
                  <a:pt x="656" y="166"/>
                </a:cubicBezTo>
                <a:cubicBezTo>
                  <a:pt x="671" y="222"/>
                  <a:pt x="814" y="625"/>
                  <a:pt x="822" y="633"/>
                </a:cubicBezTo>
                <a:cubicBezTo>
                  <a:pt x="822" y="633"/>
                  <a:pt x="830" y="688"/>
                  <a:pt x="861" y="712"/>
                </a:cubicBezTo>
                <a:cubicBezTo>
                  <a:pt x="869" y="712"/>
                  <a:pt x="877" y="720"/>
                  <a:pt x="885" y="720"/>
                </a:cubicBezTo>
                <a:cubicBezTo>
                  <a:pt x="893" y="720"/>
                  <a:pt x="909" y="712"/>
                  <a:pt x="917" y="712"/>
                </a:cubicBezTo>
                <a:cubicBezTo>
                  <a:pt x="932" y="704"/>
                  <a:pt x="940" y="704"/>
                  <a:pt x="948" y="704"/>
                </a:cubicBezTo>
                <a:cubicBezTo>
                  <a:pt x="964" y="704"/>
                  <a:pt x="972" y="704"/>
                  <a:pt x="972" y="712"/>
                </a:cubicBezTo>
                <a:cubicBezTo>
                  <a:pt x="988" y="736"/>
                  <a:pt x="988" y="759"/>
                  <a:pt x="988" y="783"/>
                </a:cubicBezTo>
                <a:cubicBezTo>
                  <a:pt x="988" y="807"/>
                  <a:pt x="988" y="823"/>
                  <a:pt x="996" y="838"/>
                </a:cubicBezTo>
                <a:cubicBezTo>
                  <a:pt x="996" y="838"/>
                  <a:pt x="996" y="838"/>
                  <a:pt x="1003" y="846"/>
                </a:cubicBezTo>
                <a:cubicBezTo>
                  <a:pt x="1019" y="862"/>
                  <a:pt x="1067" y="917"/>
                  <a:pt x="1083" y="917"/>
                </a:cubicBezTo>
                <a:cubicBezTo>
                  <a:pt x="1090" y="917"/>
                  <a:pt x="1106" y="894"/>
                  <a:pt x="1122" y="886"/>
                </a:cubicBezTo>
                <a:cubicBezTo>
                  <a:pt x="1138" y="862"/>
                  <a:pt x="1138" y="862"/>
                  <a:pt x="1138" y="862"/>
                </a:cubicBezTo>
                <a:cubicBezTo>
                  <a:pt x="1122" y="894"/>
                  <a:pt x="1122" y="894"/>
                  <a:pt x="1122" y="894"/>
                </a:cubicBezTo>
                <a:lnTo>
                  <a:pt x="1122" y="894"/>
                </a:lnTo>
                <a:cubicBezTo>
                  <a:pt x="1130" y="894"/>
                  <a:pt x="1146" y="909"/>
                  <a:pt x="1154" y="909"/>
                </a:cubicBezTo>
                <a:cubicBezTo>
                  <a:pt x="1162" y="917"/>
                  <a:pt x="1170" y="917"/>
                  <a:pt x="1170" y="925"/>
                </a:cubicBezTo>
                <a:cubicBezTo>
                  <a:pt x="1170" y="933"/>
                  <a:pt x="1162" y="949"/>
                  <a:pt x="1154" y="973"/>
                </a:cubicBezTo>
                <a:cubicBezTo>
                  <a:pt x="1154" y="981"/>
                  <a:pt x="1154" y="981"/>
                  <a:pt x="1154" y="981"/>
                </a:cubicBezTo>
                <a:cubicBezTo>
                  <a:pt x="1146" y="989"/>
                  <a:pt x="1146" y="996"/>
                  <a:pt x="1146" y="996"/>
                </a:cubicBezTo>
                <a:cubicBezTo>
                  <a:pt x="1146" y="1004"/>
                  <a:pt x="1154" y="1004"/>
                  <a:pt x="1170" y="1004"/>
                </a:cubicBezTo>
                <a:cubicBezTo>
                  <a:pt x="1177" y="1004"/>
                  <a:pt x="1185" y="1004"/>
                  <a:pt x="1193" y="1004"/>
                </a:cubicBezTo>
                <a:cubicBezTo>
                  <a:pt x="1209" y="1004"/>
                  <a:pt x="1217" y="1012"/>
                  <a:pt x="1217" y="1020"/>
                </a:cubicBezTo>
                <a:cubicBezTo>
                  <a:pt x="1225" y="1044"/>
                  <a:pt x="1217" y="1067"/>
                  <a:pt x="1193" y="1091"/>
                </a:cubicBezTo>
                <a:cubicBezTo>
                  <a:pt x="1162" y="1115"/>
                  <a:pt x="1162" y="1115"/>
                  <a:pt x="1130" y="1123"/>
                </a:cubicBezTo>
                <a:lnTo>
                  <a:pt x="1130" y="1123"/>
                </a:lnTo>
                <a:cubicBezTo>
                  <a:pt x="1114" y="1123"/>
                  <a:pt x="1114" y="1131"/>
                  <a:pt x="1106" y="1139"/>
                </a:cubicBezTo>
                <a:cubicBezTo>
                  <a:pt x="1106" y="1154"/>
                  <a:pt x="1106" y="1162"/>
                  <a:pt x="1090" y="1178"/>
                </a:cubicBezTo>
                <a:cubicBezTo>
                  <a:pt x="1067" y="1202"/>
                  <a:pt x="1067" y="1202"/>
                  <a:pt x="1067" y="1210"/>
                </a:cubicBezTo>
                <a:cubicBezTo>
                  <a:pt x="1067" y="1210"/>
                  <a:pt x="1059" y="1218"/>
                  <a:pt x="1059" y="1226"/>
                </a:cubicBezTo>
                <a:cubicBezTo>
                  <a:pt x="1059" y="1234"/>
                  <a:pt x="1051" y="1241"/>
                  <a:pt x="1043" y="1241"/>
                </a:cubicBezTo>
                <a:cubicBezTo>
                  <a:pt x="1035" y="1241"/>
                  <a:pt x="1027" y="1234"/>
                  <a:pt x="1019" y="1226"/>
                </a:cubicBezTo>
                <a:cubicBezTo>
                  <a:pt x="1011" y="1210"/>
                  <a:pt x="1003" y="1210"/>
                  <a:pt x="1003" y="1210"/>
                </a:cubicBezTo>
                <a:cubicBezTo>
                  <a:pt x="1003" y="1210"/>
                  <a:pt x="1003" y="1210"/>
                  <a:pt x="1003" y="1226"/>
                </a:cubicBezTo>
                <a:cubicBezTo>
                  <a:pt x="1003" y="1234"/>
                  <a:pt x="1003" y="1234"/>
                  <a:pt x="1003" y="1234"/>
                </a:cubicBezTo>
                <a:cubicBezTo>
                  <a:pt x="996" y="1257"/>
                  <a:pt x="996" y="1281"/>
                  <a:pt x="980" y="1281"/>
                </a:cubicBezTo>
                <a:lnTo>
                  <a:pt x="980" y="1281"/>
                </a:lnTo>
                <a:cubicBezTo>
                  <a:pt x="972" y="1281"/>
                  <a:pt x="964" y="1281"/>
                  <a:pt x="956" y="1320"/>
                </a:cubicBezTo>
                <a:cubicBezTo>
                  <a:pt x="956" y="1328"/>
                  <a:pt x="956" y="1344"/>
                  <a:pt x="940" y="1344"/>
                </a:cubicBezTo>
                <a:cubicBezTo>
                  <a:pt x="940" y="1344"/>
                  <a:pt x="932" y="1336"/>
                  <a:pt x="924" y="1328"/>
                </a:cubicBezTo>
                <a:cubicBezTo>
                  <a:pt x="917" y="1320"/>
                  <a:pt x="917" y="1320"/>
                  <a:pt x="909" y="1320"/>
                </a:cubicBezTo>
                <a:cubicBezTo>
                  <a:pt x="893" y="1305"/>
                  <a:pt x="893" y="1305"/>
                  <a:pt x="893" y="1297"/>
                </a:cubicBezTo>
                <a:cubicBezTo>
                  <a:pt x="901" y="1289"/>
                  <a:pt x="901" y="1289"/>
                  <a:pt x="893" y="1281"/>
                </a:cubicBezTo>
                <a:cubicBezTo>
                  <a:pt x="885" y="1273"/>
                  <a:pt x="885" y="1273"/>
                  <a:pt x="877" y="1273"/>
                </a:cubicBezTo>
                <a:cubicBezTo>
                  <a:pt x="869" y="1273"/>
                  <a:pt x="861" y="1281"/>
                  <a:pt x="845" y="1289"/>
                </a:cubicBezTo>
                <a:lnTo>
                  <a:pt x="837" y="1297"/>
                </a:lnTo>
                <a:cubicBezTo>
                  <a:pt x="830" y="1305"/>
                  <a:pt x="822" y="1305"/>
                  <a:pt x="822" y="1313"/>
                </a:cubicBezTo>
                <a:cubicBezTo>
                  <a:pt x="830" y="1313"/>
                  <a:pt x="837" y="1313"/>
                  <a:pt x="837" y="1305"/>
                </a:cubicBezTo>
                <a:cubicBezTo>
                  <a:pt x="845" y="1297"/>
                  <a:pt x="869" y="1297"/>
                  <a:pt x="901" y="1320"/>
                </a:cubicBezTo>
                <a:cubicBezTo>
                  <a:pt x="909" y="1320"/>
                  <a:pt x="909" y="1328"/>
                  <a:pt x="909" y="1336"/>
                </a:cubicBezTo>
                <a:cubicBezTo>
                  <a:pt x="909" y="1344"/>
                  <a:pt x="909" y="1352"/>
                  <a:pt x="893" y="1368"/>
                </a:cubicBezTo>
                <a:cubicBezTo>
                  <a:pt x="877" y="1392"/>
                  <a:pt x="869" y="1400"/>
                  <a:pt x="861" y="1400"/>
                </a:cubicBezTo>
                <a:cubicBezTo>
                  <a:pt x="861" y="1400"/>
                  <a:pt x="853" y="1407"/>
                  <a:pt x="837" y="1407"/>
                </a:cubicBezTo>
                <a:cubicBezTo>
                  <a:pt x="830" y="1407"/>
                  <a:pt x="822" y="1400"/>
                  <a:pt x="822" y="1392"/>
                </a:cubicBezTo>
                <a:lnTo>
                  <a:pt x="822" y="1384"/>
                </a:lnTo>
                <a:cubicBezTo>
                  <a:pt x="814" y="1368"/>
                  <a:pt x="814" y="1368"/>
                  <a:pt x="806" y="1368"/>
                </a:cubicBezTo>
                <a:cubicBezTo>
                  <a:pt x="806" y="1368"/>
                  <a:pt x="806" y="1368"/>
                  <a:pt x="798" y="1368"/>
                </a:cubicBezTo>
                <a:cubicBezTo>
                  <a:pt x="798" y="1368"/>
                  <a:pt x="790" y="1368"/>
                  <a:pt x="790" y="1376"/>
                </a:cubicBezTo>
                <a:cubicBezTo>
                  <a:pt x="790" y="1384"/>
                  <a:pt x="806" y="1400"/>
                  <a:pt x="814" y="1415"/>
                </a:cubicBezTo>
                <a:cubicBezTo>
                  <a:pt x="814" y="1415"/>
                  <a:pt x="822" y="1415"/>
                  <a:pt x="822" y="1423"/>
                </a:cubicBezTo>
                <a:cubicBezTo>
                  <a:pt x="830" y="1431"/>
                  <a:pt x="830" y="1431"/>
                  <a:pt x="822" y="1439"/>
                </a:cubicBezTo>
                <a:cubicBezTo>
                  <a:pt x="822" y="1439"/>
                  <a:pt x="814" y="1447"/>
                  <a:pt x="806" y="1447"/>
                </a:cubicBezTo>
                <a:cubicBezTo>
                  <a:pt x="798" y="1447"/>
                  <a:pt x="782" y="1439"/>
                  <a:pt x="774" y="1439"/>
                </a:cubicBezTo>
                <a:cubicBezTo>
                  <a:pt x="759" y="1431"/>
                  <a:pt x="759" y="1431"/>
                  <a:pt x="750" y="1431"/>
                </a:cubicBezTo>
                <a:lnTo>
                  <a:pt x="750" y="1431"/>
                </a:lnTo>
                <a:cubicBezTo>
                  <a:pt x="743" y="1431"/>
                  <a:pt x="743" y="1431"/>
                  <a:pt x="743" y="1431"/>
                </a:cubicBezTo>
                <a:cubicBezTo>
                  <a:pt x="743" y="1431"/>
                  <a:pt x="743" y="1431"/>
                  <a:pt x="735" y="1431"/>
                </a:cubicBezTo>
                <a:cubicBezTo>
                  <a:pt x="719" y="1431"/>
                  <a:pt x="711" y="1415"/>
                  <a:pt x="703" y="1392"/>
                </a:cubicBezTo>
                <a:lnTo>
                  <a:pt x="703" y="1392"/>
                </a:lnTo>
                <a:cubicBezTo>
                  <a:pt x="703" y="1392"/>
                  <a:pt x="703" y="1384"/>
                  <a:pt x="695" y="1384"/>
                </a:cubicBezTo>
                <a:cubicBezTo>
                  <a:pt x="695" y="1376"/>
                  <a:pt x="695" y="1368"/>
                  <a:pt x="687" y="1360"/>
                </a:cubicBezTo>
                <a:cubicBezTo>
                  <a:pt x="687" y="1368"/>
                  <a:pt x="687" y="1368"/>
                  <a:pt x="687" y="1376"/>
                </a:cubicBezTo>
                <a:cubicBezTo>
                  <a:pt x="687" y="1392"/>
                  <a:pt x="679" y="1407"/>
                  <a:pt x="679" y="1407"/>
                </a:cubicBezTo>
                <a:cubicBezTo>
                  <a:pt x="671" y="1415"/>
                  <a:pt x="671" y="1423"/>
                  <a:pt x="671" y="1431"/>
                </a:cubicBezTo>
                <a:cubicBezTo>
                  <a:pt x="671" y="1439"/>
                  <a:pt x="671" y="1439"/>
                  <a:pt x="671" y="1439"/>
                </a:cubicBezTo>
                <a:cubicBezTo>
                  <a:pt x="664" y="1439"/>
                  <a:pt x="664" y="1439"/>
                  <a:pt x="664" y="1439"/>
                </a:cubicBezTo>
                <a:lnTo>
                  <a:pt x="664" y="1439"/>
                </a:lnTo>
                <a:cubicBezTo>
                  <a:pt x="664" y="1439"/>
                  <a:pt x="656" y="1439"/>
                  <a:pt x="648" y="1455"/>
                </a:cubicBezTo>
                <a:cubicBezTo>
                  <a:pt x="624" y="1494"/>
                  <a:pt x="640" y="1550"/>
                  <a:pt x="648" y="1581"/>
                </a:cubicBezTo>
                <a:cubicBezTo>
                  <a:pt x="648" y="1589"/>
                  <a:pt x="656" y="1597"/>
                  <a:pt x="656" y="1605"/>
                </a:cubicBezTo>
                <a:cubicBezTo>
                  <a:pt x="656" y="1621"/>
                  <a:pt x="656" y="1629"/>
                  <a:pt x="632" y="1637"/>
                </a:cubicBezTo>
                <a:cubicBezTo>
                  <a:pt x="624" y="1637"/>
                  <a:pt x="624" y="1637"/>
                  <a:pt x="616" y="1645"/>
                </a:cubicBezTo>
                <a:cubicBezTo>
                  <a:pt x="608" y="1645"/>
                  <a:pt x="600" y="1645"/>
                  <a:pt x="600" y="1645"/>
                </a:cubicBezTo>
                <a:cubicBezTo>
                  <a:pt x="584" y="1645"/>
                  <a:pt x="584" y="1645"/>
                  <a:pt x="577" y="1637"/>
                </a:cubicBezTo>
                <a:cubicBezTo>
                  <a:pt x="569" y="1637"/>
                  <a:pt x="561" y="1637"/>
                  <a:pt x="553" y="1637"/>
                </a:cubicBezTo>
                <a:cubicBezTo>
                  <a:pt x="545" y="1637"/>
                  <a:pt x="545" y="1637"/>
                  <a:pt x="537" y="1637"/>
                </a:cubicBezTo>
                <a:cubicBezTo>
                  <a:pt x="537" y="1645"/>
                  <a:pt x="545" y="1653"/>
                  <a:pt x="545" y="1660"/>
                </a:cubicBezTo>
                <a:lnTo>
                  <a:pt x="545" y="1668"/>
                </a:lnTo>
                <a:cubicBezTo>
                  <a:pt x="553" y="1700"/>
                  <a:pt x="553" y="1708"/>
                  <a:pt x="545" y="1716"/>
                </a:cubicBezTo>
                <a:cubicBezTo>
                  <a:pt x="537" y="1716"/>
                  <a:pt x="537" y="1716"/>
                  <a:pt x="537" y="1716"/>
                </a:cubicBezTo>
                <a:cubicBezTo>
                  <a:pt x="529" y="1724"/>
                  <a:pt x="529" y="1724"/>
                  <a:pt x="521" y="1724"/>
                </a:cubicBezTo>
                <a:cubicBezTo>
                  <a:pt x="513" y="1724"/>
                  <a:pt x="506" y="1708"/>
                  <a:pt x="490" y="1692"/>
                </a:cubicBezTo>
                <a:cubicBezTo>
                  <a:pt x="490" y="1684"/>
                  <a:pt x="490" y="1684"/>
                  <a:pt x="482" y="1684"/>
                </a:cubicBezTo>
                <a:lnTo>
                  <a:pt x="482" y="1684"/>
                </a:lnTo>
                <a:cubicBezTo>
                  <a:pt x="474" y="1692"/>
                  <a:pt x="474" y="1708"/>
                  <a:pt x="482" y="1716"/>
                </a:cubicBezTo>
                <a:cubicBezTo>
                  <a:pt x="482" y="1740"/>
                  <a:pt x="482" y="1740"/>
                  <a:pt x="474" y="1747"/>
                </a:cubicBezTo>
                <a:cubicBezTo>
                  <a:pt x="474" y="1747"/>
                  <a:pt x="466" y="1747"/>
                  <a:pt x="466" y="1755"/>
                </a:cubicBezTo>
                <a:cubicBezTo>
                  <a:pt x="466" y="1763"/>
                  <a:pt x="466" y="1763"/>
                  <a:pt x="474" y="1771"/>
                </a:cubicBezTo>
                <a:cubicBezTo>
                  <a:pt x="474" y="1779"/>
                  <a:pt x="482" y="1787"/>
                  <a:pt x="474" y="1803"/>
                </a:cubicBezTo>
                <a:cubicBezTo>
                  <a:pt x="474" y="1803"/>
                  <a:pt x="474" y="1811"/>
                  <a:pt x="466" y="1811"/>
                </a:cubicBezTo>
                <a:close/>
                <a:moveTo>
                  <a:pt x="434" y="1763"/>
                </a:moveTo>
                <a:lnTo>
                  <a:pt x="434" y="1763"/>
                </a:lnTo>
                <a:cubicBezTo>
                  <a:pt x="442" y="1763"/>
                  <a:pt x="458" y="1779"/>
                  <a:pt x="458" y="1787"/>
                </a:cubicBezTo>
                <a:cubicBezTo>
                  <a:pt x="466" y="1795"/>
                  <a:pt x="466" y="1795"/>
                  <a:pt x="466" y="1803"/>
                </a:cubicBezTo>
                <a:cubicBezTo>
                  <a:pt x="466" y="1795"/>
                  <a:pt x="466" y="1795"/>
                  <a:pt x="466" y="1795"/>
                </a:cubicBezTo>
                <a:cubicBezTo>
                  <a:pt x="474" y="1787"/>
                  <a:pt x="466" y="1779"/>
                  <a:pt x="466" y="1771"/>
                </a:cubicBezTo>
                <a:cubicBezTo>
                  <a:pt x="458" y="1771"/>
                  <a:pt x="458" y="1763"/>
                  <a:pt x="458" y="1755"/>
                </a:cubicBezTo>
                <a:cubicBezTo>
                  <a:pt x="466" y="1747"/>
                  <a:pt x="466" y="1740"/>
                  <a:pt x="474" y="1740"/>
                </a:cubicBezTo>
                <a:cubicBezTo>
                  <a:pt x="474" y="1740"/>
                  <a:pt x="474" y="1731"/>
                  <a:pt x="474" y="1724"/>
                </a:cubicBezTo>
                <a:cubicBezTo>
                  <a:pt x="466" y="1708"/>
                  <a:pt x="466" y="1692"/>
                  <a:pt x="474" y="1684"/>
                </a:cubicBezTo>
                <a:cubicBezTo>
                  <a:pt x="482" y="1676"/>
                  <a:pt x="482" y="1676"/>
                  <a:pt x="482" y="1676"/>
                </a:cubicBezTo>
                <a:cubicBezTo>
                  <a:pt x="490" y="1676"/>
                  <a:pt x="497" y="1676"/>
                  <a:pt x="497" y="1684"/>
                </a:cubicBezTo>
                <a:cubicBezTo>
                  <a:pt x="506" y="1700"/>
                  <a:pt x="521" y="1716"/>
                  <a:pt x="521" y="1716"/>
                </a:cubicBezTo>
                <a:cubicBezTo>
                  <a:pt x="529" y="1716"/>
                  <a:pt x="529" y="1716"/>
                  <a:pt x="529" y="1716"/>
                </a:cubicBezTo>
                <a:cubicBezTo>
                  <a:pt x="529" y="1708"/>
                  <a:pt x="537" y="1708"/>
                  <a:pt x="537" y="1708"/>
                </a:cubicBezTo>
                <a:cubicBezTo>
                  <a:pt x="545" y="1700"/>
                  <a:pt x="545" y="1700"/>
                  <a:pt x="545" y="1676"/>
                </a:cubicBezTo>
                <a:cubicBezTo>
                  <a:pt x="537" y="1668"/>
                  <a:pt x="537" y="1668"/>
                  <a:pt x="537" y="1660"/>
                </a:cubicBezTo>
                <a:cubicBezTo>
                  <a:pt x="537" y="1645"/>
                  <a:pt x="529" y="1637"/>
                  <a:pt x="537" y="1637"/>
                </a:cubicBezTo>
                <a:cubicBezTo>
                  <a:pt x="537" y="1629"/>
                  <a:pt x="545" y="1629"/>
                  <a:pt x="553" y="1629"/>
                </a:cubicBezTo>
                <a:cubicBezTo>
                  <a:pt x="561" y="1629"/>
                  <a:pt x="569" y="1629"/>
                  <a:pt x="577" y="1637"/>
                </a:cubicBezTo>
                <a:cubicBezTo>
                  <a:pt x="584" y="1637"/>
                  <a:pt x="592" y="1637"/>
                  <a:pt x="600" y="1637"/>
                </a:cubicBezTo>
                <a:cubicBezTo>
                  <a:pt x="600" y="1637"/>
                  <a:pt x="608" y="1637"/>
                  <a:pt x="616" y="1637"/>
                </a:cubicBezTo>
                <a:lnTo>
                  <a:pt x="624" y="1629"/>
                </a:lnTo>
                <a:cubicBezTo>
                  <a:pt x="648" y="1621"/>
                  <a:pt x="648" y="1621"/>
                  <a:pt x="648" y="1605"/>
                </a:cubicBezTo>
                <a:cubicBezTo>
                  <a:pt x="648" y="1597"/>
                  <a:pt x="640" y="1589"/>
                  <a:pt x="640" y="1589"/>
                </a:cubicBezTo>
                <a:cubicBezTo>
                  <a:pt x="632" y="1558"/>
                  <a:pt x="616" y="1494"/>
                  <a:pt x="640" y="1455"/>
                </a:cubicBezTo>
                <a:cubicBezTo>
                  <a:pt x="648" y="1439"/>
                  <a:pt x="656" y="1431"/>
                  <a:pt x="664" y="1431"/>
                </a:cubicBezTo>
                <a:lnTo>
                  <a:pt x="664" y="1431"/>
                </a:lnTo>
                <a:cubicBezTo>
                  <a:pt x="664" y="1415"/>
                  <a:pt x="664" y="1415"/>
                  <a:pt x="671" y="1407"/>
                </a:cubicBezTo>
                <a:cubicBezTo>
                  <a:pt x="671" y="1400"/>
                  <a:pt x="679" y="1392"/>
                  <a:pt x="679" y="1376"/>
                </a:cubicBezTo>
                <a:cubicBezTo>
                  <a:pt x="679" y="1360"/>
                  <a:pt x="679" y="1352"/>
                  <a:pt x="687" y="1352"/>
                </a:cubicBezTo>
                <a:cubicBezTo>
                  <a:pt x="695" y="1352"/>
                  <a:pt x="695" y="1360"/>
                  <a:pt x="703" y="1384"/>
                </a:cubicBezTo>
                <a:cubicBezTo>
                  <a:pt x="711" y="1384"/>
                  <a:pt x="711" y="1392"/>
                  <a:pt x="711" y="1392"/>
                </a:cubicBezTo>
                <a:lnTo>
                  <a:pt x="711" y="1392"/>
                </a:lnTo>
                <a:cubicBezTo>
                  <a:pt x="719" y="1407"/>
                  <a:pt x="727" y="1423"/>
                  <a:pt x="735" y="1423"/>
                </a:cubicBezTo>
                <a:cubicBezTo>
                  <a:pt x="743" y="1423"/>
                  <a:pt x="743" y="1423"/>
                  <a:pt x="743" y="1423"/>
                </a:cubicBezTo>
                <a:lnTo>
                  <a:pt x="743" y="1423"/>
                </a:lnTo>
                <a:cubicBezTo>
                  <a:pt x="750" y="1423"/>
                  <a:pt x="750" y="1423"/>
                  <a:pt x="759" y="1423"/>
                </a:cubicBezTo>
                <a:lnTo>
                  <a:pt x="759" y="1423"/>
                </a:lnTo>
                <a:cubicBezTo>
                  <a:pt x="759" y="1423"/>
                  <a:pt x="766" y="1431"/>
                  <a:pt x="774" y="1431"/>
                </a:cubicBezTo>
                <a:cubicBezTo>
                  <a:pt x="782" y="1439"/>
                  <a:pt x="798" y="1439"/>
                  <a:pt x="806" y="1439"/>
                </a:cubicBezTo>
                <a:cubicBezTo>
                  <a:pt x="814" y="1439"/>
                  <a:pt x="822" y="1439"/>
                  <a:pt x="822" y="1431"/>
                </a:cubicBezTo>
                <a:cubicBezTo>
                  <a:pt x="822" y="1431"/>
                  <a:pt x="822" y="1431"/>
                  <a:pt x="814" y="1423"/>
                </a:cubicBezTo>
                <a:cubicBezTo>
                  <a:pt x="814" y="1423"/>
                  <a:pt x="814" y="1415"/>
                  <a:pt x="806" y="1415"/>
                </a:cubicBezTo>
                <a:cubicBezTo>
                  <a:pt x="798" y="1400"/>
                  <a:pt x="782" y="1384"/>
                  <a:pt x="790" y="1376"/>
                </a:cubicBezTo>
                <a:cubicBezTo>
                  <a:pt x="790" y="1368"/>
                  <a:pt x="790" y="1360"/>
                  <a:pt x="798" y="1360"/>
                </a:cubicBezTo>
                <a:lnTo>
                  <a:pt x="806" y="1360"/>
                </a:lnTo>
                <a:cubicBezTo>
                  <a:pt x="822" y="1360"/>
                  <a:pt x="822" y="1368"/>
                  <a:pt x="830" y="1384"/>
                </a:cubicBezTo>
                <a:lnTo>
                  <a:pt x="830" y="1392"/>
                </a:lnTo>
                <a:cubicBezTo>
                  <a:pt x="830" y="1400"/>
                  <a:pt x="837" y="1400"/>
                  <a:pt x="837" y="1400"/>
                </a:cubicBezTo>
                <a:cubicBezTo>
                  <a:pt x="845" y="1400"/>
                  <a:pt x="861" y="1392"/>
                  <a:pt x="861" y="1392"/>
                </a:cubicBezTo>
                <a:lnTo>
                  <a:pt x="861" y="1392"/>
                </a:lnTo>
                <a:cubicBezTo>
                  <a:pt x="861" y="1392"/>
                  <a:pt x="869" y="1392"/>
                  <a:pt x="885" y="1368"/>
                </a:cubicBezTo>
                <a:cubicBezTo>
                  <a:pt x="901" y="1352"/>
                  <a:pt x="901" y="1344"/>
                  <a:pt x="901" y="1336"/>
                </a:cubicBezTo>
                <a:cubicBezTo>
                  <a:pt x="901" y="1328"/>
                  <a:pt x="901" y="1328"/>
                  <a:pt x="893" y="1328"/>
                </a:cubicBezTo>
                <a:cubicBezTo>
                  <a:pt x="877" y="1313"/>
                  <a:pt x="861" y="1305"/>
                  <a:pt x="853" y="1305"/>
                </a:cubicBezTo>
                <a:cubicBezTo>
                  <a:pt x="853" y="1305"/>
                  <a:pt x="845" y="1305"/>
                  <a:pt x="845" y="1313"/>
                </a:cubicBezTo>
                <a:cubicBezTo>
                  <a:pt x="845" y="1313"/>
                  <a:pt x="837" y="1320"/>
                  <a:pt x="830" y="1320"/>
                </a:cubicBezTo>
                <a:cubicBezTo>
                  <a:pt x="822" y="1320"/>
                  <a:pt x="822" y="1313"/>
                  <a:pt x="822" y="1313"/>
                </a:cubicBezTo>
                <a:cubicBezTo>
                  <a:pt x="814" y="1305"/>
                  <a:pt x="814" y="1305"/>
                  <a:pt x="830" y="1289"/>
                </a:cubicBezTo>
                <a:cubicBezTo>
                  <a:pt x="837" y="1289"/>
                  <a:pt x="837" y="1289"/>
                  <a:pt x="837" y="1281"/>
                </a:cubicBezTo>
                <a:cubicBezTo>
                  <a:pt x="853" y="1273"/>
                  <a:pt x="869" y="1265"/>
                  <a:pt x="877" y="1265"/>
                </a:cubicBezTo>
                <a:cubicBezTo>
                  <a:pt x="885" y="1265"/>
                  <a:pt x="893" y="1265"/>
                  <a:pt x="901" y="1273"/>
                </a:cubicBezTo>
                <a:cubicBezTo>
                  <a:pt x="909" y="1281"/>
                  <a:pt x="901" y="1289"/>
                  <a:pt x="901" y="1297"/>
                </a:cubicBezTo>
                <a:cubicBezTo>
                  <a:pt x="901" y="1297"/>
                  <a:pt x="901" y="1305"/>
                  <a:pt x="917" y="1313"/>
                </a:cubicBezTo>
                <a:lnTo>
                  <a:pt x="924" y="1320"/>
                </a:lnTo>
                <a:cubicBezTo>
                  <a:pt x="932" y="1328"/>
                  <a:pt x="940" y="1336"/>
                  <a:pt x="940" y="1336"/>
                </a:cubicBezTo>
                <a:cubicBezTo>
                  <a:pt x="948" y="1336"/>
                  <a:pt x="948" y="1328"/>
                  <a:pt x="948" y="1313"/>
                </a:cubicBezTo>
                <a:cubicBezTo>
                  <a:pt x="956" y="1281"/>
                  <a:pt x="964" y="1273"/>
                  <a:pt x="980" y="1273"/>
                </a:cubicBezTo>
                <a:lnTo>
                  <a:pt x="980" y="1273"/>
                </a:lnTo>
                <a:cubicBezTo>
                  <a:pt x="988" y="1273"/>
                  <a:pt x="988" y="1249"/>
                  <a:pt x="996" y="1234"/>
                </a:cubicBezTo>
                <a:cubicBezTo>
                  <a:pt x="996" y="1226"/>
                  <a:pt x="996" y="1226"/>
                  <a:pt x="996" y="1226"/>
                </a:cubicBezTo>
                <a:cubicBezTo>
                  <a:pt x="996" y="1218"/>
                  <a:pt x="996" y="1202"/>
                  <a:pt x="1003" y="1202"/>
                </a:cubicBezTo>
                <a:cubicBezTo>
                  <a:pt x="1011" y="1202"/>
                  <a:pt x="1011" y="1210"/>
                  <a:pt x="1019" y="1218"/>
                </a:cubicBezTo>
                <a:cubicBezTo>
                  <a:pt x="1027" y="1226"/>
                  <a:pt x="1035" y="1234"/>
                  <a:pt x="1043" y="1234"/>
                </a:cubicBezTo>
                <a:cubicBezTo>
                  <a:pt x="1043" y="1234"/>
                  <a:pt x="1051" y="1234"/>
                  <a:pt x="1051" y="1226"/>
                </a:cubicBezTo>
                <a:cubicBezTo>
                  <a:pt x="1059" y="1218"/>
                  <a:pt x="1059" y="1210"/>
                  <a:pt x="1059" y="1210"/>
                </a:cubicBezTo>
                <a:cubicBezTo>
                  <a:pt x="1059" y="1202"/>
                  <a:pt x="1059" y="1194"/>
                  <a:pt x="1083" y="1178"/>
                </a:cubicBezTo>
                <a:cubicBezTo>
                  <a:pt x="1098" y="1162"/>
                  <a:pt x="1098" y="1147"/>
                  <a:pt x="1106" y="1139"/>
                </a:cubicBezTo>
                <a:cubicBezTo>
                  <a:pt x="1106" y="1131"/>
                  <a:pt x="1106" y="1115"/>
                  <a:pt x="1130" y="1115"/>
                </a:cubicBezTo>
                <a:lnTo>
                  <a:pt x="1130" y="1115"/>
                </a:lnTo>
                <a:cubicBezTo>
                  <a:pt x="1162" y="1115"/>
                  <a:pt x="1162" y="1115"/>
                  <a:pt x="1193" y="1083"/>
                </a:cubicBezTo>
                <a:cubicBezTo>
                  <a:pt x="1209" y="1067"/>
                  <a:pt x="1217" y="1044"/>
                  <a:pt x="1209" y="1028"/>
                </a:cubicBezTo>
                <a:cubicBezTo>
                  <a:pt x="1209" y="1020"/>
                  <a:pt x="1201" y="1012"/>
                  <a:pt x="1193" y="1012"/>
                </a:cubicBezTo>
                <a:cubicBezTo>
                  <a:pt x="1185" y="1012"/>
                  <a:pt x="1177" y="1012"/>
                  <a:pt x="1170" y="1012"/>
                </a:cubicBezTo>
                <a:cubicBezTo>
                  <a:pt x="1154" y="1012"/>
                  <a:pt x="1146" y="1012"/>
                  <a:pt x="1138" y="1004"/>
                </a:cubicBezTo>
                <a:cubicBezTo>
                  <a:pt x="1138" y="996"/>
                  <a:pt x="1138" y="989"/>
                  <a:pt x="1146" y="973"/>
                </a:cubicBezTo>
                <a:lnTo>
                  <a:pt x="1146" y="973"/>
                </a:lnTo>
                <a:cubicBezTo>
                  <a:pt x="1162" y="949"/>
                  <a:pt x="1170" y="933"/>
                  <a:pt x="1162" y="925"/>
                </a:cubicBezTo>
                <a:cubicBezTo>
                  <a:pt x="1162" y="925"/>
                  <a:pt x="1162" y="917"/>
                  <a:pt x="1154" y="917"/>
                </a:cubicBezTo>
                <a:cubicBezTo>
                  <a:pt x="1138" y="909"/>
                  <a:pt x="1122" y="901"/>
                  <a:pt x="1122" y="894"/>
                </a:cubicBezTo>
                <a:cubicBezTo>
                  <a:pt x="1114" y="909"/>
                  <a:pt x="1098" y="925"/>
                  <a:pt x="1083" y="925"/>
                </a:cubicBezTo>
                <a:lnTo>
                  <a:pt x="1083" y="925"/>
                </a:lnTo>
                <a:cubicBezTo>
                  <a:pt x="1067" y="925"/>
                  <a:pt x="1035" y="894"/>
                  <a:pt x="996" y="846"/>
                </a:cubicBezTo>
                <a:lnTo>
                  <a:pt x="988" y="838"/>
                </a:lnTo>
                <a:cubicBezTo>
                  <a:pt x="980" y="830"/>
                  <a:pt x="980" y="807"/>
                  <a:pt x="980" y="783"/>
                </a:cubicBezTo>
                <a:cubicBezTo>
                  <a:pt x="980" y="759"/>
                  <a:pt x="980" y="736"/>
                  <a:pt x="972" y="720"/>
                </a:cubicBezTo>
                <a:cubicBezTo>
                  <a:pt x="964" y="712"/>
                  <a:pt x="956" y="712"/>
                  <a:pt x="948" y="712"/>
                </a:cubicBezTo>
                <a:cubicBezTo>
                  <a:pt x="940" y="712"/>
                  <a:pt x="932" y="712"/>
                  <a:pt x="924" y="720"/>
                </a:cubicBezTo>
                <a:cubicBezTo>
                  <a:pt x="909" y="720"/>
                  <a:pt x="893" y="728"/>
                  <a:pt x="885" y="728"/>
                </a:cubicBezTo>
                <a:cubicBezTo>
                  <a:pt x="877" y="728"/>
                  <a:pt x="861" y="720"/>
                  <a:pt x="861" y="720"/>
                </a:cubicBezTo>
                <a:cubicBezTo>
                  <a:pt x="822" y="688"/>
                  <a:pt x="814" y="633"/>
                  <a:pt x="814" y="633"/>
                </a:cubicBezTo>
                <a:cubicBezTo>
                  <a:pt x="814" y="633"/>
                  <a:pt x="664" y="222"/>
                  <a:pt x="648" y="166"/>
                </a:cubicBezTo>
                <a:cubicBezTo>
                  <a:pt x="624" y="111"/>
                  <a:pt x="529" y="40"/>
                  <a:pt x="482" y="16"/>
                </a:cubicBezTo>
                <a:cubicBezTo>
                  <a:pt x="466" y="16"/>
                  <a:pt x="458" y="8"/>
                  <a:pt x="450" y="8"/>
                </a:cubicBezTo>
                <a:cubicBezTo>
                  <a:pt x="434" y="8"/>
                  <a:pt x="434" y="24"/>
                  <a:pt x="426" y="40"/>
                </a:cubicBezTo>
                <a:cubicBezTo>
                  <a:pt x="419" y="40"/>
                  <a:pt x="419" y="40"/>
                  <a:pt x="419" y="48"/>
                </a:cubicBezTo>
                <a:cubicBezTo>
                  <a:pt x="403" y="71"/>
                  <a:pt x="300" y="143"/>
                  <a:pt x="260" y="143"/>
                </a:cubicBezTo>
                <a:cubicBezTo>
                  <a:pt x="253" y="143"/>
                  <a:pt x="244" y="143"/>
                  <a:pt x="244" y="143"/>
                </a:cubicBezTo>
                <a:cubicBezTo>
                  <a:pt x="229" y="127"/>
                  <a:pt x="213" y="111"/>
                  <a:pt x="197" y="87"/>
                </a:cubicBezTo>
                <a:cubicBezTo>
                  <a:pt x="189" y="71"/>
                  <a:pt x="181" y="56"/>
                  <a:pt x="173" y="48"/>
                </a:cubicBezTo>
                <a:lnTo>
                  <a:pt x="166" y="48"/>
                </a:lnTo>
                <a:cubicBezTo>
                  <a:pt x="150" y="48"/>
                  <a:pt x="126" y="87"/>
                  <a:pt x="118" y="127"/>
                </a:cubicBezTo>
                <a:cubicBezTo>
                  <a:pt x="110" y="135"/>
                  <a:pt x="110" y="150"/>
                  <a:pt x="102" y="174"/>
                </a:cubicBezTo>
                <a:cubicBezTo>
                  <a:pt x="79" y="253"/>
                  <a:pt x="47" y="388"/>
                  <a:pt x="23" y="427"/>
                </a:cubicBezTo>
                <a:cubicBezTo>
                  <a:pt x="7" y="451"/>
                  <a:pt x="15" y="467"/>
                  <a:pt x="15" y="498"/>
                </a:cubicBezTo>
                <a:cubicBezTo>
                  <a:pt x="23" y="506"/>
                  <a:pt x="31" y="530"/>
                  <a:pt x="31" y="546"/>
                </a:cubicBezTo>
                <a:cubicBezTo>
                  <a:pt x="31" y="554"/>
                  <a:pt x="31" y="561"/>
                  <a:pt x="31" y="561"/>
                </a:cubicBezTo>
                <a:cubicBezTo>
                  <a:pt x="379" y="1747"/>
                  <a:pt x="379" y="1747"/>
                  <a:pt x="379" y="1747"/>
                </a:cubicBezTo>
                <a:cubicBezTo>
                  <a:pt x="379" y="1740"/>
                  <a:pt x="379" y="1740"/>
                  <a:pt x="387" y="1740"/>
                </a:cubicBezTo>
                <a:cubicBezTo>
                  <a:pt x="403" y="1747"/>
                  <a:pt x="403" y="1755"/>
                  <a:pt x="411" y="1771"/>
                </a:cubicBezTo>
                <a:lnTo>
                  <a:pt x="411" y="1779"/>
                </a:lnTo>
                <a:cubicBezTo>
                  <a:pt x="411" y="1779"/>
                  <a:pt x="411" y="1779"/>
                  <a:pt x="419" y="1771"/>
                </a:cubicBezTo>
                <a:cubicBezTo>
                  <a:pt x="426" y="1771"/>
                  <a:pt x="426" y="1763"/>
                  <a:pt x="434" y="1763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9" name="Freeform 755"/>
          <p:cNvSpPr>
            <a:spLocks noChangeArrowheads="1"/>
          </p:cNvSpPr>
          <p:nvPr/>
        </p:nvSpPr>
        <p:spPr bwMode="auto">
          <a:xfrm>
            <a:off x="4495048" y="1441330"/>
            <a:ext cx="104396" cy="333980"/>
          </a:xfrm>
          <a:custGeom>
            <a:avLst/>
            <a:gdLst>
              <a:gd name="T0" fmla="*/ 340 w 531"/>
              <a:gd name="T1" fmla="*/ 1534 h 1693"/>
              <a:gd name="T2" fmla="*/ 340 w 531"/>
              <a:gd name="T3" fmla="*/ 1534 h 1693"/>
              <a:gd name="T4" fmla="*/ 364 w 531"/>
              <a:gd name="T5" fmla="*/ 1692 h 1693"/>
              <a:gd name="T6" fmla="*/ 380 w 531"/>
              <a:gd name="T7" fmla="*/ 1676 h 1693"/>
              <a:gd name="T8" fmla="*/ 419 w 531"/>
              <a:gd name="T9" fmla="*/ 1613 h 1693"/>
              <a:gd name="T10" fmla="*/ 435 w 531"/>
              <a:gd name="T11" fmla="*/ 1510 h 1693"/>
              <a:gd name="T12" fmla="*/ 490 w 531"/>
              <a:gd name="T13" fmla="*/ 1376 h 1693"/>
              <a:gd name="T14" fmla="*/ 490 w 531"/>
              <a:gd name="T15" fmla="*/ 1321 h 1693"/>
              <a:gd name="T16" fmla="*/ 490 w 531"/>
              <a:gd name="T17" fmla="*/ 1257 h 1693"/>
              <a:gd name="T18" fmla="*/ 530 w 531"/>
              <a:gd name="T19" fmla="*/ 1186 h 1693"/>
              <a:gd name="T20" fmla="*/ 182 w 531"/>
              <a:gd name="T21" fmla="*/ 0 h 1693"/>
              <a:gd name="T22" fmla="*/ 127 w 531"/>
              <a:gd name="T23" fmla="*/ 103 h 1693"/>
              <a:gd name="T24" fmla="*/ 159 w 531"/>
              <a:gd name="T25" fmla="*/ 167 h 1693"/>
              <a:gd name="T26" fmla="*/ 159 w 531"/>
              <a:gd name="T27" fmla="*/ 238 h 1693"/>
              <a:gd name="T28" fmla="*/ 190 w 531"/>
              <a:gd name="T29" fmla="*/ 325 h 1693"/>
              <a:gd name="T30" fmla="*/ 127 w 531"/>
              <a:gd name="T31" fmla="*/ 412 h 1693"/>
              <a:gd name="T32" fmla="*/ 103 w 531"/>
              <a:gd name="T33" fmla="*/ 530 h 1693"/>
              <a:gd name="T34" fmla="*/ 79 w 531"/>
              <a:gd name="T35" fmla="*/ 578 h 1693"/>
              <a:gd name="T36" fmla="*/ 48 w 531"/>
              <a:gd name="T37" fmla="*/ 617 h 1693"/>
              <a:gd name="T38" fmla="*/ 24 w 531"/>
              <a:gd name="T39" fmla="*/ 609 h 1693"/>
              <a:gd name="T40" fmla="*/ 0 w 531"/>
              <a:gd name="T41" fmla="*/ 657 h 1693"/>
              <a:gd name="T42" fmla="*/ 261 w 531"/>
              <a:gd name="T43" fmla="*/ 1447 h 1693"/>
              <a:gd name="T44" fmla="*/ 340 w 531"/>
              <a:gd name="T45" fmla="*/ 1534 h 16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31" h="1693">
                <a:moveTo>
                  <a:pt x="340" y="1534"/>
                </a:moveTo>
                <a:lnTo>
                  <a:pt x="340" y="1534"/>
                </a:lnTo>
                <a:cubicBezTo>
                  <a:pt x="364" y="1542"/>
                  <a:pt x="340" y="1653"/>
                  <a:pt x="364" y="1692"/>
                </a:cubicBezTo>
                <a:cubicBezTo>
                  <a:pt x="364" y="1684"/>
                  <a:pt x="372" y="1684"/>
                  <a:pt x="380" y="1676"/>
                </a:cubicBezTo>
                <a:cubicBezTo>
                  <a:pt x="419" y="1645"/>
                  <a:pt x="419" y="1653"/>
                  <a:pt x="419" y="1613"/>
                </a:cubicBezTo>
                <a:cubicBezTo>
                  <a:pt x="419" y="1574"/>
                  <a:pt x="451" y="1542"/>
                  <a:pt x="435" y="1510"/>
                </a:cubicBezTo>
                <a:cubicBezTo>
                  <a:pt x="419" y="1479"/>
                  <a:pt x="514" y="1392"/>
                  <a:pt x="490" y="1376"/>
                </a:cubicBezTo>
                <a:cubicBezTo>
                  <a:pt x="467" y="1360"/>
                  <a:pt x="498" y="1368"/>
                  <a:pt x="490" y="1321"/>
                </a:cubicBezTo>
                <a:cubicBezTo>
                  <a:pt x="475" y="1273"/>
                  <a:pt x="459" y="1273"/>
                  <a:pt x="490" y="1257"/>
                </a:cubicBezTo>
                <a:cubicBezTo>
                  <a:pt x="506" y="1234"/>
                  <a:pt x="514" y="1194"/>
                  <a:pt x="530" y="1186"/>
                </a:cubicBezTo>
                <a:cubicBezTo>
                  <a:pt x="182" y="0"/>
                  <a:pt x="182" y="0"/>
                  <a:pt x="182" y="0"/>
                </a:cubicBezTo>
                <a:cubicBezTo>
                  <a:pt x="182" y="48"/>
                  <a:pt x="143" y="72"/>
                  <a:pt x="127" y="103"/>
                </a:cubicBezTo>
                <a:cubicBezTo>
                  <a:pt x="111" y="135"/>
                  <a:pt x="159" y="143"/>
                  <a:pt x="159" y="167"/>
                </a:cubicBezTo>
                <a:cubicBezTo>
                  <a:pt x="166" y="182"/>
                  <a:pt x="103" y="190"/>
                  <a:pt x="159" y="238"/>
                </a:cubicBezTo>
                <a:cubicBezTo>
                  <a:pt x="214" y="285"/>
                  <a:pt x="174" y="309"/>
                  <a:pt x="190" y="325"/>
                </a:cubicBezTo>
                <a:cubicBezTo>
                  <a:pt x="198" y="340"/>
                  <a:pt x="143" y="372"/>
                  <a:pt x="127" y="412"/>
                </a:cubicBezTo>
                <a:cubicBezTo>
                  <a:pt x="103" y="443"/>
                  <a:pt x="79" y="483"/>
                  <a:pt x="103" y="530"/>
                </a:cubicBezTo>
                <a:cubicBezTo>
                  <a:pt x="119" y="570"/>
                  <a:pt x="79" y="562"/>
                  <a:pt x="79" y="578"/>
                </a:cubicBezTo>
                <a:cubicBezTo>
                  <a:pt x="79" y="593"/>
                  <a:pt x="48" y="617"/>
                  <a:pt x="48" y="617"/>
                </a:cubicBezTo>
                <a:cubicBezTo>
                  <a:pt x="48" y="617"/>
                  <a:pt x="32" y="546"/>
                  <a:pt x="24" y="609"/>
                </a:cubicBezTo>
                <a:cubicBezTo>
                  <a:pt x="16" y="633"/>
                  <a:pt x="8" y="649"/>
                  <a:pt x="0" y="657"/>
                </a:cubicBezTo>
                <a:cubicBezTo>
                  <a:pt x="261" y="1447"/>
                  <a:pt x="261" y="1447"/>
                  <a:pt x="261" y="1447"/>
                </a:cubicBezTo>
                <a:cubicBezTo>
                  <a:pt x="261" y="1447"/>
                  <a:pt x="317" y="1526"/>
                  <a:pt x="340" y="1534"/>
                </a:cubicBezTo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0" name="Freeform 756"/>
          <p:cNvSpPr>
            <a:spLocks noChangeArrowheads="1"/>
          </p:cNvSpPr>
          <p:nvPr/>
        </p:nvSpPr>
        <p:spPr bwMode="auto">
          <a:xfrm>
            <a:off x="4494177" y="1437852"/>
            <a:ext cx="107876" cy="338328"/>
          </a:xfrm>
          <a:custGeom>
            <a:avLst/>
            <a:gdLst>
              <a:gd name="T0" fmla="*/ 372 w 547"/>
              <a:gd name="T1" fmla="*/ 1715 h 1716"/>
              <a:gd name="T2" fmla="*/ 356 w 547"/>
              <a:gd name="T3" fmla="*/ 1620 h 1716"/>
              <a:gd name="T4" fmla="*/ 269 w 547"/>
              <a:gd name="T5" fmla="*/ 1462 h 1716"/>
              <a:gd name="T6" fmla="*/ 0 w 547"/>
              <a:gd name="T7" fmla="*/ 664 h 1716"/>
              <a:gd name="T8" fmla="*/ 24 w 547"/>
              <a:gd name="T9" fmla="*/ 624 h 1716"/>
              <a:gd name="T10" fmla="*/ 64 w 547"/>
              <a:gd name="T11" fmla="*/ 624 h 1716"/>
              <a:gd name="T12" fmla="*/ 95 w 547"/>
              <a:gd name="T13" fmla="*/ 577 h 1716"/>
              <a:gd name="T14" fmla="*/ 127 w 547"/>
              <a:gd name="T15" fmla="*/ 427 h 1716"/>
              <a:gd name="T16" fmla="*/ 167 w 547"/>
              <a:gd name="T17" fmla="*/ 379 h 1716"/>
              <a:gd name="T18" fmla="*/ 190 w 547"/>
              <a:gd name="T19" fmla="*/ 316 h 1716"/>
              <a:gd name="T20" fmla="*/ 143 w 547"/>
              <a:gd name="T21" fmla="*/ 221 h 1716"/>
              <a:gd name="T22" fmla="*/ 167 w 547"/>
              <a:gd name="T23" fmla="*/ 182 h 1716"/>
              <a:gd name="T24" fmla="*/ 135 w 547"/>
              <a:gd name="T25" fmla="*/ 118 h 1716"/>
              <a:gd name="T26" fmla="*/ 190 w 547"/>
              <a:gd name="T27" fmla="*/ 15 h 1716"/>
              <a:gd name="T28" fmla="*/ 546 w 547"/>
              <a:gd name="T29" fmla="*/ 1201 h 1716"/>
              <a:gd name="T30" fmla="*/ 522 w 547"/>
              <a:gd name="T31" fmla="*/ 1233 h 1716"/>
              <a:gd name="T32" fmla="*/ 491 w 547"/>
              <a:gd name="T33" fmla="*/ 1304 h 1716"/>
              <a:gd name="T34" fmla="*/ 498 w 547"/>
              <a:gd name="T35" fmla="*/ 1375 h 1716"/>
              <a:gd name="T36" fmla="*/ 506 w 547"/>
              <a:gd name="T37" fmla="*/ 1391 h 1716"/>
              <a:gd name="T38" fmla="*/ 443 w 547"/>
              <a:gd name="T39" fmla="*/ 1525 h 1716"/>
              <a:gd name="T40" fmla="*/ 435 w 547"/>
              <a:gd name="T41" fmla="*/ 1628 h 1716"/>
              <a:gd name="T42" fmla="*/ 396 w 547"/>
              <a:gd name="T43" fmla="*/ 1691 h 1716"/>
              <a:gd name="T44" fmla="*/ 372 w 547"/>
              <a:gd name="T45" fmla="*/ 1715 h 1716"/>
              <a:gd name="T46" fmla="*/ 277 w 547"/>
              <a:gd name="T47" fmla="*/ 1462 h 1716"/>
              <a:gd name="T48" fmla="*/ 364 w 547"/>
              <a:gd name="T49" fmla="*/ 1620 h 1716"/>
              <a:gd name="T50" fmla="*/ 388 w 547"/>
              <a:gd name="T51" fmla="*/ 1684 h 1716"/>
              <a:gd name="T52" fmla="*/ 427 w 547"/>
              <a:gd name="T53" fmla="*/ 1628 h 1716"/>
              <a:gd name="T54" fmla="*/ 443 w 547"/>
              <a:gd name="T55" fmla="*/ 1533 h 1716"/>
              <a:gd name="T56" fmla="*/ 498 w 547"/>
              <a:gd name="T57" fmla="*/ 1399 h 1716"/>
              <a:gd name="T58" fmla="*/ 491 w 547"/>
              <a:gd name="T59" fmla="*/ 1375 h 1716"/>
              <a:gd name="T60" fmla="*/ 483 w 547"/>
              <a:gd name="T61" fmla="*/ 1304 h 1716"/>
              <a:gd name="T62" fmla="*/ 514 w 547"/>
              <a:gd name="T63" fmla="*/ 1233 h 1716"/>
              <a:gd name="T64" fmla="*/ 190 w 547"/>
              <a:gd name="T65" fmla="*/ 31 h 1716"/>
              <a:gd name="T66" fmla="*/ 143 w 547"/>
              <a:gd name="T67" fmla="*/ 118 h 1716"/>
              <a:gd name="T68" fmla="*/ 174 w 547"/>
              <a:gd name="T69" fmla="*/ 182 h 1716"/>
              <a:gd name="T70" fmla="*/ 151 w 547"/>
              <a:gd name="T71" fmla="*/ 221 h 1716"/>
              <a:gd name="T72" fmla="*/ 198 w 547"/>
              <a:gd name="T73" fmla="*/ 324 h 1716"/>
              <a:gd name="T74" fmla="*/ 167 w 547"/>
              <a:gd name="T75" fmla="*/ 387 h 1716"/>
              <a:gd name="T76" fmla="*/ 135 w 547"/>
              <a:gd name="T77" fmla="*/ 427 h 1716"/>
              <a:gd name="T78" fmla="*/ 103 w 547"/>
              <a:gd name="T79" fmla="*/ 585 h 1716"/>
              <a:gd name="T80" fmla="*/ 64 w 547"/>
              <a:gd name="T81" fmla="*/ 632 h 1716"/>
              <a:gd name="T82" fmla="*/ 56 w 547"/>
              <a:gd name="T83" fmla="*/ 632 h 1716"/>
              <a:gd name="T84" fmla="*/ 32 w 547"/>
              <a:gd name="T85" fmla="*/ 624 h 1716"/>
              <a:gd name="T86" fmla="*/ 277 w 547"/>
              <a:gd name="T87" fmla="*/ 1462 h 17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47" h="1716">
                <a:moveTo>
                  <a:pt x="372" y="1715"/>
                </a:moveTo>
                <a:lnTo>
                  <a:pt x="372" y="1715"/>
                </a:lnTo>
                <a:cubicBezTo>
                  <a:pt x="364" y="1707"/>
                  <a:pt x="364" y="1707"/>
                  <a:pt x="364" y="1707"/>
                </a:cubicBezTo>
                <a:cubicBezTo>
                  <a:pt x="356" y="1691"/>
                  <a:pt x="356" y="1652"/>
                  <a:pt x="356" y="1620"/>
                </a:cubicBezTo>
                <a:cubicBezTo>
                  <a:pt x="356" y="1589"/>
                  <a:pt x="356" y="1557"/>
                  <a:pt x="348" y="1549"/>
                </a:cubicBezTo>
                <a:cubicBezTo>
                  <a:pt x="317" y="1541"/>
                  <a:pt x="269" y="1462"/>
                  <a:pt x="269" y="1462"/>
                </a:cubicBezTo>
                <a:lnTo>
                  <a:pt x="269" y="1462"/>
                </a:lnTo>
                <a:cubicBezTo>
                  <a:pt x="0" y="664"/>
                  <a:pt x="0" y="664"/>
                  <a:pt x="0" y="664"/>
                </a:cubicBezTo>
                <a:lnTo>
                  <a:pt x="0" y="664"/>
                </a:lnTo>
                <a:cubicBezTo>
                  <a:pt x="16" y="656"/>
                  <a:pt x="24" y="648"/>
                  <a:pt x="24" y="624"/>
                </a:cubicBezTo>
                <a:cubicBezTo>
                  <a:pt x="32" y="601"/>
                  <a:pt x="32" y="593"/>
                  <a:pt x="40" y="593"/>
                </a:cubicBezTo>
                <a:cubicBezTo>
                  <a:pt x="48" y="593"/>
                  <a:pt x="56" y="616"/>
                  <a:pt x="64" y="624"/>
                </a:cubicBezTo>
                <a:cubicBezTo>
                  <a:pt x="72" y="616"/>
                  <a:pt x="87" y="608"/>
                  <a:pt x="87" y="593"/>
                </a:cubicBezTo>
                <a:cubicBezTo>
                  <a:pt x="87" y="585"/>
                  <a:pt x="87" y="585"/>
                  <a:pt x="95" y="577"/>
                </a:cubicBezTo>
                <a:cubicBezTo>
                  <a:pt x="103" y="577"/>
                  <a:pt x="119" y="569"/>
                  <a:pt x="103" y="545"/>
                </a:cubicBezTo>
                <a:cubicBezTo>
                  <a:pt x="87" y="498"/>
                  <a:pt x="111" y="458"/>
                  <a:pt x="127" y="427"/>
                </a:cubicBezTo>
                <a:lnTo>
                  <a:pt x="127" y="427"/>
                </a:lnTo>
                <a:cubicBezTo>
                  <a:pt x="135" y="411"/>
                  <a:pt x="151" y="395"/>
                  <a:pt x="167" y="379"/>
                </a:cubicBezTo>
                <a:cubicBezTo>
                  <a:pt x="182" y="363"/>
                  <a:pt x="198" y="348"/>
                  <a:pt x="190" y="340"/>
                </a:cubicBezTo>
                <a:cubicBezTo>
                  <a:pt x="190" y="332"/>
                  <a:pt x="190" y="324"/>
                  <a:pt x="190" y="316"/>
                </a:cubicBezTo>
                <a:cubicBezTo>
                  <a:pt x="190" y="308"/>
                  <a:pt x="198" y="284"/>
                  <a:pt x="167" y="261"/>
                </a:cubicBezTo>
                <a:cubicBezTo>
                  <a:pt x="151" y="245"/>
                  <a:pt x="143" y="229"/>
                  <a:pt x="143" y="221"/>
                </a:cubicBezTo>
                <a:cubicBezTo>
                  <a:pt x="143" y="213"/>
                  <a:pt x="151" y="205"/>
                  <a:pt x="158" y="197"/>
                </a:cubicBezTo>
                <a:cubicBezTo>
                  <a:pt x="158" y="190"/>
                  <a:pt x="167" y="182"/>
                  <a:pt x="167" y="182"/>
                </a:cubicBezTo>
                <a:cubicBezTo>
                  <a:pt x="167" y="174"/>
                  <a:pt x="158" y="166"/>
                  <a:pt x="151" y="166"/>
                </a:cubicBezTo>
                <a:cubicBezTo>
                  <a:pt x="135" y="150"/>
                  <a:pt x="119" y="142"/>
                  <a:pt x="135" y="118"/>
                </a:cubicBezTo>
                <a:cubicBezTo>
                  <a:pt x="143" y="110"/>
                  <a:pt x="143" y="103"/>
                  <a:pt x="151" y="87"/>
                </a:cubicBezTo>
                <a:cubicBezTo>
                  <a:pt x="167" y="71"/>
                  <a:pt x="182" y="47"/>
                  <a:pt x="190" y="15"/>
                </a:cubicBezTo>
                <a:cubicBezTo>
                  <a:pt x="190" y="0"/>
                  <a:pt x="190" y="0"/>
                  <a:pt x="190" y="0"/>
                </a:cubicBezTo>
                <a:cubicBezTo>
                  <a:pt x="546" y="1201"/>
                  <a:pt x="546" y="1201"/>
                  <a:pt x="546" y="1201"/>
                </a:cubicBezTo>
                <a:cubicBezTo>
                  <a:pt x="538" y="1209"/>
                  <a:pt x="538" y="1209"/>
                  <a:pt x="538" y="1209"/>
                </a:cubicBezTo>
                <a:cubicBezTo>
                  <a:pt x="530" y="1209"/>
                  <a:pt x="530" y="1225"/>
                  <a:pt x="522" y="1233"/>
                </a:cubicBezTo>
                <a:cubicBezTo>
                  <a:pt x="514" y="1249"/>
                  <a:pt x="506" y="1265"/>
                  <a:pt x="498" y="1272"/>
                </a:cubicBezTo>
                <a:cubicBezTo>
                  <a:pt x="483" y="1288"/>
                  <a:pt x="483" y="1288"/>
                  <a:pt x="491" y="1304"/>
                </a:cubicBezTo>
                <a:cubicBezTo>
                  <a:pt x="491" y="1312"/>
                  <a:pt x="491" y="1320"/>
                  <a:pt x="498" y="1336"/>
                </a:cubicBezTo>
                <a:cubicBezTo>
                  <a:pt x="506" y="1360"/>
                  <a:pt x="498" y="1367"/>
                  <a:pt x="498" y="1375"/>
                </a:cubicBezTo>
                <a:cubicBezTo>
                  <a:pt x="491" y="1383"/>
                  <a:pt x="491" y="1383"/>
                  <a:pt x="498" y="1391"/>
                </a:cubicBezTo>
                <a:cubicBezTo>
                  <a:pt x="506" y="1391"/>
                  <a:pt x="506" y="1391"/>
                  <a:pt x="506" y="1391"/>
                </a:cubicBezTo>
                <a:cubicBezTo>
                  <a:pt x="506" y="1407"/>
                  <a:pt x="498" y="1423"/>
                  <a:pt x="483" y="1447"/>
                </a:cubicBezTo>
                <a:cubicBezTo>
                  <a:pt x="459" y="1478"/>
                  <a:pt x="435" y="1510"/>
                  <a:pt x="443" y="1525"/>
                </a:cubicBezTo>
                <a:cubicBezTo>
                  <a:pt x="459" y="1549"/>
                  <a:pt x="451" y="1565"/>
                  <a:pt x="443" y="1589"/>
                </a:cubicBezTo>
                <a:cubicBezTo>
                  <a:pt x="435" y="1597"/>
                  <a:pt x="435" y="1612"/>
                  <a:pt x="435" y="1628"/>
                </a:cubicBezTo>
                <a:cubicBezTo>
                  <a:pt x="435" y="1660"/>
                  <a:pt x="435" y="1660"/>
                  <a:pt x="411" y="1676"/>
                </a:cubicBezTo>
                <a:cubicBezTo>
                  <a:pt x="411" y="1676"/>
                  <a:pt x="404" y="1684"/>
                  <a:pt x="396" y="1691"/>
                </a:cubicBezTo>
                <a:cubicBezTo>
                  <a:pt x="380" y="1699"/>
                  <a:pt x="372" y="1707"/>
                  <a:pt x="372" y="1707"/>
                </a:cubicBezTo>
                <a:lnTo>
                  <a:pt x="372" y="1715"/>
                </a:lnTo>
                <a:close/>
                <a:moveTo>
                  <a:pt x="277" y="1462"/>
                </a:moveTo>
                <a:lnTo>
                  <a:pt x="277" y="1462"/>
                </a:lnTo>
                <a:cubicBezTo>
                  <a:pt x="285" y="1478"/>
                  <a:pt x="325" y="1541"/>
                  <a:pt x="348" y="1541"/>
                </a:cubicBezTo>
                <a:cubicBezTo>
                  <a:pt x="364" y="1549"/>
                  <a:pt x="364" y="1573"/>
                  <a:pt x="364" y="1620"/>
                </a:cubicBezTo>
                <a:cubicBezTo>
                  <a:pt x="364" y="1652"/>
                  <a:pt x="364" y="1684"/>
                  <a:pt x="372" y="1699"/>
                </a:cubicBezTo>
                <a:cubicBezTo>
                  <a:pt x="372" y="1699"/>
                  <a:pt x="380" y="1691"/>
                  <a:pt x="388" y="1684"/>
                </a:cubicBezTo>
                <a:cubicBezTo>
                  <a:pt x="396" y="1676"/>
                  <a:pt x="404" y="1676"/>
                  <a:pt x="411" y="1668"/>
                </a:cubicBezTo>
                <a:cubicBezTo>
                  <a:pt x="427" y="1660"/>
                  <a:pt x="427" y="1660"/>
                  <a:pt x="427" y="1628"/>
                </a:cubicBezTo>
                <a:cubicBezTo>
                  <a:pt x="427" y="1612"/>
                  <a:pt x="427" y="1597"/>
                  <a:pt x="435" y="1581"/>
                </a:cubicBezTo>
                <a:cubicBezTo>
                  <a:pt x="443" y="1565"/>
                  <a:pt x="451" y="1549"/>
                  <a:pt x="443" y="1533"/>
                </a:cubicBezTo>
                <a:cubicBezTo>
                  <a:pt x="427" y="1510"/>
                  <a:pt x="451" y="1478"/>
                  <a:pt x="475" y="1447"/>
                </a:cubicBezTo>
                <a:cubicBezTo>
                  <a:pt x="483" y="1423"/>
                  <a:pt x="498" y="1407"/>
                  <a:pt x="498" y="1399"/>
                </a:cubicBezTo>
                <a:cubicBezTo>
                  <a:pt x="498" y="1391"/>
                  <a:pt x="498" y="1391"/>
                  <a:pt x="498" y="1391"/>
                </a:cubicBezTo>
                <a:cubicBezTo>
                  <a:pt x="483" y="1383"/>
                  <a:pt x="483" y="1383"/>
                  <a:pt x="491" y="1375"/>
                </a:cubicBezTo>
                <a:cubicBezTo>
                  <a:pt x="491" y="1367"/>
                  <a:pt x="498" y="1360"/>
                  <a:pt x="491" y="1336"/>
                </a:cubicBezTo>
                <a:cubicBezTo>
                  <a:pt x="491" y="1320"/>
                  <a:pt x="483" y="1312"/>
                  <a:pt x="483" y="1304"/>
                </a:cubicBezTo>
                <a:cubicBezTo>
                  <a:pt x="475" y="1288"/>
                  <a:pt x="475" y="1280"/>
                  <a:pt x="491" y="1265"/>
                </a:cubicBezTo>
                <a:cubicBezTo>
                  <a:pt x="506" y="1257"/>
                  <a:pt x="514" y="1241"/>
                  <a:pt x="514" y="1233"/>
                </a:cubicBezTo>
                <a:cubicBezTo>
                  <a:pt x="522" y="1217"/>
                  <a:pt x="530" y="1209"/>
                  <a:pt x="538" y="1201"/>
                </a:cubicBezTo>
                <a:cubicBezTo>
                  <a:pt x="190" y="31"/>
                  <a:pt x="190" y="31"/>
                  <a:pt x="190" y="31"/>
                </a:cubicBezTo>
                <a:cubicBezTo>
                  <a:pt x="190" y="63"/>
                  <a:pt x="174" y="79"/>
                  <a:pt x="158" y="95"/>
                </a:cubicBezTo>
                <a:cubicBezTo>
                  <a:pt x="151" y="103"/>
                  <a:pt x="143" y="110"/>
                  <a:pt x="143" y="118"/>
                </a:cubicBezTo>
                <a:cubicBezTo>
                  <a:pt x="127" y="142"/>
                  <a:pt x="143" y="142"/>
                  <a:pt x="151" y="158"/>
                </a:cubicBezTo>
                <a:cubicBezTo>
                  <a:pt x="158" y="166"/>
                  <a:pt x="174" y="166"/>
                  <a:pt x="174" y="182"/>
                </a:cubicBezTo>
                <a:cubicBezTo>
                  <a:pt x="174" y="190"/>
                  <a:pt x="167" y="197"/>
                  <a:pt x="158" y="197"/>
                </a:cubicBezTo>
                <a:cubicBezTo>
                  <a:pt x="151" y="205"/>
                  <a:pt x="143" y="213"/>
                  <a:pt x="151" y="221"/>
                </a:cubicBezTo>
                <a:cubicBezTo>
                  <a:pt x="151" y="229"/>
                  <a:pt x="151" y="237"/>
                  <a:pt x="167" y="253"/>
                </a:cubicBezTo>
                <a:cubicBezTo>
                  <a:pt x="206" y="284"/>
                  <a:pt x="198" y="308"/>
                  <a:pt x="198" y="324"/>
                </a:cubicBezTo>
                <a:cubicBezTo>
                  <a:pt x="198" y="324"/>
                  <a:pt x="198" y="332"/>
                  <a:pt x="198" y="340"/>
                </a:cubicBezTo>
                <a:cubicBezTo>
                  <a:pt x="206" y="355"/>
                  <a:pt x="190" y="371"/>
                  <a:pt x="167" y="387"/>
                </a:cubicBezTo>
                <a:cubicBezTo>
                  <a:pt x="158" y="403"/>
                  <a:pt x="143" y="411"/>
                  <a:pt x="135" y="427"/>
                </a:cubicBezTo>
                <a:lnTo>
                  <a:pt x="135" y="427"/>
                </a:lnTo>
                <a:cubicBezTo>
                  <a:pt x="111" y="458"/>
                  <a:pt x="95" y="498"/>
                  <a:pt x="111" y="545"/>
                </a:cubicBezTo>
                <a:cubicBezTo>
                  <a:pt x="127" y="569"/>
                  <a:pt x="111" y="577"/>
                  <a:pt x="103" y="585"/>
                </a:cubicBezTo>
                <a:cubicBezTo>
                  <a:pt x="95" y="593"/>
                  <a:pt x="95" y="593"/>
                  <a:pt x="95" y="593"/>
                </a:cubicBezTo>
                <a:cubicBezTo>
                  <a:pt x="95" y="616"/>
                  <a:pt x="64" y="632"/>
                  <a:pt x="64" y="632"/>
                </a:cubicBezTo>
                <a:cubicBezTo>
                  <a:pt x="56" y="640"/>
                  <a:pt x="56" y="640"/>
                  <a:pt x="56" y="640"/>
                </a:cubicBezTo>
                <a:cubicBezTo>
                  <a:pt x="56" y="632"/>
                  <a:pt x="56" y="632"/>
                  <a:pt x="56" y="632"/>
                </a:cubicBezTo>
                <a:cubicBezTo>
                  <a:pt x="48" y="616"/>
                  <a:pt x="48" y="601"/>
                  <a:pt x="40" y="601"/>
                </a:cubicBezTo>
                <a:cubicBezTo>
                  <a:pt x="40" y="601"/>
                  <a:pt x="40" y="601"/>
                  <a:pt x="32" y="624"/>
                </a:cubicBezTo>
                <a:cubicBezTo>
                  <a:pt x="24" y="648"/>
                  <a:pt x="24" y="664"/>
                  <a:pt x="8" y="672"/>
                </a:cubicBezTo>
                <a:lnTo>
                  <a:pt x="277" y="1462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1" name="Freeform 757"/>
          <p:cNvSpPr>
            <a:spLocks noChangeArrowheads="1"/>
          </p:cNvSpPr>
          <p:nvPr/>
        </p:nvSpPr>
        <p:spPr bwMode="auto">
          <a:xfrm>
            <a:off x="4441110" y="1570921"/>
            <a:ext cx="126145" cy="251355"/>
          </a:xfrm>
          <a:custGeom>
            <a:avLst/>
            <a:gdLst>
              <a:gd name="T0" fmla="*/ 182 w 641"/>
              <a:gd name="T1" fmla="*/ 174 h 1273"/>
              <a:gd name="T2" fmla="*/ 182 w 641"/>
              <a:gd name="T3" fmla="*/ 174 h 1273"/>
              <a:gd name="T4" fmla="*/ 166 w 641"/>
              <a:gd name="T5" fmla="*/ 300 h 1273"/>
              <a:gd name="T6" fmla="*/ 213 w 641"/>
              <a:gd name="T7" fmla="*/ 379 h 1273"/>
              <a:gd name="T8" fmla="*/ 102 w 641"/>
              <a:gd name="T9" fmla="*/ 569 h 1273"/>
              <a:gd name="T10" fmla="*/ 102 w 641"/>
              <a:gd name="T11" fmla="*/ 711 h 1273"/>
              <a:gd name="T12" fmla="*/ 79 w 641"/>
              <a:gd name="T13" fmla="*/ 964 h 1273"/>
              <a:gd name="T14" fmla="*/ 102 w 641"/>
              <a:gd name="T15" fmla="*/ 1099 h 1273"/>
              <a:gd name="T16" fmla="*/ 87 w 641"/>
              <a:gd name="T17" fmla="*/ 1193 h 1273"/>
              <a:gd name="T18" fmla="*/ 118 w 641"/>
              <a:gd name="T19" fmla="*/ 1265 h 1273"/>
              <a:gd name="T20" fmla="*/ 458 w 641"/>
              <a:gd name="T21" fmla="*/ 1201 h 1273"/>
              <a:gd name="T22" fmla="*/ 529 w 641"/>
              <a:gd name="T23" fmla="*/ 1162 h 1273"/>
              <a:gd name="T24" fmla="*/ 640 w 641"/>
              <a:gd name="T25" fmla="*/ 1035 h 1273"/>
              <a:gd name="T26" fmla="*/ 616 w 641"/>
              <a:gd name="T27" fmla="*/ 877 h 1273"/>
              <a:gd name="T28" fmla="*/ 537 w 641"/>
              <a:gd name="T29" fmla="*/ 790 h 1273"/>
              <a:gd name="T30" fmla="*/ 276 w 641"/>
              <a:gd name="T31" fmla="*/ 0 h 1273"/>
              <a:gd name="T32" fmla="*/ 213 w 641"/>
              <a:gd name="T33" fmla="*/ 8 h 1273"/>
              <a:gd name="T34" fmla="*/ 182 w 641"/>
              <a:gd name="T35" fmla="*/ 126 h 1273"/>
              <a:gd name="T36" fmla="*/ 182 w 641"/>
              <a:gd name="T37" fmla="*/ 174 h 1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41" h="1273">
                <a:moveTo>
                  <a:pt x="182" y="174"/>
                </a:moveTo>
                <a:lnTo>
                  <a:pt x="182" y="174"/>
                </a:lnTo>
                <a:cubicBezTo>
                  <a:pt x="182" y="197"/>
                  <a:pt x="142" y="269"/>
                  <a:pt x="166" y="300"/>
                </a:cubicBezTo>
                <a:cubicBezTo>
                  <a:pt x="197" y="324"/>
                  <a:pt x="229" y="355"/>
                  <a:pt x="213" y="379"/>
                </a:cubicBezTo>
                <a:cubicBezTo>
                  <a:pt x="189" y="395"/>
                  <a:pt x="0" y="529"/>
                  <a:pt x="102" y="569"/>
                </a:cubicBezTo>
                <a:cubicBezTo>
                  <a:pt x="197" y="608"/>
                  <a:pt x="118" y="664"/>
                  <a:pt x="102" y="711"/>
                </a:cubicBezTo>
                <a:cubicBezTo>
                  <a:pt x="87" y="751"/>
                  <a:pt x="47" y="877"/>
                  <a:pt x="79" y="964"/>
                </a:cubicBezTo>
                <a:cubicBezTo>
                  <a:pt x="110" y="1043"/>
                  <a:pt x="110" y="1067"/>
                  <a:pt x="102" y="1099"/>
                </a:cubicBezTo>
                <a:cubicBezTo>
                  <a:pt x="102" y="1138"/>
                  <a:pt x="71" y="1162"/>
                  <a:pt x="87" y="1193"/>
                </a:cubicBezTo>
                <a:cubicBezTo>
                  <a:pt x="102" y="1233"/>
                  <a:pt x="102" y="1265"/>
                  <a:pt x="118" y="1265"/>
                </a:cubicBezTo>
                <a:cubicBezTo>
                  <a:pt x="134" y="1272"/>
                  <a:pt x="411" y="1201"/>
                  <a:pt x="458" y="1201"/>
                </a:cubicBezTo>
                <a:cubicBezTo>
                  <a:pt x="514" y="1193"/>
                  <a:pt x="514" y="1193"/>
                  <a:pt x="529" y="1162"/>
                </a:cubicBezTo>
                <a:cubicBezTo>
                  <a:pt x="545" y="1138"/>
                  <a:pt x="640" y="1035"/>
                  <a:pt x="640" y="1035"/>
                </a:cubicBezTo>
                <a:cubicBezTo>
                  <a:pt x="616" y="996"/>
                  <a:pt x="640" y="885"/>
                  <a:pt x="616" y="877"/>
                </a:cubicBezTo>
                <a:cubicBezTo>
                  <a:pt x="593" y="869"/>
                  <a:pt x="537" y="790"/>
                  <a:pt x="537" y="790"/>
                </a:cubicBezTo>
                <a:cubicBezTo>
                  <a:pt x="276" y="0"/>
                  <a:pt x="276" y="0"/>
                  <a:pt x="276" y="0"/>
                </a:cubicBezTo>
                <a:cubicBezTo>
                  <a:pt x="253" y="16"/>
                  <a:pt x="229" y="0"/>
                  <a:pt x="213" y="8"/>
                </a:cubicBezTo>
                <a:cubicBezTo>
                  <a:pt x="189" y="8"/>
                  <a:pt x="182" y="79"/>
                  <a:pt x="182" y="126"/>
                </a:cubicBezTo>
                <a:cubicBezTo>
                  <a:pt x="182" y="126"/>
                  <a:pt x="182" y="150"/>
                  <a:pt x="182" y="174"/>
                </a:cubicBezTo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" name="Freeform 758"/>
          <p:cNvSpPr>
            <a:spLocks noChangeArrowheads="1"/>
          </p:cNvSpPr>
          <p:nvPr/>
        </p:nvSpPr>
        <p:spPr bwMode="auto">
          <a:xfrm>
            <a:off x="4450679" y="1569182"/>
            <a:ext cx="117446" cy="252225"/>
          </a:xfrm>
          <a:custGeom>
            <a:avLst/>
            <a:gdLst>
              <a:gd name="T0" fmla="*/ 71 w 594"/>
              <a:gd name="T1" fmla="*/ 1280 h 1281"/>
              <a:gd name="T2" fmla="*/ 71 w 594"/>
              <a:gd name="T3" fmla="*/ 1280 h 1281"/>
              <a:gd name="T4" fmla="*/ 40 w 594"/>
              <a:gd name="T5" fmla="*/ 1201 h 1281"/>
              <a:gd name="T6" fmla="*/ 55 w 594"/>
              <a:gd name="T7" fmla="*/ 1107 h 1281"/>
              <a:gd name="T8" fmla="*/ 32 w 594"/>
              <a:gd name="T9" fmla="*/ 972 h 1281"/>
              <a:gd name="T10" fmla="*/ 55 w 594"/>
              <a:gd name="T11" fmla="*/ 711 h 1281"/>
              <a:gd name="T12" fmla="*/ 95 w 594"/>
              <a:gd name="T13" fmla="*/ 616 h 1281"/>
              <a:gd name="T14" fmla="*/ 24 w 594"/>
              <a:gd name="T15" fmla="*/ 545 h 1281"/>
              <a:gd name="T16" fmla="*/ 158 w 594"/>
              <a:gd name="T17" fmla="*/ 379 h 1281"/>
              <a:gd name="T18" fmla="*/ 119 w 594"/>
              <a:gd name="T19" fmla="*/ 308 h 1281"/>
              <a:gd name="T20" fmla="*/ 135 w 594"/>
              <a:gd name="T21" fmla="*/ 182 h 1281"/>
              <a:gd name="T22" fmla="*/ 127 w 594"/>
              <a:gd name="T23" fmla="*/ 134 h 1281"/>
              <a:gd name="T24" fmla="*/ 166 w 594"/>
              <a:gd name="T25" fmla="*/ 8 h 1281"/>
              <a:gd name="T26" fmla="*/ 198 w 594"/>
              <a:gd name="T27" fmla="*/ 8 h 1281"/>
              <a:gd name="T28" fmla="*/ 229 w 594"/>
              <a:gd name="T29" fmla="*/ 0 h 1281"/>
              <a:gd name="T30" fmla="*/ 498 w 594"/>
              <a:gd name="T31" fmla="*/ 798 h 1281"/>
              <a:gd name="T32" fmla="*/ 585 w 594"/>
              <a:gd name="T33" fmla="*/ 956 h 1281"/>
              <a:gd name="T34" fmla="*/ 593 w 594"/>
              <a:gd name="T35" fmla="*/ 1043 h 1281"/>
              <a:gd name="T36" fmla="*/ 490 w 594"/>
              <a:gd name="T37" fmla="*/ 1170 h 1281"/>
              <a:gd name="T38" fmla="*/ 411 w 594"/>
              <a:gd name="T39" fmla="*/ 1209 h 1281"/>
              <a:gd name="T40" fmla="*/ 71 w 594"/>
              <a:gd name="T41" fmla="*/ 1280 h 1281"/>
              <a:gd name="T42" fmla="*/ 135 w 594"/>
              <a:gd name="T43" fmla="*/ 134 h 1281"/>
              <a:gd name="T44" fmla="*/ 135 w 594"/>
              <a:gd name="T45" fmla="*/ 213 h 1281"/>
              <a:gd name="T46" fmla="*/ 135 w 594"/>
              <a:gd name="T47" fmla="*/ 316 h 1281"/>
              <a:gd name="T48" fmla="*/ 142 w 594"/>
              <a:gd name="T49" fmla="*/ 411 h 1281"/>
              <a:gd name="T50" fmla="*/ 55 w 594"/>
              <a:gd name="T51" fmla="*/ 569 h 1281"/>
              <a:gd name="T52" fmla="*/ 79 w 594"/>
              <a:gd name="T53" fmla="*/ 680 h 1281"/>
              <a:gd name="T54" fmla="*/ 55 w 594"/>
              <a:gd name="T55" fmla="*/ 719 h 1281"/>
              <a:gd name="T56" fmla="*/ 63 w 594"/>
              <a:gd name="T57" fmla="*/ 1107 h 1281"/>
              <a:gd name="T58" fmla="*/ 48 w 594"/>
              <a:gd name="T59" fmla="*/ 1146 h 1281"/>
              <a:gd name="T60" fmla="*/ 55 w 594"/>
              <a:gd name="T61" fmla="*/ 1233 h 1281"/>
              <a:gd name="T62" fmla="*/ 221 w 594"/>
              <a:gd name="T63" fmla="*/ 1241 h 1281"/>
              <a:gd name="T64" fmla="*/ 419 w 594"/>
              <a:gd name="T65" fmla="*/ 1201 h 1281"/>
              <a:gd name="T66" fmla="*/ 585 w 594"/>
              <a:gd name="T67" fmla="*/ 1043 h 1281"/>
              <a:gd name="T68" fmla="*/ 569 w 594"/>
              <a:gd name="T69" fmla="*/ 885 h 1281"/>
              <a:gd name="T70" fmla="*/ 490 w 594"/>
              <a:gd name="T71" fmla="*/ 798 h 1281"/>
              <a:gd name="T72" fmla="*/ 198 w 594"/>
              <a:gd name="T73" fmla="*/ 16 h 1281"/>
              <a:gd name="T74" fmla="*/ 166 w 594"/>
              <a:gd name="T75" fmla="*/ 16 h 1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94" h="1281">
                <a:moveTo>
                  <a:pt x="71" y="1280"/>
                </a:moveTo>
                <a:lnTo>
                  <a:pt x="71" y="1280"/>
                </a:lnTo>
                <a:lnTo>
                  <a:pt x="71" y="1280"/>
                </a:lnTo>
                <a:lnTo>
                  <a:pt x="71" y="1280"/>
                </a:lnTo>
                <a:cubicBezTo>
                  <a:pt x="63" y="1280"/>
                  <a:pt x="55" y="1257"/>
                  <a:pt x="48" y="1233"/>
                </a:cubicBezTo>
                <a:cubicBezTo>
                  <a:pt x="48" y="1225"/>
                  <a:pt x="40" y="1217"/>
                  <a:pt x="40" y="1201"/>
                </a:cubicBezTo>
                <a:cubicBezTo>
                  <a:pt x="24" y="1178"/>
                  <a:pt x="32" y="1162"/>
                  <a:pt x="40" y="1146"/>
                </a:cubicBezTo>
                <a:cubicBezTo>
                  <a:pt x="48" y="1130"/>
                  <a:pt x="55" y="1122"/>
                  <a:pt x="55" y="1107"/>
                </a:cubicBezTo>
                <a:lnTo>
                  <a:pt x="55" y="1107"/>
                </a:lnTo>
                <a:cubicBezTo>
                  <a:pt x="55" y="1075"/>
                  <a:pt x="63" y="1051"/>
                  <a:pt x="32" y="972"/>
                </a:cubicBezTo>
                <a:cubicBezTo>
                  <a:pt x="0" y="893"/>
                  <a:pt x="40" y="767"/>
                  <a:pt x="48" y="719"/>
                </a:cubicBezTo>
                <a:cubicBezTo>
                  <a:pt x="55" y="711"/>
                  <a:pt x="55" y="711"/>
                  <a:pt x="55" y="711"/>
                </a:cubicBezTo>
                <a:cubicBezTo>
                  <a:pt x="55" y="703"/>
                  <a:pt x="63" y="687"/>
                  <a:pt x="71" y="680"/>
                </a:cubicBezTo>
                <a:cubicBezTo>
                  <a:pt x="87" y="656"/>
                  <a:pt x="103" y="632"/>
                  <a:pt x="95" y="616"/>
                </a:cubicBezTo>
                <a:cubicBezTo>
                  <a:pt x="95" y="601"/>
                  <a:pt x="79" y="593"/>
                  <a:pt x="55" y="577"/>
                </a:cubicBezTo>
                <a:cubicBezTo>
                  <a:pt x="32" y="569"/>
                  <a:pt x="24" y="561"/>
                  <a:pt x="24" y="545"/>
                </a:cubicBezTo>
                <a:cubicBezTo>
                  <a:pt x="16" y="506"/>
                  <a:pt x="95" y="435"/>
                  <a:pt x="135" y="403"/>
                </a:cubicBezTo>
                <a:cubicBezTo>
                  <a:pt x="150" y="395"/>
                  <a:pt x="158" y="387"/>
                  <a:pt x="158" y="379"/>
                </a:cubicBezTo>
                <a:cubicBezTo>
                  <a:pt x="174" y="363"/>
                  <a:pt x="158" y="348"/>
                  <a:pt x="135" y="324"/>
                </a:cubicBezTo>
                <a:cubicBezTo>
                  <a:pt x="127" y="316"/>
                  <a:pt x="119" y="308"/>
                  <a:pt x="119" y="308"/>
                </a:cubicBezTo>
                <a:cubicBezTo>
                  <a:pt x="95" y="284"/>
                  <a:pt x="111" y="237"/>
                  <a:pt x="127" y="205"/>
                </a:cubicBezTo>
                <a:cubicBezTo>
                  <a:pt x="127" y="197"/>
                  <a:pt x="135" y="182"/>
                  <a:pt x="135" y="182"/>
                </a:cubicBezTo>
                <a:cubicBezTo>
                  <a:pt x="135" y="158"/>
                  <a:pt x="127" y="134"/>
                  <a:pt x="127" y="134"/>
                </a:cubicBezTo>
                <a:lnTo>
                  <a:pt x="127" y="134"/>
                </a:lnTo>
                <a:lnTo>
                  <a:pt x="127" y="134"/>
                </a:lnTo>
                <a:cubicBezTo>
                  <a:pt x="127" y="103"/>
                  <a:pt x="142" y="16"/>
                  <a:pt x="166" y="8"/>
                </a:cubicBezTo>
                <a:cubicBezTo>
                  <a:pt x="174" y="8"/>
                  <a:pt x="174" y="8"/>
                  <a:pt x="182" y="8"/>
                </a:cubicBezTo>
                <a:cubicBezTo>
                  <a:pt x="182" y="8"/>
                  <a:pt x="190" y="8"/>
                  <a:pt x="198" y="8"/>
                </a:cubicBezTo>
                <a:cubicBezTo>
                  <a:pt x="206" y="8"/>
                  <a:pt x="214" y="8"/>
                  <a:pt x="221" y="0"/>
                </a:cubicBezTo>
                <a:cubicBezTo>
                  <a:pt x="229" y="0"/>
                  <a:pt x="229" y="0"/>
                  <a:pt x="229" y="0"/>
                </a:cubicBezTo>
                <a:lnTo>
                  <a:pt x="229" y="0"/>
                </a:lnTo>
                <a:cubicBezTo>
                  <a:pt x="498" y="798"/>
                  <a:pt x="498" y="798"/>
                  <a:pt x="498" y="798"/>
                </a:cubicBezTo>
                <a:cubicBezTo>
                  <a:pt x="506" y="814"/>
                  <a:pt x="546" y="877"/>
                  <a:pt x="569" y="877"/>
                </a:cubicBezTo>
                <a:cubicBezTo>
                  <a:pt x="585" y="885"/>
                  <a:pt x="585" y="909"/>
                  <a:pt x="585" y="956"/>
                </a:cubicBezTo>
                <a:cubicBezTo>
                  <a:pt x="585" y="988"/>
                  <a:pt x="585" y="1020"/>
                  <a:pt x="593" y="1043"/>
                </a:cubicBezTo>
                <a:lnTo>
                  <a:pt x="593" y="1043"/>
                </a:lnTo>
                <a:lnTo>
                  <a:pt x="593" y="1043"/>
                </a:lnTo>
                <a:cubicBezTo>
                  <a:pt x="593" y="1043"/>
                  <a:pt x="506" y="1146"/>
                  <a:pt x="490" y="1170"/>
                </a:cubicBezTo>
                <a:cubicBezTo>
                  <a:pt x="474" y="1201"/>
                  <a:pt x="467" y="1201"/>
                  <a:pt x="427" y="1209"/>
                </a:cubicBezTo>
                <a:cubicBezTo>
                  <a:pt x="411" y="1209"/>
                  <a:pt x="411" y="1209"/>
                  <a:pt x="411" y="1209"/>
                </a:cubicBezTo>
                <a:cubicBezTo>
                  <a:pt x="388" y="1209"/>
                  <a:pt x="301" y="1233"/>
                  <a:pt x="221" y="1249"/>
                </a:cubicBezTo>
                <a:cubicBezTo>
                  <a:pt x="135" y="1265"/>
                  <a:pt x="79" y="1280"/>
                  <a:pt x="71" y="1280"/>
                </a:cubicBezTo>
                <a:close/>
                <a:moveTo>
                  <a:pt x="135" y="134"/>
                </a:moveTo>
                <a:lnTo>
                  <a:pt x="135" y="134"/>
                </a:lnTo>
                <a:cubicBezTo>
                  <a:pt x="135" y="134"/>
                  <a:pt x="142" y="158"/>
                  <a:pt x="142" y="182"/>
                </a:cubicBezTo>
                <a:cubicBezTo>
                  <a:pt x="142" y="190"/>
                  <a:pt x="135" y="197"/>
                  <a:pt x="135" y="213"/>
                </a:cubicBezTo>
                <a:cubicBezTo>
                  <a:pt x="119" y="237"/>
                  <a:pt x="103" y="284"/>
                  <a:pt x="127" y="300"/>
                </a:cubicBezTo>
                <a:cubicBezTo>
                  <a:pt x="127" y="308"/>
                  <a:pt x="135" y="308"/>
                  <a:pt x="135" y="316"/>
                </a:cubicBezTo>
                <a:cubicBezTo>
                  <a:pt x="158" y="340"/>
                  <a:pt x="182" y="363"/>
                  <a:pt x="166" y="387"/>
                </a:cubicBezTo>
                <a:cubicBezTo>
                  <a:pt x="166" y="395"/>
                  <a:pt x="158" y="395"/>
                  <a:pt x="142" y="411"/>
                </a:cubicBezTo>
                <a:cubicBezTo>
                  <a:pt x="103" y="443"/>
                  <a:pt x="24" y="506"/>
                  <a:pt x="32" y="545"/>
                </a:cubicBezTo>
                <a:cubicBezTo>
                  <a:pt x="32" y="553"/>
                  <a:pt x="40" y="569"/>
                  <a:pt x="55" y="569"/>
                </a:cubicBezTo>
                <a:cubicBezTo>
                  <a:pt x="79" y="585"/>
                  <a:pt x="95" y="601"/>
                  <a:pt x="103" y="616"/>
                </a:cubicBezTo>
                <a:cubicBezTo>
                  <a:pt x="111" y="640"/>
                  <a:pt x="95" y="656"/>
                  <a:pt x="79" y="680"/>
                </a:cubicBezTo>
                <a:cubicBezTo>
                  <a:pt x="71" y="696"/>
                  <a:pt x="63" y="703"/>
                  <a:pt x="55" y="719"/>
                </a:cubicBezTo>
                <a:lnTo>
                  <a:pt x="55" y="719"/>
                </a:lnTo>
                <a:cubicBezTo>
                  <a:pt x="48" y="767"/>
                  <a:pt x="8" y="893"/>
                  <a:pt x="40" y="972"/>
                </a:cubicBezTo>
                <a:cubicBezTo>
                  <a:pt x="63" y="1051"/>
                  <a:pt x="63" y="1075"/>
                  <a:pt x="63" y="1107"/>
                </a:cubicBezTo>
                <a:lnTo>
                  <a:pt x="63" y="1107"/>
                </a:lnTo>
                <a:cubicBezTo>
                  <a:pt x="55" y="1122"/>
                  <a:pt x="55" y="1138"/>
                  <a:pt x="48" y="1146"/>
                </a:cubicBezTo>
                <a:cubicBezTo>
                  <a:pt x="40" y="1162"/>
                  <a:pt x="32" y="1178"/>
                  <a:pt x="40" y="1201"/>
                </a:cubicBezTo>
                <a:cubicBezTo>
                  <a:pt x="48" y="1209"/>
                  <a:pt x="48" y="1225"/>
                  <a:pt x="55" y="1233"/>
                </a:cubicBezTo>
                <a:cubicBezTo>
                  <a:pt x="63" y="1257"/>
                  <a:pt x="63" y="1273"/>
                  <a:pt x="71" y="1273"/>
                </a:cubicBezTo>
                <a:cubicBezTo>
                  <a:pt x="79" y="1273"/>
                  <a:pt x="150" y="1257"/>
                  <a:pt x="221" y="1241"/>
                </a:cubicBezTo>
                <a:cubicBezTo>
                  <a:pt x="293" y="1225"/>
                  <a:pt x="388" y="1209"/>
                  <a:pt x="411" y="1201"/>
                </a:cubicBezTo>
                <a:cubicBezTo>
                  <a:pt x="419" y="1201"/>
                  <a:pt x="419" y="1201"/>
                  <a:pt x="419" y="1201"/>
                </a:cubicBezTo>
                <a:cubicBezTo>
                  <a:pt x="467" y="1194"/>
                  <a:pt x="467" y="1194"/>
                  <a:pt x="482" y="1170"/>
                </a:cubicBezTo>
                <a:cubicBezTo>
                  <a:pt x="498" y="1146"/>
                  <a:pt x="577" y="1059"/>
                  <a:pt x="585" y="1043"/>
                </a:cubicBezTo>
                <a:cubicBezTo>
                  <a:pt x="577" y="1020"/>
                  <a:pt x="577" y="988"/>
                  <a:pt x="577" y="956"/>
                </a:cubicBezTo>
                <a:cubicBezTo>
                  <a:pt x="577" y="925"/>
                  <a:pt x="577" y="893"/>
                  <a:pt x="569" y="885"/>
                </a:cubicBezTo>
                <a:cubicBezTo>
                  <a:pt x="538" y="877"/>
                  <a:pt x="490" y="798"/>
                  <a:pt x="490" y="798"/>
                </a:cubicBezTo>
                <a:lnTo>
                  <a:pt x="490" y="798"/>
                </a:lnTo>
                <a:cubicBezTo>
                  <a:pt x="229" y="8"/>
                  <a:pt x="229" y="8"/>
                  <a:pt x="229" y="8"/>
                </a:cubicBezTo>
                <a:cubicBezTo>
                  <a:pt x="214" y="16"/>
                  <a:pt x="206" y="16"/>
                  <a:pt x="198" y="16"/>
                </a:cubicBezTo>
                <a:cubicBezTo>
                  <a:pt x="190" y="16"/>
                  <a:pt x="182" y="16"/>
                  <a:pt x="182" y="16"/>
                </a:cubicBezTo>
                <a:cubicBezTo>
                  <a:pt x="174" y="16"/>
                  <a:pt x="174" y="16"/>
                  <a:pt x="166" y="16"/>
                </a:cubicBezTo>
                <a:cubicBezTo>
                  <a:pt x="150" y="16"/>
                  <a:pt x="135" y="79"/>
                  <a:pt x="135" y="134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" name="Freeform 759"/>
          <p:cNvSpPr>
            <a:spLocks noChangeArrowheads="1"/>
          </p:cNvSpPr>
          <p:nvPr/>
        </p:nvSpPr>
        <p:spPr bwMode="auto">
          <a:xfrm>
            <a:off x="4358463" y="1595274"/>
            <a:ext cx="127885" cy="240048"/>
          </a:xfrm>
          <a:custGeom>
            <a:avLst/>
            <a:gdLst>
              <a:gd name="T0" fmla="*/ 15 w 649"/>
              <a:gd name="T1" fmla="*/ 269 h 1219"/>
              <a:gd name="T2" fmla="*/ 15 w 649"/>
              <a:gd name="T3" fmla="*/ 269 h 1219"/>
              <a:gd name="T4" fmla="*/ 23 w 649"/>
              <a:gd name="T5" fmla="*/ 364 h 1219"/>
              <a:gd name="T6" fmla="*/ 63 w 649"/>
              <a:gd name="T7" fmla="*/ 419 h 1219"/>
              <a:gd name="T8" fmla="*/ 102 w 649"/>
              <a:gd name="T9" fmla="*/ 522 h 1219"/>
              <a:gd name="T10" fmla="*/ 95 w 649"/>
              <a:gd name="T11" fmla="*/ 617 h 1219"/>
              <a:gd name="T12" fmla="*/ 118 w 649"/>
              <a:gd name="T13" fmla="*/ 743 h 1219"/>
              <a:gd name="T14" fmla="*/ 150 w 649"/>
              <a:gd name="T15" fmla="*/ 838 h 1219"/>
              <a:gd name="T16" fmla="*/ 190 w 649"/>
              <a:gd name="T17" fmla="*/ 838 h 1219"/>
              <a:gd name="T18" fmla="*/ 237 w 649"/>
              <a:gd name="T19" fmla="*/ 988 h 1219"/>
              <a:gd name="T20" fmla="*/ 284 w 649"/>
              <a:gd name="T21" fmla="*/ 1210 h 1219"/>
              <a:gd name="T22" fmla="*/ 537 w 649"/>
              <a:gd name="T23" fmla="*/ 1139 h 1219"/>
              <a:gd name="T24" fmla="*/ 506 w 649"/>
              <a:gd name="T25" fmla="*/ 1067 h 1219"/>
              <a:gd name="T26" fmla="*/ 521 w 649"/>
              <a:gd name="T27" fmla="*/ 973 h 1219"/>
              <a:gd name="T28" fmla="*/ 498 w 649"/>
              <a:gd name="T29" fmla="*/ 838 h 1219"/>
              <a:gd name="T30" fmla="*/ 521 w 649"/>
              <a:gd name="T31" fmla="*/ 585 h 1219"/>
              <a:gd name="T32" fmla="*/ 521 w 649"/>
              <a:gd name="T33" fmla="*/ 443 h 1219"/>
              <a:gd name="T34" fmla="*/ 632 w 649"/>
              <a:gd name="T35" fmla="*/ 253 h 1219"/>
              <a:gd name="T36" fmla="*/ 585 w 649"/>
              <a:gd name="T37" fmla="*/ 174 h 1219"/>
              <a:gd name="T38" fmla="*/ 601 w 649"/>
              <a:gd name="T39" fmla="*/ 48 h 1219"/>
              <a:gd name="T40" fmla="*/ 601 w 649"/>
              <a:gd name="T41" fmla="*/ 0 h 1219"/>
              <a:gd name="T42" fmla="*/ 0 w 649"/>
              <a:gd name="T43" fmla="*/ 174 h 1219"/>
              <a:gd name="T44" fmla="*/ 15 w 649"/>
              <a:gd name="T45" fmla="*/ 269 h 1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49" h="1219">
                <a:moveTo>
                  <a:pt x="15" y="269"/>
                </a:moveTo>
                <a:lnTo>
                  <a:pt x="15" y="269"/>
                </a:lnTo>
                <a:cubicBezTo>
                  <a:pt x="23" y="285"/>
                  <a:pt x="15" y="324"/>
                  <a:pt x="23" y="364"/>
                </a:cubicBezTo>
                <a:cubicBezTo>
                  <a:pt x="31" y="396"/>
                  <a:pt x="55" y="396"/>
                  <a:pt x="63" y="419"/>
                </a:cubicBezTo>
                <a:cubicBezTo>
                  <a:pt x="79" y="443"/>
                  <a:pt x="95" y="498"/>
                  <a:pt x="102" y="522"/>
                </a:cubicBezTo>
                <a:cubicBezTo>
                  <a:pt x="102" y="553"/>
                  <a:pt x="79" y="577"/>
                  <a:pt x="95" y="617"/>
                </a:cubicBezTo>
                <a:cubicBezTo>
                  <a:pt x="110" y="656"/>
                  <a:pt x="118" y="720"/>
                  <a:pt x="118" y="743"/>
                </a:cubicBezTo>
                <a:cubicBezTo>
                  <a:pt x="118" y="767"/>
                  <a:pt x="126" y="830"/>
                  <a:pt x="150" y="838"/>
                </a:cubicBezTo>
                <a:cubicBezTo>
                  <a:pt x="174" y="838"/>
                  <a:pt x="174" y="807"/>
                  <a:pt x="190" y="838"/>
                </a:cubicBezTo>
                <a:cubicBezTo>
                  <a:pt x="205" y="862"/>
                  <a:pt x="221" y="933"/>
                  <a:pt x="237" y="988"/>
                </a:cubicBezTo>
                <a:cubicBezTo>
                  <a:pt x="253" y="1044"/>
                  <a:pt x="284" y="1202"/>
                  <a:pt x="284" y="1210"/>
                </a:cubicBezTo>
                <a:cubicBezTo>
                  <a:pt x="292" y="1218"/>
                  <a:pt x="537" y="1139"/>
                  <a:pt x="537" y="1139"/>
                </a:cubicBezTo>
                <a:cubicBezTo>
                  <a:pt x="521" y="1139"/>
                  <a:pt x="521" y="1107"/>
                  <a:pt x="506" y="1067"/>
                </a:cubicBezTo>
                <a:cubicBezTo>
                  <a:pt x="490" y="1036"/>
                  <a:pt x="521" y="1012"/>
                  <a:pt x="521" y="973"/>
                </a:cubicBezTo>
                <a:cubicBezTo>
                  <a:pt x="529" y="941"/>
                  <a:pt x="529" y="917"/>
                  <a:pt x="498" y="838"/>
                </a:cubicBezTo>
                <a:cubicBezTo>
                  <a:pt x="466" y="751"/>
                  <a:pt x="506" y="625"/>
                  <a:pt x="521" y="585"/>
                </a:cubicBezTo>
                <a:cubicBezTo>
                  <a:pt x="537" y="538"/>
                  <a:pt x="616" y="482"/>
                  <a:pt x="521" y="443"/>
                </a:cubicBezTo>
                <a:cubicBezTo>
                  <a:pt x="419" y="403"/>
                  <a:pt x="608" y="269"/>
                  <a:pt x="632" y="253"/>
                </a:cubicBezTo>
                <a:cubicBezTo>
                  <a:pt x="648" y="229"/>
                  <a:pt x="616" y="198"/>
                  <a:pt x="585" y="174"/>
                </a:cubicBezTo>
                <a:cubicBezTo>
                  <a:pt x="561" y="143"/>
                  <a:pt x="601" y="71"/>
                  <a:pt x="601" y="48"/>
                </a:cubicBezTo>
                <a:cubicBezTo>
                  <a:pt x="601" y="24"/>
                  <a:pt x="601" y="0"/>
                  <a:pt x="601" y="0"/>
                </a:cubicBezTo>
                <a:cubicBezTo>
                  <a:pt x="593" y="24"/>
                  <a:pt x="292" y="103"/>
                  <a:pt x="0" y="174"/>
                </a:cubicBezTo>
                <a:cubicBezTo>
                  <a:pt x="0" y="198"/>
                  <a:pt x="8" y="253"/>
                  <a:pt x="15" y="269"/>
                </a:cubicBezTo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" name="Freeform 760"/>
          <p:cNvSpPr>
            <a:spLocks noChangeArrowheads="1"/>
          </p:cNvSpPr>
          <p:nvPr/>
        </p:nvSpPr>
        <p:spPr bwMode="auto">
          <a:xfrm>
            <a:off x="4358463" y="1590926"/>
            <a:ext cx="127885" cy="245266"/>
          </a:xfrm>
          <a:custGeom>
            <a:avLst/>
            <a:gdLst>
              <a:gd name="T0" fmla="*/ 292 w 649"/>
              <a:gd name="T1" fmla="*/ 1242 h 1243"/>
              <a:gd name="T2" fmla="*/ 253 w 649"/>
              <a:gd name="T3" fmla="*/ 1091 h 1243"/>
              <a:gd name="T4" fmla="*/ 190 w 649"/>
              <a:gd name="T5" fmla="*/ 862 h 1243"/>
              <a:gd name="T6" fmla="*/ 174 w 649"/>
              <a:gd name="T7" fmla="*/ 854 h 1243"/>
              <a:gd name="T8" fmla="*/ 150 w 649"/>
              <a:gd name="T9" fmla="*/ 862 h 1243"/>
              <a:gd name="T10" fmla="*/ 95 w 649"/>
              <a:gd name="T11" fmla="*/ 641 h 1243"/>
              <a:gd name="T12" fmla="*/ 95 w 649"/>
              <a:gd name="T13" fmla="*/ 554 h 1243"/>
              <a:gd name="T14" fmla="*/ 47 w 649"/>
              <a:gd name="T15" fmla="*/ 427 h 1243"/>
              <a:gd name="T16" fmla="*/ 15 w 649"/>
              <a:gd name="T17" fmla="*/ 340 h 1243"/>
              <a:gd name="T18" fmla="*/ 0 w 649"/>
              <a:gd name="T19" fmla="*/ 198 h 1243"/>
              <a:gd name="T20" fmla="*/ 0 w 649"/>
              <a:gd name="T21" fmla="*/ 190 h 1243"/>
              <a:gd name="T22" fmla="*/ 593 w 649"/>
              <a:gd name="T23" fmla="*/ 0 h 1243"/>
              <a:gd name="T24" fmla="*/ 608 w 649"/>
              <a:gd name="T25" fmla="*/ 72 h 1243"/>
              <a:gd name="T26" fmla="*/ 593 w 649"/>
              <a:gd name="T27" fmla="*/ 190 h 1243"/>
              <a:gd name="T28" fmla="*/ 632 w 649"/>
              <a:gd name="T29" fmla="*/ 277 h 1243"/>
              <a:gd name="T30" fmla="*/ 498 w 649"/>
              <a:gd name="T31" fmla="*/ 435 h 1243"/>
              <a:gd name="T32" fmla="*/ 569 w 649"/>
              <a:gd name="T33" fmla="*/ 506 h 1243"/>
              <a:gd name="T34" fmla="*/ 521 w 649"/>
              <a:gd name="T35" fmla="*/ 609 h 1243"/>
              <a:gd name="T36" fmla="*/ 506 w 649"/>
              <a:gd name="T37" fmla="*/ 862 h 1243"/>
              <a:gd name="T38" fmla="*/ 529 w 649"/>
              <a:gd name="T39" fmla="*/ 997 h 1243"/>
              <a:gd name="T40" fmla="*/ 506 w 649"/>
              <a:gd name="T41" fmla="*/ 1091 h 1243"/>
              <a:gd name="T42" fmla="*/ 537 w 649"/>
              <a:gd name="T43" fmla="*/ 1163 h 1243"/>
              <a:gd name="T44" fmla="*/ 537 w 649"/>
              <a:gd name="T45" fmla="*/ 1170 h 1243"/>
              <a:gd name="T46" fmla="*/ 181 w 649"/>
              <a:gd name="T47" fmla="*/ 846 h 1243"/>
              <a:gd name="T48" fmla="*/ 197 w 649"/>
              <a:gd name="T49" fmla="*/ 854 h 1243"/>
              <a:gd name="T50" fmla="*/ 261 w 649"/>
              <a:gd name="T51" fmla="*/ 1091 h 1243"/>
              <a:gd name="T52" fmla="*/ 529 w 649"/>
              <a:gd name="T53" fmla="*/ 1163 h 1243"/>
              <a:gd name="T54" fmla="*/ 506 w 649"/>
              <a:gd name="T55" fmla="*/ 1091 h 1243"/>
              <a:gd name="T56" fmla="*/ 521 w 649"/>
              <a:gd name="T57" fmla="*/ 997 h 1243"/>
              <a:gd name="T58" fmla="*/ 498 w 649"/>
              <a:gd name="T59" fmla="*/ 862 h 1243"/>
              <a:gd name="T60" fmla="*/ 521 w 649"/>
              <a:gd name="T61" fmla="*/ 601 h 1243"/>
              <a:gd name="T62" fmla="*/ 561 w 649"/>
              <a:gd name="T63" fmla="*/ 506 h 1243"/>
              <a:gd name="T64" fmla="*/ 490 w 649"/>
              <a:gd name="T65" fmla="*/ 435 h 1243"/>
              <a:gd name="T66" fmla="*/ 624 w 649"/>
              <a:gd name="T67" fmla="*/ 269 h 1243"/>
              <a:gd name="T68" fmla="*/ 585 w 649"/>
              <a:gd name="T69" fmla="*/ 198 h 1243"/>
              <a:gd name="T70" fmla="*/ 601 w 649"/>
              <a:gd name="T71" fmla="*/ 72 h 1243"/>
              <a:gd name="T72" fmla="*/ 8 w 649"/>
              <a:gd name="T73" fmla="*/ 198 h 1243"/>
              <a:gd name="T74" fmla="*/ 23 w 649"/>
              <a:gd name="T75" fmla="*/ 340 h 1243"/>
              <a:gd name="T76" fmla="*/ 55 w 649"/>
              <a:gd name="T77" fmla="*/ 420 h 1243"/>
              <a:gd name="T78" fmla="*/ 102 w 649"/>
              <a:gd name="T79" fmla="*/ 546 h 1243"/>
              <a:gd name="T80" fmla="*/ 95 w 649"/>
              <a:gd name="T81" fmla="*/ 641 h 1243"/>
              <a:gd name="T82" fmla="*/ 150 w 649"/>
              <a:gd name="T83" fmla="*/ 854 h 1243"/>
              <a:gd name="T84" fmla="*/ 174 w 649"/>
              <a:gd name="T85" fmla="*/ 846 h 1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649" h="1243">
                <a:moveTo>
                  <a:pt x="292" y="1242"/>
                </a:moveTo>
                <a:lnTo>
                  <a:pt x="292" y="1242"/>
                </a:lnTo>
                <a:cubicBezTo>
                  <a:pt x="292" y="1242"/>
                  <a:pt x="284" y="1242"/>
                  <a:pt x="284" y="1234"/>
                </a:cubicBezTo>
                <a:cubicBezTo>
                  <a:pt x="284" y="1234"/>
                  <a:pt x="276" y="1186"/>
                  <a:pt x="253" y="1091"/>
                </a:cubicBezTo>
                <a:cubicBezTo>
                  <a:pt x="245" y="1060"/>
                  <a:pt x="237" y="1028"/>
                  <a:pt x="237" y="1012"/>
                </a:cubicBezTo>
                <a:cubicBezTo>
                  <a:pt x="213" y="933"/>
                  <a:pt x="197" y="886"/>
                  <a:pt x="190" y="862"/>
                </a:cubicBezTo>
                <a:cubicBezTo>
                  <a:pt x="181" y="854"/>
                  <a:pt x="181" y="854"/>
                  <a:pt x="181" y="854"/>
                </a:cubicBezTo>
                <a:cubicBezTo>
                  <a:pt x="181" y="854"/>
                  <a:pt x="181" y="854"/>
                  <a:pt x="174" y="854"/>
                </a:cubicBezTo>
                <a:cubicBezTo>
                  <a:pt x="174" y="862"/>
                  <a:pt x="166" y="862"/>
                  <a:pt x="158" y="862"/>
                </a:cubicBezTo>
                <a:cubicBezTo>
                  <a:pt x="150" y="862"/>
                  <a:pt x="150" y="862"/>
                  <a:pt x="150" y="862"/>
                </a:cubicBezTo>
                <a:cubicBezTo>
                  <a:pt x="126" y="854"/>
                  <a:pt x="118" y="799"/>
                  <a:pt x="118" y="767"/>
                </a:cubicBezTo>
                <a:cubicBezTo>
                  <a:pt x="118" y="744"/>
                  <a:pt x="102" y="673"/>
                  <a:pt x="95" y="641"/>
                </a:cubicBezTo>
                <a:cubicBezTo>
                  <a:pt x="87" y="617"/>
                  <a:pt x="87" y="601"/>
                  <a:pt x="95" y="577"/>
                </a:cubicBezTo>
                <a:cubicBezTo>
                  <a:pt x="95" y="570"/>
                  <a:pt x="95" y="562"/>
                  <a:pt x="95" y="554"/>
                </a:cubicBezTo>
                <a:cubicBezTo>
                  <a:pt x="95" y="522"/>
                  <a:pt x="79" y="467"/>
                  <a:pt x="63" y="443"/>
                </a:cubicBezTo>
                <a:cubicBezTo>
                  <a:pt x="63" y="435"/>
                  <a:pt x="55" y="427"/>
                  <a:pt x="47" y="427"/>
                </a:cubicBezTo>
                <a:cubicBezTo>
                  <a:pt x="39" y="420"/>
                  <a:pt x="31" y="411"/>
                  <a:pt x="23" y="388"/>
                </a:cubicBezTo>
                <a:cubicBezTo>
                  <a:pt x="15" y="372"/>
                  <a:pt x="15" y="356"/>
                  <a:pt x="15" y="340"/>
                </a:cubicBezTo>
                <a:cubicBezTo>
                  <a:pt x="15" y="317"/>
                  <a:pt x="15" y="301"/>
                  <a:pt x="8" y="293"/>
                </a:cubicBezTo>
                <a:cubicBezTo>
                  <a:pt x="0" y="277"/>
                  <a:pt x="0" y="238"/>
                  <a:pt x="0" y="198"/>
                </a:cubicBezTo>
                <a:cubicBezTo>
                  <a:pt x="0" y="190"/>
                  <a:pt x="0" y="190"/>
                  <a:pt x="0" y="190"/>
                </a:cubicBezTo>
                <a:lnTo>
                  <a:pt x="0" y="190"/>
                </a:lnTo>
                <a:cubicBezTo>
                  <a:pt x="545" y="64"/>
                  <a:pt x="593" y="24"/>
                  <a:pt x="593" y="24"/>
                </a:cubicBezTo>
                <a:cubicBezTo>
                  <a:pt x="593" y="0"/>
                  <a:pt x="593" y="0"/>
                  <a:pt x="593" y="0"/>
                </a:cubicBezTo>
                <a:cubicBezTo>
                  <a:pt x="601" y="24"/>
                  <a:pt x="601" y="24"/>
                  <a:pt x="601" y="24"/>
                </a:cubicBezTo>
                <a:cubicBezTo>
                  <a:pt x="601" y="24"/>
                  <a:pt x="608" y="48"/>
                  <a:pt x="608" y="72"/>
                </a:cubicBezTo>
                <a:cubicBezTo>
                  <a:pt x="608" y="80"/>
                  <a:pt x="601" y="87"/>
                  <a:pt x="601" y="103"/>
                </a:cubicBezTo>
                <a:cubicBezTo>
                  <a:pt x="585" y="127"/>
                  <a:pt x="569" y="174"/>
                  <a:pt x="593" y="190"/>
                </a:cubicBezTo>
                <a:cubicBezTo>
                  <a:pt x="593" y="198"/>
                  <a:pt x="601" y="198"/>
                  <a:pt x="601" y="206"/>
                </a:cubicBezTo>
                <a:cubicBezTo>
                  <a:pt x="624" y="230"/>
                  <a:pt x="648" y="253"/>
                  <a:pt x="632" y="277"/>
                </a:cubicBezTo>
                <a:cubicBezTo>
                  <a:pt x="632" y="285"/>
                  <a:pt x="624" y="285"/>
                  <a:pt x="608" y="301"/>
                </a:cubicBezTo>
                <a:cubicBezTo>
                  <a:pt x="569" y="333"/>
                  <a:pt x="490" y="396"/>
                  <a:pt x="498" y="435"/>
                </a:cubicBezTo>
                <a:cubicBezTo>
                  <a:pt x="498" y="443"/>
                  <a:pt x="506" y="459"/>
                  <a:pt x="521" y="459"/>
                </a:cubicBezTo>
                <a:cubicBezTo>
                  <a:pt x="545" y="475"/>
                  <a:pt x="561" y="491"/>
                  <a:pt x="569" y="506"/>
                </a:cubicBezTo>
                <a:cubicBezTo>
                  <a:pt x="577" y="530"/>
                  <a:pt x="561" y="546"/>
                  <a:pt x="545" y="570"/>
                </a:cubicBezTo>
                <a:cubicBezTo>
                  <a:pt x="537" y="586"/>
                  <a:pt x="529" y="593"/>
                  <a:pt x="521" y="609"/>
                </a:cubicBezTo>
                <a:lnTo>
                  <a:pt x="521" y="609"/>
                </a:lnTo>
                <a:cubicBezTo>
                  <a:pt x="514" y="657"/>
                  <a:pt x="474" y="783"/>
                  <a:pt x="506" y="862"/>
                </a:cubicBezTo>
                <a:cubicBezTo>
                  <a:pt x="529" y="941"/>
                  <a:pt x="529" y="965"/>
                  <a:pt x="529" y="997"/>
                </a:cubicBezTo>
                <a:lnTo>
                  <a:pt x="529" y="997"/>
                </a:lnTo>
                <a:cubicBezTo>
                  <a:pt x="521" y="1012"/>
                  <a:pt x="521" y="1028"/>
                  <a:pt x="514" y="1036"/>
                </a:cubicBezTo>
                <a:cubicBezTo>
                  <a:pt x="506" y="1052"/>
                  <a:pt x="498" y="1068"/>
                  <a:pt x="506" y="1091"/>
                </a:cubicBezTo>
                <a:cubicBezTo>
                  <a:pt x="514" y="1099"/>
                  <a:pt x="514" y="1115"/>
                  <a:pt x="521" y="1123"/>
                </a:cubicBezTo>
                <a:cubicBezTo>
                  <a:pt x="529" y="1147"/>
                  <a:pt x="529" y="1163"/>
                  <a:pt x="537" y="1163"/>
                </a:cubicBezTo>
                <a:cubicBezTo>
                  <a:pt x="553" y="1163"/>
                  <a:pt x="553" y="1163"/>
                  <a:pt x="553" y="1163"/>
                </a:cubicBezTo>
                <a:cubicBezTo>
                  <a:pt x="537" y="1170"/>
                  <a:pt x="537" y="1170"/>
                  <a:pt x="537" y="1170"/>
                </a:cubicBezTo>
                <a:cubicBezTo>
                  <a:pt x="529" y="1170"/>
                  <a:pt x="316" y="1242"/>
                  <a:pt x="292" y="1242"/>
                </a:cubicBezTo>
                <a:close/>
                <a:moveTo>
                  <a:pt x="181" y="846"/>
                </a:moveTo>
                <a:lnTo>
                  <a:pt x="181" y="846"/>
                </a:lnTo>
                <a:cubicBezTo>
                  <a:pt x="190" y="846"/>
                  <a:pt x="190" y="846"/>
                  <a:pt x="197" y="854"/>
                </a:cubicBezTo>
                <a:cubicBezTo>
                  <a:pt x="213" y="886"/>
                  <a:pt x="229" y="957"/>
                  <a:pt x="237" y="1012"/>
                </a:cubicBezTo>
                <a:cubicBezTo>
                  <a:pt x="245" y="1028"/>
                  <a:pt x="253" y="1060"/>
                  <a:pt x="261" y="1091"/>
                </a:cubicBezTo>
                <a:cubicBezTo>
                  <a:pt x="268" y="1147"/>
                  <a:pt x="284" y="1218"/>
                  <a:pt x="292" y="1234"/>
                </a:cubicBezTo>
                <a:cubicBezTo>
                  <a:pt x="308" y="1234"/>
                  <a:pt x="450" y="1186"/>
                  <a:pt x="529" y="1163"/>
                </a:cubicBezTo>
                <a:cubicBezTo>
                  <a:pt x="521" y="1155"/>
                  <a:pt x="521" y="1147"/>
                  <a:pt x="514" y="1123"/>
                </a:cubicBezTo>
                <a:cubicBezTo>
                  <a:pt x="514" y="1115"/>
                  <a:pt x="506" y="1107"/>
                  <a:pt x="506" y="1091"/>
                </a:cubicBezTo>
                <a:cubicBezTo>
                  <a:pt x="490" y="1068"/>
                  <a:pt x="498" y="1052"/>
                  <a:pt x="506" y="1036"/>
                </a:cubicBezTo>
                <a:cubicBezTo>
                  <a:pt x="514" y="1020"/>
                  <a:pt x="521" y="1012"/>
                  <a:pt x="521" y="997"/>
                </a:cubicBezTo>
                <a:lnTo>
                  <a:pt x="521" y="997"/>
                </a:lnTo>
                <a:cubicBezTo>
                  <a:pt x="521" y="965"/>
                  <a:pt x="529" y="941"/>
                  <a:pt x="498" y="862"/>
                </a:cubicBezTo>
                <a:cubicBezTo>
                  <a:pt x="466" y="783"/>
                  <a:pt x="506" y="657"/>
                  <a:pt x="514" y="609"/>
                </a:cubicBezTo>
                <a:cubicBezTo>
                  <a:pt x="521" y="601"/>
                  <a:pt x="521" y="601"/>
                  <a:pt x="521" y="601"/>
                </a:cubicBezTo>
                <a:cubicBezTo>
                  <a:pt x="521" y="593"/>
                  <a:pt x="529" y="577"/>
                  <a:pt x="537" y="570"/>
                </a:cubicBezTo>
                <a:cubicBezTo>
                  <a:pt x="553" y="546"/>
                  <a:pt x="569" y="522"/>
                  <a:pt x="561" y="506"/>
                </a:cubicBezTo>
                <a:cubicBezTo>
                  <a:pt x="561" y="491"/>
                  <a:pt x="545" y="483"/>
                  <a:pt x="521" y="467"/>
                </a:cubicBezTo>
                <a:cubicBezTo>
                  <a:pt x="498" y="459"/>
                  <a:pt x="490" y="451"/>
                  <a:pt x="490" y="435"/>
                </a:cubicBezTo>
                <a:cubicBezTo>
                  <a:pt x="482" y="396"/>
                  <a:pt x="561" y="325"/>
                  <a:pt x="601" y="293"/>
                </a:cubicBezTo>
                <a:cubicBezTo>
                  <a:pt x="616" y="285"/>
                  <a:pt x="624" y="277"/>
                  <a:pt x="624" y="269"/>
                </a:cubicBezTo>
                <a:cubicBezTo>
                  <a:pt x="640" y="253"/>
                  <a:pt x="624" y="238"/>
                  <a:pt x="601" y="214"/>
                </a:cubicBezTo>
                <a:cubicBezTo>
                  <a:pt x="593" y="206"/>
                  <a:pt x="585" y="198"/>
                  <a:pt x="585" y="198"/>
                </a:cubicBezTo>
                <a:cubicBezTo>
                  <a:pt x="561" y="174"/>
                  <a:pt x="577" y="127"/>
                  <a:pt x="593" y="95"/>
                </a:cubicBezTo>
                <a:cubicBezTo>
                  <a:pt x="593" y="87"/>
                  <a:pt x="601" y="72"/>
                  <a:pt x="601" y="72"/>
                </a:cubicBezTo>
                <a:cubicBezTo>
                  <a:pt x="601" y="56"/>
                  <a:pt x="601" y="40"/>
                  <a:pt x="593" y="32"/>
                </a:cubicBezTo>
                <a:cubicBezTo>
                  <a:pt x="577" y="48"/>
                  <a:pt x="474" y="87"/>
                  <a:pt x="8" y="198"/>
                </a:cubicBezTo>
                <a:cubicBezTo>
                  <a:pt x="8" y="246"/>
                  <a:pt x="8" y="277"/>
                  <a:pt x="15" y="293"/>
                </a:cubicBezTo>
                <a:cubicBezTo>
                  <a:pt x="23" y="301"/>
                  <a:pt x="23" y="317"/>
                  <a:pt x="23" y="340"/>
                </a:cubicBezTo>
                <a:cubicBezTo>
                  <a:pt x="23" y="356"/>
                  <a:pt x="23" y="372"/>
                  <a:pt x="31" y="380"/>
                </a:cubicBezTo>
                <a:cubicBezTo>
                  <a:pt x="31" y="404"/>
                  <a:pt x="47" y="411"/>
                  <a:pt x="55" y="420"/>
                </a:cubicBezTo>
                <a:cubicBezTo>
                  <a:pt x="55" y="427"/>
                  <a:pt x="63" y="435"/>
                  <a:pt x="71" y="443"/>
                </a:cubicBezTo>
                <a:cubicBezTo>
                  <a:pt x="87" y="459"/>
                  <a:pt x="102" y="522"/>
                  <a:pt x="102" y="546"/>
                </a:cubicBezTo>
                <a:cubicBezTo>
                  <a:pt x="102" y="562"/>
                  <a:pt x="102" y="570"/>
                  <a:pt x="95" y="586"/>
                </a:cubicBezTo>
                <a:cubicBezTo>
                  <a:pt x="95" y="601"/>
                  <a:pt x="87" y="617"/>
                  <a:pt x="95" y="641"/>
                </a:cubicBezTo>
                <a:cubicBezTo>
                  <a:pt x="110" y="673"/>
                  <a:pt x="126" y="736"/>
                  <a:pt x="126" y="767"/>
                </a:cubicBezTo>
                <a:cubicBezTo>
                  <a:pt x="126" y="807"/>
                  <a:pt x="134" y="854"/>
                  <a:pt x="150" y="854"/>
                </a:cubicBezTo>
                <a:lnTo>
                  <a:pt x="158" y="854"/>
                </a:lnTo>
                <a:cubicBezTo>
                  <a:pt x="166" y="854"/>
                  <a:pt x="166" y="854"/>
                  <a:pt x="174" y="846"/>
                </a:cubicBezTo>
                <a:cubicBezTo>
                  <a:pt x="174" y="846"/>
                  <a:pt x="174" y="846"/>
                  <a:pt x="181" y="846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5" name="Freeform 761"/>
          <p:cNvSpPr>
            <a:spLocks noChangeArrowheads="1"/>
          </p:cNvSpPr>
          <p:nvPr/>
        </p:nvSpPr>
        <p:spPr bwMode="auto">
          <a:xfrm>
            <a:off x="4414140" y="1774441"/>
            <a:ext cx="253161" cy="135679"/>
          </a:xfrm>
          <a:custGeom>
            <a:avLst/>
            <a:gdLst>
              <a:gd name="T0" fmla="*/ 1241 w 1282"/>
              <a:gd name="T1" fmla="*/ 404 h 689"/>
              <a:gd name="T2" fmla="*/ 1241 w 1282"/>
              <a:gd name="T3" fmla="*/ 404 h 689"/>
              <a:gd name="T4" fmla="*/ 1186 w 1282"/>
              <a:gd name="T5" fmla="*/ 324 h 689"/>
              <a:gd name="T6" fmla="*/ 1107 w 1282"/>
              <a:gd name="T7" fmla="*/ 309 h 689"/>
              <a:gd name="T8" fmla="*/ 1139 w 1282"/>
              <a:gd name="T9" fmla="*/ 340 h 689"/>
              <a:gd name="T10" fmla="*/ 1170 w 1282"/>
              <a:gd name="T11" fmla="*/ 364 h 689"/>
              <a:gd name="T12" fmla="*/ 1194 w 1282"/>
              <a:gd name="T13" fmla="*/ 388 h 689"/>
              <a:gd name="T14" fmla="*/ 1218 w 1282"/>
              <a:gd name="T15" fmla="*/ 427 h 689"/>
              <a:gd name="T16" fmla="*/ 1170 w 1282"/>
              <a:gd name="T17" fmla="*/ 451 h 689"/>
              <a:gd name="T18" fmla="*/ 1131 w 1282"/>
              <a:gd name="T19" fmla="*/ 482 h 689"/>
              <a:gd name="T20" fmla="*/ 1076 w 1282"/>
              <a:gd name="T21" fmla="*/ 475 h 689"/>
              <a:gd name="T22" fmla="*/ 1044 w 1282"/>
              <a:gd name="T23" fmla="*/ 467 h 689"/>
              <a:gd name="T24" fmla="*/ 1004 w 1282"/>
              <a:gd name="T25" fmla="*/ 419 h 689"/>
              <a:gd name="T26" fmla="*/ 965 w 1282"/>
              <a:gd name="T27" fmla="*/ 404 h 689"/>
              <a:gd name="T28" fmla="*/ 981 w 1282"/>
              <a:gd name="T29" fmla="*/ 356 h 689"/>
              <a:gd name="T30" fmla="*/ 854 w 1282"/>
              <a:gd name="T31" fmla="*/ 293 h 689"/>
              <a:gd name="T32" fmla="*/ 830 w 1282"/>
              <a:gd name="T33" fmla="*/ 253 h 689"/>
              <a:gd name="T34" fmla="*/ 862 w 1282"/>
              <a:gd name="T35" fmla="*/ 158 h 689"/>
              <a:gd name="T36" fmla="*/ 909 w 1282"/>
              <a:gd name="T37" fmla="*/ 119 h 689"/>
              <a:gd name="T38" fmla="*/ 886 w 1282"/>
              <a:gd name="T39" fmla="*/ 87 h 689"/>
              <a:gd name="T40" fmla="*/ 823 w 1282"/>
              <a:gd name="T41" fmla="*/ 79 h 689"/>
              <a:gd name="T42" fmla="*/ 783 w 1282"/>
              <a:gd name="T43" fmla="*/ 16 h 689"/>
              <a:gd name="T44" fmla="*/ 775 w 1282"/>
              <a:gd name="T45" fmla="*/ 8 h 689"/>
              <a:gd name="T46" fmla="*/ 775 w 1282"/>
              <a:gd name="T47" fmla="*/ 0 h 689"/>
              <a:gd name="T48" fmla="*/ 664 w 1282"/>
              <a:gd name="T49" fmla="*/ 127 h 689"/>
              <a:gd name="T50" fmla="*/ 593 w 1282"/>
              <a:gd name="T51" fmla="*/ 166 h 689"/>
              <a:gd name="T52" fmla="*/ 253 w 1282"/>
              <a:gd name="T53" fmla="*/ 230 h 689"/>
              <a:gd name="T54" fmla="*/ 0 w 1282"/>
              <a:gd name="T55" fmla="*/ 301 h 689"/>
              <a:gd name="T56" fmla="*/ 0 w 1282"/>
              <a:gd name="T57" fmla="*/ 625 h 689"/>
              <a:gd name="T58" fmla="*/ 16 w 1282"/>
              <a:gd name="T59" fmla="*/ 633 h 689"/>
              <a:gd name="T60" fmla="*/ 506 w 1282"/>
              <a:gd name="T61" fmla="*/ 506 h 689"/>
              <a:gd name="T62" fmla="*/ 585 w 1282"/>
              <a:gd name="T63" fmla="*/ 506 h 689"/>
              <a:gd name="T64" fmla="*/ 704 w 1282"/>
              <a:gd name="T65" fmla="*/ 475 h 689"/>
              <a:gd name="T66" fmla="*/ 759 w 1282"/>
              <a:gd name="T67" fmla="*/ 546 h 689"/>
              <a:gd name="T68" fmla="*/ 775 w 1282"/>
              <a:gd name="T69" fmla="*/ 554 h 689"/>
              <a:gd name="T70" fmla="*/ 838 w 1282"/>
              <a:gd name="T71" fmla="*/ 609 h 689"/>
              <a:gd name="T72" fmla="*/ 846 w 1282"/>
              <a:gd name="T73" fmla="*/ 672 h 689"/>
              <a:gd name="T74" fmla="*/ 925 w 1282"/>
              <a:gd name="T75" fmla="*/ 641 h 689"/>
              <a:gd name="T76" fmla="*/ 981 w 1282"/>
              <a:gd name="T77" fmla="*/ 546 h 689"/>
              <a:gd name="T78" fmla="*/ 1028 w 1282"/>
              <a:gd name="T79" fmla="*/ 585 h 689"/>
              <a:gd name="T80" fmla="*/ 1083 w 1282"/>
              <a:gd name="T81" fmla="*/ 593 h 689"/>
              <a:gd name="T82" fmla="*/ 1131 w 1282"/>
              <a:gd name="T83" fmla="*/ 530 h 689"/>
              <a:gd name="T84" fmla="*/ 1154 w 1282"/>
              <a:gd name="T85" fmla="*/ 530 h 689"/>
              <a:gd name="T86" fmla="*/ 1194 w 1282"/>
              <a:gd name="T87" fmla="*/ 498 h 689"/>
              <a:gd name="T88" fmla="*/ 1234 w 1282"/>
              <a:gd name="T89" fmla="*/ 498 h 689"/>
              <a:gd name="T90" fmla="*/ 1257 w 1282"/>
              <a:gd name="T91" fmla="*/ 475 h 689"/>
              <a:gd name="T92" fmla="*/ 1265 w 1282"/>
              <a:gd name="T93" fmla="*/ 554 h 689"/>
              <a:gd name="T94" fmla="*/ 1273 w 1282"/>
              <a:gd name="T95" fmla="*/ 530 h 689"/>
              <a:gd name="T96" fmla="*/ 1241 w 1282"/>
              <a:gd name="T97" fmla="*/ 404 h 6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82" h="689">
                <a:moveTo>
                  <a:pt x="1241" y="404"/>
                </a:moveTo>
                <a:lnTo>
                  <a:pt x="1241" y="404"/>
                </a:lnTo>
                <a:cubicBezTo>
                  <a:pt x="1210" y="348"/>
                  <a:pt x="1218" y="332"/>
                  <a:pt x="1186" y="324"/>
                </a:cubicBezTo>
                <a:cubicBezTo>
                  <a:pt x="1154" y="317"/>
                  <a:pt x="1107" y="285"/>
                  <a:pt x="1107" y="309"/>
                </a:cubicBezTo>
                <a:cubicBezTo>
                  <a:pt x="1107" y="332"/>
                  <a:pt x="1115" y="332"/>
                  <a:pt x="1139" y="340"/>
                </a:cubicBezTo>
                <a:cubicBezTo>
                  <a:pt x="1154" y="340"/>
                  <a:pt x="1170" y="340"/>
                  <a:pt x="1170" y="364"/>
                </a:cubicBezTo>
                <a:cubicBezTo>
                  <a:pt x="1162" y="388"/>
                  <a:pt x="1178" y="388"/>
                  <a:pt x="1194" y="388"/>
                </a:cubicBezTo>
                <a:cubicBezTo>
                  <a:pt x="1210" y="388"/>
                  <a:pt x="1234" y="404"/>
                  <a:pt x="1218" y="427"/>
                </a:cubicBezTo>
                <a:cubicBezTo>
                  <a:pt x="1210" y="443"/>
                  <a:pt x="1178" y="435"/>
                  <a:pt x="1170" y="451"/>
                </a:cubicBezTo>
                <a:cubicBezTo>
                  <a:pt x="1162" y="475"/>
                  <a:pt x="1154" y="490"/>
                  <a:pt x="1131" y="482"/>
                </a:cubicBezTo>
                <a:cubicBezTo>
                  <a:pt x="1115" y="482"/>
                  <a:pt x="1083" y="467"/>
                  <a:pt x="1076" y="475"/>
                </a:cubicBezTo>
                <a:cubicBezTo>
                  <a:pt x="1060" y="490"/>
                  <a:pt x="1067" y="498"/>
                  <a:pt x="1044" y="467"/>
                </a:cubicBezTo>
                <a:cubicBezTo>
                  <a:pt x="1020" y="427"/>
                  <a:pt x="1028" y="419"/>
                  <a:pt x="1004" y="419"/>
                </a:cubicBezTo>
                <a:cubicBezTo>
                  <a:pt x="973" y="411"/>
                  <a:pt x="941" y="419"/>
                  <a:pt x="965" y="404"/>
                </a:cubicBezTo>
                <a:cubicBezTo>
                  <a:pt x="981" y="380"/>
                  <a:pt x="996" y="380"/>
                  <a:pt x="981" y="356"/>
                </a:cubicBezTo>
                <a:cubicBezTo>
                  <a:pt x="957" y="340"/>
                  <a:pt x="894" y="301"/>
                  <a:pt x="854" y="293"/>
                </a:cubicBezTo>
                <a:cubicBezTo>
                  <a:pt x="814" y="285"/>
                  <a:pt x="814" y="285"/>
                  <a:pt x="830" y="253"/>
                </a:cubicBezTo>
                <a:cubicBezTo>
                  <a:pt x="846" y="222"/>
                  <a:pt x="830" y="166"/>
                  <a:pt x="862" y="158"/>
                </a:cubicBezTo>
                <a:cubicBezTo>
                  <a:pt x="894" y="143"/>
                  <a:pt x="909" y="135"/>
                  <a:pt x="909" y="119"/>
                </a:cubicBezTo>
                <a:cubicBezTo>
                  <a:pt x="917" y="103"/>
                  <a:pt x="909" y="87"/>
                  <a:pt x="886" y="87"/>
                </a:cubicBezTo>
                <a:cubicBezTo>
                  <a:pt x="870" y="95"/>
                  <a:pt x="838" y="119"/>
                  <a:pt x="823" y="79"/>
                </a:cubicBezTo>
                <a:cubicBezTo>
                  <a:pt x="814" y="40"/>
                  <a:pt x="799" y="24"/>
                  <a:pt x="783" y="16"/>
                </a:cubicBezTo>
                <a:cubicBezTo>
                  <a:pt x="783" y="8"/>
                  <a:pt x="783" y="8"/>
                  <a:pt x="775" y="8"/>
                </a:cubicBezTo>
                <a:cubicBezTo>
                  <a:pt x="775" y="8"/>
                  <a:pt x="767" y="8"/>
                  <a:pt x="775" y="0"/>
                </a:cubicBezTo>
                <a:cubicBezTo>
                  <a:pt x="775" y="0"/>
                  <a:pt x="680" y="103"/>
                  <a:pt x="664" y="127"/>
                </a:cubicBezTo>
                <a:cubicBezTo>
                  <a:pt x="649" y="158"/>
                  <a:pt x="649" y="158"/>
                  <a:pt x="593" y="166"/>
                </a:cubicBezTo>
                <a:cubicBezTo>
                  <a:pt x="546" y="166"/>
                  <a:pt x="269" y="237"/>
                  <a:pt x="253" y="230"/>
                </a:cubicBezTo>
                <a:cubicBezTo>
                  <a:pt x="253" y="230"/>
                  <a:pt x="8" y="309"/>
                  <a:pt x="0" y="301"/>
                </a:cubicBezTo>
                <a:cubicBezTo>
                  <a:pt x="0" y="625"/>
                  <a:pt x="0" y="625"/>
                  <a:pt x="0" y="625"/>
                </a:cubicBezTo>
                <a:cubicBezTo>
                  <a:pt x="0" y="625"/>
                  <a:pt x="0" y="641"/>
                  <a:pt x="16" y="633"/>
                </a:cubicBezTo>
                <a:cubicBezTo>
                  <a:pt x="32" y="625"/>
                  <a:pt x="475" y="522"/>
                  <a:pt x="506" y="506"/>
                </a:cubicBezTo>
                <a:cubicBezTo>
                  <a:pt x="538" y="490"/>
                  <a:pt x="577" y="506"/>
                  <a:pt x="585" y="506"/>
                </a:cubicBezTo>
                <a:cubicBezTo>
                  <a:pt x="593" y="514"/>
                  <a:pt x="672" y="467"/>
                  <a:pt x="704" y="475"/>
                </a:cubicBezTo>
                <a:cubicBezTo>
                  <a:pt x="720" y="482"/>
                  <a:pt x="743" y="522"/>
                  <a:pt x="759" y="546"/>
                </a:cubicBezTo>
                <a:cubicBezTo>
                  <a:pt x="759" y="546"/>
                  <a:pt x="767" y="546"/>
                  <a:pt x="775" y="554"/>
                </a:cubicBezTo>
                <a:cubicBezTo>
                  <a:pt x="807" y="593"/>
                  <a:pt x="830" y="562"/>
                  <a:pt x="838" y="609"/>
                </a:cubicBezTo>
                <a:cubicBezTo>
                  <a:pt x="846" y="657"/>
                  <a:pt x="814" y="664"/>
                  <a:pt x="846" y="672"/>
                </a:cubicBezTo>
                <a:cubicBezTo>
                  <a:pt x="886" y="688"/>
                  <a:pt x="886" y="680"/>
                  <a:pt x="925" y="641"/>
                </a:cubicBezTo>
                <a:cubicBezTo>
                  <a:pt x="965" y="593"/>
                  <a:pt x="933" y="554"/>
                  <a:pt x="981" y="546"/>
                </a:cubicBezTo>
                <a:cubicBezTo>
                  <a:pt x="1028" y="538"/>
                  <a:pt x="1028" y="562"/>
                  <a:pt x="1028" y="585"/>
                </a:cubicBezTo>
                <a:cubicBezTo>
                  <a:pt x="1028" y="609"/>
                  <a:pt x="1067" y="617"/>
                  <a:pt x="1083" y="593"/>
                </a:cubicBezTo>
                <a:cubicBezTo>
                  <a:pt x="1091" y="562"/>
                  <a:pt x="1123" y="530"/>
                  <a:pt x="1131" y="530"/>
                </a:cubicBezTo>
                <a:cubicBezTo>
                  <a:pt x="1131" y="530"/>
                  <a:pt x="1139" y="562"/>
                  <a:pt x="1154" y="530"/>
                </a:cubicBezTo>
                <a:cubicBezTo>
                  <a:pt x="1178" y="498"/>
                  <a:pt x="1162" y="490"/>
                  <a:pt x="1194" y="498"/>
                </a:cubicBezTo>
                <a:cubicBezTo>
                  <a:pt x="1226" y="514"/>
                  <a:pt x="1234" y="522"/>
                  <a:pt x="1234" y="498"/>
                </a:cubicBezTo>
                <a:cubicBezTo>
                  <a:pt x="1234" y="482"/>
                  <a:pt x="1257" y="451"/>
                  <a:pt x="1257" y="475"/>
                </a:cubicBezTo>
                <a:cubicBezTo>
                  <a:pt x="1265" y="506"/>
                  <a:pt x="1249" y="530"/>
                  <a:pt x="1265" y="554"/>
                </a:cubicBezTo>
                <a:cubicBezTo>
                  <a:pt x="1273" y="570"/>
                  <a:pt x="1265" y="562"/>
                  <a:pt x="1273" y="530"/>
                </a:cubicBezTo>
                <a:cubicBezTo>
                  <a:pt x="1281" y="506"/>
                  <a:pt x="1273" y="451"/>
                  <a:pt x="1241" y="404"/>
                </a:cubicBezTo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6" name="Freeform 762"/>
          <p:cNvSpPr>
            <a:spLocks noChangeArrowheads="1"/>
          </p:cNvSpPr>
          <p:nvPr/>
        </p:nvSpPr>
        <p:spPr bwMode="auto">
          <a:xfrm>
            <a:off x="4412401" y="1774441"/>
            <a:ext cx="254900" cy="135679"/>
          </a:xfrm>
          <a:custGeom>
            <a:avLst/>
            <a:gdLst>
              <a:gd name="T0" fmla="*/ 838 w 1290"/>
              <a:gd name="T1" fmla="*/ 664 h 689"/>
              <a:gd name="T2" fmla="*/ 783 w 1290"/>
              <a:gd name="T3" fmla="*/ 562 h 689"/>
              <a:gd name="T4" fmla="*/ 712 w 1290"/>
              <a:gd name="T5" fmla="*/ 482 h 689"/>
              <a:gd name="T6" fmla="*/ 514 w 1290"/>
              <a:gd name="T7" fmla="*/ 514 h 689"/>
              <a:gd name="T8" fmla="*/ 0 w 1290"/>
              <a:gd name="T9" fmla="*/ 625 h 689"/>
              <a:gd name="T10" fmla="*/ 261 w 1290"/>
              <a:gd name="T11" fmla="*/ 230 h 689"/>
              <a:gd name="T12" fmla="*/ 609 w 1290"/>
              <a:gd name="T13" fmla="*/ 158 h 689"/>
              <a:gd name="T14" fmla="*/ 783 w 1290"/>
              <a:gd name="T15" fmla="*/ 0 h 689"/>
              <a:gd name="T16" fmla="*/ 799 w 1290"/>
              <a:gd name="T17" fmla="*/ 8 h 689"/>
              <a:gd name="T18" fmla="*/ 878 w 1290"/>
              <a:gd name="T19" fmla="*/ 95 h 689"/>
              <a:gd name="T20" fmla="*/ 870 w 1290"/>
              <a:gd name="T21" fmla="*/ 158 h 689"/>
              <a:gd name="T22" fmla="*/ 854 w 1290"/>
              <a:gd name="T23" fmla="*/ 293 h 689"/>
              <a:gd name="T24" fmla="*/ 989 w 1290"/>
              <a:gd name="T25" fmla="*/ 388 h 689"/>
              <a:gd name="T26" fmla="*/ 1012 w 1290"/>
              <a:gd name="T27" fmla="*/ 411 h 689"/>
              <a:gd name="T28" fmla="*/ 1075 w 1290"/>
              <a:gd name="T29" fmla="*/ 482 h 689"/>
              <a:gd name="T30" fmla="*/ 1147 w 1290"/>
              <a:gd name="T31" fmla="*/ 482 h 689"/>
              <a:gd name="T32" fmla="*/ 1226 w 1290"/>
              <a:gd name="T33" fmla="*/ 404 h 689"/>
              <a:gd name="T34" fmla="*/ 1170 w 1290"/>
              <a:gd name="T35" fmla="*/ 348 h 689"/>
              <a:gd name="T36" fmla="*/ 1123 w 1290"/>
              <a:gd name="T37" fmla="*/ 301 h 689"/>
              <a:gd name="T38" fmla="*/ 1257 w 1290"/>
              <a:gd name="T39" fmla="*/ 395 h 689"/>
              <a:gd name="T40" fmla="*/ 1265 w 1290"/>
              <a:gd name="T41" fmla="*/ 554 h 689"/>
              <a:gd name="T42" fmla="*/ 1242 w 1290"/>
              <a:gd name="T43" fmla="*/ 498 h 689"/>
              <a:gd name="T44" fmla="*/ 1186 w 1290"/>
              <a:gd name="T45" fmla="*/ 498 h 689"/>
              <a:gd name="T46" fmla="*/ 1139 w 1290"/>
              <a:gd name="T47" fmla="*/ 538 h 689"/>
              <a:gd name="T48" fmla="*/ 1028 w 1290"/>
              <a:gd name="T49" fmla="*/ 585 h 689"/>
              <a:gd name="T50" fmla="*/ 965 w 1290"/>
              <a:gd name="T51" fmla="*/ 585 h 689"/>
              <a:gd name="T52" fmla="*/ 767 w 1290"/>
              <a:gd name="T53" fmla="*/ 538 h 689"/>
              <a:gd name="T54" fmla="*/ 846 w 1290"/>
              <a:gd name="T55" fmla="*/ 609 h 689"/>
              <a:gd name="T56" fmla="*/ 886 w 1290"/>
              <a:gd name="T57" fmla="*/ 680 h 689"/>
              <a:gd name="T58" fmla="*/ 989 w 1290"/>
              <a:gd name="T59" fmla="*/ 546 h 689"/>
              <a:gd name="T60" fmla="*/ 1068 w 1290"/>
              <a:gd name="T61" fmla="*/ 601 h 689"/>
              <a:gd name="T62" fmla="*/ 1147 w 1290"/>
              <a:gd name="T63" fmla="*/ 546 h 689"/>
              <a:gd name="T64" fmla="*/ 1202 w 1290"/>
              <a:gd name="T65" fmla="*/ 498 h 689"/>
              <a:gd name="T66" fmla="*/ 1265 w 1290"/>
              <a:gd name="T67" fmla="*/ 467 h 689"/>
              <a:gd name="T68" fmla="*/ 1273 w 1290"/>
              <a:gd name="T69" fmla="*/ 554 h 689"/>
              <a:gd name="T70" fmla="*/ 1226 w 1290"/>
              <a:gd name="T71" fmla="*/ 364 h 689"/>
              <a:gd name="T72" fmla="*/ 1115 w 1290"/>
              <a:gd name="T73" fmla="*/ 309 h 689"/>
              <a:gd name="T74" fmla="*/ 1178 w 1290"/>
              <a:gd name="T75" fmla="*/ 364 h 689"/>
              <a:gd name="T76" fmla="*/ 1234 w 1290"/>
              <a:gd name="T77" fmla="*/ 427 h 689"/>
              <a:gd name="T78" fmla="*/ 1139 w 1290"/>
              <a:gd name="T79" fmla="*/ 490 h 689"/>
              <a:gd name="T80" fmla="*/ 1075 w 1290"/>
              <a:gd name="T81" fmla="*/ 490 h 689"/>
              <a:gd name="T82" fmla="*/ 1012 w 1290"/>
              <a:gd name="T83" fmla="*/ 419 h 689"/>
              <a:gd name="T84" fmla="*/ 981 w 1290"/>
              <a:gd name="T85" fmla="*/ 380 h 689"/>
              <a:gd name="T86" fmla="*/ 854 w 1290"/>
              <a:gd name="T87" fmla="*/ 293 h 689"/>
              <a:gd name="T88" fmla="*/ 870 w 1290"/>
              <a:gd name="T89" fmla="*/ 151 h 689"/>
              <a:gd name="T90" fmla="*/ 886 w 1290"/>
              <a:gd name="T91" fmla="*/ 103 h 689"/>
              <a:gd name="T92" fmla="*/ 783 w 1290"/>
              <a:gd name="T93" fmla="*/ 8 h 689"/>
              <a:gd name="T94" fmla="*/ 617 w 1290"/>
              <a:gd name="T95" fmla="*/ 166 h 689"/>
              <a:gd name="T96" fmla="*/ 16 w 1290"/>
              <a:gd name="T97" fmla="*/ 309 h 689"/>
              <a:gd name="T98" fmla="*/ 135 w 1290"/>
              <a:gd name="T99" fmla="*/ 601 h 689"/>
              <a:gd name="T100" fmla="*/ 704 w 1290"/>
              <a:gd name="T101" fmla="*/ 475 h 6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90" h="689">
                <a:moveTo>
                  <a:pt x="886" y="688"/>
                </a:moveTo>
                <a:lnTo>
                  <a:pt x="886" y="688"/>
                </a:lnTo>
                <a:cubicBezTo>
                  <a:pt x="878" y="688"/>
                  <a:pt x="870" y="680"/>
                  <a:pt x="854" y="680"/>
                </a:cubicBezTo>
                <a:cubicBezTo>
                  <a:pt x="846" y="672"/>
                  <a:pt x="838" y="672"/>
                  <a:pt x="838" y="664"/>
                </a:cubicBezTo>
                <a:cubicBezTo>
                  <a:pt x="831" y="664"/>
                  <a:pt x="838" y="657"/>
                  <a:pt x="838" y="648"/>
                </a:cubicBezTo>
                <a:cubicBezTo>
                  <a:pt x="838" y="641"/>
                  <a:pt x="846" y="633"/>
                  <a:pt x="846" y="609"/>
                </a:cubicBezTo>
                <a:cubicBezTo>
                  <a:pt x="838" y="585"/>
                  <a:pt x="831" y="585"/>
                  <a:pt x="822" y="585"/>
                </a:cubicBezTo>
                <a:cubicBezTo>
                  <a:pt x="807" y="577"/>
                  <a:pt x="799" y="577"/>
                  <a:pt x="783" y="562"/>
                </a:cubicBezTo>
                <a:cubicBezTo>
                  <a:pt x="767" y="546"/>
                  <a:pt x="767" y="546"/>
                  <a:pt x="767" y="546"/>
                </a:cubicBezTo>
                <a:cubicBezTo>
                  <a:pt x="759" y="546"/>
                  <a:pt x="759" y="546"/>
                  <a:pt x="759" y="546"/>
                </a:cubicBezTo>
                <a:lnTo>
                  <a:pt x="759" y="546"/>
                </a:lnTo>
                <a:cubicBezTo>
                  <a:pt x="744" y="506"/>
                  <a:pt x="720" y="482"/>
                  <a:pt x="712" y="482"/>
                </a:cubicBezTo>
                <a:cubicBezTo>
                  <a:pt x="704" y="482"/>
                  <a:pt x="704" y="482"/>
                  <a:pt x="704" y="482"/>
                </a:cubicBezTo>
                <a:cubicBezTo>
                  <a:pt x="680" y="482"/>
                  <a:pt x="649" y="490"/>
                  <a:pt x="625" y="498"/>
                </a:cubicBezTo>
                <a:cubicBezTo>
                  <a:pt x="609" y="514"/>
                  <a:pt x="593" y="514"/>
                  <a:pt x="593" y="514"/>
                </a:cubicBezTo>
                <a:cubicBezTo>
                  <a:pt x="562" y="498"/>
                  <a:pt x="530" y="498"/>
                  <a:pt x="514" y="514"/>
                </a:cubicBezTo>
                <a:cubicBezTo>
                  <a:pt x="491" y="522"/>
                  <a:pt x="277" y="577"/>
                  <a:pt x="135" y="609"/>
                </a:cubicBezTo>
                <a:cubicBezTo>
                  <a:pt x="79" y="625"/>
                  <a:pt x="24" y="633"/>
                  <a:pt x="24" y="641"/>
                </a:cubicBezTo>
                <a:lnTo>
                  <a:pt x="16" y="641"/>
                </a:lnTo>
                <a:cubicBezTo>
                  <a:pt x="8" y="641"/>
                  <a:pt x="0" y="633"/>
                  <a:pt x="0" y="625"/>
                </a:cubicBezTo>
                <a:cubicBezTo>
                  <a:pt x="8" y="293"/>
                  <a:pt x="8" y="293"/>
                  <a:pt x="8" y="293"/>
                </a:cubicBezTo>
                <a:cubicBezTo>
                  <a:pt x="16" y="301"/>
                  <a:pt x="16" y="301"/>
                  <a:pt x="16" y="301"/>
                </a:cubicBezTo>
                <a:cubicBezTo>
                  <a:pt x="32" y="293"/>
                  <a:pt x="182" y="253"/>
                  <a:pt x="261" y="230"/>
                </a:cubicBezTo>
                <a:lnTo>
                  <a:pt x="261" y="230"/>
                </a:lnTo>
                <a:lnTo>
                  <a:pt x="261" y="230"/>
                </a:lnTo>
                <a:cubicBezTo>
                  <a:pt x="269" y="230"/>
                  <a:pt x="340" y="214"/>
                  <a:pt x="411" y="198"/>
                </a:cubicBezTo>
                <a:cubicBezTo>
                  <a:pt x="483" y="182"/>
                  <a:pt x="578" y="166"/>
                  <a:pt x="601" y="158"/>
                </a:cubicBezTo>
                <a:cubicBezTo>
                  <a:pt x="609" y="158"/>
                  <a:pt x="609" y="158"/>
                  <a:pt x="609" y="158"/>
                </a:cubicBezTo>
                <a:cubicBezTo>
                  <a:pt x="657" y="151"/>
                  <a:pt x="657" y="151"/>
                  <a:pt x="672" y="127"/>
                </a:cubicBezTo>
                <a:cubicBezTo>
                  <a:pt x="688" y="95"/>
                  <a:pt x="775" y="0"/>
                  <a:pt x="775" y="0"/>
                </a:cubicBezTo>
                <a:cubicBezTo>
                  <a:pt x="783" y="0"/>
                  <a:pt x="783" y="0"/>
                  <a:pt x="783" y="0"/>
                </a:cubicBezTo>
                <a:lnTo>
                  <a:pt x="783" y="0"/>
                </a:lnTo>
                <a:lnTo>
                  <a:pt x="783" y="0"/>
                </a:lnTo>
                <a:cubicBezTo>
                  <a:pt x="791" y="8"/>
                  <a:pt x="791" y="8"/>
                  <a:pt x="791" y="8"/>
                </a:cubicBezTo>
                <a:lnTo>
                  <a:pt x="791" y="8"/>
                </a:lnTo>
                <a:cubicBezTo>
                  <a:pt x="799" y="8"/>
                  <a:pt x="799" y="8"/>
                  <a:pt x="799" y="8"/>
                </a:cubicBezTo>
                <a:lnTo>
                  <a:pt x="799" y="8"/>
                </a:lnTo>
                <a:cubicBezTo>
                  <a:pt x="815" y="24"/>
                  <a:pt x="822" y="48"/>
                  <a:pt x="838" y="79"/>
                </a:cubicBezTo>
                <a:cubicBezTo>
                  <a:pt x="838" y="95"/>
                  <a:pt x="846" y="103"/>
                  <a:pt x="854" y="103"/>
                </a:cubicBezTo>
                <a:cubicBezTo>
                  <a:pt x="862" y="103"/>
                  <a:pt x="870" y="95"/>
                  <a:pt x="878" y="95"/>
                </a:cubicBezTo>
                <a:cubicBezTo>
                  <a:pt x="886" y="87"/>
                  <a:pt x="886" y="87"/>
                  <a:pt x="894" y="87"/>
                </a:cubicBezTo>
                <a:cubicBezTo>
                  <a:pt x="902" y="87"/>
                  <a:pt x="909" y="87"/>
                  <a:pt x="917" y="95"/>
                </a:cubicBezTo>
                <a:cubicBezTo>
                  <a:pt x="925" y="103"/>
                  <a:pt x="925" y="111"/>
                  <a:pt x="925" y="119"/>
                </a:cubicBezTo>
                <a:cubicBezTo>
                  <a:pt x="925" y="135"/>
                  <a:pt x="902" y="151"/>
                  <a:pt x="870" y="158"/>
                </a:cubicBezTo>
                <a:cubicBezTo>
                  <a:pt x="854" y="166"/>
                  <a:pt x="854" y="182"/>
                  <a:pt x="854" y="206"/>
                </a:cubicBezTo>
                <a:cubicBezTo>
                  <a:pt x="846" y="222"/>
                  <a:pt x="846" y="237"/>
                  <a:pt x="838" y="253"/>
                </a:cubicBezTo>
                <a:cubicBezTo>
                  <a:pt x="838" y="269"/>
                  <a:pt x="831" y="277"/>
                  <a:pt x="831" y="285"/>
                </a:cubicBezTo>
                <a:cubicBezTo>
                  <a:pt x="831" y="285"/>
                  <a:pt x="838" y="285"/>
                  <a:pt x="854" y="293"/>
                </a:cubicBezTo>
                <a:cubicBezTo>
                  <a:pt x="862" y="293"/>
                  <a:pt x="862" y="293"/>
                  <a:pt x="862" y="293"/>
                </a:cubicBezTo>
                <a:cubicBezTo>
                  <a:pt x="902" y="301"/>
                  <a:pt x="965" y="340"/>
                  <a:pt x="989" y="356"/>
                </a:cubicBezTo>
                <a:cubicBezTo>
                  <a:pt x="997" y="364"/>
                  <a:pt x="997" y="372"/>
                  <a:pt x="997" y="372"/>
                </a:cubicBezTo>
                <a:cubicBezTo>
                  <a:pt x="997" y="380"/>
                  <a:pt x="997" y="388"/>
                  <a:pt x="989" y="388"/>
                </a:cubicBezTo>
                <a:cubicBezTo>
                  <a:pt x="989" y="395"/>
                  <a:pt x="981" y="395"/>
                  <a:pt x="973" y="404"/>
                </a:cubicBezTo>
                <a:cubicBezTo>
                  <a:pt x="973" y="411"/>
                  <a:pt x="973" y="411"/>
                  <a:pt x="973" y="411"/>
                </a:cubicBezTo>
                <a:cubicBezTo>
                  <a:pt x="973" y="411"/>
                  <a:pt x="981" y="411"/>
                  <a:pt x="989" y="411"/>
                </a:cubicBezTo>
                <a:cubicBezTo>
                  <a:pt x="997" y="411"/>
                  <a:pt x="1004" y="411"/>
                  <a:pt x="1012" y="411"/>
                </a:cubicBezTo>
                <a:cubicBezTo>
                  <a:pt x="1028" y="411"/>
                  <a:pt x="1036" y="419"/>
                  <a:pt x="1044" y="435"/>
                </a:cubicBezTo>
                <a:cubicBezTo>
                  <a:pt x="1044" y="443"/>
                  <a:pt x="1044" y="451"/>
                  <a:pt x="1052" y="467"/>
                </a:cubicBezTo>
                <a:cubicBezTo>
                  <a:pt x="1060" y="467"/>
                  <a:pt x="1068" y="482"/>
                  <a:pt x="1068" y="490"/>
                </a:cubicBezTo>
                <a:lnTo>
                  <a:pt x="1075" y="482"/>
                </a:lnTo>
                <a:lnTo>
                  <a:pt x="1075" y="475"/>
                </a:lnTo>
                <a:cubicBezTo>
                  <a:pt x="1084" y="475"/>
                  <a:pt x="1084" y="467"/>
                  <a:pt x="1091" y="467"/>
                </a:cubicBezTo>
                <a:cubicBezTo>
                  <a:pt x="1099" y="467"/>
                  <a:pt x="1115" y="475"/>
                  <a:pt x="1123" y="475"/>
                </a:cubicBezTo>
                <a:cubicBezTo>
                  <a:pt x="1131" y="475"/>
                  <a:pt x="1139" y="482"/>
                  <a:pt x="1147" y="482"/>
                </a:cubicBezTo>
                <a:cubicBezTo>
                  <a:pt x="1162" y="482"/>
                  <a:pt x="1170" y="475"/>
                  <a:pt x="1178" y="451"/>
                </a:cubicBezTo>
                <a:cubicBezTo>
                  <a:pt x="1178" y="443"/>
                  <a:pt x="1194" y="435"/>
                  <a:pt x="1202" y="435"/>
                </a:cubicBezTo>
                <a:cubicBezTo>
                  <a:pt x="1210" y="435"/>
                  <a:pt x="1218" y="435"/>
                  <a:pt x="1226" y="427"/>
                </a:cubicBezTo>
                <a:cubicBezTo>
                  <a:pt x="1234" y="419"/>
                  <a:pt x="1234" y="411"/>
                  <a:pt x="1226" y="404"/>
                </a:cubicBezTo>
                <a:cubicBezTo>
                  <a:pt x="1226" y="395"/>
                  <a:pt x="1210" y="388"/>
                  <a:pt x="1202" y="388"/>
                </a:cubicBezTo>
                <a:cubicBezTo>
                  <a:pt x="1194" y="388"/>
                  <a:pt x="1186" y="388"/>
                  <a:pt x="1178" y="380"/>
                </a:cubicBezTo>
                <a:cubicBezTo>
                  <a:pt x="1170" y="380"/>
                  <a:pt x="1170" y="372"/>
                  <a:pt x="1170" y="364"/>
                </a:cubicBezTo>
                <a:cubicBezTo>
                  <a:pt x="1170" y="356"/>
                  <a:pt x="1170" y="348"/>
                  <a:pt x="1170" y="348"/>
                </a:cubicBezTo>
                <a:cubicBezTo>
                  <a:pt x="1162" y="340"/>
                  <a:pt x="1155" y="340"/>
                  <a:pt x="1147" y="340"/>
                </a:cubicBezTo>
                <a:cubicBezTo>
                  <a:pt x="1139" y="340"/>
                  <a:pt x="1139" y="340"/>
                  <a:pt x="1139" y="340"/>
                </a:cubicBezTo>
                <a:cubicBezTo>
                  <a:pt x="1123" y="340"/>
                  <a:pt x="1107" y="340"/>
                  <a:pt x="1107" y="309"/>
                </a:cubicBezTo>
                <a:cubicBezTo>
                  <a:pt x="1107" y="301"/>
                  <a:pt x="1115" y="301"/>
                  <a:pt x="1123" y="301"/>
                </a:cubicBezTo>
                <a:cubicBezTo>
                  <a:pt x="1131" y="301"/>
                  <a:pt x="1147" y="309"/>
                  <a:pt x="1162" y="309"/>
                </a:cubicBezTo>
                <a:cubicBezTo>
                  <a:pt x="1178" y="317"/>
                  <a:pt x="1186" y="317"/>
                  <a:pt x="1194" y="324"/>
                </a:cubicBezTo>
                <a:cubicBezTo>
                  <a:pt x="1218" y="332"/>
                  <a:pt x="1226" y="340"/>
                  <a:pt x="1234" y="364"/>
                </a:cubicBezTo>
                <a:cubicBezTo>
                  <a:pt x="1242" y="372"/>
                  <a:pt x="1242" y="388"/>
                  <a:pt x="1257" y="395"/>
                </a:cubicBezTo>
                <a:cubicBezTo>
                  <a:pt x="1281" y="451"/>
                  <a:pt x="1289" y="506"/>
                  <a:pt x="1289" y="538"/>
                </a:cubicBezTo>
                <a:cubicBezTo>
                  <a:pt x="1281" y="538"/>
                  <a:pt x="1281" y="546"/>
                  <a:pt x="1281" y="554"/>
                </a:cubicBezTo>
                <a:cubicBezTo>
                  <a:pt x="1281" y="562"/>
                  <a:pt x="1281" y="570"/>
                  <a:pt x="1273" y="570"/>
                </a:cubicBezTo>
                <a:cubicBezTo>
                  <a:pt x="1273" y="570"/>
                  <a:pt x="1273" y="562"/>
                  <a:pt x="1265" y="554"/>
                </a:cubicBezTo>
                <a:cubicBezTo>
                  <a:pt x="1257" y="538"/>
                  <a:pt x="1265" y="522"/>
                  <a:pt x="1265" y="506"/>
                </a:cubicBezTo>
                <a:cubicBezTo>
                  <a:pt x="1265" y="498"/>
                  <a:pt x="1265" y="490"/>
                  <a:pt x="1265" y="482"/>
                </a:cubicBezTo>
                <a:cubicBezTo>
                  <a:pt x="1265" y="475"/>
                  <a:pt x="1265" y="475"/>
                  <a:pt x="1265" y="475"/>
                </a:cubicBezTo>
                <a:cubicBezTo>
                  <a:pt x="1257" y="475"/>
                  <a:pt x="1242" y="490"/>
                  <a:pt x="1242" y="498"/>
                </a:cubicBezTo>
                <a:cubicBezTo>
                  <a:pt x="1242" y="506"/>
                  <a:pt x="1242" y="514"/>
                  <a:pt x="1234" y="514"/>
                </a:cubicBezTo>
                <a:lnTo>
                  <a:pt x="1226" y="514"/>
                </a:lnTo>
                <a:cubicBezTo>
                  <a:pt x="1218" y="514"/>
                  <a:pt x="1210" y="506"/>
                  <a:pt x="1202" y="506"/>
                </a:cubicBezTo>
                <a:cubicBezTo>
                  <a:pt x="1194" y="506"/>
                  <a:pt x="1186" y="498"/>
                  <a:pt x="1186" y="498"/>
                </a:cubicBezTo>
                <a:cubicBezTo>
                  <a:pt x="1178" y="498"/>
                  <a:pt x="1178" y="498"/>
                  <a:pt x="1178" y="506"/>
                </a:cubicBezTo>
                <a:cubicBezTo>
                  <a:pt x="1178" y="514"/>
                  <a:pt x="1170" y="522"/>
                  <a:pt x="1162" y="530"/>
                </a:cubicBezTo>
                <a:cubicBezTo>
                  <a:pt x="1162" y="546"/>
                  <a:pt x="1155" y="546"/>
                  <a:pt x="1147" y="546"/>
                </a:cubicBezTo>
                <a:cubicBezTo>
                  <a:pt x="1147" y="546"/>
                  <a:pt x="1139" y="546"/>
                  <a:pt x="1139" y="538"/>
                </a:cubicBezTo>
                <a:lnTo>
                  <a:pt x="1139" y="538"/>
                </a:lnTo>
                <a:cubicBezTo>
                  <a:pt x="1131" y="538"/>
                  <a:pt x="1107" y="570"/>
                  <a:pt x="1091" y="593"/>
                </a:cubicBezTo>
                <a:cubicBezTo>
                  <a:pt x="1084" y="601"/>
                  <a:pt x="1075" y="609"/>
                  <a:pt x="1068" y="609"/>
                </a:cubicBezTo>
                <a:cubicBezTo>
                  <a:pt x="1052" y="609"/>
                  <a:pt x="1036" y="601"/>
                  <a:pt x="1028" y="585"/>
                </a:cubicBezTo>
                <a:cubicBezTo>
                  <a:pt x="1028" y="577"/>
                  <a:pt x="1028" y="577"/>
                  <a:pt x="1028" y="577"/>
                </a:cubicBezTo>
                <a:cubicBezTo>
                  <a:pt x="1028" y="562"/>
                  <a:pt x="1028" y="554"/>
                  <a:pt x="1012" y="554"/>
                </a:cubicBezTo>
                <a:cubicBezTo>
                  <a:pt x="1004" y="554"/>
                  <a:pt x="997" y="554"/>
                  <a:pt x="989" y="554"/>
                </a:cubicBezTo>
                <a:cubicBezTo>
                  <a:pt x="965" y="554"/>
                  <a:pt x="965" y="570"/>
                  <a:pt x="965" y="585"/>
                </a:cubicBezTo>
                <a:cubicBezTo>
                  <a:pt x="957" y="601"/>
                  <a:pt x="957" y="617"/>
                  <a:pt x="941" y="641"/>
                </a:cubicBezTo>
                <a:cubicBezTo>
                  <a:pt x="933" y="648"/>
                  <a:pt x="933" y="648"/>
                  <a:pt x="933" y="648"/>
                </a:cubicBezTo>
                <a:cubicBezTo>
                  <a:pt x="909" y="672"/>
                  <a:pt x="902" y="688"/>
                  <a:pt x="886" y="688"/>
                </a:cubicBezTo>
                <a:close/>
                <a:moveTo>
                  <a:pt x="767" y="538"/>
                </a:moveTo>
                <a:lnTo>
                  <a:pt x="767" y="538"/>
                </a:lnTo>
                <a:cubicBezTo>
                  <a:pt x="775" y="546"/>
                  <a:pt x="775" y="546"/>
                  <a:pt x="783" y="554"/>
                </a:cubicBezTo>
                <a:cubicBezTo>
                  <a:pt x="799" y="570"/>
                  <a:pt x="815" y="570"/>
                  <a:pt x="822" y="577"/>
                </a:cubicBezTo>
                <a:cubicBezTo>
                  <a:pt x="838" y="577"/>
                  <a:pt x="846" y="585"/>
                  <a:pt x="846" y="609"/>
                </a:cubicBezTo>
                <a:cubicBezTo>
                  <a:pt x="854" y="633"/>
                  <a:pt x="846" y="648"/>
                  <a:pt x="846" y="657"/>
                </a:cubicBezTo>
                <a:cubicBezTo>
                  <a:pt x="838" y="657"/>
                  <a:pt x="838" y="664"/>
                  <a:pt x="838" y="664"/>
                </a:cubicBezTo>
                <a:cubicBezTo>
                  <a:pt x="846" y="664"/>
                  <a:pt x="854" y="672"/>
                  <a:pt x="854" y="672"/>
                </a:cubicBezTo>
                <a:cubicBezTo>
                  <a:pt x="870" y="672"/>
                  <a:pt x="878" y="680"/>
                  <a:pt x="886" y="680"/>
                </a:cubicBezTo>
                <a:cubicBezTo>
                  <a:pt x="894" y="680"/>
                  <a:pt x="902" y="672"/>
                  <a:pt x="925" y="641"/>
                </a:cubicBezTo>
                <a:cubicBezTo>
                  <a:pt x="933" y="641"/>
                  <a:pt x="933" y="641"/>
                  <a:pt x="933" y="641"/>
                </a:cubicBezTo>
                <a:cubicBezTo>
                  <a:pt x="949" y="617"/>
                  <a:pt x="949" y="601"/>
                  <a:pt x="957" y="585"/>
                </a:cubicBezTo>
                <a:cubicBezTo>
                  <a:pt x="957" y="570"/>
                  <a:pt x="957" y="554"/>
                  <a:pt x="989" y="546"/>
                </a:cubicBezTo>
                <a:cubicBezTo>
                  <a:pt x="997" y="546"/>
                  <a:pt x="1004" y="546"/>
                  <a:pt x="1012" y="546"/>
                </a:cubicBezTo>
                <a:cubicBezTo>
                  <a:pt x="1036" y="546"/>
                  <a:pt x="1036" y="562"/>
                  <a:pt x="1036" y="577"/>
                </a:cubicBezTo>
                <a:cubicBezTo>
                  <a:pt x="1036" y="577"/>
                  <a:pt x="1036" y="577"/>
                  <a:pt x="1036" y="585"/>
                </a:cubicBezTo>
                <a:cubicBezTo>
                  <a:pt x="1044" y="593"/>
                  <a:pt x="1052" y="601"/>
                  <a:pt x="1068" y="601"/>
                </a:cubicBezTo>
                <a:cubicBezTo>
                  <a:pt x="1068" y="601"/>
                  <a:pt x="1084" y="601"/>
                  <a:pt x="1084" y="593"/>
                </a:cubicBezTo>
                <a:cubicBezTo>
                  <a:pt x="1099" y="562"/>
                  <a:pt x="1123" y="530"/>
                  <a:pt x="1139" y="530"/>
                </a:cubicBezTo>
                <a:cubicBezTo>
                  <a:pt x="1139" y="530"/>
                  <a:pt x="1139" y="530"/>
                  <a:pt x="1147" y="538"/>
                </a:cubicBezTo>
                <a:lnTo>
                  <a:pt x="1147" y="546"/>
                </a:lnTo>
                <a:cubicBezTo>
                  <a:pt x="1147" y="546"/>
                  <a:pt x="1155" y="538"/>
                  <a:pt x="1162" y="530"/>
                </a:cubicBezTo>
                <a:cubicBezTo>
                  <a:pt x="1162" y="522"/>
                  <a:pt x="1170" y="514"/>
                  <a:pt x="1170" y="506"/>
                </a:cubicBezTo>
                <a:cubicBezTo>
                  <a:pt x="1170" y="498"/>
                  <a:pt x="1178" y="498"/>
                  <a:pt x="1186" y="498"/>
                </a:cubicBezTo>
                <a:cubicBezTo>
                  <a:pt x="1186" y="498"/>
                  <a:pt x="1194" y="498"/>
                  <a:pt x="1202" y="498"/>
                </a:cubicBezTo>
                <a:cubicBezTo>
                  <a:pt x="1218" y="498"/>
                  <a:pt x="1226" y="506"/>
                  <a:pt x="1226" y="506"/>
                </a:cubicBezTo>
                <a:cubicBezTo>
                  <a:pt x="1234" y="506"/>
                  <a:pt x="1234" y="506"/>
                  <a:pt x="1234" y="506"/>
                </a:cubicBezTo>
                <a:cubicBezTo>
                  <a:pt x="1234" y="506"/>
                  <a:pt x="1234" y="506"/>
                  <a:pt x="1234" y="498"/>
                </a:cubicBezTo>
                <a:cubicBezTo>
                  <a:pt x="1242" y="490"/>
                  <a:pt x="1249" y="467"/>
                  <a:pt x="1265" y="467"/>
                </a:cubicBezTo>
                <a:cubicBezTo>
                  <a:pt x="1265" y="467"/>
                  <a:pt x="1273" y="467"/>
                  <a:pt x="1273" y="475"/>
                </a:cubicBezTo>
                <a:cubicBezTo>
                  <a:pt x="1273" y="490"/>
                  <a:pt x="1273" y="498"/>
                  <a:pt x="1273" y="506"/>
                </a:cubicBezTo>
                <a:cubicBezTo>
                  <a:pt x="1273" y="522"/>
                  <a:pt x="1265" y="538"/>
                  <a:pt x="1273" y="554"/>
                </a:cubicBezTo>
                <a:lnTo>
                  <a:pt x="1273" y="554"/>
                </a:lnTo>
                <a:lnTo>
                  <a:pt x="1273" y="554"/>
                </a:lnTo>
                <a:cubicBezTo>
                  <a:pt x="1273" y="546"/>
                  <a:pt x="1281" y="538"/>
                  <a:pt x="1281" y="530"/>
                </a:cubicBezTo>
                <a:cubicBezTo>
                  <a:pt x="1289" y="506"/>
                  <a:pt x="1273" y="451"/>
                  <a:pt x="1249" y="404"/>
                </a:cubicBezTo>
                <a:cubicBezTo>
                  <a:pt x="1242" y="388"/>
                  <a:pt x="1234" y="372"/>
                  <a:pt x="1226" y="364"/>
                </a:cubicBezTo>
                <a:cubicBezTo>
                  <a:pt x="1218" y="340"/>
                  <a:pt x="1210" y="332"/>
                  <a:pt x="1194" y="332"/>
                </a:cubicBezTo>
                <a:cubicBezTo>
                  <a:pt x="1186" y="324"/>
                  <a:pt x="1170" y="324"/>
                  <a:pt x="1162" y="317"/>
                </a:cubicBezTo>
                <a:cubicBezTo>
                  <a:pt x="1147" y="309"/>
                  <a:pt x="1131" y="309"/>
                  <a:pt x="1123" y="309"/>
                </a:cubicBezTo>
                <a:lnTo>
                  <a:pt x="1115" y="309"/>
                </a:lnTo>
                <a:cubicBezTo>
                  <a:pt x="1115" y="332"/>
                  <a:pt x="1123" y="332"/>
                  <a:pt x="1139" y="332"/>
                </a:cubicBezTo>
                <a:cubicBezTo>
                  <a:pt x="1147" y="332"/>
                  <a:pt x="1147" y="332"/>
                  <a:pt x="1147" y="332"/>
                </a:cubicBezTo>
                <a:cubicBezTo>
                  <a:pt x="1155" y="332"/>
                  <a:pt x="1162" y="332"/>
                  <a:pt x="1170" y="340"/>
                </a:cubicBezTo>
                <a:cubicBezTo>
                  <a:pt x="1178" y="348"/>
                  <a:pt x="1178" y="356"/>
                  <a:pt x="1178" y="364"/>
                </a:cubicBezTo>
                <a:cubicBezTo>
                  <a:pt x="1178" y="372"/>
                  <a:pt x="1178" y="372"/>
                  <a:pt x="1186" y="380"/>
                </a:cubicBezTo>
                <a:cubicBezTo>
                  <a:pt x="1186" y="380"/>
                  <a:pt x="1194" y="388"/>
                  <a:pt x="1202" y="388"/>
                </a:cubicBezTo>
                <a:cubicBezTo>
                  <a:pt x="1210" y="388"/>
                  <a:pt x="1226" y="388"/>
                  <a:pt x="1234" y="404"/>
                </a:cubicBezTo>
                <a:cubicBezTo>
                  <a:pt x="1242" y="411"/>
                  <a:pt x="1242" y="419"/>
                  <a:pt x="1234" y="427"/>
                </a:cubicBezTo>
                <a:cubicBezTo>
                  <a:pt x="1226" y="443"/>
                  <a:pt x="1210" y="443"/>
                  <a:pt x="1202" y="443"/>
                </a:cubicBezTo>
                <a:cubicBezTo>
                  <a:pt x="1194" y="443"/>
                  <a:pt x="1186" y="451"/>
                  <a:pt x="1186" y="451"/>
                </a:cubicBezTo>
                <a:cubicBezTo>
                  <a:pt x="1178" y="467"/>
                  <a:pt x="1170" y="490"/>
                  <a:pt x="1147" y="490"/>
                </a:cubicBezTo>
                <a:cubicBezTo>
                  <a:pt x="1147" y="490"/>
                  <a:pt x="1147" y="490"/>
                  <a:pt x="1139" y="490"/>
                </a:cubicBezTo>
                <a:cubicBezTo>
                  <a:pt x="1139" y="490"/>
                  <a:pt x="1131" y="482"/>
                  <a:pt x="1123" y="482"/>
                </a:cubicBezTo>
                <a:cubicBezTo>
                  <a:pt x="1115" y="482"/>
                  <a:pt x="1099" y="475"/>
                  <a:pt x="1091" y="475"/>
                </a:cubicBezTo>
                <a:cubicBezTo>
                  <a:pt x="1091" y="475"/>
                  <a:pt x="1084" y="475"/>
                  <a:pt x="1084" y="482"/>
                </a:cubicBezTo>
                <a:cubicBezTo>
                  <a:pt x="1084" y="482"/>
                  <a:pt x="1084" y="482"/>
                  <a:pt x="1075" y="490"/>
                </a:cubicBezTo>
                <a:cubicBezTo>
                  <a:pt x="1075" y="490"/>
                  <a:pt x="1075" y="490"/>
                  <a:pt x="1068" y="490"/>
                </a:cubicBezTo>
                <a:cubicBezTo>
                  <a:pt x="1068" y="490"/>
                  <a:pt x="1060" y="490"/>
                  <a:pt x="1044" y="467"/>
                </a:cubicBezTo>
                <a:cubicBezTo>
                  <a:pt x="1044" y="459"/>
                  <a:pt x="1036" y="443"/>
                  <a:pt x="1036" y="435"/>
                </a:cubicBezTo>
                <a:cubicBezTo>
                  <a:pt x="1028" y="427"/>
                  <a:pt x="1028" y="419"/>
                  <a:pt x="1012" y="419"/>
                </a:cubicBezTo>
                <a:cubicBezTo>
                  <a:pt x="1004" y="419"/>
                  <a:pt x="997" y="419"/>
                  <a:pt x="989" y="419"/>
                </a:cubicBezTo>
                <a:cubicBezTo>
                  <a:pt x="973" y="419"/>
                  <a:pt x="965" y="419"/>
                  <a:pt x="965" y="411"/>
                </a:cubicBezTo>
                <a:cubicBezTo>
                  <a:pt x="957" y="411"/>
                  <a:pt x="965" y="404"/>
                  <a:pt x="973" y="395"/>
                </a:cubicBezTo>
                <a:cubicBezTo>
                  <a:pt x="973" y="395"/>
                  <a:pt x="981" y="388"/>
                  <a:pt x="981" y="380"/>
                </a:cubicBezTo>
                <a:cubicBezTo>
                  <a:pt x="989" y="380"/>
                  <a:pt x="997" y="380"/>
                  <a:pt x="997" y="372"/>
                </a:cubicBezTo>
                <a:cubicBezTo>
                  <a:pt x="997" y="372"/>
                  <a:pt x="989" y="364"/>
                  <a:pt x="981" y="364"/>
                </a:cubicBezTo>
                <a:cubicBezTo>
                  <a:pt x="965" y="340"/>
                  <a:pt x="894" y="309"/>
                  <a:pt x="862" y="301"/>
                </a:cubicBezTo>
                <a:cubicBezTo>
                  <a:pt x="854" y="293"/>
                  <a:pt x="854" y="293"/>
                  <a:pt x="854" y="293"/>
                </a:cubicBezTo>
                <a:cubicBezTo>
                  <a:pt x="838" y="293"/>
                  <a:pt x="831" y="293"/>
                  <a:pt x="822" y="285"/>
                </a:cubicBezTo>
                <a:cubicBezTo>
                  <a:pt x="822" y="277"/>
                  <a:pt x="822" y="269"/>
                  <a:pt x="838" y="253"/>
                </a:cubicBezTo>
                <a:cubicBezTo>
                  <a:pt x="838" y="237"/>
                  <a:pt x="838" y="222"/>
                  <a:pt x="846" y="206"/>
                </a:cubicBezTo>
                <a:cubicBezTo>
                  <a:pt x="846" y="182"/>
                  <a:pt x="846" y="158"/>
                  <a:pt x="870" y="151"/>
                </a:cubicBezTo>
                <a:cubicBezTo>
                  <a:pt x="902" y="143"/>
                  <a:pt x="917" y="135"/>
                  <a:pt x="917" y="119"/>
                </a:cubicBezTo>
                <a:cubicBezTo>
                  <a:pt x="917" y="111"/>
                  <a:pt x="917" y="103"/>
                  <a:pt x="909" y="95"/>
                </a:cubicBezTo>
                <a:cubicBezTo>
                  <a:pt x="909" y="95"/>
                  <a:pt x="902" y="95"/>
                  <a:pt x="894" y="95"/>
                </a:cubicBezTo>
                <a:cubicBezTo>
                  <a:pt x="894" y="95"/>
                  <a:pt x="886" y="95"/>
                  <a:pt x="886" y="103"/>
                </a:cubicBezTo>
                <a:cubicBezTo>
                  <a:pt x="870" y="103"/>
                  <a:pt x="862" y="111"/>
                  <a:pt x="854" y="111"/>
                </a:cubicBezTo>
                <a:cubicBezTo>
                  <a:pt x="838" y="111"/>
                  <a:pt x="831" y="103"/>
                  <a:pt x="831" y="87"/>
                </a:cubicBezTo>
                <a:cubicBezTo>
                  <a:pt x="815" y="55"/>
                  <a:pt x="807" y="32"/>
                  <a:pt x="791" y="16"/>
                </a:cubicBezTo>
                <a:cubicBezTo>
                  <a:pt x="791" y="16"/>
                  <a:pt x="783" y="16"/>
                  <a:pt x="783" y="8"/>
                </a:cubicBezTo>
                <a:lnTo>
                  <a:pt x="783" y="8"/>
                </a:lnTo>
                <a:lnTo>
                  <a:pt x="775" y="8"/>
                </a:lnTo>
                <a:cubicBezTo>
                  <a:pt x="759" y="32"/>
                  <a:pt x="688" y="111"/>
                  <a:pt x="680" y="127"/>
                </a:cubicBezTo>
                <a:cubicBezTo>
                  <a:pt x="664" y="158"/>
                  <a:pt x="657" y="158"/>
                  <a:pt x="617" y="166"/>
                </a:cubicBezTo>
                <a:cubicBezTo>
                  <a:pt x="601" y="166"/>
                  <a:pt x="601" y="166"/>
                  <a:pt x="601" y="166"/>
                </a:cubicBezTo>
                <a:cubicBezTo>
                  <a:pt x="578" y="166"/>
                  <a:pt x="491" y="190"/>
                  <a:pt x="411" y="206"/>
                </a:cubicBezTo>
                <a:cubicBezTo>
                  <a:pt x="325" y="222"/>
                  <a:pt x="269" y="237"/>
                  <a:pt x="261" y="237"/>
                </a:cubicBezTo>
                <a:cubicBezTo>
                  <a:pt x="245" y="245"/>
                  <a:pt x="48" y="301"/>
                  <a:pt x="16" y="309"/>
                </a:cubicBezTo>
                <a:cubicBezTo>
                  <a:pt x="8" y="625"/>
                  <a:pt x="8" y="625"/>
                  <a:pt x="8" y="625"/>
                </a:cubicBezTo>
                <a:cubicBezTo>
                  <a:pt x="8" y="625"/>
                  <a:pt x="8" y="633"/>
                  <a:pt x="16" y="633"/>
                </a:cubicBezTo>
                <a:cubicBezTo>
                  <a:pt x="16" y="633"/>
                  <a:pt x="16" y="633"/>
                  <a:pt x="24" y="633"/>
                </a:cubicBezTo>
                <a:cubicBezTo>
                  <a:pt x="24" y="625"/>
                  <a:pt x="64" y="617"/>
                  <a:pt x="135" y="601"/>
                </a:cubicBezTo>
                <a:cubicBezTo>
                  <a:pt x="269" y="570"/>
                  <a:pt x="491" y="514"/>
                  <a:pt x="514" y="506"/>
                </a:cubicBezTo>
                <a:cubicBezTo>
                  <a:pt x="530" y="490"/>
                  <a:pt x="562" y="490"/>
                  <a:pt x="593" y="506"/>
                </a:cubicBezTo>
                <a:cubicBezTo>
                  <a:pt x="601" y="506"/>
                  <a:pt x="609" y="498"/>
                  <a:pt x="625" y="498"/>
                </a:cubicBezTo>
                <a:cubicBezTo>
                  <a:pt x="649" y="482"/>
                  <a:pt x="680" y="475"/>
                  <a:pt x="704" y="475"/>
                </a:cubicBezTo>
                <a:lnTo>
                  <a:pt x="712" y="475"/>
                </a:lnTo>
                <a:cubicBezTo>
                  <a:pt x="728" y="482"/>
                  <a:pt x="751" y="514"/>
                  <a:pt x="767" y="538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7" name="Freeform 765"/>
          <p:cNvSpPr>
            <a:spLocks noChangeArrowheads="1"/>
          </p:cNvSpPr>
          <p:nvPr/>
        </p:nvSpPr>
        <p:spPr bwMode="auto">
          <a:xfrm>
            <a:off x="4415881" y="1871851"/>
            <a:ext cx="127885" cy="129591"/>
          </a:xfrm>
          <a:custGeom>
            <a:avLst/>
            <a:gdLst>
              <a:gd name="T0" fmla="*/ 8 w 649"/>
              <a:gd name="T1" fmla="*/ 222 h 658"/>
              <a:gd name="T2" fmla="*/ 8 w 649"/>
              <a:gd name="T3" fmla="*/ 222 h 658"/>
              <a:gd name="T4" fmla="*/ 32 w 649"/>
              <a:gd name="T5" fmla="*/ 325 h 658"/>
              <a:gd name="T6" fmla="*/ 63 w 649"/>
              <a:gd name="T7" fmla="*/ 459 h 658"/>
              <a:gd name="T8" fmla="*/ 79 w 649"/>
              <a:gd name="T9" fmla="*/ 506 h 658"/>
              <a:gd name="T10" fmla="*/ 71 w 649"/>
              <a:gd name="T11" fmla="*/ 554 h 658"/>
              <a:gd name="T12" fmla="*/ 32 w 649"/>
              <a:gd name="T13" fmla="*/ 617 h 658"/>
              <a:gd name="T14" fmla="*/ 63 w 649"/>
              <a:gd name="T15" fmla="*/ 657 h 658"/>
              <a:gd name="T16" fmla="*/ 127 w 649"/>
              <a:gd name="T17" fmla="*/ 601 h 658"/>
              <a:gd name="T18" fmla="*/ 269 w 649"/>
              <a:gd name="T19" fmla="*/ 475 h 658"/>
              <a:gd name="T20" fmla="*/ 514 w 649"/>
              <a:gd name="T21" fmla="*/ 388 h 658"/>
              <a:gd name="T22" fmla="*/ 648 w 649"/>
              <a:gd name="T23" fmla="*/ 325 h 658"/>
              <a:gd name="T24" fmla="*/ 593 w 649"/>
              <a:gd name="T25" fmla="*/ 80 h 658"/>
              <a:gd name="T26" fmla="*/ 585 w 649"/>
              <a:gd name="T27" fmla="*/ 16 h 658"/>
              <a:gd name="T28" fmla="*/ 577 w 649"/>
              <a:gd name="T29" fmla="*/ 16 h 658"/>
              <a:gd name="T30" fmla="*/ 498 w 649"/>
              <a:gd name="T31" fmla="*/ 16 h 658"/>
              <a:gd name="T32" fmla="*/ 8 w 649"/>
              <a:gd name="T33" fmla="*/ 143 h 658"/>
              <a:gd name="T34" fmla="*/ 0 w 649"/>
              <a:gd name="T35" fmla="*/ 143 h 658"/>
              <a:gd name="T36" fmla="*/ 0 w 649"/>
              <a:gd name="T37" fmla="*/ 143 h 658"/>
              <a:gd name="T38" fmla="*/ 8 w 649"/>
              <a:gd name="T39" fmla="*/ 222 h 6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649" h="658">
                <a:moveTo>
                  <a:pt x="8" y="222"/>
                </a:moveTo>
                <a:lnTo>
                  <a:pt x="8" y="222"/>
                </a:lnTo>
                <a:cubicBezTo>
                  <a:pt x="8" y="230"/>
                  <a:pt x="16" y="293"/>
                  <a:pt x="32" y="325"/>
                </a:cubicBezTo>
                <a:cubicBezTo>
                  <a:pt x="48" y="364"/>
                  <a:pt x="63" y="435"/>
                  <a:pt x="63" y="459"/>
                </a:cubicBezTo>
                <a:cubicBezTo>
                  <a:pt x="63" y="483"/>
                  <a:pt x="71" y="491"/>
                  <a:pt x="79" y="506"/>
                </a:cubicBezTo>
                <a:cubicBezTo>
                  <a:pt x="87" y="522"/>
                  <a:pt x="87" y="546"/>
                  <a:pt x="71" y="554"/>
                </a:cubicBezTo>
                <a:cubicBezTo>
                  <a:pt x="56" y="570"/>
                  <a:pt x="32" y="601"/>
                  <a:pt x="32" y="617"/>
                </a:cubicBezTo>
                <a:cubicBezTo>
                  <a:pt x="40" y="625"/>
                  <a:pt x="56" y="641"/>
                  <a:pt x="63" y="657"/>
                </a:cubicBezTo>
                <a:cubicBezTo>
                  <a:pt x="87" y="641"/>
                  <a:pt x="111" y="625"/>
                  <a:pt x="127" y="601"/>
                </a:cubicBezTo>
                <a:cubicBezTo>
                  <a:pt x="158" y="562"/>
                  <a:pt x="222" y="514"/>
                  <a:pt x="269" y="475"/>
                </a:cubicBezTo>
                <a:cubicBezTo>
                  <a:pt x="324" y="435"/>
                  <a:pt x="475" y="396"/>
                  <a:pt x="514" y="388"/>
                </a:cubicBezTo>
                <a:cubicBezTo>
                  <a:pt x="530" y="380"/>
                  <a:pt x="593" y="348"/>
                  <a:pt x="648" y="325"/>
                </a:cubicBezTo>
                <a:cubicBezTo>
                  <a:pt x="633" y="230"/>
                  <a:pt x="593" y="95"/>
                  <a:pt x="593" y="80"/>
                </a:cubicBezTo>
                <a:cubicBezTo>
                  <a:pt x="585" y="72"/>
                  <a:pt x="585" y="40"/>
                  <a:pt x="585" y="16"/>
                </a:cubicBezTo>
                <a:cubicBezTo>
                  <a:pt x="577" y="16"/>
                  <a:pt x="577" y="16"/>
                  <a:pt x="577" y="16"/>
                </a:cubicBezTo>
                <a:cubicBezTo>
                  <a:pt x="569" y="16"/>
                  <a:pt x="530" y="0"/>
                  <a:pt x="498" y="16"/>
                </a:cubicBezTo>
                <a:cubicBezTo>
                  <a:pt x="467" y="32"/>
                  <a:pt x="24" y="135"/>
                  <a:pt x="8" y="143"/>
                </a:cubicBezTo>
                <a:cubicBezTo>
                  <a:pt x="0" y="143"/>
                  <a:pt x="0" y="143"/>
                  <a:pt x="0" y="143"/>
                </a:cubicBezTo>
                <a:lnTo>
                  <a:pt x="0" y="143"/>
                </a:lnTo>
                <a:cubicBezTo>
                  <a:pt x="0" y="151"/>
                  <a:pt x="0" y="214"/>
                  <a:pt x="8" y="222"/>
                </a:cubicBezTo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8" name="Freeform 766"/>
          <p:cNvSpPr>
            <a:spLocks noChangeArrowheads="1"/>
          </p:cNvSpPr>
          <p:nvPr/>
        </p:nvSpPr>
        <p:spPr bwMode="auto">
          <a:xfrm>
            <a:off x="4414140" y="1871851"/>
            <a:ext cx="129625" cy="131331"/>
          </a:xfrm>
          <a:custGeom>
            <a:avLst/>
            <a:gdLst>
              <a:gd name="T0" fmla="*/ 71 w 657"/>
              <a:gd name="T1" fmla="*/ 664 h 665"/>
              <a:gd name="T2" fmla="*/ 71 w 657"/>
              <a:gd name="T3" fmla="*/ 664 h 665"/>
              <a:gd name="T4" fmla="*/ 71 w 657"/>
              <a:gd name="T5" fmla="*/ 657 h 665"/>
              <a:gd name="T6" fmla="*/ 40 w 657"/>
              <a:gd name="T7" fmla="*/ 617 h 665"/>
              <a:gd name="T8" fmla="*/ 79 w 657"/>
              <a:gd name="T9" fmla="*/ 554 h 665"/>
              <a:gd name="T10" fmla="*/ 79 w 657"/>
              <a:gd name="T11" fmla="*/ 506 h 665"/>
              <a:gd name="T12" fmla="*/ 71 w 657"/>
              <a:gd name="T13" fmla="*/ 491 h 665"/>
              <a:gd name="T14" fmla="*/ 64 w 657"/>
              <a:gd name="T15" fmla="*/ 459 h 665"/>
              <a:gd name="T16" fmla="*/ 40 w 657"/>
              <a:gd name="T17" fmla="*/ 332 h 665"/>
              <a:gd name="T18" fmla="*/ 16 w 657"/>
              <a:gd name="T19" fmla="*/ 245 h 665"/>
              <a:gd name="T20" fmla="*/ 8 w 657"/>
              <a:gd name="T21" fmla="*/ 222 h 665"/>
              <a:gd name="T22" fmla="*/ 8 w 657"/>
              <a:gd name="T23" fmla="*/ 174 h 665"/>
              <a:gd name="T24" fmla="*/ 0 w 657"/>
              <a:gd name="T25" fmla="*/ 151 h 665"/>
              <a:gd name="T26" fmla="*/ 0 w 657"/>
              <a:gd name="T27" fmla="*/ 143 h 665"/>
              <a:gd name="T28" fmla="*/ 0 w 657"/>
              <a:gd name="T29" fmla="*/ 143 h 665"/>
              <a:gd name="T30" fmla="*/ 8 w 657"/>
              <a:gd name="T31" fmla="*/ 143 h 665"/>
              <a:gd name="T32" fmla="*/ 16 w 657"/>
              <a:gd name="T33" fmla="*/ 143 h 665"/>
              <a:gd name="T34" fmla="*/ 127 w 657"/>
              <a:gd name="T35" fmla="*/ 111 h 665"/>
              <a:gd name="T36" fmla="*/ 506 w 657"/>
              <a:gd name="T37" fmla="*/ 16 h 665"/>
              <a:gd name="T38" fmla="*/ 585 w 657"/>
              <a:gd name="T39" fmla="*/ 16 h 665"/>
              <a:gd name="T40" fmla="*/ 585 w 657"/>
              <a:gd name="T41" fmla="*/ 16 h 665"/>
              <a:gd name="T42" fmla="*/ 593 w 657"/>
              <a:gd name="T43" fmla="*/ 16 h 665"/>
              <a:gd name="T44" fmla="*/ 593 w 657"/>
              <a:gd name="T45" fmla="*/ 16 h 665"/>
              <a:gd name="T46" fmla="*/ 601 w 657"/>
              <a:gd name="T47" fmla="*/ 80 h 665"/>
              <a:gd name="T48" fmla="*/ 656 w 657"/>
              <a:gd name="T49" fmla="*/ 325 h 665"/>
              <a:gd name="T50" fmla="*/ 656 w 657"/>
              <a:gd name="T51" fmla="*/ 325 h 665"/>
              <a:gd name="T52" fmla="*/ 656 w 657"/>
              <a:gd name="T53" fmla="*/ 325 h 665"/>
              <a:gd name="T54" fmla="*/ 617 w 657"/>
              <a:gd name="T55" fmla="*/ 340 h 665"/>
              <a:gd name="T56" fmla="*/ 522 w 657"/>
              <a:gd name="T57" fmla="*/ 388 h 665"/>
              <a:gd name="T58" fmla="*/ 490 w 657"/>
              <a:gd name="T59" fmla="*/ 404 h 665"/>
              <a:gd name="T60" fmla="*/ 285 w 657"/>
              <a:gd name="T61" fmla="*/ 483 h 665"/>
              <a:gd name="T62" fmla="*/ 143 w 657"/>
              <a:gd name="T63" fmla="*/ 601 h 665"/>
              <a:gd name="T64" fmla="*/ 87 w 657"/>
              <a:gd name="T65" fmla="*/ 649 h 665"/>
              <a:gd name="T66" fmla="*/ 79 w 657"/>
              <a:gd name="T67" fmla="*/ 657 h 665"/>
              <a:gd name="T68" fmla="*/ 71 w 657"/>
              <a:gd name="T69" fmla="*/ 664 h 665"/>
              <a:gd name="T70" fmla="*/ 8 w 657"/>
              <a:gd name="T71" fmla="*/ 151 h 665"/>
              <a:gd name="T72" fmla="*/ 8 w 657"/>
              <a:gd name="T73" fmla="*/ 151 h 665"/>
              <a:gd name="T74" fmla="*/ 16 w 657"/>
              <a:gd name="T75" fmla="*/ 174 h 665"/>
              <a:gd name="T76" fmla="*/ 16 w 657"/>
              <a:gd name="T77" fmla="*/ 214 h 665"/>
              <a:gd name="T78" fmla="*/ 24 w 657"/>
              <a:gd name="T79" fmla="*/ 245 h 665"/>
              <a:gd name="T80" fmla="*/ 40 w 657"/>
              <a:gd name="T81" fmla="*/ 325 h 665"/>
              <a:gd name="T82" fmla="*/ 71 w 657"/>
              <a:gd name="T83" fmla="*/ 459 h 665"/>
              <a:gd name="T84" fmla="*/ 79 w 657"/>
              <a:gd name="T85" fmla="*/ 491 h 665"/>
              <a:gd name="T86" fmla="*/ 87 w 657"/>
              <a:gd name="T87" fmla="*/ 506 h 665"/>
              <a:gd name="T88" fmla="*/ 79 w 657"/>
              <a:gd name="T89" fmla="*/ 562 h 665"/>
              <a:gd name="T90" fmla="*/ 48 w 657"/>
              <a:gd name="T91" fmla="*/ 617 h 665"/>
              <a:gd name="T92" fmla="*/ 71 w 657"/>
              <a:gd name="T93" fmla="*/ 649 h 665"/>
              <a:gd name="T94" fmla="*/ 87 w 657"/>
              <a:gd name="T95" fmla="*/ 641 h 665"/>
              <a:gd name="T96" fmla="*/ 135 w 657"/>
              <a:gd name="T97" fmla="*/ 601 h 665"/>
              <a:gd name="T98" fmla="*/ 277 w 657"/>
              <a:gd name="T99" fmla="*/ 475 h 665"/>
              <a:gd name="T100" fmla="*/ 483 w 657"/>
              <a:gd name="T101" fmla="*/ 396 h 665"/>
              <a:gd name="T102" fmla="*/ 514 w 657"/>
              <a:gd name="T103" fmla="*/ 380 h 665"/>
              <a:gd name="T104" fmla="*/ 617 w 657"/>
              <a:gd name="T105" fmla="*/ 340 h 665"/>
              <a:gd name="T106" fmla="*/ 649 w 657"/>
              <a:gd name="T107" fmla="*/ 317 h 665"/>
              <a:gd name="T108" fmla="*/ 593 w 657"/>
              <a:gd name="T109" fmla="*/ 80 h 665"/>
              <a:gd name="T110" fmla="*/ 585 w 657"/>
              <a:gd name="T111" fmla="*/ 24 h 665"/>
              <a:gd name="T112" fmla="*/ 585 w 657"/>
              <a:gd name="T113" fmla="*/ 24 h 665"/>
              <a:gd name="T114" fmla="*/ 506 w 657"/>
              <a:gd name="T115" fmla="*/ 24 h 665"/>
              <a:gd name="T116" fmla="*/ 127 w 657"/>
              <a:gd name="T117" fmla="*/ 119 h 665"/>
              <a:gd name="T118" fmla="*/ 16 w 657"/>
              <a:gd name="T119" fmla="*/ 151 h 665"/>
              <a:gd name="T120" fmla="*/ 8 w 657"/>
              <a:gd name="T121" fmla="*/ 151 h 6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57" h="665">
                <a:moveTo>
                  <a:pt x="71" y="664"/>
                </a:moveTo>
                <a:lnTo>
                  <a:pt x="71" y="664"/>
                </a:lnTo>
                <a:cubicBezTo>
                  <a:pt x="71" y="657"/>
                  <a:pt x="71" y="657"/>
                  <a:pt x="71" y="657"/>
                </a:cubicBezTo>
                <a:cubicBezTo>
                  <a:pt x="48" y="641"/>
                  <a:pt x="40" y="625"/>
                  <a:pt x="40" y="617"/>
                </a:cubicBezTo>
                <a:cubicBezTo>
                  <a:pt x="40" y="601"/>
                  <a:pt x="64" y="570"/>
                  <a:pt x="79" y="554"/>
                </a:cubicBezTo>
                <a:cubicBezTo>
                  <a:pt x="95" y="546"/>
                  <a:pt x="87" y="514"/>
                  <a:pt x="79" y="506"/>
                </a:cubicBezTo>
                <a:cubicBezTo>
                  <a:pt x="79" y="498"/>
                  <a:pt x="79" y="498"/>
                  <a:pt x="71" y="491"/>
                </a:cubicBezTo>
                <a:cubicBezTo>
                  <a:pt x="71" y="483"/>
                  <a:pt x="64" y="475"/>
                  <a:pt x="64" y="459"/>
                </a:cubicBezTo>
                <a:cubicBezTo>
                  <a:pt x="64" y="443"/>
                  <a:pt x="56" y="372"/>
                  <a:pt x="40" y="332"/>
                </a:cubicBezTo>
                <a:cubicBezTo>
                  <a:pt x="24" y="301"/>
                  <a:pt x="16" y="269"/>
                  <a:pt x="16" y="245"/>
                </a:cubicBezTo>
                <a:cubicBezTo>
                  <a:pt x="16" y="230"/>
                  <a:pt x="8" y="222"/>
                  <a:pt x="8" y="222"/>
                </a:cubicBezTo>
                <a:cubicBezTo>
                  <a:pt x="8" y="222"/>
                  <a:pt x="8" y="206"/>
                  <a:pt x="8" y="174"/>
                </a:cubicBezTo>
                <a:cubicBezTo>
                  <a:pt x="8" y="158"/>
                  <a:pt x="0" y="151"/>
                  <a:pt x="0" y="151"/>
                </a:cubicBezTo>
                <a:cubicBezTo>
                  <a:pt x="0" y="143"/>
                  <a:pt x="0" y="143"/>
                  <a:pt x="0" y="143"/>
                </a:cubicBezTo>
                <a:lnTo>
                  <a:pt x="0" y="143"/>
                </a:lnTo>
                <a:cubicBezTo>
                  <a:pt x="8" y="143"/>
                  <a:pt x="8" y="143"/>
                  <a:pt x="8" y="143"/>
                </a:cubicBezTo>
                <a:cubicBezTo>
                  <a:pt x="8" y="143"/>
                  <a:pt x="8" y="143"/>
                  <a:pt x="16" y="143"/>
                </a:cubicBezTo>
                <a:cubicBezTo>
                  <a:pt x="16" y="135"/>
                  <a:pt x="56" y="127"/>
                  <a:pt x="127" y="111"/>
                </a:cubicBezTo>
                <a:cubicBezTo>
                  <a:pt x="261" y="80"/>
                  <a:pt x="483" y="24"/>
                  <a:pt x="506" y="16"/>
                </a:cubicBezTo>
                <a:cubicBezTo>
                  <a:pt x="522" y="0"/>
                  <a:pt x="554" y="0"/>
                  <a:pt x="585" y="16"/>
                </a:cubicBezTo>
                <a:lnTo>
                  <a:pt x="585" y="16"/>
                </a:lnTo>
                <a:cubicBezTo>
                  <a:pt x="593" y="16"/>
                  <a:pt x="593" y="16"/>
                  <a:pt x="593" y="16"/>
                </a:cubicBezTo>
                <a:lnTo>
                  <a:pt x="593" y="16"/>
                </a:lnTo>
                <a:cubicBezTo>
                  <a:pt x="601" y="64"/>
                  <a:pt x="601" y="72"/>
                  <a:pt x="601" y="80"/>
                </a:cubicBezTo>
                <a:cubicBezTo>
                  <a:pt x="609" y="95"/>
                  <a:pt x="649" y="230"/>
                  <a:pt x="656" y="325"/>
                </a:cubicBezTo>
                <a:lnTo>
                  <a:pt x="656" y="325"/>
                </a:lnTo>
                <a:lnTo>
                  <a:pt x="656" y="325"/>
                </a:lnTo>
                <a:cubicBezTo>
                  <a:pt x="641" y="332"/>
                  <a:pt x="633" y="340"/>
                  <a:pt x="617" y="340"/>
                </a:cubicBezTo>
                <a:cubicBezTo>
                  <a:pt x="577" y="364"/>
                  <a:pt x="538" y="388"/>
                  <a:pt x="522" y="388"/>
                </a:cubicBezTo>
                <a:cubicBezTo>
                  <a:pt x="514" y="396"/>
                  <a:pt x="498" y="396"/>
                  <a:pt x="490" y="404"/>
                </a:cubicBezTo>
                <a:cubicBezTo>
                  <a:pt x="427" y="420"/>
                  <a:pt x="324" y="451"/>
                  <a:pt x="285" y="483"/>
                </a:cubicBezTo>
                <a:cubicBezTo>
                  <a:pt x="230" y="514"/>
                  <a:pt x="174" y="570"/>
                  <a:pt x="143" y="601"/>
                </a:cubicBezTo>
                <a:cubicBezTo>
                  <a:pt x="127" y="625"/>
                  <a:pt x="103" y="633"/>
                  <a:pt x="87" y="649"/>
                </a:cubicBezTo>
                <a:cubicBezTo>
                  <a:pt x="87" y="657"/>
                  <a:pt x="79" y="657"/>
                  <a:pt x="79" y="657"/>
                </a:cubicBezTo>
                <a:lnTo>
                  <a:pt x="71" y="664"/>
                </a:lnTo>
                <a:close/>
                <a:moveTo>
                  <a:pt x="8" y="151"/>
                </a:moveTo>
                <a:lnTo>
                  <a:pt x="8" y="151"/>
                </a:lnTo>
                <a:cubicBezTo>
                  <a:pt x="8" y="151"/>
                  <a:pt x="8" y="158"/>
                  <a:pt x="16" y="174"/>
                </a:cubicBezTo>
                <a:cubicBezTo>
                  <a:pt x="16" y="190"/>
                  <a:pt x="16" y="214"/>
                  <a:pt x="16" y="214"/>
                </a:cubicBezTo>
                <a:cubicBezTo>
                  <a:pt x="16" y="222"/>
                  <a:pt x="16" y="230"/>
                  <a:pt x="24" y="245"/>
                </a:cubicBezTo>
                <a:cubicBezTo>
                  <a:pt x="24" y="269"/>
                  <a:pt x="32" y="301"/>
                  <a:pt x="40" y="325"/>
                </a:cubicBezTo>
                <a:cubicBezTo>
                  <a:pt x="64" y="364"/>
                  <a:pt x="71" y="435"/>
                  <a:pt x="71" y="459"/>
                </a:cubicBezTo>
                <a:cubicBezTo>
                  <a:pt x="71" y="475"/>
                  <a:pt x="79" y="483"/>
                  <a:pt x="79" y="491"/>
                </a:cubicBezTo>
                <a:cubicBezTo>
                  <a:pt x="87" y="491"/>
                  <a:pt x="87" y="498"/>
                  <a:pt x="87" y="506"/>
                </a:cubicBezTo>
                <a:cubicBezTo>
                  <a:pt x="95" y="514"/>
                  <a:pt x="103" y="546"/>
                  <a:pt x="79" y="562"/>
                </a:cubicBezTo>
                <a:cubicBezTo>
                  <a:pt x="64" y="570"/>
                  <a:pt x="48" y="601"/>
                  <a:pt x="48" y="617"/>
                </a:cubicBezTo>
                <a:cubicBezTo>
                  <a:pt x="48" y="617"/>
                  <a:pt x="48" y="625"/>
                  <a:pt x="71" y="649"/>
                </a:cubicBezTo>
                <a:cubicBezTo>
                  <a:pt x="79" y="649"/>
                  <a:pt x="79" y="649"/>
                  <a:pt x="87" y="641"/>
                </a:cubicBezTo>
                <a:cubicBezTo>
                  <a:pt x="103" y="633"/>
                  <a:pt x="119" y="617"/>
                  <a:pt x="135" y="601"/>
                </a:cubicBezTo>
                <a:cubicBezTo>
                  <a:pt x="166" y="562"/>
                  <a:pt x="230" y="514"/>
                  <a:pt x="277" y="475"/>
                </a:cubicBezTo>
                <a:cubicBezTo>
                  <a:pt x="324" y="443"/>
                  <a:pt x="427" y="411"/>
                  <a:pt x="483" y="396"/>
                </a:cubicBezTo>
                <a:cubicBezTo>
                  <a:pt x="498" y="388"/>
                  <a:pt x="514" y="388"/>
                  <a:pt x="514" y="380"/>
                </a:cubicBezTo>
                <a:cubicBezTo>
                  <a:pt x="538" y="380"/>
                  <a:pt x="577" y="356"/>
                  <a:pt x="617" y="340"/>
                </a:cubicBezTo>
                <a:cubicBezTo>
                  <a:pt x="625" y="332"/>
                  <a:pt x="641" y="325"/>
                  <a:pt x="649" y="317"/>
                </a:cubicBezTo>
                <a:cubicBezTo>
                  <a:pt x="641" y="230"/>
                  <a:pt x="601" y="95"/>
                  <a:pt x="593" y="80"/>
                </a:cubicBezTo>
                <a:cubicBezTo>
                  <a:pt x="593" y="72"/>
                  <a:pt x="593" y="56"/>
                  <a:pt x="585" y="24"/>
                </a:cubicBezTo>
                <a:lnTo>
                  <a:pt x="585" y="24"/>
                </a:lnTo>
                <a:cubicBezTo>
                  <a:pt x="554" y="8"/>
                  <a:pt x="522" y="8"/>
                  <a:pt x="506" y="24"/>
                </a:cubicBezTo>
                <a:cubicBezTo>
                  <a:pt x="483" y="32"/>
                  <a:pt x="269" y="87"/>
                  <a:pt x="127" y="119"/>
                </a:cubicBezTo>
                <a:cubicBezTo>
                  <a:pt x="71" y="135"/>
                  <a:pt x="16" y="143"/>
                  <a:pt x="16" y="151"/>
                </a:cubicBezTo>
                <a:lnTo>
                  <a:pt x="8" y="151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9" name="Freeform 767"/>
          <p:cNvSpPr>
            <a:spLocks noChangeArrowheads="1"/>
          </p:cNvSpPr>
          <p:nvPr/>
        </p:nvSpPr>
        <p:spPr bwMode="auto">
          <a:xfrm>
            <a:off x="3988727" y="1630064"/>
            <a:ext cx="556779" cy="411387"/>
          </a:xfrm>
          <a:custGeom>
            <a:avLst/>
            <a:gdLst>
              <a:gd name="T0" fmla="*/ 2807 w 2823"/>
              <a:gd name="T1" fmla="*/ 1692 h 2088"/>
              <a:gd name="T2" fmla="*/ 2688 w 2823"/>
              <a:gd name="T3" fmla="*/ 1731 h 2088"/>
              <a:gd name="T4" fmla="*/ 2656 w 2823"/>
              <a:gd name="T5" fmla="*/ 1723 h 2088"/>
              <a:gd name="T6" fmla="*/ 2577 w 2823"/>
              <a:gd name="T7" fmla="*/ 1779 h 2088"/>
              <a:gd name="T8" fmla="*/ 2388 w 2823"/>
              <a:gd name="T9" fmla="*/ 1842 h 2088"/>
              <a:gd name="T10" fmla="*/ 2229 w 2823"/>
              <a:gd name="T11" fmla="*/ 1921 h 2088"/>
              <a:gd name="T12" fmla="*/ 2229 w 2823"/>
              <a:gd name="T13" fmla="*/ 1882 h 2088"/>
              <a:gd name="T14" fmla="*/ 2237 w 2823"/>
              <a:gd name="T15" fmla="*/ 1779 h 2088"/>
              <a:gd name="T16" fmla="*/ 2229 w 2823"/>
              <a:gd name="T17" fmla="*/ 1684 h 2088"/>
              <a:gd name="T18" fmla="*/ 2174 w 2823"/>
              <a:gd name="T19" fmla="*/ 1447 h 2088"/>
              <a:gd name="T20" fmla="*/ 2166 w 2823"/>
              <a:gd name="T21" fmla="*/ 1368 h 2088"/>
              <a:gd name="T22" fmla="*/ 2158 w 2823"/>
              <a:gd name="T23" fmla="*/ 1036 h 2088"/>
              <a:gd name="T24" fmla="*/ 2064 w 2823"/>
              <a:gd name="T25" fmla="*/ 664 h 2088"/>
              <a:gd name="T26" fmla="*/ 1992 w 2823"/>
              <a:gd name="T27" fmla="*/ 569 h 2088"/>
              <a:gd name="T28" fmla="*/ 1976 w 2823"/>
              <a:gd name="T29" fmla="*/ 348 h 2088"/>
              <a:gd name="T30" fmla="*/ 1897 w 2823"/>
              <a:gd name="T31" fmla="*/ 190 h 2088"/>
              <a:gd name="T32" fmla="*/ 1874 w 2823"/>
              <a:gd name="T33" fmla="*/ 0 h 2088"/>
              <a:gd name="T34" fmla="*/ 1123 w 2823"/>
              <a:gd name="T35" fmla="*/ 451 h 2088"/>
              <a:gd name="T36" fmla="*/ 1044 w 2823"/>
              <a:gd name="T37" fmla="*/ 561 h 2088"/>
              <a:gd name="T38" fmla="*/ 1020 w 2823"/>
              <a:gd name="T39" fmla="*/ 656 h 2088"/>
              <a:gd name="T40" fmla="*/ 1067 w 2823"/>
              <a:gd name="T41" fmla="*/ 672 h 2088"/>
              <a:gd name="T42" fmla="*/ 1059 w 2823"/>
              <a:gd name="T43" fmla="*/ 727 h 2088"/>
              <a:gd name="T44" fmla="*/ 1067 w 2823"/>
              <a:gd name="T45" fmla="*/ 806 h 2088"/>
              <a:gd name="T46" fmla="*/ 1059 w 2823"/>
              <a:gd name="T47" fmla="*/ 917 h 2088"/>
              <a:gd name="T48" fmla="*/ 988 w 2823"/>
              <a:gd name="T49" fmla="*/ 957 h 2088"/>
              <a:gd name="T50" fmla="*/ 933 w 2823"/>
              <a:gd name="T51" fmla="*/ 1028 h 2088"/>
              <a:gd name="T52" fmla="*/ 870 w 2823"/>
              <a:gd name="T53" fmla="*/ 1083 h 2088"/>
              <a:gd name="T54" fmla="*/ 743 w 2823"/>
              <a:gd name="T55" fmla="*/ 1083 h 2088"/>
              <a:gd name="T56" fmla="*/ 641 w 2823"/>
              <a:gd name="T57" fmla="*/ 1123 h 2088"/>
              <a:gd name="T58" fmla="*/ 206 w 2823"/>
              <a:gd name="T59" fmla="*/ 1186 h 2088"/>
              <a:gd name="T60" fmla="*/ 182 w 2823"/>
              <a:gd name="T61" fmla="*/ 1305 h 2088"/>
              <a:gd name="T62" fmla="*/ 237 w 2823"/>
              <a:gd name="T63" fmla="*/ 1383 h 2088"/>
              <a:gd name="T64" fmla="*/ 229 w 2823"/>
              <a:gd name="T65" fmla="*/ 1478 h 2088"/>
              <a:gd name="T66" fmla="*/ 0 w 2823"/>
              <a:gd name="T67" fmla="*/ 1731 h 2088"/>
              <a:gd name="T68" fmla="*/ 1439 w 2823"/>
              <a:gd name="T69" fmla="*/ 1565 h 2088"/>
              <a:gd name="T70" fmla="*/ 1644 w 2823"/>
              <a:gd name="T71" fmla="*/ 1605 h 2088"/>
              <a:gd name="T72" fmla="*/ 1787 w 2823"/>
              <a:gd name="T73" fmla="*/ 1763 h 2088"/>
              <a:gd name="T74" fmla="*/ 2103 w 2823"/>
              <a:gd name="T75" fmla="*/ 1882 h 2088"/>
              <a:gd name="T76" fmla="*/ 2135 w 2823"/>
              <a:gd name="T77" fmla="*/ 2008 h 2088"/>
              <a:gd name="T78" fmla="*/ 2166 w 2823"/>
              <a:gd name="T79" fmla="*/ 2079 h 2088"/>
              <a:gd name="T80" fmla="*/ 2609 w 2823"/>
              <a:gd name="T81" fmla="*/ 1850 h 2088"/>
              <a:gd name="T82" fmla="*/ 2807 w 2823"/>
              <a:gd name="T83" fmla="*/ 1692 h 2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823" h="2088">
                <a:moveTo>
                  <a:pt x="2807" y="1692"/>
                </a:moveTo>
                <a:lnTo>
                  <a:pt x="2807" y="1692"/>
                </a:lnTo>
                <a:cubicBezTo>
                  <a:pt x="2791" y="1684"/>
                  <a:pt x="2767" y="1716"/>
                  <a:pt x="2728" y="1700"/>
                </a:cubicBezTo>
                <a:cubicBezTo>
                  <a:pt x="2696" y="1676"/>
                  <a:pt x="2696" y="1716"/>
                  <a:pt x="2688" y="1731"/>
                </a:cubicBezTo>
                <a:cubicBezTo>
                  <a:pt x="2688" y="1739"/>
                  <a:pt x="2641" y="1795"/>
                  <a:pt x="2625" y="1795"/>
                </a:cubicBezTo>
                <a:cubicBezTo>
                  <a:pt x="2617" y="1787"/>
                  <a:pt x="2648" y="1747"/>
                  <a:pt x="2656" y="1723"/>
                </a:cubicBezTo>
                <a:cubicBezTo>
                  <a:pt x="2672" y="1700"/>
                  <a:pt x="2664" y="1652"/>
                  <a:pt x="2656" y="1676"/>
                </a:cubicBezTo>
                <a:cubicBezTo>
                  <a:pt x="2648" y="1708"/>
                  <a:pt x="2609" y="1755"/>
                  <a:pt x="2577" y="1779"/>
                </a:cubicBezTo>
                <a:cubicBezTo>
                  <a:pt x="2538" y="1795"/>
                  <a:pt x="2490" y="1803"/>
                  <a:pt x="2467" y="1803"/>
                </a:cubicBezTo>
                <a:cubicBezTo>
                  <a:pt x="2435" y="1810"/>
                  <a:pt x="2403" y="1810"/>
                  <a:pt x="2388" y="1842"/>
                </a:cubicBezTo>
                <a:cubicBezTo>
                  <a:pt x="2372" y="1874"/>
                  <a:pt x="2340" y="1866"/>
                  <a:pt x="2308" y="1874"/>
                </a:cubicBezTo>
                <a:cubicBezTo>
                  <a:pt x="2277" y="1882"/>
                  <a:pt x="2253" y="1913"/>
                  <a:pt x="2229" y="1921"/>
                </a:cubicBezTo>
                <a:cubicBezTo>
                  <a:pt x="2206" y="1937"/>
                  <a:pt x="2182" y="1937"/>
                  <a:pt x="2206" y="1905"/>
                </a:cubicBezTo>
                <a:cubicBezTo>
                  <a:pt x="2214" y="1897"/>
                  <a:pt x="2222" y="1889"/>
                  <a:pt x="2229" y="1882"/>
                </a:cubicBezTo>
                <a:cubicBezTo>
                  <a:pt x="2222" y="1866"/>
                  <a:pt x="2206" y="1850"/>
                  <a:pt x="2198" y="1842"/>
                </a:cubicBezTo>
                <a:cubicBezTo>
                  <a:pt x="2198" y="1826"/>
                  <a:pt x="2222" y="1795"/>
                  <a:pt x="2237" y="1779"/>
                </a:cubicBezTo>
                <a:cubicBezTo>
                  <a:pt x="2253" y="1771"/>
                  <a:pt x="2253" y="1747"/>
                  <a:pt x="2245" y="1731"/>
                </a:cubicBezTo>
                <a:cubicBezTo>
                  <a:pt x="2237" y="1716"/>
                  <a:pt x="2229" y="1708"/>
                  <a:pt x="2229" y="1684"/>
                </a:cubicBezTo>
                <a:cubicBezTo>
                  <a:pt x="2229" y="1660"/>
                  <a:pt x="2214" y="1589"/>
                  <a:pt x="2198" y="1550"/>
                </a:cubicBezTo>
                <a:cubicBezTo>
                  <a:pt x="2182" y="1518"/>
                  <a:pt x="2174" y="1455"/>
                  <a:pt x="2174" y="1447"/>
                </a:cubicBezTo>
                <a:cubicBezTo>
                  <a:pt x="2166" y="1439"/>
                  <a:pt x="2166" y="1376"/>
                  <a:pt x="2166" y="1368"/>
                </a:cubicBezTo>
                <a:lnTo>
                  <a:pt x="2166" y="1368"/>
                </a:lnTo>
                <a:cubicBezTo>
                  <a:pt x="2158" y="1368"/>
                  <a:pt x="2158" y="1360"/>
                  <a:pt x="2158" y="1360"/>
                </a:cubicBezTo>
                <a:cubicBezTo>
                  <a:pt x="2158" y="1036"/>
                  <a:pt x="2158" y="1036"/>
                  <a:pt x="2158" y="1036"/>
                </a:cubicBezTo>
                <a:cubicBezTo>
                  <a:pt x="2158" y="1028"/>
                  <a:pt x="2127" y="870"/>
                  <a:pt x="2111" y="814"/>
                </a:cubicBezTo>
                <a:cubicBezTo>
                  <a:pt x="2095" y="759"/>
                  <a:pt x="2079" y="688"/>
                  <a:pt x="2064" y="664"/>
                </a:cubicBezTo>
                <a:cubicBezTo>
                  <a:pt x="2048" y="633"/>
                  <a:pt x="2048" y="664"/>
                  <a:pt x="2024" y="664"/>
                </a:cubicBezTo>
                <a:cubicBezTo>
                  <a:pt x="2000" y="656"/>
                  <a:pt x="1992" y="593"/>
                  <a:pt x="1992" y="569"/>
                </a:cubicBezTo>
                <a:cubicBezTo>
                  <a:pt x="1992" y="546"/>
                  <a:pt x="1984" y="482"/>
                  <a:pt x="1969" y="443"/>
                </a:cubicBezTo>
                <a:cubicBezTo>
                  <a:pt x="1953" y="403"/>
                  <a:pt x="1976" y="379"/>
                  <a:pt x="1976" y="348"/>
                </a:cubicBezTo>
                <a:cubicBezTo>
                  <a:pt x="1969" y="324"/>
                  <a:pt x="1953" y="269"/>
                  <a:pt x="1937" y="245"/>
                </a:cubicBezTo>
                <a:cubicBezTo>
                  <a:pt x="1929" y="222"/>
                  <a:pt x="1905" y="222"/>
                  <a:pt x="1897" y="190"/>
                </a:cubicBezTo>
                <a:cubicBezTo>
                  <a:pt x="1889" y="150"/>
                  <a:pt x="1897" y="111"/>
                  <a:pt x="1889" y="95"/>
                </a:cubicBezTo>
                <a:cubicBezTo>
                  <a:pt x="1882" y="79"/>
                  <a:pt x="1874" y="24"/>
                  <a:pt x="1874" y="0"/>
                </a:cubicBezTo>
                <a:cubicBezTo>
                  <a:pt x="1629" y="55"/>
                  <a:pt x="1399" y="111"/>
                  <a:pt x="1384" y="111"/>
                </a:cubicBezTo>
                <a:cubicBezTo>
                  <a:pt x="1344" y="119"/>
                  <a:pt x="1123" y="411"/>
                  <a:pt x="1123" y="451"/>
                </a:cubicBezTo>
                <a:cubicBezTo>
                  <a:pt x="1123" y="482"/>
                  <a:pt x="1067" y="530"/>
                  <a:pt x="1028" y="561"/>
                </a:cubicBezTo>
                <a:cubicBezTo>
                  <a:pt x="1044" y="561"/>
                  <a:pt x="1044" y="561"/>
                  <a:pt x="1044" y="561"/>
                </a:cubicBezTo>
                <a:cubicBezTo>
                  <a:pt x="1028" y="577"/>
                  <a:pt x="980" y="633"/>
                  <a:pt x="980" y="640"/>
                </a:cubicBezTo>
                <a:cubicBezTo>
                  <a:pt x="980" y="648"/>
                  <a:pt x="1012" y="664"/>
                  <a:pt x="1020" y="656"/>
                </a:cubicBezTo>
                <a:cubicBezTo>
                  <a:pt x="1028" y="648"/>
                  <a:pt x="1059" y="640"/>
                  <a:pt x="1052" y="664"/>
                </a:cubicBezTo>
                <a:cubicBezTo>
                  <a:pt x="1052" y="680"/>
                  <a:pt x="1052" y="688"/>
                  <a:pt x="1067" y="672"/>
                </a:cubicBezTo>
                <a:cubicBezTo>
                  <a:pt x="1083" y="664"/>
                  <a:pt x="1107" y="680"/>
                  <a:pt x="1083" y="688"/>
                </a:cubicBezTo>
                <a:cubicBezTo>
                  <a:pt x="1067" y="696"/>
                  <a:pt x="1052" y="719"/>
                  <a:pt x="1059" y="727"/>
                </a:cubicBezTo>
                <a:cubicBezTo>
                  <a:pt x="1059" y="727"/>
                  <a:pt x="1052" y="735"/>
                  <a:pt x="1052" y="759"/>
                </a:cubicBezTo>
                <a:cubicBezTo>
                  <a:pt x="1052" y="775"/>
                  <a:pt x="1059" y="790"/>
                  <a:pt x="1067" y="806"/>
                </a:cubicBezTo>
                <a:cubicBezTo>
                  <a:pt x="1075" y="830"/>
                  <a:pt x="1091" y="846"/>
                  <a:pt x="1083" y="862"/>
                </a:cubicBezTo>
                <a:cubicBezTo>
                  <a:pt x="1083" y="886"/>
                  <a:pt x="1083" y="917"/>
                  <a:pt x="1059" y="917"/>
                </a:cubicBezTo>
                <a:cubicBezTo>
                  <a:pt x="1044" y="917"/>
                  <a:pt x="1028" y="901"/>
                  <a:pt x="1020" y="925"/>
                </a:cubicBezTo>
                <a:cubicBezTo>
                  <a:pt x="1012" y="941"/>
                  <a:pt x="1004" y="957"/>
                  <a:pt x="988" y="957"/>
                </a:cubicBezTo>
                <a:cubicBezTo>
                  <a:pt x="980" y="965"/>
                  <a:pt x="965" y="965"/>
                  <a:pt x="965" y="980"/>
                </a:cubicBezTo>
                <a:cubicBezTo>
                  <a:pt x="957" y="996"/>
                  <a:pt x="949" y="1012"/>
                  <a:pt x="933" y="1028"/>
                </a:cubicBezTo>
                <a:cubicBezTo>
                  <a:pt x="909" y="1036"/>
                  <a:pt x="894" y="1052"/>
                  <a:pt x="885" y="1059"/>
                </a:cubicBezTo>
                <a:cubicBezTo>
                  <a:pt x="878" y="1075"/>
                  <a:pt x="885" y="1083"/>
                  <a:pt x="870" y="1083"/>
                </a:cubicBezTo>
                <a:cubicBezTo>
                  <a:pt x="854" y="1075"/>
                  <a:pt x="846" y="1075"/>
                  <a:pt x="822" y="1075"/>
                </a:cubicBezTo>
                <a:cubicBezTo>
                  <a:pt x="799" y="1075"/>
                  <a:pt x="759" y="1075"/>
                  <a:pt x="743" y="1083"/>
                </a:cubicBezTo>
                <a:cubicBezTo>
                  <a:pt x="727" y="1099"/>
                  <a:pt x="696" y="1107"/>
                  <a:pt x="680" y="1115"/>
                </a:cubicBezTo>
                <a:cubicBezTo>
                  <a:pt x="672" y="1130"/>
                  <a:pt x="656" y="1139"/>
                  <a:pt x="641" y="1123"/>
                </a:cubicBezTo>
                <a:cubicBezTo>
                  <a:pt x="617" y="1107"/>
                  <a:pt x="593" y="1091"/>
                  <a:pt x="577" y="1099"/>
                </a:cubicBezTo>
                <a:cubicBezTo>
                  <a:pt x="554" y="1099"/>
                  <a:pt x="340" y="1083"/>
                  <a:pt x="206" y="1186"/>
                </a:cubicBezTo>
                <a:cubicBezTo>
                  <a:pt x="190" y="1202"/>
                  <a:pt x="174" y="1210"/>
                  <a:pt x="158" y="1217"/>
                </a:cubicBezTo>
                <a:cubicBezTo>
                  <a:pt x="174" y="1249"/>
                  <a:pt x="182" y="1281"/>
                  <a:pt x="182" y="1305"/>
                </a:cubicBezTo>
                <a:cubicBezTo>
                  <a:pt x="190" y="1328"/>
                  <a:pt x="221" y="1376"/>
                  <a:pt x="229" y="1392"/>
                </a:cubicBezTo>
                <a:cubicBezTo>
                  <a:pt x="237" y="1392"/>
                  <a:pt x="237" y="1392"/>
                  <a:pt x="237" y="1383"/>
                </a:cubicBezTo>
                <a:cubicBezTo>
                  <a:pt x="237" y="1383"/>
                  <a:pt x="277" y="1392"/>
                  <a:pt x="269" y="1407"/>
                </a:cubicBezTo>
                <a:cubicBezTo>
                  <a:pt x="261" y="1423"/>
                  <a:pt x="253" y="1463"/>
                  <a:pt x="229" y="1478"/>
                </a:cubicBezTo>
                <a:cubicBezTo>
                  <a:pt x="206" y="1494"/>
                  <a:pt x="126" y="1613"/>
                  <a:pt x="95" y="1652"/>
                </a:cubicBezTo>
                <a:cubicBezTo>
                  <a:pt x="79" y="1660"/>
                  <a:pt x="48" y="1700"/>
                  <a:pt x="0" y="1731"/>
                </a:cubicBezTo>
                <a:cubicBezTo>
                  <a:pt x="24" y="1842"/>
                  <a:pt x="24" y="1842"/>
                  <a:pt x="24" y="1842"/>
                </a:cubicBezTo>
                <a:cubicBezTo>
                  <a:pt x="24" y="1842"/>
                  <a:pt x="1415" y="1581"/>
                  <a:pt x="1439" y="1565"/>
                </a:cubicBezTo>
                <a:cubicBezTo>
                  <a:pt x="1471" y="1557"/>
                  <a:pt x="1494" y="1526"/>
                  <a:pt x="1542" y="1565"/>
                </a:cubicBezTo>
                <a:cubicBezTo>
                  <a:pt x="1589" y="1597"/>
                  <a:pt x="1613" y="1597"/>
                  <a:pt x="1644" y="1605"/>
                </a:cubicBezTo>
                <a:cubicBezTo>
                  <a:pt x="1676" y="1605"/>
                  <a:pt x="1700" y="1716"/>
                  <a:pt x="1716" y="1747"/>
                </a:cubicBezTo>
                <a:cubicBezTo>
                  <a:pt x="1739" y="1779"/>
                  <a:pt x="1739" y="1755"/>
                  <a:pt x="1787" y="1763"/>
                </a:cubicBezTo>
                <a:cubicBezTo>
                  <a:pt x="1826" y="1771"/>
                  <a:pt x="1842" y="1779"/>
                  <a:pt x="1866" y="1810"/>
                </a:cubicBezTo>
                <a:cubicBezTo>
                  <a:pt x="1889" y="1834"/>
                  <a:pt x="2079" y="1882"/>
                  <a:pt x="2103" y="1882"/>
                </a:cubicBezTo>
                <a:cubicBezTo>
                  <a:pt x="2127" y="1889"/>
                  <a:pt x="2142" y="1897"/>
                  <a:pt x="2150" y="1913"/>
                </a:cubicBezTo>
                <a:cubicBezTo>
                  <a:pt x="2158" y="1929"/>
                  <a:pt x="2135" y="1992"/>
                  <a:pt x="2135" y="2008"/>
                </a:cubicBezTo>
                <a:cubicBezTo>
                  <a:pt x="2127" y="2016"/>
                  <a:pt x="2119" y="2040"/>
                  <a:pt x="2119" y="2056"/>
                </a:cubicBezTo>
                <a:cubicBezTo>
                  <a:pt x="2135" y="2063"/>
                  <a:pt x="2119" y="2087"/>
                  <a:pt x="2166" y="2079"/>
                </a:cubicBezTo>
                <a:cubicBezTo>
                  <a:pt x="2214" y="2071"/>
                  <a:pt x="2324" y="2008"/>
                  <a:pt x="2403" y="1976"/>
                </a:cubicBezTo>
                <a:cubicBezTo>
                  <a:pt x="2482" y="1937"/>
                  <a:pt x="2538" y="1882"/>
                  <a:pt x="2609" y="1850"/>
                </a:cubicBezTo>
                <a:cubicBezTo>
                  <a:pt x="2680" y="1818"/>
                  <a:pt x="2688" y="1803"/>
                  <a:pt x="2719" y="1779"/>
                </a:cubicBezTo>
                <a:cubicBezTo>
                  <a:pt x="2751" y="1747"/>
                  <a:pt x="2822" y="1700"/>
                  <a:pt x="2807" y="1692"/>
                </a:cubicBezTo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0" name="Freeform 768"/>
          <p:cNvSpPr>
            <a:spLocks noChangeArrowheads="1"/>
          </p:cNvSpPr>
          <p:nvPr/>
        </p:nvSpPr>
        <p:spPr bwMode="auto">
          <a:xfrm>
            <a:off x="3988727" y="1628324"/>
            <a:ext cx="555038" cy="413127"/>
          </a:xfrm>
          <a:custGeom>
            <a:avLst/>
            <a:gdLst>
              <a:gd name="T0" fmla="*/ 2119 w 2815"/>
              <a:gd name="T1" fmla="*/ 2064 h 2096"/>
              <a:gd name="T2" fmla="*/ 2142 w 2815"/>
              <a:gd name="T3" fmla="*/ 1921 h 2096"/>
              <a:gd name="T4" fmla="*/ 1747 w 2815"/>
              <a:gd name="T5" fmla="*/ 1771 h 2096"/>
              <a:gd name="T6" fmla="*/ 1644 w 2815"/>
              <a:gd name="T7" fmla="*/ 1613 h 2096"/>
              <a:gd name="T8" fmla="*/ 32 w 2815"/>
              <a:gd name="T9" fmla="*/ 1858 h 2096"/>
              <a:gd name="T10" fmla="*/ 150 w 2815"/>
              <a:gd name="T11" fmla="*/ 1581 h 2096"/>
              <a:gd name="T12" fmla="*/ 245 w 2815"/>
              <a:gd name="T13" fmla="*/ 1400 h 2096"/>
              <a:gd name="T14" fmla="*/ 182 w 2815"/>
              <a:gd name="T15" fmla="*/ 1313 h 2096"/>
              <a:gd name="T16" fmla="*/ 546 w 2815"/>
              <a:gd name="T17" fmla="*/ 1099 h 2096"/>
              <a:gd name="T18" fmla="*/ 680 w 2815"/>
              <a:gd name="T19" fmla="*/ 1123 h 2096"/>
              <a:gd name="T20" fmla="*/ 870 w 2815"/>
              <a:gd name="T21" fmla="*/ 1083 h 2096"/>
              <a:gd name="T22" fmla="*/ 957 w 2815"/>
              <a:gd name="T23" fmla="*/ 988 h 2096"/>
              <a:gd name="T24" fmla="*/ 1036 w 2815"/>
              <a:gd name="T25" fmla="*/ 917 h 2096"/>
              <a:gd name="T26" fmla="*/ 1075 w 2815"/>
              <a:gd name="T27" fmla="*/ 838 h 2096"/>
              <a:gd name="T28" fmla="*/ 1052 w 2815"/>
              <a:gd name="T29" fmla="*/ 735 h 2096"/>
              <a:gd name="T30" fmla="*/ 1067 w 2815"/>
              <a:gd name="T31" fmla="*/ 688 h 2096"/>
              <a:gd name="T32" fmla="*/ 1044 w 2815"/>
              <a:gd name="T33" fmla="*/ 664 h 2096"/>
              <a:gd name="T34" fmla="*/ 1028 w 2815"/>
              <a:gd name="T35" fmla="*/ 569 h 2096"/>
              <a:gd name="T36" fmla="*/ 1384 w 2815"/>
              <a:gd name="T37" fmla="*/ 119 h 2096"/>
              <a:gd name="T38" fmla="*/ 1897 w 2815"/>
              <a:gd name="T39" fmla="*/ 150 h 2096"/>
              <a:gd name="T40" fmla="*/ 1969 w 2815"/>
              <a:gd name="T41" fmla="*/ 396 h 2096"/>
              <a:gd name="T42" fmla="*/ 2055 w 2815"/>
              <a:gd name="T43" fmla="*/ 656 h 2096"/>
              <a:gd name="T44" fmla="*/ 2166 w 2815"/>
              <a:gd name="T45" fmla="*/ 1044 h 2096"/>
              <a:gd name="T46" fmla="*/ 2166 w 2815"/>
              <a:gd name="T47" fmla="*/ 1376 h 2096"/>
              <a:gd name="T48" fmla="*/ 2229 w 2815"/>
              <a:gd name="T49" fmla="*/ 1692 h 2096"/>
              <a:gd name="T50" fmla="*/ 2237 w 2815"/>
              <a:gd name="T51" fmla="*/ 1890 h 2096"/>
              <a:gd name="T52" fmla="*/ 2206 w 2815"/>
              <a:gd name="T53" fmla="*/ 1937 h 2096"/>
              <a:gd name="T54" fmla="*/ 2388 w 2815"/>
              <a:gd name="T55" fmla="*/ 1850 h 2096"/>
              <a:gd name="T56" fmla="*/ 2664 w 2815"/>
              <a:gd name="T57" fmla="*/ 1676 h 2096"/>
              <a:gd name="T58" fmla="*/ 2633 w 2815"/>
              <a:gd name="T59" fmla="*/ 1795 h 2096"/>
              <a:gd name="T60" fmla="*/ 2751 w 2815"/>
              <a:gd name="T61" fmla="*/ 1708 h 2096"/>
              <a:gd name="T62" fmla="*/ 2751 w 2815"/>
              <a:gd name="T63" fmla="*/ 1763 h 2096"/>
              <a:gd name="T64" fmla="*/ 2411 w 2815"/>
              <a:gd name="T65" fmla="*/ 1984 h 2096"/>
              <a:gd name="T66" fmla="*/ 2119 w 2815"/>
              <a:gd name="T67" fmla="*/ 2064 h 2096"/>
              <a:gd name="T68" fmla="*/ 2308 w 2815"/>
              <a:gd name="T69" fmla="*/ 2024 h 2096"/>
              <a:gd name="T70" fmla="*/ 2719 w 2815"/>
              <a:gd name="T71" fmla="*/ 1779 h 2096"/>
              <a:gd name="T72" fmla="*/ 2751 w 2815"/>
              <a:gd name="T73" fmla="*/ 1716 h 2096"/>
              <a:gd name="T74" fmla="*/ 2633 w 2815"/>
              <a:gd name="T75" fmla="*/ 1803 h 2096"/>
              <a:gd name="T76" fmla="*/ 2656 w 2815"/>
              <a:gd name="T77" fmla="*/ 1684 h 2096"/>
              <a:gd name="T78" fmla="*/ 2332 w 2815"/>
              <a:gd name="T79" fmla="*/ 1882 h 2096"/>
              <a:gd name="T80" fmla="*/ 2190 w 2815"/>
              <a:gd name="T81" fmla="*/ 1937 h 2096"/>
              <a:gd name="T82" fmla="*/ 2237 w 2815"/>
              <a:gd name="T83" fmla="*/ 1739 h 2096"/>
              <a:gd name="T84" fmla="*/ 2166 w 2815"/>
              <a:gd name="T85" fmla="*/ 1455 h 2096"/>
              <a:gd name="T86" fmla="*/ 2150 w 2815"/>
              <a:gd name="T87" fmla="*/ 1368 h 2096"/>
              <a:gd name="T88" fmla="*/ 2055 w 2815"/>
              <a:gd name="T89" fmla="*/ 664 h 2096"/>
              <a:gd name="T90" fmla="*/ 1969 w 2815"/>
              <a:gd name="T91" fmla="*/ 451 h 2096"/>
              <a:gd name="T92" fmla="*/ 1897 w 2815"/>
              <a:gd name="T93" fmla="*/ 198 h 2096"/>
              <a:gd name="T94" fmla="*/ 1123 w 2815"/>
              <a:gd name="T95" fmla="*/ 459 h 2096"/>
              <a:gd name="T96" fmla="*/ 980 w 2815"/>
              <a:gd name="T97" fmla="*/ 648 h 2096"/>
              <a:gd name="T98" fmla="*/ 1059 w 2815"/>
              <a:gd name="T99" fmla="*/ 672 h 2096"/>
              <a:gd name="T100" fmla="*/ 1091 w 2815"/>
              <a:gd name="T101" fmla="*/ 696 h 2096"/>
              <a:gd name="T102" fmla="*/ 1067 w 2815"/>
              <a:gd name="T103" fmla="*/ 814 h 2096"/>
              <a:gd name="T104" fmla="*/ 1044 w 2815"/>
              <a:gd name="T105" fmla="*/ 925 h 2096"/>
              <a:gd name="T106" fmla="*/ 965 w 2815"/>
              <a:gd name="T107" fmla="*/ 988 h 2096"/>
              <a:gd name="T108" fmla="*/ 862 w 2815"/>
              <a:gd name="T109" fmla="*/ 1091 h 2096"/>
              <a:gd name="T110" fmla="*/ 632 w 2815"/>
              <a:gd name="T111" fmla="*/ 1138 h 2096"/>
              <a:gd name="T112" fmla="*/ 206 w 2815"/>
              <a:gd name="T113" fmla="*/ 1202 h 2096"/>
              <a:gd name="T114" fmla="*/ 237 w 2815"/>
              <a:gd name="T115" fmla="*/ 1391 h 2096"/>
              <a:gd name="T116" fmla="*/ 261 w 2815"/>
              <a:gd name="T117" fmla="*/ 1431 h 2096"/>
              <a:gd name="T118" fmla="*/ 32 w 2815"/>
              <a:gd name="T119" fmla="*/ 1850 h 2096"/>
              <a:gd name="T120" fmla="*/ 1644 w 2815"/>
              <a:gd name="T121" fmla="*/ 1605 h 2096"/>
              <a:gd name="T122" fmla="*/ 1747 w 2815"/>
              <a:gd name="T123" fmla="*/ 1763 h 2096"/>
              <a:gd name="T124" fmla="*/ 2150 w 2815"/>
              <a:gd name="T125" fmla="*/ 1921 h 20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815" h="2096">
                <a:moveTo>
                  <a:pt x="2150" y="2095"/>
                </a:moveTo>
                <a:lnTo>
                  <a:pt x="2150" y="2095"/>
                </a:lnTo>
                <a:lnTo>
                  <a:pt x="2150" y="2095"/>
                </a:lnTo>
                <a:cubicBezTo>
                  <a:pt x="2135" y="2095"/>
                  <a:pt x="2127" y="2087"/>
                  <a:pt x="2127" y="2079"/>
                </a:cubicBezTo>
                <a:cubicBezTo>
                  <a:pt x="2127" y="2071"/>
                  <a:pt x="2119" y="2071"/>
                  <a:pt x="2119" y="2064"/>
                </a:cubicBezTo>
                <a:cubicBezTo>
                  <a:pt x="2111" y="2064"/>
                  <a:pt x="2111" y="2064"/>
                  <a:pt x="2111" y="2064"/>
                </a:cubicBezTo>
                <a:lnTo>
                  <a:pt x="2111" y="2064"/>
                </a:lnTo>
                <a:cubicBezTo>
                  <a:pt x="2119" y="2048"/>
                  <a:pt x="2127" y="2024"/>
                  <a:pt x="2127" y="2016"/>
                </a:cubicBezTo>
                <a:cubicBezTo>
                  <a:pt x="2127" y="2008"/>
                  <a:pt x="2135" y="2008"/>
                  <a:pt x="2135" y="2000"/>
                </a:cubicBezTo>
                <a:cubicBezTo>
                  <a:pt x="2135" y="1977"/>
                  <a:pt x="2150" y="1937"/>
                  <a:pt x="2142" y="1921"/>
                </a:cubicBezTo>
                <a:cubicBezTo>
                  <a:pt x="2142" y="1905"/>
                  <a:pt x="2127" y="1897"/>
                  <a:pt x="2103" y="1897"/>
                </a:cubicBezTo>
                <a:cubicBezTo>
                  <a:pt x="2087" y="1890"/>
                  <a:pt x="1889" y="1850"/>
                  <a:pt x="1866" y="1818"/>
                </a:cubicBezTo>
                <a:cubicBezTo>
                  <a:pt x="1842" y="1795"/>
                  <a:pt x="1826" y="1787"/>
                  <a:pt x="1787" y="1771"/>
                </a:cubicBezTo>
                <a:cubicBezTo>
                  <a:pt x="1779" y="1771"/>
                  <a:pt x="1771" y="1771"/>
                  <a:pt x="1763" y="1771"/>
                </a:cubicBezTo>
                <a:cubicBezTo>
                  <a:pt x="1755" y="1771"/>
                  <a:pt x="1755" y="1771"/>
                  <a:pt x="1747" y="1771"/>
                </a:cubicBezTo>
                <a:lnTo>
                  <a:pt x="1739" y="1771"/>
                </a:lnTo>
                <a:cubicBezTo>
                  <a:pt x="1731" y="1771"/>
                  <a:pt x="1724" y="1771"/>
                  <a:pt x="1716" y="1755"/>
                </a:cubicBezTo>
                <a:cubicBezTo>
                  <a:pt x="1708" y="1747"/>
                  <a:pt x="1700" y="1724"/>
                  <a:pt x="1692" y="1708"/>
                </a:cubicBezTo>
                <a:cubicBezTo>
                  <a:pt x="1676" y="1668"/>
                  <a:pt x="1660" y="1613"/>
                  <a:pt x="1644" y="1613"/>
                </a:cubicBezTo>
                <a:lnTo>
                  <a:pt x="1644" y="1613"/>
                </a:lnTo>
                <a:cubicBezTo>
                  <a:pt x="1613" y="1613"/>
                  <a:pt x="1589" y="1613"/>
                  <a:pt x="1542" y="1573"/>
                </a:cubicBezTo>
                <a:cubicBezTo>
                  <a:pt x="1526" y="1558"/>
                  <a:pt x="1510" y="1558"/>
                  <a:pt x="1502" y="1558"/>
                </a:cubicBezTo>
                <a:cubicBezTo>
                  <a:pt x="1486" y="1558"/>
                  <a:pt x="1471" y="1565"/>
                  <a:pt x="1463" y="1565"/>
                </a:cubicBezTo>
                <a:cubicBezTo>
                  <a:pt x="1455" y="1573"/>
                  <a:pt x="1447" y="1573"/>
                  <a:pt x="1439" y="1581"/>
                </a:cubicBezTo>
                <a:cubicBezTo>
                  <a:pt x="1415" y="1589"/>
                  <a:pt x="87" y="1842"/>
                  <a:pt x="32" y="1858"/>
                </a:cubicBezTo>
                <a:cubicBezTo>
                  <a:pt x="24" y="1858"/>
                  <a:pt x="24" y="1858"/>
                  <a:pt x="24" y="1858"/>
                </a:cubicBezTo>
                <a:cubicBezTo>
                  <a:pt x="0" y="1739"/>
                  <a:pt x="0" y="1739"/>
                  <a:pt x="0" y="1739"/>
                </a:cubicBezTo>
                <a:lnTo>
                  <a:pt x="0" y="1739"/>
                </a:lnTo>
                <a:cubicBezTo>
                  <a:pt x="40" y="1700"/>
                  <a:pt x="79" y="1668"/>
                  <a:pt x="87" y="1653"/>
                </a:cubicBezTo>
                <a:cubicBezTo>
                  <a:pt x="103" y="1637"/>
                  <a:pt x="126" y="1613"/>
                  <a:pt x="150" y="1581"/>
                </a:cubicBezTo>
                <a:cubicBezTo>
                  <a:pt x="182" y="1542"/>
                  <a:pt x="214" y="1494"/>
                  <a:pt x="229" y="1486"/>
                </a:cubicBezTo>
                <a:cubicBezTo>
                  <a:pt x="245" y="1471"/>
                  <a:pt x="253" y="1447"/>
                  <a:pt x="261" y="1431"/>
                </a:cubicBezTo>
                <a:cubicBezTo>
                  <a:pt x="261" y="1423"/>
                  <a:pt x="261" y="1415"/>
                  <a:pt x="261" y="1415"/>
                </a:cubicBezTo>
                <a:cubicBezTo>
                  <a:pt x="261" y="1407"/>
                  <a:pt x="261" y="1407"/>
                  <a:pt x="261" y="1407"/>
                </a:cubicBezTo>
                <a:cubicBezTo>
                  <a:pt x="261" y="1400"/>
                  <a:pt x="253" y="1400"/>
                  <a:pt x="245" y="1400"/>
                </a:cubicBezTo>
                <a:cubicBezTo>
                  <a:pt x="237" y="1400"/>
                  <a:pt x="237" y="1407"/>
                  <a:pt x="229" y="1407"/>
                </a:cubicBezTo>
                <a:lnTo>
                  <a:pt x="229" y="1407"/>
                </a:lnTo>
                <a:lnTo>
                  <a:pt x="229" y="1407"/>
                </a:lnTo>
                <a:cubicBezTo>
                  <a:pt x="214" y="1384"/>
                  <a:pt x="182" y="1336"/>
                  <a:pt x="182" y="1313"/>
                </a:cubicBezTo>
                <a:lnTo>
                  <a:pt x="182" y="1313"/>
                </a:lnTo>
                <a:cubicBezTo>
                  <a:pt x="174" y="1289"/>
                  <a:pt x="166" y="1257"/>
                  <a:pt x="158" y="1225"/>
                </a:cubicBezTo>
                <a:lnTo>
                  <a:pt x="158" y="1225"/>
                </a:lnTo>
                <a:lnTo>
                  <a:pt x="158" y="1225"/>
                </a:lnTo>
                <a:cubicBezTo>
                  <a:pt x="174" y="1218"/>
                  <a:pt x="190" y="1202"/>
                  <a:pt x="206" y="1194"/>
                </a:cubicBezTo>
                <a:cubicBezTo>
                  <a:pt x="316" y="1107"/>
                  <a:pt x="474" y="1107"/>
                  <a:pt x="546" y="1099"/>
                </a:cubicBezTo>
                <a:cubicBezTo>
                  <a:pt x="561" y="1099"/>
                  <a:pt x="569" y="1099"/>
                  <a:pt x="577" y="1099"/>
                </a:cubicBezTo>
                <a:lnTo>
                  <a:pt x="585" y="1099"/>
                </a:lnTo>
                <a:cubicBezTo>
                  <a:pt x="601" y="1099"/>
                  <a:pt x="625" y="1115"/>
                  <a:pt x="641" y="1131"/>
                </a:cubicBezTo>
                <a:lnTo>
                  <a:pt x="641" y="1131"/>
                </a:lnTo>
                <a:cubicBezTo>
                  <a:pt x="656" y="1138"/>
                  <a:pt x="664" y="1138"/>
                  <a:pt x="680" y="1123"/>
                </a:cubicBezTo>
                <a:cubicBezTo>
                  <a:pt x="688" y="1115"/>
                  <a:pt x="704" y="1107"/>
                  <a:pt x="719" y="1099"/>
                </a:cubicBezTo>
                <a:cubicBezTo>
                  <a:pt x="727" y="1099"/>
                  <a:pt x="735" y="1091"/>
                  <a:pt x="743" y="1091"/>
                </a:cubicBezTo>
                <a:cubicBezTo>
                  <a:pt x="759" y="1083"/>
                  <a:pt x="791" y="1075"/>
                  <a:pt x="822" y="1075"/>
                </a:cubicBezTo>
                <a:cubicBezTo>
                  <a:pt x="838" y="1075"/>
                  <a:pt x="854" y="1075"/>
                  <a:pt x="862" y="1083"/>
                </a:cubicBezTo>
                <a:lnTo>
                  <a:pt x="870" y="1083"/>
                </a:lnTo>
                <a:cubicBezTo>
                  <a:pt x="870" y="1083"/>
                  <a:pt x="870" y="1083"/>
                  <a:pt x="878" y="1083"/>
                </a:cubicBezTo>
                <a:lnTo>
                  <a:pt x="878" y="1083"/>
                </a:lnTo>
                <a:cubicBezTo>
                  <a:pt x="878" y="1075"/>
                  <a:pt x="878" y="1075"/>
                  <a:pt x="885" y="1067"/>
                </a:cubicBezTo>
                <a:cubicBezTo>
                  <a:pt x="894" y="1060"/>
                  <a:pt x="909" y="1044"/>
                  <a:pt x="925" y="1028"/>
                </a:cubicBezTo>
                <a:cubicBezTo>
                  <a:pt x="949" y="1020"/>
                  <a:pt x="957" y="1004"/>
                  <a:pt x="957" y="988"/>
                </a:cubicBezTo>
                <a:cubicBezTo>
                  <a:pt x="965" y="973"/>
                  <a:pt x="980" y="965"/>
                  <a:pt x="988" y="965"/>
                </a:cubicBezTo>
                <a:lnTo>
                  <a:pt x="988" y="965"/>
                </a:lnTo>
                <a:cubicBezTo>
                  <a:pt x="996" y="965"/>
                  <a:pt x="1004" y="949"/>
                  <a:pt x="1012" y="933"/>
                </a:cubicBezTo>
                <a:cubicBezTo>
                  <a:pt x="1012" y="933"/>
                  <a:pt x="1012" y="933"/>
                  <a:pt x="1012" y="925"/>
                </a:cubicBezTo>
                <a:cubicBezTo>
                  <a:pt x="1020" y="917"/>
                  <a:pt x="1028" y="917"/>
                  <a:pt x="1036" y="917"/>
                </a:cubicBezTo>
                <a:lnTo>
                  <a:pt x="1044" y="917"/>
                </a:lnTo>
                <a:cubicBezTo>
                  <a:pt x="1052" y="917"/>
                  <a:pt x="1059" y="917"/>
                  <a:pt x="1059" y="917"/>
                </a:cubicBezTo>
                <a:cubicBezTo>
                  <a:pt x="1075" y="917"/>
                  <a:pt x="1075" y="909"/>
                  <a:pt x="1083" y="886"/>
                </a:cubicBezTo>
                <a:cubicBezTo>
                  <a:pt x="1083" y="886"/>
                  <a:pt x="1083" y="878"/>
                  <a:pt x="1083" y="870"/>
                </a:cubicBezTo>
                <a:cubicBezTo>
                  <a:pt x="1083" y="862"/>
                  <a:pt x="1083" y="846"/>
                  <a:pt x="1075" y="838"/>
                </a:cubicBezTo>
                <a:cubicBezTo>
                  <a:pt x="1067" y="830"/>
                  <a:pt x="1067" y="822"/>
                  <a:pt x="1067" y="814"/>
                </a:cubicBezTo>
                <a:cubicBezTo>
                  <a:pt x="1059" y="814"/>
                  <a:pt x="1059" y="807"/>
                  <a:pt x="1059" y="807"/>
                </a:cubicBezTo>
                <a:cubicBezTo>
                  <a:pt x="1052" y="791"/>
                  <a:pt x="1044" y="775"/>
                  <a:pt x="1044" y="759"/>
                </a:cubicBezTo>
                <a:cubicBezTo>
                  <a:pt x="1052" y="751"/>
                  <a:pt x="1052" y="743"/>
                  <a:pt x="1052" y="743"/>
                </a:cubicBezTo>
                <a:cubicBezTo>
                  <a:pt x="1052" y="735"/>
                  <a:pt x="1052" y="735"/>
                  <a:pt x="1052" y="735"/>
                </a:cubicBezTo>
                <a:lnTo>
                  <a:pt x="1052" y="727"/>
                </a:lnTo>
                <a:cubicBezTo>
                  <a:pt x="1059" y="712"/>
                  <a:pt x="1067" y="696"/>
                  <a:pt x="1083" y="696"/>
                </a:cubicBezTo>
                <a:cubicBezTo>
                  <a:pt x="1083" y="688"/>
                  <a:pt x="1091" y="688"/>
                  <a:pt x="1091" y="688"/>
                </a:cubicBezTo>
                <a:cubicBezTo>
                  <a:pt x="1091" y="680"/>
                  <a:pt x="1083" y="680"/>
                  <a:pt x="1075" y="680"/>
                </a:cubicBezTo>
                <a:cubicBezTo>
                  <a:pt x="1075" y="680"/>
                  <a:pt x="1067" y="680"/>
                  <a:pt x="1067" y="688"/>
                </a:cubicBezTo>
                <a:cubicBezTo>
                  <a:pt x="1059" y="688"/>
                  <a:pt x="1059" y="688"/>
                  <a:pt x="1052" y="688"/>
                </a:cubicBezTo>
                <a:lnTo>
                  <a:pt x="1052" y="688"/>
                </a:lnTo>
                <a:cubicBezTo>
                  <a:pt x="1044" y="688"/>
                  <a:pt x="1044" y="680"/>
                  <a:pt x="1052" y="672"/>
                </a:cubicBezTo>
                <a:cubicBezTo>
                  <a:pt x="1052" y="664"/>
                  <a:pt x="1052" y="664"/>
                  <a:pt x="1052" y="664"/>
                </a:cubicBezTo>
                <a:cubicBezTo>
                  <a:pt x="1044" y="664"/>
                  <a:pt x="1044" y="664"/>
                  <a:pt x="1044" y="664"/>
                </a:cubicBezTo>
                <a:cubicBezTo>
                  <a:pt x="1036" y="664"/>
                  <a:pt x="1028" y="664"/>
                  <a:pt x="1028" y="664"/>
                </a:cubicBezTo>
                <a:cubicBezTo>
                  <a:pt x="1020" y="672"/>
                  <a:pt x="1020" y="672"/>
                  <a:pt x="1012" y="672"/>
                </a:cubicBezTo>
                <a:cubicBezTo>
                  <a:pt x="996" y="672"/>
                  <a:pt x="972" y="664"/>
                  <a:pt x="972" y="648"/>
                </a:cubicBezTo>
                <a:cubicBezTo>
                  <a:pt x="972" y="633"/>
                  <a:pt x="1020" y="585"/>
                  <a:pt x="1036" y="569"/>
                </a:cubicBezTo>
                <a:cubicBezTo>
                  <a:pt x="1036" y="569"/>
                  <a:pt x="1036" y="569"/>
                  <a:pt x="1028" y="569"/>
                </a:cubicBezTo>
                <a:cubicBezTo>
                  <a:pt x="1020" y="569"/>
                  <a:pt x="1020" y="569"/>
                  <a:pt x="1020" y="569"/>
                </a:cubicBezTo>
                <a:cubicBezTo>
                  <a:pt x="1028" y="561"/>
                  <a:pt x="1028" y="561"/>
                  <a:pt x="1028" y="561"/>
                </a:cubicBezTo>
                <a:cubicBezTo>
                  <a:pt x="1036" y="561"/>
                  <a:pt x="1036" y="554"/>
                  <a:pt x="1044" y="554"/>
                </a:cubicBezTo>
                <a:cubicBezTo>
                  <a:pt x="1075" y="522"/>
                  <a:pt x="1115" y="483"/>
                  <a:pt x="1115" y="459"/>
                </a:cubicBezTo>
                <a:cubicBezTo>
                  <a:pt x="1115" y="411"/>
                  <a:pt x="1344" y="127"/>
                  <a:pt x="1384" y="119"/>
                </a:cubicBezTo>
                <a:cubicBezTo>
                  <a:pt x="1399" y="119"/>
                  <a:pt x="1629" y="63"/>
                  <a:pt x="1874" y="0"/>
                </a:cubicBezTo>
                <a:cubicBezTo>
                  <a:pt x="1882" y="0"/>
                  <a:pt x="1882" y="0"/>
                  <a:pt x="1882" y="0"/>
                </a:cubicBezTo>
                <a:cubicBezTo>
                  <a:pt x="1882" y="8"/>
                  <a:pt x="1882" y="8"/>
                  <a:pt x="1882" y="8"/>
                </a:cubicBezTo>
                <a:cubicBezTo>
                  <a:pt x="1882" y="56"/>
                  <a:pt x="1882" y="87"/>
                  <a:pt x="1889" y="103"/>
                </a:cubicBezTo>
                <a:cubicBezTo>
                  <a:pt x="1897" y="111"/>
                  <a:pt x="1897" y="127"/>
                  <a:pt x="1897" y="150"/>
                </a:cubicBezTo>
                <a:cubicBezTo>
                  <a:pt x="1897" y="166"/>
                  <a:pt x="1897" y="182"/>
                  <a:pt x="1905" y="190"/>
                </a:cubicBezTo>
                <a:cubicBezTo>
                  <a:pt x="1905" y="214"/>
                  <a:pt x="1921" y="221"/>
                  <a:pt x="1929" y="230"/>
                </a:cubicBezTo>
                <a:cubicBezTo>
                  <a:pt x="1929" y="237"/>
                  <a:pt x="1937" y="245"/>
                  <a:pt x="1945" y="253"/>
                </a:cubicBezTo>
                <a:cubicBezTo>
                  <a:pt x="1961" y="269"/>
                  <a:pt x="1976" y="332"/>
                  <a:pt x="1976" y="356"/>
                </a:cubicBezTo>
                <a:cubicBezTo>
                  <a:pt x="1976" y="372"/>
                  <a:pt x="1976" y="380"/>
                  <a:pt x="1969" y="396"/>
                </a:cubicBezTo>
                <a:cubicBezTo>
                  <a:pt x="1969" y="411"/>
                  <a:pt x="1961" y="427"/>
                  <a:pt x="1969" y="451"/>
                </a:cubicBezTo>
                <a:cubicBezTo>
                  <a:pt x="1984" y="483"/>
                  <a:pt x="2000" y="546"/>
                  <a:pt x="2000" y="577"/>
                </a:cubicBezTo>
                <a:cubicBezTo>
                  <a:pt x="2000" y="617"/>
                  <a:pt x="2008" y="664"/>
                  <a:pt x="2024" y="664"/>
                </a:cubicBezTo>
                <a:cubicBezTo>
                  <a:pt x="2032" y="664"/>
                  <a:pt x="2040" y="664"/>
                  <a:pt x="2048" y="656"/>
                </a:cubicBezTo>
                <a:cubicBezTo>
                  <a:pt x="2048" y="656"/>
                  <a:pt x="2048" y="656"/>
                  <a:pt x="2055" y="656"/>
                </a:cubicBezTo>
                <a:cubicBezTo>
                  <a:pt x="2064" y="656"/>
                  <a:pt x="2064" y="656"/>
                  <a:pt x="2071" y="664"/>
                </a:cubicBezTo>
                <a:cubicBezTo>
                  <a:pt x="2087" y="696"/>
                  <a:pt x="2103" y="767"/>
                  <a:pt x="2111" y="822"/>
                </a:cubicBezTo>
                <a:cubicBezTo>
                  <a:pt x="2119" y="838"/>
                  <a:pt x="2127" y="870"/>
                  <a:pt x="2135" y="901"/>
                </a:cubicBezTo>
                <a:cubicBezTo>
                  <a:pt x="2142" y="957"/>
                  <a:pt x="2166" y="1036"/>
                  <a:pt x="2166" y="1044"/>
                </a:cubicBezTo>
                <a:lnTo>
                  <a:pt x="2166" y="1044"/>
                </a:lnTo>
                <a:lnTo>
                  <a:pt x="2166" y="1044"/>
                </a:lnTo>
                <a:cubicBezTo>
                  <a:pt x="2158" y="1368"/>
                  <a:pt x="2158" y="1368"/>
                  <a:pt x="2158" y="1368"/>
                </a:cubicBezTo>
                <a:cubicBezTo>
                  <a:pt x="2158" y="1368"/>
                  <a:pt x="2158" y="1376"/>
                  <a:pt x="2166" y="1376"/>
                </a:cubicBezTo>
                <a:lnTo>
                  <a:pt x="2166" y="1376"/>
                </a:lnTo>
                <a:lnTo>
                  <a:pt x="2166" y="1376"/>
                </a:lnTo>
                <a:cubicBezTo>
                  <a:pt x="2166" y="1384"/>
                  <a:pt x="2166" y="1384"/>
                  <a:pt x="2174" y="1407"/>
                </a:cubicBezTo>
                <a:cubicBezTo>
                  <a:pt x="2174" y="1423"/>
                  <a:pt x="2174" y="1447"/>
                  <a:pt x="2174" y="1447"/>
                </a:cubicBezTo>
                <a:cubicBezTo>
                  <a:pt x="2174" y="1455"/>
                  <a:pt x="2174" y="1463"/>
                  <a:pt x="2182" y="1478"/>
                </a:cubicBezTo>
                <a:cubicBezTo>
                  <a:pt x="2182" y="1502"/>
                  <a:pt x="2190" y="1534"/>
                  <a:pt x="2198" y="1558"/>
                </a:cubicBezTo>
                <a:cubicBezTo>
                  <a:pt x="2222" y="1597"/>
                  <a:pt x="2229" y="1668"/>
                  <a:pt x="2229" y="1692"/>
                </a:cubicBezTo>
                <a:cubicBezTo>
                  <a:pt x="2229" y="1708"/>
                  <a:pt x="2237" y="1716"/>
                  <a:pt x="2237" y="1724"/>
                </a:cubicBezTo>
                <a:cubicBezTo>
                  <a:pt x="2245" y="1724"/>
                  <a:pt x="2245" y="1731"/>
                  <a:pt x="2245" y="1739"/>
                </a:cubicBezTo>
                <a:cubicBezTo>
                  <a:pt x="2253" y="1747"/>
                  <a:pt x="2261" y="1779"/>
                  <a:pt x="2237" y="1795"/>
                </a:cubicBezTo>
                <a:cubicBezTo>
                  <a:pt x="2222" y="1803"/>
                  <a:pt x="2206" y="1834"/>
                  <a:pt x="2206" y="1850"/>
                </a:cubicBezTo>
                <a:cubicBezTo>
                  <a:pt x="2206" y="1850"/>
                  <a:pt x="2206" y="1858"/>
                  <a:pt x="2237" y="1890"/>
                </a:cubicBezTo>
                <a:lnTo>
                  <a:pt x="2237" y="1890"/>
                </a:lnTo>
                <a:lnTo>
                  <a:pt x="2237" y="1890"/>
                </a:lnTo>
                <a:cubicBezTo>
                  <a:pt x="2229" y="1897"/>
                  <a:pt x="2214" y="1905"/>
                  <a:pt x="2206" y="1913"/>
                </a:cubicBezTo>
                <a:cubicBezTo>
                  <a:pt x="2198" y="1929"/>
                  <a:pt x="2198" y="1937"/>
                  <a:pt x="2198" y="1937"/>
                </a:cubicBezTo>
                <a:cubicBezTo>
                  <a:pt x="2198" y="1937"/>
                  <a:pt x="2198" y="1937"/>
                  <a:pt x="2206" y="1937"/>
                </a:cubicBezTo>
                <a:cubicBezTo>
                  <a:pt x="2206" y="1937"/>
                  <a:pt x="2214" y="1929"/>
                  <a:pt x="2229" y="1929"/>
                </a:cubicBezTo>
                <a:cubicBezTo>
                  <a:pt x="2237" y="1921"/>
                  <a:pt x="2245" y="1913"/>
                  <a:pt x="2261" y="1905"/>
                </a:cubicBezTo>
                <a:cubicBezTo>
                  <a:pt x="2277" y="1897"/>
                  <a:pt x="2285" y="1890"/>
                  <a:pt x="2308" y="1882"/>
                </a:cubicBezTo>
                <a:cubicBezTo>
                  <a:pt x="2316" y="1882"/>
                  <a:pt x="2324" y="1874"/>
                  <a:pt x="2332" y="1874"/>
                </a:cubicBezTo>
                <a:cubicBezTo>
                  <a:pt x="2356" y="1874"/>
                  <a:pt x="2380" y="1866"/>
                  <a:pt x="2388" y="1850"/>
                </a:cubicBezTo>
                <a:cubicBezTo>
                  <a:pt x="2403" y="1818"/>
                  <a:pt x="2435" y="1811"/>
                  <a:pt x="2467" y="1811"/>
                </a:cubicBezTo>
                <a:cubicBezTo>
                  <a:pt x="2490" y="1811"/>
                  <a:pt x="2538" y="1803"/>
                  <a:pt x="2569" y="1779"/>
                </a:cubicBezTo>
                <a:cubicBezTo>
                  <a:pt x="2609" y="1763"/>
                  <a:pt x="2641" y="1716"/>
                  <a:pt x="2648" y="1684"/>
                </a:cubicBezTo>
                <a:lnTo>
                  <a:pt x="2656" y="1676"/>
                </a:lnTo>
                <a:cubicBezTo>
                  <a:pt x="2664" y="1676"/>
                  <a:pt x="2664" y="1676"/>
                  <a:pt x="2664" y="1676"/>
                </a:cubicBezTo>
                <a:cubicBezTo>
                  <a:pt x="2672" y="1684"/>
                  <a:pt x="2672" y="1716"/>
                  <a:pt x="2664" y="1731"/>
                </a:cubicBezTo>
                <a:cubicBezTo>
                  <a:pt x="2656" y="1747"/>
                  <a:pt x="2648" y="1755"/>
                  <a:pt x="2648" y="1763"/>
                </a:cubicBezTo>
                <a:cubicBezTo>
                  <a:pt x="2641" y="1779"/>
                  <a:pt x="2625" y="1795"/>
                  <a:pt x="2633" y="1795"/>
                </a:cubicBezTo>
                <a:lnTo>
                  <a:pt x="2633" y="1795"/>
                </a:lnTo>
                <a:lnTo>
                  <a:pt x="2633" y="1795"/>
                </a:lnTo>
                <a:cubicBezTo>
                  <a:pt x="2641" y="1795"/>
                  <a:pt x="2680" y="1747"/>
                  <a:pt x="2688" y="1731"/>
                </a:cubicBezTo>
                <a:lnTo>
                  <a:pt x="2688" y="1731"/>
                </a:lnTo>
                <a:cubicBezTo>
                  <a:pt x="2688" y="1716"/>
                  <a:pt x="2696" y="1700"/>
                  <a:pt x="2712" y="1700"/>
                </a:cubicBezTo>
                <a:cubicBezTo>
                  <a:pt x="2719" y="1700"/>
                  <a:pt x="2728" y="1700"/>
                  <a:pt x="2735" y="1700"/>
                </a:cubicBezTo>
                <a:cubicBezTo>
                  <a:pt x="2735" y="1708"/>
                  <a:pt x="2743" y="1708"/>
                  <a:pt x="2751" y="1708"/>
                </a:cubicBezTo>
                <a:cubicBezTo>
                  <a:pt x="2759" y="1708"/>
                  <a:pt x="2767" y="1700"/>
                  <a:pt x="2775" y="1700"/>
                </a:cubicBezTo>
                <a:cubicBezTo>
                  <a:pt x="2783" y="1700"/>
                  <a:pt x="2791" y="1692"/>
                  <a:pt x="2799" y="1692"/>
                </a:cubicBezTo>
                <a:cubicBezTo>
                  <a:pt x="2799" y="1692"/>
                  <a:pt x="2807" y="1692"/>
                  <a:pt x="2807" y="1700"/>
                </a:cubicBezTo>
                <a:cubicBezTo>
                  <a:pt x="2807" y="1700"/>
                  <a:pt x="2807" y="1700"/>
                  <a:pt x="2814" y="1708"/>
                </a:cubicBezTo>
                <a:cubicBezTo>
                  <a:pt x="2814" y="1716"/>
                  <a:pt x="2791" y="1731"/>
                  <a:pt x="2751" y="1763"/>
                </a:cubicBezTo>
                <a:cubicBezTo>
                  <a:pt x="2743" y="1771"/>
                  <a:pt x="2735" y="1779"/>
                  <a:pt x="2728" y="1787"/>
                </a:cubicBezTo>
                <a:cubicBezTo>
                  <a:pt x="2719" y="1795"/>
                  <a:pt x="2712" y="1795"/>
                  <a:pt x="2704" y="1803"/>
                </a:cubicBezTo>
                <a:cubicBezTo>
                  <a:pt x="2688" y="1818"/>
                  <a:pt x="2672" y="1834"/>
                  <a:pt x="2609" y="1866"/>
                </a:cubicBezTo>
                <a:cubicBezTo>
                  <a:pt x="2577" y="1882"/>
                  <a:pt x="2546" y="1897"/>
                  <a:pt x="2514" y="1921"/>
                </a:cubicBezTo>
                <a:cubicBezTo>
                  <a:pt x="2482" y="1945"/>
                  <a:pt x="2451" y="1969"/>
                  <a:pt x="2411" y="1984"/>
                </a:cubicBezTo>
                <a:cubicBezTo>
                  <a:pt x="2380" y="2000"/>
                  <a:pt x="2340" y="2016"/>
                  <a:pt x="2308" y="2032"/>
                </a:cubicBezTo>
                <a:cubicBezTo>
                  <a:pt x="2253" y="2064"/>
                  <a:pt x="2198" y="2087"/>
                  <a:pt x="2166" y="2095"/>
                </a:cubicBezTo>
                <a:cubicBezTo>
                  <a:pt x="2166" y="2095"/>
                  <a:pt x="2158" y="2095"/>
                  <a:pt x="2150" y="2095"/>
                </a:cubicBezTo>
                <a:close/>
                <a:moveTo>
                  <a:pt x="2119" y="2064"/>
                </a:moveTo>
                <a:lnTo>
                  <a:pt x="2119" y="2064"/>
                </a:lnTo>
                <a:cubicBezTo>
                  <a:pt x="2127" y="2064"/>
                  <a:pt x="2127" y="2071"/>
                  <a:pt x="2135" y="2079"/>
                </a:cubicBezTo>
                <a:cubicBezTo>
                  <a:pt x="2135" y="2079"/>
                  <a:pt x="2135" y="2087"/>
                  <a:pt x="2150" y="2087"/>
                </a:cubicBezTo>
                <a:lnTo>
                  <a:pt x="2150" y="2087"/>
                </a:lnTo>
                <a:cubicBezTo>
                  <a:pt x="2158" y="2087"/>
                  <a:pt x="2158" y="2087"/>
                  <a:pt x="2166" y="2087"/>
                </a:cubicBezTo>
                <a:cubicBezTo>
                  <a:pt x="2198" y="2079"/>
                  <a:pt x="2253" y="2055"/>
                  <a:pt x="2308" y="2024"/>
                </a:cubicBezTo>
                <a:cubicBezTo>
                  <a:pt x="2340" y="2008"/>
                  <a:pt x="2372" y="1992"/>
                  <a:pt x="2403" y="1977"/>
                </a:cubicBezTo>
                <a:cubicBezTo>
                  <a:pt x="2443" y="1961"/>
                  <a:pt x="2482" y="1937"/>
                  <a:pt x="2514" y="1913"/>
                </a:cubicBezTo>
                <a:cubicBezTo>
                  <a:pt x="2546" y="1890"/>
                  <a:pt x="2577" y="1874"/>
                  <a:pt x="2609" y="1858"/>
                </a:cubicBezTo>
                <a:cubicBezTo>
                  <a:pt x="2664" y="1834"/>
                  <a:pt x="2680" y="1818"/>
                  <a:pt x="2704" y="1795"/>
                </a:cubicBezTo>
                <a:cubicBezTo>
                  <a:pt x="2704" y="1795"/>
                  <a:pt x="2712" y="1787"/>
                  <a:pt x="2719" y="1779"/>
                </a:cubicBezTo>
                <a:cubicBezTo>
                  <a:pt x="2728" y="1771"/>
                  <a:pt x="2735" y="1763"/>
                  <a:pt x="2751" y="1755"/>
                </a:cubicBezTo>
                <a:cubicBezTo>
                  <a:pt x="2775" y="1739"/>
                  <a:pt x="2807" y="1716"/>
                  <a:pt x="2807" y="1708"/>
                </a:cubicBezTo>
                <a:cubicBezTo>
                  <a:pt x="2807" y="1700"/>
                  <a:pt x="2807" y="1700"/>
                  <a:pt x="2807" y="1700"/>
                </a:cubicBezTo>
                <a:cubicBezTo>
                  <a:pt x="2799" y="1700"/>
                  <a:pt x="2791" y="1700"/>
                  <a:pt x="2783" y="1708"/>
                </a:cubicBezTo>
                <a:cubicBezTo>
                  <a:pt x="2775" y="1708"/>
                  <a:pt x="2759" y="1716"/>
                  <a:pt x="2751" y="1716"/>
                </a:cubicBezTo>
                <a:cubicBezTo>
                  <a:pt x="2743" y="1716"/>
                  <a:pt x="2735" y="1708"/>
                  <a:pt x="2728" y="1708"/>
                </a:cubicBezTo>
                <a:cubicBezTo>
                  <a:pt x="2719" y="1708"/>
                  <a:pt x="2719" y="1700"/>
                  <a:pt x="2712" y="1700"/>
                </a:cubicBezTo>
                <a:cubicBezTo>
                  <a:pt x="2704" y="1700"/>
                  <a:pt x="2696" y="1716"/>
                  <a:pt x="2696" y="1731"/>
                </a:cubicBezTo>
                <a:lnTo>
                  <a:pt x="2696" y="1739"/>
                </a:lnTo>
                <a:cubicBezTo>
                  <a:pt x="2688" y="1747"/>
                  <a:pt x="2648" y="1803"/>
                  <a:pt x="2633" y="1803"/>
                </a:cubicBezTo>
                <a:lnTo>
                  <a:pt x="2625" y="1803"/>
                </a:lnTo>
                <a:cubicBezTo>
                  <a:pt x="2625" y="1803"/>
                  <a:pt x="2625" y="1803"/>
                  <a:pt x="2625" y="1795"/>
                </a:cubicBezTo>
                <a:cubicBezTo>
                  <a:pt x="2617" y="1787"/>
                  <a:pt x="2625" y="1779"/>
                  <a:pt x="2641" y="1763"/>
                </a:cubicBezTo>
                <a:cubicBezTo>
                  <a:pt x="2648" y="1747"/>
                  <a:pt x="2656" y="1739"/>
                  <a:pt x="2656" y="1731"/>
                </a:cubicBezTo>
                <a:cubicBezTo>
                  <a:pt x="2664" y="1716"/>
                  <a:pt x="2664" y="1692"/>
                  <a:pt x="2656" y="1684"/>
                </a:cubicBezTo>
                <a:cubicBezTo>
                  <a:pt x="2656" y="1684"/>
                  <a:pt x="2656" y="1684"/>
                  <a:pt x="2656" y="1692"/>
                </a:cubicBezTo>
                <a:cubicBezTo>
                  <a:pt x="2648" y="1716"/>
                  <a:pt x="2609" y="1771"/>
                  <a:pt x="2577" y="1787"/>
                </a:cubicBezTo>
                <a:cubicBezTo>
                  <a:pt x="2546" y="1811"/>
                  <a:pt x="2490" y="1811"/>
                  <a:pt x="2467" y="1818"/>
                </a:cubicBezTo>
                <a:cubicBezTo>
                  <a:pt x="2435" y="1818"/>
                  <a:pt x="2403" y="1826"/>
                  <a:pt x="2395" y="1850"/>
                </a:cubicBezTo>
                <a:cubicBezTo>
                  <a:pt x="2380" y="1874"/>
                  <a:pt x="2356" y="1882"/>
                  <a:pt x="2332" y="1882"/>
                </a:cubicBezTo>
                <a:cubicBezTo>
                  <a:pt x="2324" y="1882"/>
                  <a:pt x="2316" y="1890"/>
                  <a:pt x="2308" y="1890"/>
                </a:cubicBezTo>
                <a:cubicBezTo>
                  <a:pt x="2293" y="1890"/>
                  <a:pt x="2277" y="1905"/>
                  <a:pt x="2261" y="1913"/>
                </a:cubicBezTo>
                <a:cubicBezTo>
                  <a:pt x="2253" y="1921"/>
                  <a:pt x="2237" y="1929"/>
                  <a:pt x="2229" y="1937"/>
                </a:cubicBezTo>
                <a:cubicBezTo>
                  <a:pt x="2222" y="1937"/>
                  <a:pt x="2214" y="1945"/>
                  <a:pt x="2206" y="1945"/>
                </a:cubicBezTo>
                <a:cubicBezTo>
                  <a:pt x="2198" y="1945"/>
                  <a:pt x="2198" y="1937"/>
                  <a:pt x="2190" y="1937"/>
                </a:cubicBezTo>
                <a:cubicBezTo>
                  <a:pt x="2190" y="1929"/>
                  <a:pt x="2198" y="1921"/>
                  <a:pt x="2206" y="1913"/>
                </a:cubicBezTo>
                <a:cubicBezTo>
                  <a:pt x="2214" y="1905"/>
                  <a:pt x="2222" y="1897"/>
                  <a:pt x="2229" y="1890"/>
                </a:cubicBezTo>
                <a:cubicBezTo>
                  <a:pt x="2206" y="1874"/>
                  <a:pt x="2198" y="1858"/>
                  <a:pt x="2198" y="1850"/>
                </a:cubicBezTo>
                <a:cubicBezTo>
                  <a:pt x="2198" y="1834"/>
                  <a:pt x="2222" y="1803"/>
                  <a:pt x="2237" y="1787"/>
                </a:cubicBezTo>
                <a:cubicBezTo>
                  <a:pt x="2253" y="1779"/>
                  <a:pt x="2245" y="1747"/>
                  <a:pt x="2237" y="1739"/>
                </a:cubicBezTo>
                <a:cubicBezTo>
                  <a:pt x="2237" y="1731"/>
                  <a:pt x="2237" y="1731"/>
                  <a:pt x="2229" y="1724"/>
                </a:cubicBezTo>
                <a:cubicBezTo>
                  <a:pt x="2229" y="1716"/>
                  <a:pt x="2222" y="1708"/>
                  <a:pt x="2222" y="1692"/>
                </a:cubicBezTo>
                <a:cubicBezTo>
                  <a:pt x="2222" y="1676"/>
                  <a:pt x="2214" y="1605"/>
                  <a:pt x="2198" y="1565"/>
                </a:cubicBezTo>
                <a:cubicBezTo>
                  <a:pt x="2182" y="1534"/>
                  <a:pt x="2174" y="1502"/>
                  <a:pt x="2174" y="1478"/>
                </a:cubicBezTo>
                <a:cubicBezTo>
                  <a:pt x="2174" y="1463"/>
                  <a:pt x="2166" y="1455"/>
                  <a:pt x="2166" y="1455"/>
                </a:cubicBezTo>
                <a:cubicBezTo>
                  <a:pt x="2166" y="1455"/>
                  <a:pt x="2166" y="1439"/>
                  <a:pt x="2166" y="1407"/>
                </a:cubicBezTo>
                <a:cubicBezTo>
                  <a:pt x="2166" y="1391"/>
                  <a:pt x="2158" y="1384"/>
                  <a:pt x="2158" y="1384"/>
                </a:cubicBezTo>
                <a:cubicBezTo>
                  <a:pt x="2150" y="1376"/>
                  <a:pt x="2150" y="1368"/>
                  <a:pt x="2150" y="1368"/>
                </a:cubicBezTo>
                <a:lnTo>
                  <a:pt x="2150" y="1368"/>
                </a:lnTo>
                <a:lnTo>
                  <a:pt x="2150" y="1368"/>
                </a:lnTo>
                <a:cubicBezTo>
                  <a:pt x="2158" y="1044"/>
                  <a:pt x="2158" y="1044"/>
                  <a:pt x="2158" y="1044"/>
                </a:cubicBezTo>
                <a:cubicBezTo>
                  <a:pt x="2158" y="1036"/>
                  <a:pt x="2142" y="996"/>
                  <a:pt x="2127" y="901"/>
                </a:cubicBezTo>
                <a:cubicBezTo>
                  <a:pt x="2119" y="870"/>
                  <a:pt x="2111" y="838"/>
                  <a:pt x="2111" y="822"/>
                </a:cubicBezTo>
                <a:cubicBezTo>
                  <a:pt x="2087" y="743"/>
                  <a:pt x="2071" y="696"/>
                  <a:pt x="2064" y="672"/>
                </a:cubicBezTo>
                <a:cubicBezTo>
                  <a:pt x="2055" y="664"/>
                  <a:pt x="2055" y="664"/>
                  <a:pt x="2055" y="664"/>
                </a:cubicBezTo>
                <a:cubicBezTo>
                  <a:pt x="2055" y="664"/>
                  <a:pt x="2055" y="664"/>
                  <a:pt x="2048" y="664"/>
                </a:cubicBezTo>
                <a:cubicBezTo>
                  <a:pt x="2048" y="672"/>
                  <a:pt x="2040" y="672"/>
                  <a:pt x="2032" y="672"/>
                </a:cubicBezTo>
                <a:cubicBezTo>
                  <a:pt x="2024" y="672"/>
                  <a:pt x="2024" y="672"/>
                  <a:pt x="2024" y="672"/>
                </a:cubicBezTo>
                <a:cubicBezTo>
                  <a:pt x="2000" y="664"/>
                  <a:pt x="1992" y="609"/>
                  <a:pt x="1992" y="577"/>
                </a:cubicBezTo>
                <a:cubicBezTo>
                  <a:pt x="1992" y="554"/>
                  <a:pt x="1976" y="483"/>
                  <a:pt x="1969" y="451"/>
                </a:cubicBezTo>
                <a:cubicBezTo>
                  <a:pt x="1961" y="427"/>
                  <a:pt x="1961" y="411"/>
                  <a:pt x="1969" y="387"/>
                </a:cubicBezTo>
                <a:cubicBezTo>
                  <a:pt x="1969" y="380"/>
                  <a:pt x="1969" y="372"/>
                  <a:pt x="1969" y="364"/>
                </a:cubicBezTo>
                <a:cubicBezTo>
                  <a:pt x="1969" y="332"/>
                  <a:pt x="1953" y="277"/>
                  <a:pt x="1937" y="253"/>
                </a:cubicBezTo>
                <a:cubicBezTo>
                  <a:pt x="1937" y="245"/>
                  <a:pt x="1929" y="237"/>
                  <a:pt x="1921" y="237"/>
                </a:cubicBezTo>
                <a:cubicBezTo>
                  <a:pt x="1913" y="230"/>
                  <a:pt x="1905" y="221"/>
                  <a:pt x="1897" y="198"/>
                </a:cubicBezTo>
                <a:cubicBezTo>
                  <a:pt x="1889" y="182"/>
                  <a:pt x="1889" y="166"/>
                  <a:pt x="1889" y="150"/>
                </a:cubicBezTo>
                <a:cubicBezTo>
                  <a:pt x="1889" y="127"/>
                  <a:pt x="1889" y="111"/>
                  <a:pt x="1882" y="103"/>
                </a:cubicBezTo>
                <a:cubicBezTo>
                  <a:pt x="1874" y="95"/>
                  <a:pt x="1874" y="48"/>
                  <a:pt x="1874" y="8"/>
                </a:cubicBezTo>
                <a:cubicBezTo>
                  <a:pt x="1629" y="71"/>
                  <a:pt x="1399" y="119"/>
                  <a:pt x="1384" y="127"/>
                </a:cubicBezTo>
                <a:cubicBezTo>
                  <a:pt x="1344" y="135"/>
                  <a:pt x="1123" y="419"/>
                  <a:pt x="1123" y="459"/>
                </a:cubicBezTo>
                <a:cubicBezTo>
                  <a:pt x="1123" y="490"/>
                  <a:pt x="1083" y="522"/>
                  <a:pt x="1044" y="554"/>
                </a:cubicBezTo>
                <a:cubicBezTo>
                  <a:pt x="1044" y="561"/>
                  <a:pt x="1044" y="561"/>
                  <a:pt x="1036" y="561"/>
                </a:cubicBezTo>
                <a:cubicBezTo>
                  <a:pt x="1044" y="561"/>
                  <a:pt x="1044" y="569"/>
                  <a:pt x="1044" y="569"/>
                </a:cubicBezTo>
                <a:cubicBezTo>
                  <a:pt x="1052" y="569"/>
                  <a:pt x="1044" y="569"/>
                  <a:pt x="1044" y="577"/>
                </a:cubicBezTo>
                <a:cubicBezTo>
                  <a:pt x="1028" y="585"/>
                  <a:pt x="980" y="641"/>
                  <a:pt x="980" y="648"/>
                </a:cubicBezTo>
                <a:cubicBezTo>
                  <a:pt x="980" y="656"/>
                  <a:pt x="996" y="664"/>
                  <a:pt x="1012" y="664"/>
                </a:cubicBezTo>
                <a:cubicBezTo>
                  <a:pt x="1020" y="664"/>
                  <a:pt x="1020" y="664"/>
                  <a:pt x="1020" y="664"/>
                </a:cubicBezTo>
                <a:cubicBezTo>
                  <a:pt x="1028" y="656"/>
                  <a:pt x="1036" y="656"/>
                  <a:pt x="1044" y="656"/>
                </a:cubicBezTo>
                <a:lnTo>
                  <a:pt x="1052" y="656"/>
                </a:lnTo>
                <a:cubicBezTo>
                  <a:pt x="1059" y="664"/>
                  <a:pt x="1059" y="664"/>
                  <a:pt x="1059" y="672"/>
                </a:cubicBezTo>
                <a:cubicBezTo>
                  <a:pt x="1052" y="680"/>
                  <a:pt x="1052" y="680"/>
                  <a:pt x="1052" y="680"/>
                </a:cubicBezTo>
                <a:cubicBezTo>
                  <a:pt x="1052" y="680"/>
                  <a:pt x="1059" y="680"/>
                  <a:pt x="1067" y="680"/>
                </a:cubicBezTo>
                <a:cubicBezTo>
                  <a:pt x="1067" y="672"/>
                  <a:pt x="1075" y="672"/>
                  <a:pt x="1075" y="672"/>
                </a:cubicBezTo>
                <a:cubicBezTo>
                  <a:pt x="1091" y="672"/>
                  <a:pt x="1099" y="680"/>
                  <a:pt x="1099" y="688"/>
                </a:cubicBezTo>
                <a:cubicBezTo>
                  <a:pt x="1099" y="688"/>
                  <a:pt x="1099" y="696"/>
                  <a:pt x="1091" y="696"/>
                </a:cubicBezTo>
                <a:cubicBezTo>
                  <a:pt x="1067" y="704"/>
                  <a:pt x="1059" y="727"/>
                  <a:pt x="1059" y="735"/>
                </a:cubicBezTo>
                <a:lnTo>
                  <a:pt x="1059" y="743"/>
                </a:lnTo>
                <a:cubicBezTo>
                  <a:pt x="1059" y="751"/>
                  <a:pt x="1052" y="751"/>
                  <a:pt x="1052" y="767"/>
                </a:cubicBezTo>
                <a:cubicBezTo>
                  <a:pt x="1052" y="775"/>
                  <a:pt x="1059" y="791"/>
                  <a:pt x="1067" y="798"/>
                </a:cubicBezTo>
                <a:cubicBezTo>
                  <a:pt x="1067" y="807"/>
                  <a:pt x="1067" y="807"/>
                  <a:pt x="1067" y="814"/>
                </a:cubicBezTo>
                <a:cubicBezTo>
                  <a:pt x="1075" y="822"/>
                  <a:pt x="1075" y="830"/>
                  <a:pt x="1083" y="830"/>
                </a:cubicBezTo>
                <a:cubicBezTo>
                  <a:pt x="1083" y="846"/>
                  <a:pt x="1091" y="862"/>
                  <a:pt x="1091" y="878"/>
                </a:cubicBezTo>
                <a:cubicBezTo>
                  <a:pt x="1091" y="878"/>
                  <a:pt x="1091" y="886"/>
                  <a:pt x="1083" y="886"/>
                </a:cubicBezTo>
                <a:cubicBezTo>
                  <a:pt x="1083" y="909"/>
                  <a:pt x="1083" y="925"/>
                  <a:pt x="1059" y="925"/>
                </a:cubicBezTo>
                <a:cubicBezTo>
                  <a:pt x="1059" y="925"/>
                  <a:pt x="1052" y="925"/>
                  <a:pt x="1044" y="925"/>
                </a:cubicBezTo>
                <a:cubicBezTo>
                  <a:pt x="1036" y="925"/>
                  <a:pt x="1028" y="917"/>
                  <a:pt x="1020" y="933"/>
                </a:cubicBezTo>
                <a:cubicBezTo>
                  <a:pt x="1020" y="933"/>
                  <a:pt x="1020" y="933"/>
                  <a:pt x="1020" y="941"/>
                </a:cubicBezTo>
                <a:cubicBezTo>
                  <a:pt x="1012" y="957"/>
                  <a:pt x="1004" y="965"/>
                  <a:pt x="988" y="973"/>
                </a:cubicBezTo>
                <a:lnTo>
                  <a:pt x="988" y="973"/>
                </a:lnTo>
                <a:cubicBezTo>
                  <a:pt x="980" y="973"/>
                  <a:pt x="965" y="980"/>
                  <a:pt x="965" y="988"/>
                </a:cubicBezTo>
                <a:cubicBezTo>
                  <a:pt x="957" y="1004"/>
                  <a:pt x="949" y="1028"/>
                  <a:pt x="933" y="1036"/>
                </a:cubicBezTo>
                <a:cubicBezTo>
                  <a:pt x="909" y="1044"/>
                  <a:pt x="894" y="1060"/>
                  <a:pt x="885" y="1075"/>
                </a:cubicBezTo>
                <a:cubicBezTo>
                  <a:pt x="885" y="1075"/>
                  <a:pt x="885" y="1075"/>
                  <a:pt x="885" y="1083"/>
                </a:cubicBezTo>
                <a:cubicBezTo>
                  <a:pt x="885" y="1091"/>
                  <a:pt x="885" y="1099"/>
                  <a:pt x="870" y="1091"/>
                </a:cubicBezTo>
                <a:lnTo>
                  <a:pt x="862" y="1091"/>
                </a:lnTo>
                <a:cubicBezTo>
                  <a:pt x="846" y="1083"/>
                  <a:pt x="838" y="1083"/>
                  <a:pt x="822" y="1083"/>
                </a:cubicBezTo>
                <a:cubicBezTo>
                  <a:pt x="791" y="1083"/>
                  <a:pt x="759" y="1091"/>
                  <a:pt x="743" y="1099"/>
                </a:cubicBezTo>
                <a:cubicBezTo>
                  <a:pt x="743" y="1099"/>
                  <a:pt x="735" y="1107"/>
                  <a:pt x="727" y="1107"/>
                </a:cubicBezTo>
                <a:cubicBezTo>
                  <a:pt x="712" y="1115"/>
                  <a:pt x="696" y="1123"/>
                  <a:pt x="688" y="1131"/>
                </a:cubicBezTo>
                <a:cubicBezTo>
                  <a:pt x="672" y="1147"/>
                  <a:pt x="656" y="1147"/>
                  <a:pt x="632" y="1138"/>
                </a:cubicBezTo>
                <a:lnTo>
                  <a:pt x="632" y="1138"/>
                </a:lnTo>
                <a:cubicBezTo>
                  <a:pt x="617" y="1123"/>
                  <a:pt x="601" y="1107"/>
                  <a:pt x="585" y="1107"/>
                </a:cubicBezTo>
                <a:lnTo>
                  <a:pt x="577" y="1107"/>
                </a:lnTo>
                <a:cubicBezTo>
                  <a:pt x="577" y="1107"/>
                  <a:pt x="561" y="1107"/>
                  <a:pt x="546" y="1107"/>
                </a:cubicBezTo>
                <a:cubicBezTo>
                  <a:pt x="474" y="1115"/>
                  <a:pt x="316" y="1115"/>
                  <a:pt x="206" y="1202"/>
                </a:cubicBezTo>
                <a:cubicBezTo>
                  <a:pt x="190" y="1210"/>
                  <a:pt x="182" y="1218"/>
                  <a:pt x="166" y="1225"/>
                </a:cubicBezTo>
                <a:cubicBezTo>
                  <a:pt x="174" y="1257"/>
                  <a:pt x="182" y="1289"/>
                  <a:pt x="190" y="1305"/>
                </a:cubicBezTo>
                <a:cubicBezTo>
                  <a:pt x="190" y="1313"/>
                  <a:pt x="190" y="1313"/>
                  <a:pt x="190" y="1313"/>
                </a:cubicBezTo>
                <a:cubicBezTo>
                  <a:pt x="190" y="1336"/>
                  <a:pt x="221" y="1376"/>
                  <a:pt x="229" y="1400"/>
                </a:cubicBezTo>
                <a:cubicBezTo>
                  <a:pt x="237" y="1400"/>
                  <a:pt x="237" y="1400"/>
                  <a:pt x="237" y="1391"/>
                </a:cubicBezTo>
                <a:lnTo>
                  <a:pt x="237" y="1391"/>
                </a:lnTo>
                <a:lnTo>
                  <a:pt x="237" y="1391"/>
                </a:lnTo>
                <a:cubicBezTo>
                  <a:pt x="245" y="1391"/>
                  <a:pt x="261" y="1391"/>
                  <a:pt x="269" y="1400"/>
                </a:cubicBezTo>
                <a:cubicBezTo>
                  <a:pt x="269" y="1407"/>
                  <a:pt x="269" y="1407"/>
                  <a:pt x="269" y="1415"/>
                </a:cubicBezTo>
                <a:cubicBezTo>
                  <a:pt x="269" y="1415"/>
                  <a:pt x="269" y="1423"/>
                  <a:pt x="261" y="1431"/>
                </a:cubicBezTo>
                <a:cubicBezTo>
                  <a:pt x="261" y="1447"/>
                  <a:pt x="253" y="1478"/>
                  <a:pt x="237" y="1486"/>
                </a:cubicBezTo>
                <a:cubicBezTo>
                  <a:pt x="221" y="1502"/>
                  <a:pt x="182" y="1542"/>
                  <a:pt x="150" y="1589"/>
                </a:cubicBezTo>
                <a:cubicBezTo>
                  <a:pt x="126" y="1613"/>
                  <a:pt x="111" y="1644"/>
                  <a:pt x="95" y="1660"/>
                </a:cubicBezTo>
                <a:cubicBezTo>
                  <a:pt x="79" y="1676"/>
                  <a:pt x="48" y="1708"/>
                  <a:pt x="8" y="1739"/>
                </a:cubicBezTo>
                <a:cubicBezTo>
                  <a:pt x="32" y="1850"/>
                  <a:pt x="32" y="1850"/>
                  <a:pt x="32" y="1850"/>
                </a:cubicBezTo>
                <a:cubicBezTo>
                  <a:pt x="111" y="1834"/>
                  <a:pt x="1415" y="1581"/>
                  <a:pt x="1439" y="1573"/>
                </a:cubicBezTo>
                <a:cubicBezTo>
                  <a:pt x="1447" y="1573"/>
                  <a:pt x="1455" y="1565"/>
                  <a:pt x="1455" y="1565"/>
                </a:cubicBezTo>
                <a:cubicBezTo>
                  <a:pt x="1471" y="1558"/>
                  <a:pt x="1486" y="1550"/>
                  <a:pt x="1502" y="1550"/>
                </a:cubicBezTo>
                <a:cubicBezTo>
                  <a:pt x="1510" y="1550"/>
                  <a:pt x="1526" y="1558"/>
                  <a:pt x="1542" y="1565"/>
                </a:cubicBezTo>
                <a:cubicBezTo>
                  <a:pt x="1589" y="1605"/>
                  <a:pt x="1613" y="1605"/>
                  <a:pt x="1644" y="1605"/>
                </a:cubicBezTo>
                <a:lnTo>
                  <a:pt x="1644" y="1605"/>
                </a:lnTo>
                <a:cubicBezTo>
                  <a:pt x="1668" y="1605"/>
                  <a:pt x="1684" y="1653"/>
                  <a:pt x="1700" y="1700"/>
                </a:cubicBezTo>
                <a:cubicBezTo>
                  <a:pt x="1708" y="1724"/>
                  <a:pt x="1716" y="1739"/>
                  <a:pt x="1724" y="1755"/>
                </a:cubicBezTo>
                <a:cubicBezTo>
                  <a:pt x="1731" y="1763"/>
                  <a:pt x="1731" y="1763"/>
                  <a:pt x="1739" y="1763"/>
                </a:cubicBezTo>
                <a:cubicBezTo>
                  <a:pt x="1739" y="1763"/>
                  <a:pt x="1739" y="1763"/>
                  <a:pt x="1747" y="1763"/>
                </a:cubicBezTo>
                <a:cubicBezTo>
                  <a:pt x="1747" y="1763"/>
                  <a:pt x="1755" y="1763"/>
                  <a:pt x="1763" y="1763"/>
                </a:cubicBezTo>
                <a:cubicBezTo>
                  <a:pt x="1771" y="1763"/>
                  <a:pt x="1779" y="1763"/>
                  <a:pt x="1787" y="1763"/>
                </a:cubicBezTo>
                <a:cubicBezTo>
                  <a:pt x="1826" y="1779"/>
                  <a:pt x="1842" y="1787"/>
                  <a:pt x="1874" y="1811"/>
                </a:cubicBezTo>
                <a:cubicBezTo>
                  <a:pt x="1897" y="1842"/>
                  <a:pt x="2079" y="1882"/>
                  <a:pt x="2103" y="1890"/>
                </a:cubicBezTo>
                <a:cubicBezTo>
                  <a:pt x="2127" y="1890"/>
                  <a:pt x="2142" y="1905"/>
                  <a:pt x="2150" y="1921"/>
                </a:cubicBezTo>
                <a:cubicBezTo>
                  <a:pt x="2158" y="1929"/>
                  <a:pt x="2150" y="1969"/>
                  <a:pt x="2142" y="2000"/>
                </a:cubicBezTo>
                <a:cubicBezTo>
                  <a:pt x="2135" y="2008"/>
                  <a:pt x="2135" y="2008"/>
                  <a:pt x="2135" y="2016"/>
                </a:cubicBezTo>
                <a:cubicBezTo>
                  <a:pt x="2135" y="2024"/>
                  <a:pt x="2127" y="2048"/>
                  <a:pt x="2119" y="2064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1" name="Freeform 769"/>
          <p:cNvSpPr>
            <a:spLocks noChangeArrowheads="1"/>
          </p:cNvSpPr>
          <p:nvPr/>
        </p:nvSpPr>
        <p:spPr bwMode="auto">
          <a:xfrm>
            <a:off x="4322794" y="1982308"/>
            <a:ext cx="110485" cy="224393"/>
          </a:xfrm>
          <a:custGeom>
            <a:avLst/>
            <a:gdLst>
              <a:gd name="T0" fmla="*/ 450 w 562"/>
              <a:gd name="T1" fmla="*/ 371 h 1139"/>
              <a:gd name="T2" fmla="*/ 450 w 562"/>
              <a:gd name="T3" fmla="*/ 371 h 1139"/>
              <a:gd name="T4" fmla="*/ 387 w 562"/>
              <a:gd name="T5" fmla="*/ 332 h 1139"/>
              <a:gd name="T6" fmla="*/ 427 w 562"/>
              <a:gd name="T7" fmla="*/ 269 h 1139"/>
              <a:gd name="T8" fmla="*/ 427 w 562"/>
              <a:gd name="T9" fmla="*/ 269 h 1139"/>
              <a:gd name="T10" fmla="*/ 443 w 562"/>
              <a:gd name="T11" fmla="*/ 221 h 1139"/>
              <a:gd name="T12" fmla="*/ 458 w 562"/>
              <a:gd name="T13" fmla="*/ 126 h 1139"/>
              <a:gd name="T14" fmla="*/ 411 w 562"/>
              <a:gd name="T15" fmla="*/ 95 h 1139"/>
              <a:gd name="T16" fmla="*/ 174 w 562"/>
              <a:gd name="T17" fmla="*/ 23 h 1139"/>
              <a:gd name="T18" fmla="*/ 150 w 562"/>
              <a:gd name="T19" fmla="*/ 0 h 1139"/>
              <a:gd name="T20" fmla="*/ 95 w 562"/>
              <a:gd name="T21" fmla="*/ 63 h 1139"/>
              <a:gd name="T22" fmla="*/ 87 w 562"/>
              <a:gd name="T23" fmla="*/ 134 h 1139"/>
              <a:gd name="T24" fmla="*/ 39 w 562"/>
              <a:gd name="T25" fmla="*/ 245 h 1139"/>
              <a:gd name="T26" fmla="*/ 79 w 562"/>
              <a:gd name="T27" fmla="*/ 269 h 1139"/>
              <a:gd name="T28" fmla="*/ 55 w 562"/>
              <a:gd name="T29" fmla="*/ 316 h 1139"/>
              <a:gd name="T30" fmla="*/ 39 w 562"/>
              <a:gd name="T31" fmla="*/ 371 h 1139"/>
              <a:gd name="T32" fmla="*/ 245 w 562"/>
              <a:gd name="T33" fmla="*/ 545 h 1139"/>
              <a:gd name="T34" fmla="*/ 190 w 562"/>
              <a:gd name="T35" fmla="*/ 616 h 1139"/>
              <a:gd name="T36" fmla="*/ 158 w 562"/>
              <a:gd name="T37" fmla="*/ 703 h 1139"/>
              <a:gd name="T38" fmla="*/ 110 w 562"/>
              <a:gd name="T39" fmla="*/ 751 h 1139"/>
              <a:gd name="T40" fmla="*/ 47 w 562"/>
              <a:gd name="T41" fmla="*/ 846 h 1139"/>
              <a:gd name="T42" fmla="*/ 87 w 562"/>
              <a:gd name="T43" fmla="*/ 964 h 1139"/>
              <a:gd name="T44" fmla="*/ 110 w 562"/>
              <a:gd name="T45" fmla="*/ 972 h 1139"/>
              <a:gd name="T46" fmla="*/ 158 w 562"/>
              <a:gd name="T47" fmla="*/ 1019 h 1139"/>
              <a:gd name="T48" fmla="*/ 253 w 562"/>
              <a:gd name="T49" fmla="*/ 1035 h 1139"/>
              <a:gd name="T50" fmla="*/ 284 w 562"/>
              <a:gd name="T51" fmla="*/ 1043 h 1139"/>
              <a:gd name="T52" fmla="*/ 316 w 562"/>
              <a:gd name="T53" fmla="*/ 1083 h 1139"/>
              <a:gd name="T54" fmla="*/ 316 w 562"/>
              <a:gd name="T55" fmla="*/ 1138 h 1139"/>
              <a:gd name="T56" fmla="*/ 363 w 562"/>
              <a:gd name="T57" fmla="*/ 1106 h 1139"/>
              <a:gd name="T58" fmla="*/ 411 w 562"/>
              <a:gd name="T59" fmla="*/ 1035 h 1139"/>
              <a:gd name="T60" fmla="*/ 419 w 562"/>
              <a:gd name="T61" fmla="*/ 940 h 1139"/>
              <a:gd name="T62" fmla="*/ 458 w 562"/>
              <a:gd name="T63" fmla="*/ 853 h 1139"/>
              <a:gd name="T64" fmla="*/ 482 w 562"/>
              <a:gd name="T65" fmla="*/ 782 h 1139"/>
              <a:gd name="T66" fmla="*/ 514 w 562"/>
              <a:gd name="T67" fmla="*/ 513 h 1139"/>
              <a:gd name="T68" fmla="*/ 450 w 562"/>
              <a:gd name="T69" fmla="*/ 371 h 1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62" h="1139">
                <a:moveTo>
                  <a:pt x="450" y="371"/>
                </a:moveTo>
                <a:lnTo>
                  <a:pt x="450" y="371"/>
                </a:lnTo>
                <a:cubicBezTo>
                  <a:pt x="340" y="387"/>
                  <a:pt x="387" y="371"/>
                  <a:pt x="387" y="332"/>
                </a:cubicBezTo>
                <a:cubicBezTo>
                  <a:pt x="387" y="300"/>
                  <a:pt x="403" y="260"/>
                  <a:pt x="427" y="269"/>
                </a:cubicBezTo>
                <a:lnTo>
                  <a:pt x="427" y="269"/>
                </a:lnTo>
                <a:cubicBezTo>
                  <a:pt x="427" y="253"/>
                  <a:pt x="435" y="229"/>
                  <a:pt x="443" y="221"/>
                </a:cubicBezTo>
                <a:cubicBezTo>
                  <a:pt x="443" y="205"/>
                  <a:pt x="466" y="142"/>
                  <a:pt x="458" y="126"/>
                </a:cubicBezTo>
                <a:cubicBezTo>
                  <a:pt x="450" y="110"/>
                  <a:pt x="435" y="102"/>
                  <a:pt x="411" y="95"/>
                </a:cubicBezTo>
                <a:cubicBezTo>
                  <a:pt x="387" y="95"/>
                  <a:pt x="197" y="47"/>
                  <a:pt x="174" y="23"/>
                </a:cubicBezTo>
                <a:cubicBezTo>
                  <a:pt x="166" y="8"/>
                  <a:pt x="158" y="0"/>
                  <a:pt x="150" y="0"/>
                </a:cubicBezTo>
                <a:cubicBezTo>
                  <a:pt x="134" y="8"/>
                  <a:pt x="95" y="55"/>
                  <a:pt x="95" y="63"/>
                </a:cubicBezTo>
                <a:cubicBezTo>
                  <a:pt x="95" y="79"/>
                  <a:pt x="103" y="126"/>
                  <a:pt x="87" y="134"/>
                </a:cubicBezTo>
                <a:cubicBezTo>
                  <a:pt x="63" y="150"/>
                  <a:pt x="0" y="229"/>
                  <a:pt x="39" y="245"/>
                </a:cubicBezTo>
                <a:cubicBezTo>
                  <a:pt x="71" y="260"/>
                  <a:pt x="79" y="245"/>
                  <a:pt x="79" y="269"/>
                </a:cubicBezTo>
                <a:cubicBezTo>
                  <a:pt x="79" y="284"/>
                  <a:pt x="71" y="300"/>
                  <a:pt x="55" y="316"/>
                </a:cubicBezTo>
                <a:cubicBezTo>
                  <a:pt x="39" y="324"/>
                  <a:pt x="32" y="363"/>
                  <a:pt x="39" y="371"/>
                </a:cubicBezTo>
                <a:cubicBezTo>
                  <a:pt x="55" y="387"/>
                  <a:pt x="237" y="537"/>
                  <a:pt x="245" y="545"/>
                </a:cubicBezTo>
                <a:cubicBezTo>
                  <a:pt x="245" y="545"/>
                  <a:pt x="205" y="600"/>
                  <a:pt x="190" y="616"/>
                </a:cubicBezTo>
                <a:cubicBezTo>
                  <a:pt x="174" y="640"/>
                  <a:pt x="174" y="680"/>
                  <a:pt x="158" y="703"/>
                </a:cubicBezTo>
                <a:cubicBezTo>
                  <a:pt x="150" y="735"/>
                  <a:pt x="134" y="743"/>
                  <a:pt x="110" y="751"/>
                </a:cubicBezTo>
                <a:cubicBezTo>
                  <a:pt x="87" y="759"/>
                  <a:pt x="39" y="798"/>
                  <a:pt x="47" y="846"/>
                </a:cubicBezTo>
                <a:cubicBezTo>
                  <a:pt x="47" y="877"/>
                  <a:pt x="63" y="925"/>
                  <a:pt x="87" y="964"/>
                </a:cubicBezTo>
                <a:cubicBezTo>
                  <a:pt x="95" y="956"/>
                  <a:pt x="87" y="940"/>
                  <a:pt x="110" y="972"/>
                </a:cubicBezTo>
                <a:cubicBezTo>
                  <a:pt x="142" y="1004"/>
                  <a:pt x="87" y="996"/>
                  <a:pt x="158" y="1019"/>
                </a:cubicBezTo>
                <a:cubicBezTo>
                  <a:pt x="237" y="1051"/>
                  <a:pt x="229" y="1043"/>
                  <a:pt x="253" y="1035"/>
                </a:cubicBezTo>
                <a:cubicBezTo>
                  <a:pt x="277" y="1027"/>
                  <a:pt x="284" y="1012"/>
                  <a:pt x="284" y="1043"/>
                </a:cubicBezTo>
                <a:cubicBezTo>
                  <a:pt x="292" y="1075"/>
                  <a:pt x="340" y="1035"/>
                  <a:pt x="316" y="1083"/>
                </a:cubicBezTo>
                <a:cubicBezTo>
                  <a:pt x="292" y="1122"/>
                  <a:pt x="277" y="1138"/>
                  <a:pt x="316" y="1138"/>
                </a:cubicBezTo>
                <a:cubicBezTo>
                  <a:pt x="348" y="1130"/>
                  <a:pt x="356" y="1130"/>
                  <a:pt x="363" y="1106"/>
                </a:cubicBezTo>
                <a:cubicBezTo>
                  <a:pt x="379" y="1083"/>
                  <a:pt x="403" y="1075"/>
                  <a:pt x="411" y="1035"/>
                </a:cubicBezTo>
                <a:cubicBezTo>
                  <a:pt x="419" y="1004"/>
                  <a:pt x="395" y="972"/>
                  <a:pt x="419" y="940"/>
                </a:cubicBezTo>
                <a:cubicBezTo>
                  <a:pt x="443" y="909"/>
                  <a:pt x="450" y="893"/>
                  <a:pt x="458" y="853"/>
                </a:cubicBezTo>
                <a:cubicBezTo>
                  <a:pt x="474" y="814"/>
                  <a:pt x="450" y="798"/>
                  <a:pt x="482" y="782"/>
                </a:cubicBezTo>
                <a:cubicBezTo>
                  <a:pt x="514" y="766"/>
                  <a:pt x="522" y="561"/>
                  <a:pt x="514" y="513"/>
                </a:cubicBezTo>
                <a:cubicBezTo>
                  <a:pt x="506" y="458"/>
                  <a:pt x="561" y="348"/>
                  <a:pt x="450" y="371"/>
                </a:cubicBezTo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2" name="Freeform 770"/>
          <p:cNvSpPr>
            <a:spLocks noChangeArrowheads="1"/>
          </p:cNvSpPr>
          <p:nvPr/>
        </p:nvSpPr>
        <p:spPr bwMode="auto">
          <a:xfrm>
            <a:off x="4325404" y="1980569"/>
            <a:ext cx="101786" cy="226132"/>
          </a:xfrm>
          <a:custGeom>
            <a:avLst/>
            <a:gdLst>
              <a:gd name="T0" fmla="*/ 276 w 515"/>
              <a:gd name="T1" fmla="*/ 1138 h 1147"/>
              <a:gd name="T2" fmla="*/ 300 w 515"/>
              <a:gd name="T3" fmla="*/ 1067 h 1147"/>
              <a:gd name="T4" fmla="*/ 261 w 515"/>
              <a:gd name="T5" fmla="*/ 1035 h 1147"/>
              <a:gd name="T6" fmla="*/ 229 w 515"/>
              <a:gd name="T7" fmla="*/ 1051 h 1147"/>
              <a:gd name="T8" fmla="*/ 103 w 515"/>
              <a:gd name="T9" fmla="*/ 1004 h 1147"/>
              <a:gd name="T10" fmla="*/ 71 w 515"/>
              <a:gd name="T11" fmla="*/ 972 h 1147"/>
              <a:gd name="T12" fmla="*/ 23 w 515"/>
              <a:gd name="T13" fmla="*/ 854 h 1147"/>
              <a:gd name="T14" fmla="*/ 150 w 515"/>
              <a:gd name="T15" fmla="*/ 680 h 1147"/>
              <a:gd name="T16" fmla="*/ 79 w 515"/>
              <a:gd name="T17" fmla="*/ 427 h 1147"/>
              <a:gd name="T18" fmla="*/ 39 w 515"/>
              <a:gd name="T19" fmla="*/ 316 h 1147"/>
              <a:gd name="T20" fmla="*/ 47 w 515"/>
              <a:gd name="T21" fmla="*/ 261 h 1147"/>
              <a:gd name="T22" fmla="*/ 63 w 515"/>
              <a:gd name="T23" fmla="*/ 142 h 1147"/>
              <a:gd name="T24" fmla="*/ 126 w 515"/>
              <a:gd name="T25" fmla="*/ 0 h 1147"/>
              <a:gd name="T26" fmla="*/ 166 w 515"/>
              <a:gd name="T27" fmla="*/ 24 h 1147"/>
              <a:gd name="T28" fmla="*/ 434 w 515"/>
              <a:gd name="T29" fmla="*/ 213 h 1147"/>
              <a:gd name="T30" fmla="*/ 411 w 515"/>
              <a:gd name="T31" fmla="*/ 284 h 1147"/>
              <a:gd name="T32" fmla="*/ 379 w 515"/>
              <a:gd name="T33" fmla="*/ 340 h 1147"/>
              <a:gd name="T34" fmla="*/ 379 w 515"/>
              <a:gd name="T35" fmla="*/ 379 h 1147"/>
              <a:gd name="T36" fmla="*/ 506 w 515"/>
              <a:gd name="T37" fmla="*/ 466 h 1147"/>
              <a:gd name="T38" fmla="*/ 450 w 515"/>
              <a:gd name="T39" fmla="*/ 830 h 1147"/>
              <a:gd name="T40" fmla="*/ 395 w 515"/>
              <a:gd name="T41" fmla="*/ 1004 h 1147"/>
              <a:gd name="T42" fmla="*/ 356 w 515"/>
              <a:gd name="T43" fmla="*/ 1114 h 1147"/>
              <a:gd name="T44" fmla="*/ 261 w 515"/>
              <a:gd name="T45" fmla="*/ 1027 h 1147"/>
              <a:gd name="T46" fmla="*/ 292 w 515"/>
              <a:gd name="T47" fmla="*/ 1059 h 1147"/>
              <a:gd name="T48" fmla="*/ 292 w 515"/>
              <a:gd name="T49" fmla="*/ 1114 h 1147"/>
              <a:gd name="T50" fmla="*/ 300 w 515"/>
              <a:gd name="T51" fmla="*/ 1138 h 1147"/>
              <a:gd name="T52" fmla="*/ 387 w 515"/>
              <a:gd name="T53" fmla="*/ 1043 h 1147"/>
              <a:gd name="T54" fmla="*/ 442 w 515"/>
              <a:gd name="T55" fmla="*/ 861 h 1147"/>
              <a:gd name="T56" fmla="*/ 498 w 515"/>
              <a:gd name="T57" fmla="*/ 521 h 1147"/>
              <a:gd name="T58" fmla="*/ 434 w 515"/>
              <a:gd name="T59" fmla="*/ 379 h 1147"/>
              <a:gd name="T60" fmla="*/ 363 w 515"/>
              <a:gd name="T61" fmla="*/ 363 h 1147"/>
              <a:gd name="T62" fmla="*/ 411 w 515"/>
              <a:gd name="T63" fmla="*/ 268 h 1147"/>
              <a:gd name="T64" fmla="*/ 434 w 515"/>
              <a:gd name="T65" fmla="*/ 134 h 1147"/>
              <a:gd name="T66" fmla="*/ 134 w 515"/>
              <a:gd name="T67" fmla="*/ 8 h 1147"/>
              <a:gd name="T68" fmla="*/ 71 w 515"/>
              <a:gd name="T69" fmla="*/ 142 h 1147"/>
              <a:gd name="T70" fmla="*/ 47 w 515"/>
              <a:gd name="T71" fmla="*/ 253 h 1147"/>
              <a:gd name="T72" fmla="*/ 23 w 515"/>
              <a:gd name="T73" fmla="*/ 363 h 1147"/>
              <a:gd name="T74" fmla="*/ 229 w 515"/>
              <a:gd name="T75" fmla="*/ 553 h 1147"/>
              <a:gd name="T76" fmla="*/ 150 w 515"/>
              <a:gd name="T77" fmla="*/ 711 h 1147"/>
              <a:gd name="T78" fmla="*/ 71 w 515"/>
              <a:gd name="T79" fmla="*/ 964 h 1147"/>
              <a:gd name="T80" fmla="*/ 94 w 515"/>
              <a:gd name="T81" fmla="*/ 980 h 1147"/>
              <a:gd name="T82" fmla="*/ 213 w 515"/>
              <a:gd name="T83" fmla="*/ 1043 h 1147"/>
              <a:gd name="T84" fmla="*/ 253 w 515"/>
              <a:gd name="T85" fmla="*/ 1035 h 1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15" h="1147">
                <a:moveTo>
                  <a:pt x="292" y="1146"/>
                </a:moveTo>
                <a:lnTo>
                  <a:pt x="292" y="1146"/>
                </a:lnTo>
                <a:cubicBezTo>
                  <a:pt x="284" y="1146"/>
                  <a:pt x="276" y="1146"/>
                  <a:pt x="276" y="1138"/>
                </a:cubicBezTo>
                <a:cubicBezTo>
                  <a:pt x="268" y="1130"/>
                  <a:pt x="276" y="1122"/>
                  <a:pt x="284" y="1107"/>
                </a:cubicBezTo>
                <a:cubicBezTo>
                  <a:pt x="292" y="1099"/>
                  <a:pt x="292" y="1099"/>
                  <a:pt x="300" y="1083"/>
                </a:cubicBezTo>
                <a:cubicBezTo>
                  <a:pt x="300" y="1075"/>
                  <a:pt x="300" y="1075"/>
                  <a:pt x="300" y="1067"/>
                </a:cubicBezTo>
                <a:lnTo>
                  <a:pt x="292" y="1067"/>
                </a:lnTo>
                <a:cubicBezTo>
                  <a:pt x="284" y="1067"/>
                  <a:pt x="268" y="1067"/>
                  <a:pt x="268" y="1051"/>
                </a:cubicBezTo>
                <a:cubicBezTo>
                  <a:pt x="268" y="1043"/>
                  <a:pt x="268" y="1035"/>
                  <a:pt x="261" y="1035"/>
                </a:cubicBezTo>
                <a:cubicBezTo>
                  <a:pt x="261" y="1035"/>
                  <a:pt x="261" y="1035"/>
                  <a:pt x="253" y="1035"/>
                </a:cubicBezTo>
                <a:cubicBezTo>
                  <a:pt x="253" y="1043"/>
                  <a:pt x="245" y="1043"/>
                  <a:pt x="237" y="1043"/>
                </a:cubicBezTo>
                <a:cubicBezTo>
                  <a:pt x="237" y="1043"/>
                  <a:pt x="237" y="1043"/>
                  <a:pt x="229" y="1051"/>
                </a:cubicBezTo>
                <a:cubicBezTo>
                  <a:pt x="229" y="1051"/>
                  <a:pt x="221" y="1051"/>
                  <a:pt x="213" y="1051"/>
                </a:cubicBezTo>
                <a:cubicBezTo>
                  <a:pt x="197" y="1051"/>
                  <a:pt x="181" y="1043"/>
                  <a:pt x="142" y="1035"/>
                </a:cubicBezTo>
                <a:cubicBezTo>
                  <a:pt x="103" y="1020"/>
                  <a:pt x="103" y="1012"/>
                  <a:pt x="103" y="1004"/>
                </a:cubicBezTo>
                <a:cubicBezTo>
                  <a:pt x="103" y="996"/>
                  <a:pt x="103" y="996"/>
                  <a:pt x="94" y="980"/>
                </a:cubicBezTo>
                <a:cubicBezTo>
                  <a:pt x="87" y="972"/>
                  <a:pt x="79" y="972"/>
                  <a:pt x="79" y="964"/>
                </a:cubicBezTo>
                <a:cubicBezTo>
                  <a:pt x="79" y="972"/>
                  <a:pt x="79" y="972"/>
                  <a:pt x="71" y="972"/>
                </a:cubicBezTo>
                <a:cubicBezTo>
                  <a:pt x="71" y="980"/>
                  <a:pt x="71" y="980"/>
                  <a:pt x="71" y="980"/>
                </a:cubicBezTo>
                <a:cubicBezTo>
                  <a:pt x="63" y="972"/>
                  <a:pt x="63" y="972"/>
                  <a:pt x="63" y="972"/>
                </a:cubicBezTo>
                <a:cubicBezTo>
                  <a:pt x="39" y="933"/>
                  <a:pt x="31" y="893"/>
                  <a:pt x="23" y="854"/>
                </a:cubicBezTo>
                <a:cubicBezTo>
                  <a:pt x="16" y="806"/>
                  <a:pt x="63" y="767"/>
                  <a:pt x="94" y="751"/>
                </a:cubicBezTo>
                <a:cubicBezTo>
                  <a:pt x="118" y="743"/>
                  <a:pt x="134" y="735"/>
                  <a:pt x="142" y="711"/>
                </a:cubicBezTo>
                <a:cubicBezTo>
                  <a:pt x="142" y="703"/>
                  <a:pt x="150" y="695"/>
                  <a:pt x="150" y="680"/>
                </a:cubicBezTo>
                <a:cubicBezTo>
                  <a:pt x="158" y="664"/>
                  <a:pt x="166" y="640"/>
                  <a:pt x="174" y="624"/>
                </a:cubicBezTo>
                <a:cubicBezTo>
                  <a:pt x="189" y="608"/>
                  <a:pt x="221" y="561"/>
                  <a:pt x="221" y="553"/>
                </a:cubicBezTo>
                <a:cubicBezTo>
                  <a:pt x="221" y="545"/>
                  <a:pt x="126" y="474"/>
                  <a:pt x="79" y="427"/>
                </a:cubicBezTo>
                <a:cubicBezTo>
                  <a:pt x="47" y="403"/>
                  <a:pt x="31" y="387"/>
                  <a:pt x="23" y="387"/>
                </a:cubicBezTo>
                <a:cubicBezTo>
                  <a:pt x="16" y="379"/>
                  <a:pt x="16" y="371"/>
                  <a:pt x="16" y="363"/>
                </a:cubicBezTo>
                <a:cubicBezTo>
                  <a:pt x="16" y="348"/>
                  <a:pt x="23" y="324"/>
                  <a:pt x="39" y="316"/>
                </a:cubicBezTo>
                <a:cubicBezTo>
                  <a:pt x="55" y="308"/>
                  <a:pt x="55" y="292"/>
                  <a:pt x="55" y="277"/>
                </a:cubicBezTo>
                <a:cubicBezTo>
                  <a:pt x="55" y="268"/>
                  <a:pt x="55" y="261"/>
                  <a:pt x="55" y="261"/>
                </a:cubicBezTo>
                <a:cubicBezTo>
                  <a:pt x="55" y="261"/>
                  <a:pt x="55" y="261"/>
                  <a:pt x="47" y="261"/>
                </a:cubicBezTo>
                <a:cubicBezTo>
                  <a:pt x="47" y="261"/>
                  <a:pt x="31" y="261"/>
                  <a:pt x="16" y="253"/>
                </a:cubicBezTo>
                <a:cubicBezTo>
                  <a:pt x="16" y="253"/>
                  <a:pt x="8" y="245"/>
                  <a:pt x="8" y="237"/>
                </a:cubicBezTo>
                <a:cubicBezTo>
                  <a:pt x="0" y="205"/>
                  <a:pt x="55" y="150"/>
                  <a:pt x="63" y="142"/>
                </a:cubicBezTo>
                <a:cubicBezTo>
                  <a:pt x="79" y="126"/>
                  <a:pt x="79" y="95"/>
                  <a:pt x="71" y="79"/>
                </a:cubicBezTo>
                <a:cubicBezTo>
                  <a:pt x="71" y="79"/>
                  <a:pt x="71" y="79"/>
                  <a:pt x="71" y="71"/>
                </a:cubicBezTo>
                <a:cubicBezTo>
                  <a:pt x="71" y="63"/>
                  <a:pt x="103" y="24"/>
                  <a:pt x="126" y="0"/>
                </a:cubicBezTo>
                <a:cubicBezTo>
                  <a:pt x="134" y="0"/>
                  <a:pt x="134" y="0"/>
                  <a:pt x="134" y="0"/>
                </a:cubicBezTo>
                <a:lnTo>
                  <a:pt x="134" y="0"/>
                </a:lnTo>
                <a:cubicBezTo>
                  <a:pt x="142" y="8"/>
                  <a:pt x="150" y="16"/>
                  <a:pt x="166" y="24"/>
                </a:cubicBezTo>
                <a:cubicBezTo>
                  <a:pt x="189" y="55"/>
                  <a:pt x="371" y="95"/>
                  <a:pt x="395" y="103"/>
                </a:cubicBezTo>
                <a:cubicBezTo>
                  <a:pt x="419" y="103"/>
                  <a:pt x="434" y="118"/>
                  <a:pt x="442" y="134"/>
                </a:cubicBezTo>
                <a:cubicBezTo>
                  <a:pt x="450" y="142"/>
                  <a:pt x="442" y="182"/>
                  <a:pt x="434" y="213"/>
                </a:cubicBezTo>
                <a:cubicBezTo>
                  <a:pt x="427" y="221"/>
                  <a:pt x="427" y="221"/>
                  <a:pt x="427" y="229"/>
                </a:cubicBezTo>
                <a:cubicBezTo>
                  <a:pt x="427" y="237"/>
                  <a:pt x="419" y="261"/>
                  <a:pt x="411" y="277"/>
                </a:cubicBezTo>
                <a:cubicBezTo>
                  <a:pt x="411" y="284"/>
                  <a:pt x="411" y="284"/>
                  <a:pt x="411" y="284"/>
                </a:cubicBezTo>
                <a:cubicBezTo>
                  <a:pt x="411" y="277"/>
                  <a:pt x="411" y="277"/>
                  <a:pt x="411" y="277"/>
                </a:cubicBezTo>
                <a:cubicBezTo>
                  <a:pt x="403" y="277"/>
                  <a:pt x="403" y="277"/>
                  <a:pt x="403" y="277"/>
                </a:cubicBezTo>
                <a:cubicBezTo>
                  <a:pt x="387" y="277"/>
                  <a:pt x="379" y="308"/>
                  <a:pt x="379" y="340"/>
                </a:cubicBezTo>
                <a:cubicBezTo>
                  <a:pt x="379" y="356"/>
                  <a:pt x="371" y="363"/>
                  <a:pt x="371" y="371"/>
                </a:cubicBezTo>
                <a:lnTo>
                  <a:pt x="363" y="379"/>
                </a:lnTo>
                <a:cubicBezTo>
                  <a:pt x="363" y="379"/>
                  <a:pt x="371" y="379"/>
                  <a:pt x="379" y="379"/>
                </a:cubicBezTo>
                <a:cubicBezTo>
                  <a:pt x="387" y="379"/>
                  <a:pt x="403" y="379"/>
                  <a:pt x="434" y="371"/>
                </a:cubicBezTo>
                <a:cubicBezTo>
                  <a:pt x="466" y="371"/>
                  <a:pt x="482" y="371"/>
                  <a:pt x="498" y="387"/>
                </a:cubicBezTo>
                <a:cubicBezTo>
                  <a:pt x="514" y="403"/>
                  <a:pt x="514" y="435"/>
                  <a:pt x="506" y="466"/>
                </a:cubicBezTo>
                <a:cubicBezTo>
                  <a:pt x="506" y="490"/>
                  <a:pt x="506" y="506"/>
                  <a:pt x="506" y="521"/>
                </a:cubicBezTo>
                <a:cubicBezTo>
                  <a:pt x="514" y="569"/>
                  <a:pt x="506" y="774"/>
                  <a:pt x="474" y="790"/>
                </a:cubicBezTo>
                <a:cubicBezTo>
                  <a:pt x="450" y="798"/>
                  <a:pt x="450" y="814"/>
                  <a:pt x="450" y="830"/>
                </a:cubicBezTo>
                <a:cubicBezTo>
                  <a:pt x="450" y="838"/>
                  <a:pt x="450" y="854"/>
                  <a:pt x="450" y="861"/>
                </a:cubicBezTo>
                <a:cubicBezTo>
                  <a:pt x="434" y="909"/>
                  <a:pt x="434" y="917"/>
                  <a:pt x="411" y="948"/>
                </a:cubicBezTo>
                <a:cubicBezTo>
                  <a:pt x="395" y="972"/>
                  <a:pt x="395" y="988"/>
                  <a:pt x="395" y="1004"/>
                </a:cubicBezTo>
                <a:cubicBezTo>
                  <a:pt x="395" y="1020"/>
                  <a:pt x="403" y="1035"/>
                  <a:pt x="395" y="1043"/>
                </a:cubicBezTo>
                <a:cubicBezTo>
                  <a:pt x="387" y="1067"/>
                  <a:pt x="379" y="1083"/>
                  <a:pt x="371" y="1091"/>
                </a:cubicBezTo>
                <a:cubicBezTo>
                  <a:pt x="363" y="1099"/>
                  <a:pt x="356" y="1107"/>
                  <a:pt x="356" y="1114"/>
                </a:cubicBezTo>
                <a:cubicBezTo>
                  <a:pt x="347" y="1138"/>
                  <a:pt x="332" y="1146"/>
                  <a:pt x="300" y="1146"/>
                </a:cubicBezTo>
                <a:cubicBezTo>
                  <a:pt x="292" y="1146"/>
                  <a:pt x="292" y="1146"/>
                  <a:pt x="292" y="1146"/>
                </a:cubicBezTo>
                <a:close/>
                <a:moveTo>
                  <a:pt x="261" y="1027"/>
                </a:moveTo>
                <a:lnTo>
                  <a:pt x="261" y="1027"/>
                </a:lnTo>
                <a:cubicBezTo>
                  <a:pt x="276" y="1027"/>
                  <a:pt x="276" y="1043"/>
                  <a:pt x="276" y="1051"/>
                </a:cubicBezTo>
                <a:cubicBezTo>
                  <a:pt x="276" y="1059"/>
                  <a:pt x="284" y="1059"/>
                  <a:pt x="292" y="1059"/>
                </a:cubicBezTo>
                <a:cubicBezTo>
                  <a:pt x="300" y="1059"/>
                  <a:pt x="308" y="1059"/>
                  <a:pt x="308" y="1067"/>
                </a:cubicBezTo>
                <a:cubicBezTo>
                  <a:pt x="308" y="1075"/>
                  <a:pt x="308" y="1075"/>
                  <a:pt x="300" y="1091"/>
                </a:cubicBezTo>
                <a:cubicBezTo>
                  <a:pt x="300" y="1099"/>
                  <a:pt x="292" y="1107"/>
                  <a:pt x="292" y="1114"/>
                </a:cubicBezTo>
                <a:cubicBezTo>
                  <a:pt x="284" y="1122"/>
                  <a:pt x="276" y="1130"/>
                  <a:pt x="284" y="1138"/>
                </a:cubicBezTo>
                <a:cubicBezTo>
                  <a:pt x="284" y="1138"/>
                  <a:pt x="284" y="1138"/>
                  <a:pt x="292" y="1138"/>
                </a:cubicBezTo>
                <a:cubicBezTo>
                  <a:pt x="292" y="1138"/>
                  <a:pt x="292" y="1138"/>
                  <a:pt x="300" y="1138"/>
                </a:cubicBezTo>
                <a:cubicBezTo>
                  <a:pt x="332" y="1138"/>
                  <a:pt x="340" y="1130"/>
                  <a:pt x="347" y="1114"/>
                </a:cubicBezTo>
                <a:cubicBezTo>
                  <a:pt x="356" y="1099"/>
                  <a:pt x="356" y="1099"/>
                  <a:pt x="363" y="1091"/>
                </a:cubicBezTo>
                <a:cubicBezTo>
                  <a:pt x="371" y="1075"/>
                  <a:pt x="387" y="1067"/>
                  <a:pt x="387" y="1043"/>
                </a:cubicBezTo>
                <a:cubicBezTo>
                  <a:pt x="395" y="1027"/>
                  <a:pt x="395" y="1020"/>
                  <a:pt x="387" y="1004"/>
                </a:cubicBezTo>
                <a:cubicBezTo>
                  <a:pt x="387" y="988"/>
                  <a:pt x="387" y="964"/>
                  <a:pt x="403" y="948"/>
                </a:cubicBezTo>
                <a:cubicBezTo>
                  <a:pt x="427" y="917"/>
                  <a:pt x="434" y="901"/>
                  <a:pt x="442" y="861"/>
                </a:cubicBezTo>
                <a:cubicBezTo>
                  <a:pt x="442" y="846"/>
                  <a:pt x="442" y="838"/>
                  <a:pt x="442" y="830"/>
                </a:cubicBezTo>
                <a:cubicBezTo>
                  <a:pt x="442" y="814"/>
                  <a:pt x="442" y="798"/>
                  <a:pt x="466" y="790"/>
                </a:cubicBezTo>
                <a:cubicBezTo>
                  <a:pt x="498" y="774"/>
                  <a:pt x="506" y="577"/>
                  <a:pt x="498" y="521"/>
                </a:cubicBezTo>
                <a:cubicBezTo>
                  <a:pt x="498" y="506"/>
                  <a:pt x="498" y="490"/>
                  <a:pt x="498" y="466"/>
                </a:cubicBezTo>
                <a:cubicBezTo>
                  <a:pt x="506" y="435"/>
                  <a:pt x="506" y="411"/>
                  <a:pt x="490" y="387"/>
                </a:cubicBezTo>
                <a:cubicBezTo>
                  <a:pt x="482" y="379"/>
                  <a:pt x="466" y="379"/>
                  <a:pt x="434" y="379"/>
                </a:cubicBezTo>
                <a:cubicBezTo>
                  <a:pt x="403" y="387"/>
                  <a:pt x="387" y="387"/>
                  <a:pt x="379" y="387"/>
                </a:cubicBezTo>
                <a:cubicBezTo>
                  <a:pt x="363" y="387"/>
                  <a:pt x="363" y="387"/>
                  <a:pt x="363" y="387"/>
                </a:cubicBezTo>
                <a:cubicBezTo>
                  <a:pt x="356" y="379"/>
                  <a:pt x="363" y="371"/>
                  <a:pt x="363" y="363"/>
                </a:cubicBezTo>
                <a:cubicBezTo>
                  <a:pt x="363" y="356"/>
                  <a:pt x="371" y="348"/>
                  <a:pt x="371" y="340"/>
                </a:cubicBezTo>
                <a:cubicBezTo>
                  <a:pt x="371" y="308"/>
                  <a:pt x="387" y="268"/>
                  <a:pt x="403" y="268"/>
                </a:cubicBezTo>
                <a:cubicBezTo>
                  <a:pt x="403" y="268"/>
                  <a:pt x="403" y="268"/>
                  <a:pt x="411" y="268"/>
                </a:cubicBezTo>
                <a:cubicBezTo>
                  <a:pt x="411" y="261"/>
                  <a:pt x="419" y="237"/>
                  <a:pt x="419" y="229"/>
                </a:cubicBezTo>
                <a:cubicBezTo>
                  <a:pt x="419" y="221"/>
                  <a:pt x="427" y="221"/>
                  <a:pt x="427" y="213"/>
                </a:cubicBezTo>
                <a:cubicBezTo>
                  <a:pt x="427" y="190"/>
                  <a:pt x="442" y="150"/>
                  <a:pt x="434" y="134"/>
                </a:cubicBezTo>
                <a:cubicBezTo>
                  <a:pt x="434" y="118"/>
                  <a:pt x="419" y="110"/>
                  <a:pt x="395" y="110"/>
                </a:cubicBezTo>
                <a:cubicBezTo>
                  <a:pt x="379" y="103"/>
                  <a:pt x="181" y="63"/>
                  <a:pt x="158" y="31"/>
                </a:cubicBezTo>
                <a:cubicBezTo>
                  <a:pt x="150" y="24"/>
                  <a:pt x="142" y="16"/>
                  <a:pt x="134" y="8"/>
                </a:cubicBezTo>
                <a:cubicBezTo>
                  <a:pt x="103" y="39"/>
                  <a:pt x="79" y="63"/>
                  <a:pt x="79" y="71"/>
                </a:cubicBezTo>
                <a:cubicBezTo>
                  <a:pt x="79" y="79"/>
                  <a:pt x="79" y="79"/>
                  <a:pt x="79" y="79"/>
                </a:cubicBezTo>
                <a:cubicBezTo>
                  <a:pt x="79" y="103"/>
                  <a:pt x="87" y="134"/>
                  <a:pt x="71" y="142"/>
                </a:cubicBezTo>
                <a:cubicBezTo>
                  <a:pt x="55" y="158"/>
                  <a:pt x="8" y="213"/>
                  <a:pt x="16" y="237"/>
                </a:cubicBezTo>
                <a:cubicBezTo>
                  <a:pt x="16" y="245"/>
                  <a:pt x="16" y="245"/>
                  <a:pt x="23" y="245"/>
                </a:cubicBezTo>
                <a:cubicBezTo>
                  <a:pt x="39" y="253"/>
                  <a:pt x="47" y="253"/>
                  <a:pt x="47" y="253"/>
                </a:cubicBezTo>
                <a:cubicBezTo>
                  <a:pt x="63" y="253"/>
                  <a:pt x="63" y="261"/>
                  <a:pt x="63" y="277"/>
                </a:cubicBezTo>
                <a:cubicBezTo>
                  <a:pt x="63" y="300"/>
                  <a:pt x="55" y="308"/>
                  <a:pt x="39" y="324"/>
                </a:cubicBezTo>
                <a:cubicBezTo>
                  <a:pt x="31" y="332"/>
                  <a:pt x="23" y="348"/>
                  <a:pt x="23" y="363"/>
                </a:cubicBezTo>
                <a:cubicBezTo>
                  <a:pt x="23" y="371"/>
                  <a:pt x="23" y="379"/>
                  <a:pt x="31" y="379"/>
                </a:cubicBezTo>
                <a:cubicBezTo>
                  <a:pt x="31" y="379"/>
                  <a:pt x="55" y="403"/>
                  <a:pt x="79" y="427"/>
                </a:cubicBezTo>
                <a:cubicBezTo>
                  <a:pt x="197" y="521"/>
                  <a:pt x="229" y="545"/>
                  <a:pt x="229" y="553"/>
                </a:cubicBezTo>
                <a:cubicBezTo>
                  <a:pt x="237" y="561"/>
                  <a:pt x="181" y="632"/>
                  <a:pt x="181" y="632"/>
                </a:cubicBezTo>
                <a:cubicBezTo>
                  <a:pt x="166" y="640"/>
                  <a:pt x="166" y="664"/>
                  <a:pt x="158" y="688"/>
                </a:cubicBezTo>
                <a:cubicBezTo>
                  <a:pt x="158" y="695"/>
                  <a:pt x="150" y="703"/>
                  <a:pt x="150" y="711"/>
                </a:cubicBezTo>
                <a:cubicBezTo>
                  <a:pt x="134" y="743"/>
                  <a:pt x="126" y="751"/>
                  <a:pt x="94" y="759"/>
                </a:cubicBezTo>
                <a:cubicBezTo>
                  <a:pt x="71" y="767"/>
                  <a:pt x="23" y="806"/>
                  <a:pt x="31" y="854"/>
                </a:cubicBezTo>
                <a:cubicBezTo>
                  <a:pt x="39" y="885"/>
                  <a:pt x="47" y="925"/>
                  <a:pt x="71" y="964"/>
                </a:cubicBezTo>
                <a:lnTo>
                  <a:pt x="71" y="964"/>
                </a:lnTo>
                <a:cubicBezTo>
                  <a:pt x="71" y="964"/>
                  <a:pt x="71" y="956"/>
                  <a:pt x="79" y="956"/>
                </a:cubicBezTo>
                <a:cubicBezTo>
                  <a:pt x="79" y="956"/>
                  <a:pt x="87" y="956"/>
                  <a:pt x="94" y="980"/>
                </a:cubicBezTo>
                <a:cubicBezTo>
                  <a:pt x="110" y="988"/>
                  <a:pt x="110" y="996"/>
                  <a:pt x="110" y="1004"/>
                </a:cubicBezTo>
                <a:cubicBezTo>
                  <a:pt x="110" y="1012"/>
                  <a:pt x="110" y="1012"/>
                  <a:pt x="150" y="1027"/>
                </a:cubicBezTo>
                <a:cubicBezTo>
                  <a:pt x="181" y="1035"/>
                  <a:pt x="205" y="1043"/>
                  <a:pt x="213" y="1043"/>
                </a:cubicBezTo>
                <a:cubicBezTo>
                  <a:pt x="221" y="1043"/>
                  <a:pt x="221" y="1043"/>
                  <a:pt x="229" y="1043"/>
                </a:cubicBezTo>
                <a:lnTo>
                  <a:pt x="237" y="1035"/>
                </a:lnTo>
                <a:cubicBezTo>
                  <a:pt x="245" y="1035"/>
                  <a:pt x="245" y="1035"/>
                  <a:pt x="253" y="1035"/>
                </a:cubicBezTo>
                <a:cubicBezTo>
                  <a:pt x="253" y="1027"/>
                  <a:pt x="261" y="1027"/>
                  <a:pt x="261" y="1027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" name="Freeform 771"/>
          <p:cNvSpPr>
            <a:spLocks noChangeArrowheads="1"/>
          </p:cNvSpPr>
          <p:nvPr/>
        </p:nvSpPr>
        <p:spPr bwMode="auto">
          <a:xfrm>
            <a:off x="4309745" y="2131904"/>
            <a:ext cx="82647" cy="135679"/>
          </a:xfrm>
          <a:custGeom>
            <a:avLst/>
            <a:gdLst>
              <a:gd name="T0" fmla="*/ 102 w 420"/>
              <a:gd name="T1" fmla="*/ 0 h 688"/>
              <a:gd name="T2" fmla="*/ 102 w 420"/>
              <a:gd name="T3" fmla="*/ 0 h 688"/>
              <a:gd name="T4" fmla="*/ 31 w 420"/>
              <a:gd name="T5" fmla="*/ 31 h 688"/>
              <a:gd name="T6" fmla="*/ 7 w 420"/>
              <a:gd name="T7" fmla="*/ 79 h 688"/>
              <a:gd name="T8" fmla="*/ 31 w 420"/>
              <a:gd name="T9" fmla="*/ 181 h 688"/>
              <a:gd name="T10" fmla="*/ 102 w 420"/>
              <a:gd name="T11" fmla="*/ 411 h 688"/>
              <a:gd name="T12" fmla="*/ 142 w 420"/>
              <a:gd name="T13" fmla="*/ 640 h 688"/>
              <a:gd name="T14" fmla="*/ 268 w 420"/>
              <a:gd name="T15" fmla="*/ 664 h 688"/>
              <a:gd name="T16" fmla="*/ 419 w 420"/>
              <a:gd name="T17" fmla="*/ 687 h 688"/>
              <a:gd name="T18" fmla="*/ 419 w 420"/>
              <a:gd name="T19" fmla="*/ 671 h 688"/>
              <a:gd name="T20" fmla="*/ 371 w 420"/>
              <a:gd name="T21" fmla="*/ 632 h 688"/>
              <a:gd name="T22" fmla="*/ 355 w 420"/>
              <a:gd name="T23" fmla="*/ 561 h 688"/>
              <a:gd name="T24" fmla="*/ 355 w 420"/>
              <a:gd name="T25" fmla="*/ 506 h 688"/>
              <a:gd name="T26" fmla="*/ 332 w 420"/>
              <a:gd name="T27" fmla="*/ 450 h 688"/>
              <a:gd name="T28" fmla="*/ 253 w 420"/>
              <a:gd name="T29" fmla="*/ 387 h 688"/>
              <a:gd name="T30" fmla="*/ 182 w 420"/>
              <a:gd name="T31" fmla="*/ 260 h 688"/>
              <a:gd name="T32" fmla="*/ 150 w 420"/>
              <a:gd name="T33" fmla="*/ 205 h 688"/>
              <a:gd name="T34" fmla="*/ 150 w 420"/>
              <a:gd name="T35" fmla="*/ 205 h 688"/>
              <a:gd name="T36" fmla="*/ 110 w 420"/>
              <a:gd name="T37" fmla="*/ 87 h 688"/>
              <a:gd name="T38" fmla="*/ 134 w 420"/>
              <a:gd name="T39" fmla="*/ 23 h 688"/>
              <a:gd name="T40" fmla="*/ 102 w 420"/>
              <a:gd name="T41" fmla="*/ 0 h 6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20" h="688">
                <a:moveTo>
                  <a:pt x="102" y="0"/>
                </a:moveTo>
                <a:lnTo>
                  <a:pt x="102" y="0"/>
                </a:lnTo>
                <a:cubicBezTo>
                  <a:pt x="71" y="0"/>
                  <a:pt x="39" y="23"/>
                  <a:pt x="31" y="31"/>
                </a:cubicBezTo>
                <a:cubicBezTo>
                  <a:pt x="23" y="47"/>
                  <a:pt x="7" y="71"/>
                  <a:pt x="7" y="79"/>
                </a:cubicBezTo>
                <a:cubicBezTo>
                  <a:pt x="0" y="87"/>
                  <a:pt x="7" y="126"/>
                  <a:pt x="31" y="181"/>
                </a:cubicBezTo>
                <a:cubicBezTo>
                  <a:pt x="55" y="245"/>
                  <a:pt x="95" y="371"/>
                  <a:pt x="102" y="411"/>
                </a:cubicBezTo>
                <a:cubicBezTo>
                  <a:pt x="102" y="458"/>
                  <a:pt x="134" y="624"/>
                  <a:pt x="142" y="640"/>
                </a:cubicBezTo>
                <a:cubicBezTo>
                  <a:pt x="150" y="648"/>
                  <a:pt x="197" y="648"/>
                  <a:pt x="268" y="664"/>
                </a:cubicBezTo>
                <a:cubicBezTo>
                  <a:pt x="316" y="671"/>
                  <a:pt x="379" y="671"/>
                  <a:pt x="419" y="687"/>
                </a:cubicBezTo>
                <a:cubicBezTo>
                  <a:pt x="419" y="680"/>
                  <a:pt x="419" y="671"/>
                  <a:pt x="419" y="671"/>
                </a:cubicBezTo>
                <a:cubicBezTo>
                  <a:pt x="419" y="640"/>
                  <a:pt x="403" y="656"/>
                  <a:pt x="371" y="632"/>
                </a:cubicBezTo>
                <a:cubicBezTo>
                  <a:pt x="347" y="608"/>
                  <a:pt x="403" y="608"/>
                  <a:pt x="355" y="561"/>
                </a:cubicBezTo>
                <a:cubicBezTo>
                  <a:pt x="316" y="513"/>
                  <a:pt x="355" y="513"/>
                  <a:pt x="355" y="506"/>
                </a:cubicBezTo>
                <a:cubicBezTo>
                  <a:pt x="355" y="490"/>
                  <a:pt x="355" y="466"/>
                  <a:pt x="332" y="450"/>
                </a:cubicBezTo>
                <a:cubicBezTo>
                  <a:pt x="300" y="427"/>
                  <a:pt x="268" y="403"/>
                  <a:pt x="253" y="387"/>
                </a:cubicBezTo>
                <a:cubicBezTo>
                  <a:pt x="237" y="371"/>
                  <a:pt x="221" y="292"/>
                  <a:pt x="182" y="260"/>
                </a:cubicBezTo>
                <a:cubicBezTo>
                  <a:pt x="150" y="229"/>
                  <a:pt x="134" y="213"/>
                  <a:pt x="150" y="205"/>
                </a:cubicBezTo>
                <a:lnTo>
                  <a:pt x="150" y="205"/>
                </a:lnTo>
                <a:cubicBezTo>
                  <a:pt x="126" y="166"/>
                  <a:pt x="110" y="118"/>
                  <a:pt x="110" y="87"/>
                </a:cubicBezTo>
                <a:cubicBezTo>
                  <a:pt x="102" y="63"/>
                  <a:pt x="118" y="39"/>
                  <a:pt x="134" y="23"/>
                </a:cubicBezTo>
                <a:cubicBezTo>
                  <a:pt x="126" y="16"/>
                  <a:pt x="118" y="0"/>
                  <a:pt x="102" y="0"/>
                </a:cubicBezTo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" name="Freeform 772"/>
          <p:cNvSpPr>
            <a:spLocks noChangeArrowheads="1"/>
          </p:cNvSpPr>
          <p:nvPr/>
        </p:nvSpPr>
        <p:spPr bwMode="auto">
          <a:xfrm>
            <a:off x="4309745" y="2131904"/>
            <a:ext cx="82647" cy="137419"/>
          </a:xfrm>
          <a:custGeom>
            <a:avLst/>
            <a:gdLst>
              <a:gd name="T0" fmla="*/ 419 w 420"/>
              <a:gd name="T1" fmla="*/ 695 h 696"/>
              <a:gd name="T2" fmla="*/ 316 w 420"/>
              <a:gd name="T3" fmla="*/ 671 h 696"/>
              <a:gd name="T4" fmla="*/ 205 w 420"/>
              <a:gd name="T5" fmla="*/ 656 h 696"/>
              <a:gd name="T6" fmla="*/ 95 w 420"/>
              <a:gd name="T7" fmla="*/ 411 h 696"/>
              <a:gd name="T8" fmla="*/ 0 w 420"/>
              <a:gd name="T9" fmla="*/ 79 h 696"/>
              <a:gd name="T10" fmla="*/ 31 w 420"/>
              <a:gd name="T11" fmla="*/ 31 h 696"/>
              <a:gd name="T12" fmla="*/ 134 w 420"/>
              <a:gd name="T13" fmla="*/ 16 h 696"/>
              <a:gd name="T14" fmla="*/ 134 w 420"/>
              <a:gd name="T15" fmla="*/ 23 h 696"/>
              <a:gd name="T16" fmla="*/ 150 w 420"/>
              <a:gd name="T17" fmla="*/ 205 h 696"/>
              <a:gd name="T18" fmla="*/ 150 w 420"/>
              <a:gd name="T19" fmla="*/ 205 h 696"/>
              <a:gd name="T20" fmla="*/ 142 w 420"/>
              <a:gd name="T21" fmla="*/ 213 h 696"/>
              <a:gd name="T22" fmla="*/ 237 w 420"/>
              <a:gd name="T23" fmla="*/ 347 h 696"/>
              <a:gd name="T24" fmla="*/ 300 w 420"/>
              <a:gd name="T25" fmla="*/ 418 h 696"/>
              <a:gd name="T26" fmla="*/ 355 w 420"/>
              <a:gd name="T27" fmla="*/ 506 h 696"/>
              <a:gd name="T28" fmla="*/ 347 w 420"/>
              <a:gd name="T29" fmla="*/ 513 h 696"/>
              <a:gd name="T30" fmla="*/ 363 w 420"/>
              <a:gd name="T31" fmla="*/ 561 h 696"/>
              <a:gd name="T32" fmla="*/ 379 w 420"/>
              <a:gd name="T33" fmla="*/ 632 h 696"/>
              <a:gd name="T34" fmla="*/ 419 w 420"/>
              <a:gd name="T35" fmla="*/ 671 h 696"/>
              <a:gd name="T36" fmla="*/ 419 w 420"/>
              <a:gd name="T37" fmla="*/ 695 h 696"/>
              <a:gd name="T38" fmla="*/ 102 w 420"/>
              <a:gd name="T39" fmla="*/ 7 h 696"/>
              <a:gd name="T40" fmla="*/ 15 w 420"/>
              <a:gd name="T41" fmla="*/ 71 h 696"/>
              <a:gd name="T42" fmla="*/ 31 w 420"/>
              <a:gd name="T43" fmla="*/ 181 h 696"/>
              <a:gd name="T44" fmla="*/ 142 w 420"/>
              <a:gd name="T45" fmla="*/ 640 h 696"/>
              <a:gd name="T46" fmla="*/ 268 w 420"/>
              <a:gd name="T47" fmla="*/ 656 h 696"/>
              <a:gd name="T48" fmla="*/ 411 w 420"/>
              <a:gd name="T49" fmla="*/ 680 h 696"/>
              <a:gd name="T50" fmla="*/ 395 w 420"/>
              <a:gd name="T51" fmla="*/ 648 h 696"/>
              <a:gd name="T52" fmla="*/ 371 w 420"/>
              <a:gd name="T53" fmla="*/ 608 h 696"/>
              <a:gd name="T54" fmla="*/ 332 w 420"/>
              <a:gd name="T55" fmla="*/ 529 h 696"/>
              <a:gd name="T56" fmla="*/ 347 w 420"/>
              <a:gd name="T57" fmla="*/ 506 h 696"/>
              <a:gd name="T58" fmla="*/ 324 w 420"/>
              <a:gd name="T59" fmla="*/ 450 h 696"/>
              <a:gd name="T60" fmla="*/ 253 w 420"/>
              <a:gd name="T61" fmla="*/ 387 h 696"/>
              <a:gd name="T62" fmla="*/ 182 w 420"/>
              <a:gd name="T63" fmla="*/ 260 h 696"/>
              <a:gd name="T64" fmla="*/ 142 w 420"/>
              <a:gd name="T65" fmla="*/ 205 h 696"/>
              <a:gd name="T66" fmla="*/ 126 w 420"/>
              <a:gd name="T67" fmla="*/ 23 h 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20" h="696">
                <a:moveTo>
                  <a:pt x="419" y="695"/>
                </a:moveTo>
                <a:lnTo>
                  <a:pt x="419" y="695"/>
                </a:lnTo>
                <a:cubicBezTo>
                  <a:pt x="411" y="687"/>
                  <a:pt x="411" y="687"/>
                  <a:pt x="411" y="687"/>
                </a:cubicBezTo>
                <a:cubicBezTo>
                  <a:pt x="387" y="680"/>
                  <a:pt x="347" y="680"/>
                  <a:pt x="316" y="671"/>
                </a:cubicBezTo>
                <a:cubicBezTo>
                  <a:pt x="300" y="671"/>
                  <a:pt x="284" y="671"/>
                  <a:pt x="268" y="664"/>
                </a:cubicBezTo>
                <a:cubicBezTo>
                  <a:pt x="245" y="664"/>
                  <a:pt x="221" y="664"/>
                  <a:pt x="205" y="656"/>
                </a:cubicBezTo>
                <a:cubicBezTo>
                  <a:pt x="166" y="656"/>
                  <a:pt x="142" y="648"/>
                  <a:pt x="142" y="640"/>
                </a:cubicBezTo>
                <a:cubicBezTo>
                  <a:pt x="134" y="624"/>
                  <a:pt x="102" y="458"/>
                  <a:pt x="95" y="411"/>
                </a:cubicBezTo>
                <a:cubicBezTo>
                  <a:pt x="95" y="371"/>
                  <a:pt x="55" y="245"/>
                  <a:pt x="23" y="189"/>
                </a:cubicBezTo>
                <a:cubicBezTo>
                  <a:pt x="0" y="134"/>
                  <a:pt x="0" y="87"/>
                  <a:pt x="0" y="79"/>
                </a:cubicBezTo>
                <a:cubicBezTo>
                  <a:pt x="7" y="79"/>
                  <a:pt x="7" y="71"/>
                  <a:pt x="7" y="63"/>
                </a:cubicBezTo>
                <a:cubicBezTo>
                  <a:pt x="15" y="55"/>
                  <a:pt x="23" y="39"/>
                  <a:pt x="31" y="31"/>
                </a:cubicBezTo>
                <a:cubicBezTo>
                  <a:pt x="39" y="16"/>
                  <a:pt x="71" y="0"/>
                  <a:pt x="102" y="0"/>
                </a:cubicBezTo>
                <a:cubicBezTo>
                  <a:pt x="118" y="0"/>
                  <a:pt x="134" y="7"/>
                  <a:pt x="134" y="16"/>
                </a:cubicBezTo>
                <a:cubicBezTo>
                  <a:pt x="134" y="23"/>
                  <a:pt x="134" y="23"/>
                  <a:pt x="134" y="23"/>
                </a:cubicBezTo>
                <a:lnTo>
                  <a:pt x="134" y="23"/>
                </a:lnTo>
                <a:cubicBezTo>
                  <a:pt x="126" y="31"/>
                  <a:pt x="102" y="55"/>
                  <a:pt x="110" y="87"/>
                </a:cubicBezTo>
                <a:cubicBezTo>
                  <a:pt x="118" y="118"/>
                  <a:pt x="126" y="166"/>
                  <a:pt x="150" y="205"/>
                </a:cubicBezTo>
                <a:lnTo>
                  <a:pt x="150" y="205"/>
                </a:lnTo>
                <a:lnTo>
                  <a:pt x="150" y="205"/>
                </a:lnTo>
                <a:lnTo>
                  <a:pt x="150" y="205"/>
                </a:lnTo>
                <a:cubicBezTo>
                  <a:pt x="142" y="213"/>
                  <a:pt x="142" y="213"/>
                  <a:pt x="142" y="213"/>
                </a:cubicBezTo>
                <a:cubicBezTo>
                  <a:pt x="142" y="221"/>
                  <a:pt x="173" y="245"/>
                  <a:pt x="189" y="260"/>
                </a:cubicBezTo>
                <a:cubicBezTo>
                  <a:pt x="213" y="276"/>
                  <a:pt x="229" y="324"/>
                  <a:pt x="237" y="347"/>
                </a:cubicBezTo>
                <a:cubicBezTo>
                  <a:pt x="245" y="363"/>
                  <a:pt x="253" y="379"/>
                  <a:pt x="253" y="387"/>
                </a:cubicBezTo>
                <a:cubicBezTo>
                  <a:pt x="260" y="395"/>
                  <a:pt x="276" y="403"/>
                  <a:pt x="300" y="418"/>
                </a:cubicBezTo>
                <a:cubicBezTo>
                  <a:pt x="308" y="427"/>
                  <a:pt x="324" y="434"/>
                  <a:pt x="332" y="442"/>
                </a:cubicBezTo>
                <a:cubicBezTo>
                  <a:pt x="355" y="466"/>
                  <a:pt x="355" y="490"/>
                  <a:pt x="355" y="506"/>
                </a:cubicBezTo>
                <a:lnTo>
                  <a:pt x="355" y="506"/>
                </a:lnTo>
                <a:cubicBezTo>
                  <a:pt x="355" y="506"/>
                  <a:pt x="355" y="513"/>
                  <a:pt x="347" y="513"/>
                </a:cubicBezTo>
                <a:cubicBezTo>
                  <a:pt x="347" y="513"/>
                  <a:pt x="340" y="521"/>
                  <a:pt x="340" y="529"/>
                </a:cubicBezTo>
                <a:cubicBezTo>
                  <a:pt x="340" y="537"/>
                  <a:pt x="347" y="545"/>
                  <a:pt x="363" y="561"/>
                </a:cubicBezTo>
                <a:cubicBezTo>
                  <a:pt x="387" y="593"/>
                  <a:pt x="379" y="600"/>
                  <a:pt x="371" y="616"/>
                </a:cubicBezTo>
                <a:cubicBezTo>
                  <a:pt x="371" y="616"/>
                  <a:pt x="371" y="624"/>
                  <a:pt x="379" y="632"/>
                </a:cubicBezTo>
                <a:cubicBezTo>
                  <a:pt x="387" y="640"/>
                  <a:pt x="395" y="640"/>
                  <a:pt x="403" y="640"/>
                </a:cubicBezTo>
                <a:cubicBezTo>
                  <a:pt x="411" y="648"/>
                  <a:pt x="419" y="648"/>
                  <a:pt x="419" y="671"/>
                </a:cubicBezTo>
                <a:cubicBezTo>
                  <a:pt x="419" y="671"/>
                  <a:pt x="419" y="680"/>
                  <a:pt x="419" y="687"/>
                </a:cubicBezTo>
                <a:lnTo>
                  <a:pt x="419" y="695"/>
                </a:lnTo>
                <a:close/>
                <a:moveTo>
                  <a:pt x="102" y="7"/>
                </a:moveTo>
                <a:lnTo>
                  <a:pt x="102" y="7"/>
                </a:lnTo>
                <a:cubicBezTo>
                  <a:pt x="71" y="7"/>
                  <a:pt x="39" y="23"/>
                  <a:pt x="39" y="39"/>
                </a:cubicBezTo>
                <a:cubicBezTo>
                  <a:pt x="31" y="39"/>
                  <a:pt x="23" y="55"/>
                  <a:pt x="15" y="71"/>
                </a:cubicBezTo>
                <a:cubicBezTo>
                  <a:pt x="15" y="71"/>
                  <a:pt x="7" y="79"/>
                  <a:pt x="7" y="87"/>
                </a:cubicBezTo>
                <a:cubicBezTo>
                  <a:pt x="7" y="87"/>
                  <a:pt x="7" y="126"/>
                  <a:pt x="31" y="181"/>
                </a:cubicBezTo>
                <a:cubicBezTo>
                  <a:pt x="63" y="245"/>
                  <a:pt x="102" y="371"/>
                  <a:pt x="102" y="411"/>
                </a:cubicBezTo>
                <a:cubicBezTo>
                  <a:pt x="102" y="458"/>
                  <a:pt x="142" y="624"/>
                  <a:pt x="142" y="640"/>
                </a:cubicBezTo>
                <a:cubicBezTo>
                  <a:pt x="150" y="648"/>
                  <a:pt x="173" y="648"/>
                  <a:pt x="205" y="648"/>
                </a:cubicBezTo>
                <a:cubicBezTo>
                  <a:pt x="229" y="656"/>
                  <a:pt x="245" y="656"/>
                  <a:pt x="268" y="656"/>
                </a:cubicBezTo>
                <a:cubicBezTo>
                  <a:pt x="284" y="664"/>
                  <a:pt x="300" y="664"/>
                  <a:pt x="316" y="664"/>
                </a:cubicBezTo>
                <a:cubicBezTo>
                  <a:pt x="347" y="671"/>
                  <a:pt x="387" y="671"/>
                  <a:pt x="411" y="680"/>
                </a:cubicBezTo>
                <a:lnTo>
                  <a:pt x="411" y="671"/>
                </a:lnTo>
                <a:cubicBezTo>
                  <a:pt x="411" y="656"/>
                  <a:pt x="411" y="656"/>
                  <a:pt x="395" y="648"/>
                </a:cubicBezTo>
                <a:cubicBezTo>
                  <a:pt x="395" y="648"/>
                  <a:pt x="379" y="640"/>
                  <a:pt x="371" y="632"/>
                </a:cubicBezTo>
                <a:cubicBezTo>
                  <a:pt x="363" y="624"/>
                  <a:pt x="363" y="616"/>
                  <a:pt x="371" y="608"/>
                </a:cubicBezTo>
                <a:cubicBezTo>
                  <a:pt x="371" y="600"/>
                  <a:pt x="379" y="593"/>
                  <a:pt x="355" y="569"/>
                </a:cubicBezTo>
                <a:cubicBezTo>
                  <a:pt x="340" y="545"/>
                  <a:pt x="332" y="537"/>
                  <a:pt x="332" y="529"/>
                </a:cubicBezTo>
                <a:cubicBezTo>
                  <a:pt x="332" y="513"/>
                  <a:pt x="340" y="513"/>
                  <a:pt x="347" y="506"/>
                </a:cubicBezTo>
                <a:lnTo>
                  <a:pt x="347" y="506"/>
                </a:lnTo>
                <a:lnTo>
                  <a:pt x="347" y="506"/>
                </a:lnTo>
                <a:cubicBezTo>
                  <a:pt x="347" y="490"/>
                  <a:pt x="347" y="466"/>
                  <a:pt x="324" y="450"/>
                </a:cubicBezTo>
                <a:cubicBezTo>
                  <a:pt x="316" y="442"/>
                  <a:pt x="308" y="434"/>
                  <a:pt x="292" y="427"/>
                </a:cubicBezTo>
                <a:cubicBezTo>
                  <a:pt x="276" y="411"/>
                  <a:pt x="260" y="395"/>
                  <a:pt x="253" y="387"/>
                </a:cubicBezTo>
                <a:cubicBezTo>
                  <a:pt x="245" y="387"/>
                  <a:pt x="237" y="371"/>
                  <a:pt x="237" y="355"/>
                </a:cubicBezTo>
                <a:cubicBezTo>
                  <a:pt x="221" y="324"/>
                  <a:pt x="205" y="284"/>
                  <a:pt x="182" y="260"/>
                </a:cubicBezTo>
                <a:cubicBezTo>
                  <a:pt x="150" y="237"/>
                  <a:pt x="134" y="221"/>
                  <a:pt x="134" y="213"/>
                </a:cubicBezTo>
                <a:cubicBezTo>
                  <a:pt x="134" y="205"/>
                  <a:pt x="142" y="205"/>
                  <a:pt x="142" y="205"/>
                </a:cubicBezTo>
                <a:cubicBezTo>
                  <a:pt x="118" y="166"/>
                  <a:pt x="110" y="126"/>
                  <a:pt x="102" y="87"/>
                </a:cubicBezTo>
                <a:cubicBezTo>
                  <a:pt x="102" y="63"/>
                  <a:pt x="110" y="39"/>
                  <a:pt x="126" y="23"/>
                </a:cubicBezTo>
                <a:cubicBezTo>
                  <a:pt x="118" y="7"/>
                  <a:pt x="110" y="7"/>
                  <a:pt x="102" y="7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5" name="Freeform 773"/>
          <p:cNvSpPr>
            <a:spLocks noChangeArrowheads="1"/>
          </p:cNvSpPr>
          <p:nvPr/>
        </p:nvSpPr>
        <p:spPr bwMode="auto">
          <a:xfrm>
            <a:off x="3940009" y="1930994"/>
            <a:ext cx="430633" cy="282666"/>
          </a:xfrm>
          <a:custGeom>
            <a:avLst/>
            <a:gdLst>
              <a:gd name="T0" fmla="*/ 1881 w 2183"/>
              <a:gd name="T1" fmla="*/ 1114 h 1432"/>
              <a:gd name="T2" fmla="*/ 1881 w 2183"/>
              <a:gd name="T3" fmla="*/ 1114 h 1432"/>
              <a:gd name="T4" fmla="*/ 1881 w 2183"/>
              <a:gd name="T5" fmla="*/ 1099 h 1432"/>
              <a:gd name="T6" fmla="*/ 1905 w 2183"/>
              <a:gd name="T7" fmla="*/ 1051 h 1432"/>
              <a:gd name="T8" fmla="*/ 1976 w 2183"/>
              <a:gd name="T9" fmla="*/ 1020 h 1432"/>
              <a:gd name="T10" fmla="*/ 2008 w 2183"/>
              <a:gd name="T11" fmla="*/ 1043 h 1432"/>
              <a:gd name="T12" fmla="*/ 2047 w 2183"/>
              <a:gd name="T13" fmla="*/ 1012 h 1432"/>
              <a:gd name="T14" fmla="*/ 2095 w 2183"/>
              <a:gd name="T15" fmla="*/ 964 h 1432"/>
              <a:gd name="T16" fmla="*/ 2127 w 2183"/>
              <a:gd name="T17" fmla="*/ 877 h 1432"/>
              <a:gd name="T18" fmla="*/ 2182 w 2183"/>
              <a:gd name="T19" fmla="*/ 806 h 1432"/>
              <a:gd name="T20" fmla="*/ 1976 w 2183"/>
              <a:gd name="T21" fmla="*/ 632 h 1432"/>
              <a:gd name="T22" fmla="*/ 1992 w 2183"/>
              <a:gd name="T23" fmla="*/ 577 h 1432"/>
              <a:gd name="T24" fmla="*/ 2016 w 2183"/>
              <a:gd name="T25" fmla="*/ 530 h 1432"/>
              <a:gd name="T26" fmla="*/ 1976 w 2183"/>
              <a:gd name="T27" fmla="*/ 506 h 1432"/>
              <a:gd name="T28" fmla="*/ 2024 w 2183"/>
              <a:gd name="T29" fmla="*/ 395 h 1432"/>
              <a:gd name="T30" fmla="*/ 2032 w 2183"/>
              <a:gd name="T31" fmla="*/ 324 h 1432"/>
              <a:gd name="T32" fmla="*/ 2087 w 2183"/>
              <a:gd name="T33" fmla="*/ 261 h 1432"/>
              <a:gd name="T34" fmla="*/ 2032 w 2183"/>
              <a:gd name="T35" fmla="*/ 237 h 1432"/>
              <a:gd name="T36" fmla="*/ 1961 w 2183"/>
              <a:gd name="T37" fmla="*/ 221 h 1432"/>
              <a:gd name="T38" fmla="*/ 1889 w 2183"/>
              <a:gd name="T39" fmla="*/ 79 h 1432"/>
              <a:gd name="T40" fmla="*/ 1787 w 2183"/>
              <a:gd name="T41" fmla="*/ 39 h 1432"/>
              <a:gd name="T42" fmla="*/ 1684 w 2183"/>
              <a:gd name="T43" fmla="*/ 39 h 1432"/>
              <a:gd name="T44" fmla="*/ 269 w 2183"/>
              <a:gd name="T45" fmla="*/ 316 h 1432"/>
              <a:gd name="T46" fmla="*/ 245 w 2183"/>
              <a:gd name="T47" fmla="*/ 205 h 1432"/>
              <a:gd name="T48" fmla="*/ 55 w 2183"/>
              <a:gd name="T49" fmla="*/ 356 h 1432"/>
              <a:gd name="T50" fmla="*/ 0 w 2183"/>
              <a:gd name="T51" fmla="*/ 379 h 1432"/>
              <a:gd name="T52" fmla="*/ 198 w 2183"/>
              <a:gd name="T53" fmla="*/ 1431 h 1432"/>
              <a:gd name="T54" fmla="*/ 1881 w 2183"/>
              <a:gd name="T55" fmla="*/ 1114 h 1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183" h="1432">
                <a:moveTo>
                  <a:pt x="1881" y="1114"/>
                </a:moveTo>
                <a:lnTo>
                  <a:pt x="1881" y="1114"/>
                </a:lnTo>
                <a:cubicBezTo>
                  <a:pt x="1881" y="1107"/>
                  <a:pt x="1881" y="1099"/>
                  <a:pt x="1881" y="1099"/>
                </a:cubicBezTo>
                <a:cubicBezTo>
                  <a:pt x="1881" y="1091"/>
                  <a:pt x="1897" y="1067"/>
                  <a:pt x="1905" y="1051"/>
                </a:cubicBezTo>
                <a:cubicBezTo>
                  <a:pt x="1913" y="1043"/>
                  <a:pt x="1945" y="1020"/>
                  <a:pt x="1976" y="1020"/>
                </a:cubicBezTo>
                <a:cubicBezTo>
                  <a:pt x="1992" y="1020"/>
                  <a:pt x="2000" y="1036"/>
                  <a:pt x="2008" y="1043"/>
                </a:cubicBezTo>
                <a:cubicBezTo>
                  <a:pt x="2016" y="1027"/>
                  <a:pt x="2032" y="1012"/>
                  <a:pt x="2047" y="1012"/>
                </a:cubicBezTo>
                <a:cubicBezTo>
                  <a:pt x="2071" y="1004"/>
                  <a:pt x="2087" y="996"/>
                  <a:pt x="2095" y="964"/>
                </a:cubicBezTo>
                <a:cubicBezTo>
                  <a:pt x="2111" y="941"/>
                  <a:pt x="2111" y="901"/>
                  <a:pt x="2127" y="877"/>
                </a:cubicBezTo>
                <a:cubicBezTo>
                  <a:pt x="2142" y="861"/>
                  <a:pt x="2182" y="806"/>
                  <a:pt x="2182" y="806"/>
                </a:cubicBezTo>
                <a:cubicBezTo>
                  <a:pt x="2174" y="798"/>
                  <a:pt x="1992" y="648"/>
                  <a:pt x="1976" y="632"/>
                </a:cubicBezTo>
                <a:cubicBezTo>
                  <a:pt x="1969" y="624"/>
                  <a:pt x="1976" y="585"/>
                  <a:pt x="1992" y="577"/>
                </a:cubicBezTo>
                <a:cubicBezTo>
                  <a:pt x="2008" y="561"/>
                  <a:pt x="2016" y="545"/>
                  <a:pt x="2016" y="530"/>
                </a:cubicBezTo>
                <a:cubicBezTo>
                  <a:pt x="2016" y="506"/>
                  <a:pt x="2008" y="521"/>
                  <a:pt x="1976" y="506"/>
                </a:cubicBezTo>
                <a:cubicBezTo>
                  <a:pt x="1937" y="490"/>
                  <a:pt x="2000" y="411"/>
                  <a:pt x="2024" y="395"/>
                </a:cubicBezTo>
                <a:cubicBezTo>
                  <a:pt x="2040" y="387"/>
                  <a:pt x="2032" y="340"/>
                  <a:pt x="2032" y="324"/>
                </a:cubicBezTo>
                <a:cubicBezTo>
                  <a:pt x="2032" y="316"/>
                  <a:pt x="2071" y="269"/>
                  <a:pt x="2087" y="261"/>
                </a:cubicBezTo>
                <a:cubicBezTo>
                  <a:pt x="2071" y="245"/>
                  <a:pt x="2056" y="245"/>
                  <a:pt x="2032" y="237"/>
                </a:cubicBezTo>
                <a:cubicBezTo>
                  <a:pt x="1984" y="229"/>
                  <a:pt x="1984" y="253"/>
                  <a:pt x="1961" y="221"/>
                </a:cubicBezTo>
                <a:cubicBezTo>
                  <a:pt x="1945" y="190"/>
                  <a:pt x="1921" y="79"/>
                  <a:pt x="1889" y="79"/>
                </a:cubicBezTo>
                <a:cubicBezTo>
                  <a:pt x="1858" y="71"/>
                  <a:pt x="1834" y="71"/>
                  <a:pt x="1787" y="39"/>
                </a:cubicBezTo>
                <a:cubicBezTo>
                  <a:pt x="1739" y="0"/>
                  <a:pt x="1716" y="31"/>
                  <a:pt x="1684" y="39"/>
                </a:cubicBezTo>
                <a:cubicBezTo>
                  <a:pt x="1660" y="55"/>
                  <a:pt x="269" y="316"/>
                  <a:pt x="269" y="316"/>
                </a:cubicBezTo>
                <a:cubicBezTo>
                  <a:pt x="245" y="205"/>
                  <a:pt x="245" y="205"/>
                  <a:pt x="245" y="205"/>
                </a:cubicBezTo>
                <a:cubicBezTo>
                  <a:pt x="182" y="261"/>
                  <a:pt x="103" y="332"/>
                  <a:pt x="55" y="356"/>
                </a:cubicBezTo>
                <a:cubicBezTo>
                  <a:pt x="40" y="363"/>
                  <a:pt x="24" y="371"/>
                  <a:pt x="0" y="379"/>
                </a:cubicBezTo>
                <a:cubicBezTo>
                  <a:pt x="198" y="1431"/>
                  <a:pt x="198" y="1431"/>
                  <a:pt x="198" y="1431"/>
                </a:cubicBezTo>
                <a:lnTo>
                  <a:pt x="1881" y="1114"/>
                </a:lnTo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6" name="Freeform 774"/>
          <p:cNvSpPr>
            <a:spLocks noChangeArrowheads="1"/>
          </p:cNvSpPr>
          <p:nvPr/>
        </p:nvSpPr>
        <p:spPr bwMode="auto">
          <a:xfrm>
            <a:off x="3940009" y="1933603"/>
            <a:ext cx="432373" cy="280926"/>
          </a:xfrm>
          <a:custGeom>
            <a:avLst/>
            <a:gdLst>
              <a:gd name="T0" fmla="*/ 198 w 2191"/>
              <a:gd name="T1" fmla="*/ 1422 h 1423"/>
              <a:gd name="T2" fmla="*/ 0 w 2191"/>
              <a:gd name="T3" fmla="*/ 363 h 1423"/>
              <a:gd name="T4" fmla="*/ 47 w 2191"/>
              <a:gd name="T5" fmla="*/ 332 h 1423"/>
              <a:gd name="T6" fmla="*/ 253 w 2191"/>
              <a:gd name="T7" fmla="*/ 181 h 1423"/>
              <a:gd name="T8" fmla="*/ 1684 w 2191"/>
              <a:gd name="T9" fmla="*/ 23 h 1423"/>
              <a:gd name="T10" fmla="*/ 1747 w 2191"/>
              <a:gd name="T11" fmla="*/ 0 h 1423"/>
              <a:gd name="T12" fmla="*/ 1889 w 2191"/>
              <a:gd name="T13" fmla="*/ 55 h 1423"/>
              <a:gd name="T14" fmla="*/ 1945 w 2191"/>
              <a:gd name="T15" fmla="*/ 150 h 1423"/>
              <a:gd name="T16" fmla="*/ 1984 w 2191"/>
              <a:gd name="T17" fmla="*/ 213 h 1423"/>
              <a:gd name="T18" fmla="*/ 2008 w 2191"/>
              <a:gd name="T19" fmla="*/ 213 h 1423"/>
              <a:gd name="T20" fmla="*/ 2087 w 2191"/>
              <a:gd name="T21" fmla="*/ 237 h 1423"/>
              <a:gd name="T22" fmla="*/ 2087 w 2191"/>
              <a:gd name="T23" fmla="*/ 245 h 1423"/>
              <a:gd name="T24" fmla="*/ 2032 w 2191"/>
              <a:gd name="T25" fmla="*/ 316 h 1423"/>
              <a:gd name="T26" fmla="*/ 1969 w 2191"/>
              <a:gd name="T27" fmla="*/ 474 h 1423"/>
              <a:gd name="T28" fmla="*/ 2000 w 2191"/>
              <a:gd name="T29" fmla="*/ 490 h 1423"/>
              <a:gd name="T30" fmla="*/ 1992 w 2191"/>
              <a:gd name="T31" fmla="*/ 561 h 1423"/>
              <a:gd name="T32" fmla="*/ 1984 w 2191"/>
              <a:gd name="T33" fmla="*/ 616 h 1423"/>
              <a:gd name="T34" fmla="*/ 2182 w 2191"/>
              <a:gd name="T35" fmla="*/ 790 h 1423"/>
              <a:gd name="T36" fmla="*/ 2111 w 2191"/>
              <a:gd name="T37" fmla="*/ 925 h 1423"/>
              <a:gd name="T38" fmla="*/ 2047 w 2191"/>
              <a:gd name="T39" fmla="*/ 996 h 1423"/>
              <a:gd name="T40" fmla="*/ 2000 w 2191"/>
              <a:gd name="T41" fmla="*/ 1027 h 1423"/>
              <a:gd name="T42" fmla="*/ 1976 w 2191"/>
              <a:gd name="T43" fmla="*/ 1011 h 1423"/>
              <a:gd name="T44" fmla="*/ 1889 w 2191"/>
              <a:gd name="T45" fmla="*/ 1075 h 1423"/>
              <a:gd name="T46" fmla="*/ 1881 w 2191"/>
              <a:gd name="T47" fmla="*/ 1098 h 1423"/>
              <a:gd name="T48" fmla="*/ 198 w 2191"/>
              <a:gd name="T49" fmla="*/ 1422 h 1423"/>
              <a:gd name="T50" fmla="*/ 8 w 2191"/>
              <a:gd name="T51" fmla="*/ 363 h 1423"/>
              <a:gd name="T52" fmla="*/ 1874 w 2191"/>
              <a:gd name="T53" fmla="*/ 1091 h 1423"/>
              <a:gd name="T54" fmla="*/ 1881 w 2191"/>
              <a:gd name="T55" fmla="*/ 1067 h 1423"/>
              <a:gd name="T56" fmla="*/ 1976 w 2191"/>
              <a:gd name="T57" fmla="*/ 1004 h 1423"/>
              <a:gd name="T58" fmla="*/ 2047 w 2191"/>
              <a:gd name="T59" fmla="*/ 988 h 1423"/>
              <a:gd name="T60" fmla="*/ 2103 w 2191"/>
              <a:gd name="T61" fmla="*/ 917 h 1423"/>
              <a:gd name="T62" fmla="*/ 2174 w 2191"/>
              <a:gd name="T63" fmla="*/ 790 h 1423"/>
              <a:gd name="T64" fmla="*/ 1976 w 2191"/>
              <a:gd name="T65" fmla="*/ 624 h 1423"/>
              <a:gd name="T66" fmla="*/ 1992 w 2191"/>
              <a:gd name="T67" fmla="*/ 553 h 1423"/>
              <a:gd name="T68" fmla="*/ 2008 w 2191"/>
              <a:gd name="T69" fmla="*/ 498 h 1423"/>
              <a:gd name="T70" fmla="*/ 1969 w 2191"/>
              <a:gd name="T71" fmla="*/ 490 h 1423"/>
              <a:gd name="T72" fmla="*/ 2016 w 2191"/>
              <a:gd name="T73" fmla="*/ 379 h 1423"/>
              <a:gd name="T74" fmla="*/ 2024 w 2191"/>
              <a:gd name="T75" fmla="*/ 308 h 1423"/>
              <a:gd name="T76" fmla="*/ 2032 w 2191"/>
              <a:gd name="T77" fmla="*/ 221 h 1423"/>
              <a:gd name="T78" fmla="*/ 1992 w 2191"/>
              <a:gd name="T79" fmla="*/ 221 h 1423"/>
              <a:gd name="T80" fmla="*/ 1961 w 2191"/>
              <a:gd name="T81" fmla="*/ 205 h 1423"/>
              <a:gd name="T82" fmla="*/ 1889 w 2191"/>
              <a:gd name="T83" fmla="*/ 63 h 1423"/>
              <a:gd name="T84" fmla="*/ 1787 w 2191"/>
              <a:gd name="T85" fmla="*/ 23 h 1423"/>
              <a:gd name="T86" fmla="*/ 1708 w 2191"/>
              <a:gd name="T87" fmla="*/ 15 h 1423"/>
              <a:gd name="T88" fmla="*/ 277 w 2191"/>
              <a:gd name="T89" fmla="*/ 308 h 1423"/>
              <a:gd name="T90" fmla="*/ 245 w 2191"/>
              <a:gd name="T91" fmla="*/ 197 h 1423"/>
              <a:gd name="T92" fmla="*/ 8 w 2191"/>
              <a:gd name="T93" fmla="*/ 363 h 1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191" h="1423">
                <a:moveTo>
                  <a:pt x="198" y="1422"/>
                </a:moveTo>
                <a:lnTo>
                  <a:pt x="198" y="1422"/>
                </a:lnTo>
                <a:cubicBezTo>
                  <a:pt x="198" y="1415"/>
                  <a:pt x="198" y="1415"/>
                  <a:pt x="198" y="1415"/>
                </a:cubicBezTo>
                <a:cubicBezTo>
                  <a:pt x="0" y="363"/>
                  <a:pt x="0" y="363"/>
                  <a:pt x="0" y="363"/>
                </a:cubicBezTo>
                <a:lnTo>
                  <a:pt x="0" y="363"/>
                </a:lnTo>
                <a:cubicBezTo>
                  <a:pt x="24" y="347"/>
                  <a:pt x="40" y="340"/>
                  <a:pt x="47" y="332"/>
                </a:cubicBezTo>
                <a:cubicBezTo>
                  <a:pt x="111" y="308"/>
                  <a:pt x="198" y="229"/>
                  <a:pt x="245" y="189"/>
                </a:cubicBezTo>
                <a:cubicBezTo>
                  <a:pt x="253" y="181"/>
                  <a:pt x="253" y="181"/>
                  <a:pt x="253" y="181"/>
                </a:cubicBezTo>
                <a:cubicBezTo>
                  <a:pt x="277" y="300"/>
                  <a:pt x="277" y="300"/>
                  <a:pt x="277" y="300"/>
                </a:cubicBezTo>
                <a:cubicBezTo>
                  <a:pt x="356" y="284"/>
                  <a:pt x="1660" y="31"/>
                  <a:pt x="1684" y="23"/>
                </a:cubicBezTo>
                <a:cubicBezTo>
                  <a:pt x="1692" y="23"/>
                  <a:pt x="1700" y="15"/>
                  <a:pt x="1700" y="15"/>
                </a:cubicBezTo>
                <a:cubicBezTo>
                  <a:pt x="1716" y="8"/>
                  <a:pt x="1731" y="0"/>
                  <a:pt x="1747" y="0"/>
                </a:cubicBezTo>
                <a:cubicBezTo>
                  <a:pt x="1755" y="0"/>
                  <a:pt x="1771" y="8"/>
                  <a:pt x="1787" y="15"/>
                </a:cubicBezTo>
                <a:cubicBezTo>
                  <a:pt x="1834" y="55"/>
                  <a:pt x="1858" y="55"/>
                  <a:pt x="1889" y="55"/>
                </a:cubicBezTo>
                <a:lnTo>
                  <a:pt x="1889" y="55"/>
                </a:lnTo>
                <a:cubicBezTo>
                  <a:pt x="1913" y="55"/>
                  <a:pt x="1929" y="103"/>
                  <a:pt x="1945" y="150"/>
                </a:cubicBezTo>
                <a:cubicBezTo>
                  <a:pt x="1953" y="174"/>
                  <a:pt x="1961" y="189"/>
                  <a:pt x="1969" y="205"/>
                </a:cubicBezTo>
                <a:cubicBezTo>
                  <a:pt x="1976" y="213"/>
                  <a:pt x="1976" y="213"/>
                  <a:pt x="1984" y="213"/>
                </a:cubicBezTo>
                <a:cubicBezTo>
                  <a:pt x="1984" y="213"/>
                  <a:pt x="1984" y="213"/>
                  <a:pt x="1992" y="213"/>
                </a:cubicBezTo>
                <a:cubicBezTo>
                  <a:pt x="1992" y="213"/>
                  <a:pt x="2000" y="213"/>
                  <a:pt x="2008" y="213"/>
                </a:cubicBezTo>
                <a:cubicBezTo>
                  <a:pt x="2016" y="213"/>
                  <a:pt x="2024" y="213"/>
                  <a:pt x="2032" y="213"/>
                </a:cubicBezTo>
                <a:cubicBezTo>
                  <a:pt x="2056" y="221"/>
                  <a:pt x="2071" y="229"/>
                  <a:pt x="2087" y="237"/>
                </a:cubicBezTo>
                <a:lnTo>
                  <a:pt x="2087" y="237"/>
                </a:lnTo>
                <a:cubicBezTo>
                  <a:pt x="2087" y="245"/>
                  <a:pt x="2087" y="245"/>
                  <a:pt x="2087" y="245"/>
                </a:cubicBezTo>
                <a:cubicBezTo>
                  <a:pt x="2056" y="276"/>
                  <a:pt x="2032" y="300"/>
                  <a:pt x="2032" y="308"/>
                </a:cubicBezTo>
                <a:cubicBezTo>
                  <a:pt x="2032" y="316"/>
                  <a:pt x="2032" y="316"/>
                  <a:pt x="2032" y="316"/>
                </a:cubicBezTo>
                <a:cubicBezTo>
                  <a:pt x="2032" y="340"/>
                  <a:pt x="2040" y="371"/>
                  <a:pt x="2024" y="379"/>
                </a:cubicBezTo>
                <a:cubicBezTo>
                  <a:pt x="2008" y="395"/>
                  <a:pt x="1961" y="450"/>
                  <a:pt x="1969" y="474"/>
                </a:cubicBezTo>
                <a:cubicBezTo>
                  <a:pt x="1969" y="482"/>
                  <a:pt x="1969" y="482"/>
                  <a:pt x="1976" y="482"/>
                </a:cubicBezTo>
                <a:cubicBezTo>
                  <a:pt x="1992" y="490"/>
                  <a:pt x="2000" y="490"/>
                  <a:pt x="2000" y="490"/>
                </a:cubicBezTo>
                <a:cubicBezTo>
                  <a:pt x="2016" y="490"/>
                  <a:pt x="2016" y="498"/>
                  <a:pt x="2016" y="514"/>
                </a:cubicBezTo>
                <a:cubicBezTo>
                  <a:pt x="2016" y="537"/>
                  <a:pt x="2008" y="545"/>
                  <a:pt x="1992" y="561"/>
                </a:cubicBezTo>
                <a:cubicBezTo>
                  <a:pt x="1984" y="569"/>
                  <a:pt x="1976" y="585"/>
                  <a:pt x="1976" y="600"/>
                </a:cubicBezTo>
                <a:cubicBezTo>
                  <a:pt x="1976" y="608"/>
                  <a:pt x="1976" y="616"/>
                  <a:pt x="1984" y="616"/>
                </a:cubicBezTo>
                <a:cubicBezTo>
                  <a:pt x="1984" y="616"/>
                  <a:pt x="2008" y="640"/>
                  <a:pt x="2032" y="664"/>
                </a:cubicBezTo>
                <a:cubicBezTo>
                  <a:pt x="2150" y="758"/>
                  <a:pt x="2182" y="782"/>
                  <a:pt x="2182" y="790"/>
                </a:cubicBezTo>
                <a:cubicBezTo>
                  <a:pt x="2190" y="798"/>
                  <a:pt x="2134" y="869"/>
                  <a:pt x="2134" y="869"/>
                </a:cubicBezTo>
                <a:cubicBezTo>
                  <a:pt x="2119" y="877"/>
                  <a:pt x="2119" y="901"/>
                  <a:pt x="2111" y="925"/>
                </a:cubicBezTo>
                <a:cubicBezTo>
                  <a:pt x="2111" y="932"/>
                  <a:pt x="2103" y="940"/>
                  <a:pt x="2103" y="948"/>
                </a:cubicBezTo>
                <a:cubicBezTo>
                  <a:pt x="2087" y="980"/>
                  <a:pt x="2079" y="988"/>
                  <a:pt x="2047" y="996"/>
                </a:cubicBezTo>
                <a:cubicBezTo>
                  <a:pt x="2032" y="1004"/>
                  <a:pt x="2016" y="1011"/>
                  <a:pt x="2008" y="1027"/>
                </a:cubicBezTo>
                <a:cubicBezTo>
                  <a:pt x="2000" y="1027"/>
                  <a:pt x="2000" y="1027"/>
                  <a:pt x="2000" y="1027"/>
                </a:cubicBezTo>
                <a:lnTo>
                  <a:pt x="2000" y="1027"/>
                </a:lnTo>
                <a:cubicBezTo>
                  <a:pt x="2000" y="1020"/>
                  <a:pt x="1992" y="1011"/>
                  <a:pt x="1976" y="1011"/>
                </a:cubicBezTo>
                <a:cubicBezTo>
                  <a:pt x="1945" y="1011"/>
                  <a:pt x="1913" y="1027"/>
                  <a:pt x="1913" y="1043"/>
                </a:cubicBezTo>
                <a:cubicBezTo>
                  <a:pt x="1905" y="1043"/>
                  <a:pt x="1897" y="1059"/>
                  <a:pt x="1889" y="1075"/>
                </a:cubicBezTo>
                <a:cubicBezTo>
                  <a:pt x="1889" y="1075"/>
                  <a:pt x="1881" y="1083"/>
                  <a:pt x="1881" y="1091"/>
                </a:cubicBezTo>
                <a:cubicBezTo>
                  <a:pt x="1881" y="1091"/>
                  <a:pt x="1881" y="1091"/>
                  <a:pt x="1881" y="1098"/>
                </a:cubicBezTo>
                <a:lnTo>
                  <a:pt x="1881" y="1098"/>
                </a:lnTo>
                <a:lnTo>
                  <a:pt x="198" y="1422"/>
                </a:lnTo>
                <a:close/>
                <a:moveTo>
                  <a:pt x="8" y="363"/>
                </a:moveTo>
                <a:lnTo>
                  <a:pt x="8" y="363"/>
                </a:lnTo>
                <a:cubicBezTo>
                  <a:pt x="206" y="1415"/>
                  <a:pt x="206" y="1415"/>
                  <a:pt x="206" y="1415"/>
                </a:cubicBezTo>
                <a:cubicBezTo>
                  <a:pt x="1874" y="1091"/>
                  <a:pt x="1874" y="1091"/>
                  <a:pt x="1874" y="1091"/>
                </a:cubicBezTo>
                <a:cubicBezTo>
                  <a:pt x="1874" y="1083"/>
                  <a:pt x="1874" y="1083"/>
                  <a:pt x="1874" y="1083"/>
                </a:cubicBezTo>
                <a:cubicBezTo>
                  <a:pt x="1881" y="1083"/>
                  <a:pt x="1881" y="1075"/>
                  <a:pt x="1881" y="1067"/>
                </a:cubicBezTo>
                <a:cubicBezTo>
                  <a:pt x="1889" y="1059"/>
                  <a:pt x="1897" y="1043"/>
                  <a:pt x="1905" y="1035"/>
                </a:cubicBezTo>
                <a:cubicBezTo>
                  <a:pt x="1913" y="1020"/>
                  <a:pt x="1945" y="1004"/>
                  <a:pt x="1976" y="1004"/>
                </a:cubicBezTo>
                <a:cubicBezTo>
                  <a:pt x="1992" y="1004"/>
                  <a:pt x="2000" y="1011"/>
                  <a:pt x="2008" y="1020"/>
                </a:cubicBezTo>
                <a:cubicBezTo>
                  <a:pt x="2016" y="1004"/>
                  <a:pt x="2032" y="996"/>
                  <a:pt x="2047" y="988"/>
                </a:cubicBezTo>
                <a:cubicBezTo>
                  <a:pt x="2071" y="980"/>
                  <a:pt x="2087" y="972"/>
                  <a:pt x="2095" y="948"/>
                </a:cubicBezTo>
                <a:cubicBezTo>
                  <a:pt x="2095" y="940"/>
                  <a:pt x="2103" y="932"/>
                  <a:pt x="2103" y="917"/>
                </a:cubicBezTo>
                <a:cubicBezTo>
                  <a:pt x="2111" y="901"/>
                  <a:pt x="2119" y="877"/>
                  <a:pt x="2127" y="861"/>
                </a:cubicBezTo>
                <a:cubicBezTo>
                  <a:pt x="2142" y="845"/>
                  <a:pt x="2174" y="798"/>
                  <a:pt x="2174" y="790"/>
                </a:cubicBezTo>
                <a:cubicBezTo>
                  <a:pt x="2174" y="782"/>
                  <a:pt x="2079" y="711"/>
                  <a:pt x="2032" y="664"/>
                </a:cubicBezTo>
                <a:cubicBezTo>
                  <a:pt x="2000" y="640"/>
                  <a:pt x="1984" y="624"/>
                  <a:pt x="1976" y="624"/>
                </a:cubicBezTo>
                <a:cubicBezTo>
                  <a:pt x="1969" y="616"/>
                  <a:pt x="1969" y="608"/>
                  <a:pt x="1969" y="600"/>
                </a:cubicBezTo>
                <a:cubicBezTo>
                  <a:pt x="1969" y="585"/>
                  <a:pt x="1976" y="561"/>
                  <a:pt x="1992" y="553"/>
                </a:cubicBezTo>
                <a:cubicBezTo>
                  <a:pt x="2008" y="545"/>
                  <a:pt x="2008" y="529"/>
                  <a:pt x="2008" y="514"/>
                </a:cubicBezTo>
                <a:cubicBezTo>
                  <a:pt x="2008" y="505"/>
                  <a:pt x="2008" y="498"/>
                  <a:pt x="2008" y="498"/>
                </a:cubicBezTo>
                <a:cubicBezTo>
                  <a:pt x="2008" y="498"/>
                  <a:pt x="2008" y="498"/>
                  <a:pt x="2000" y="498"/>
                </a:cubicBezTo>
                <a:cubicBezTo>
                  <a:pt x="2000" y="498"/>
                  <a:pt x="1984" y="498"/>
                  <a:pt x="1969" y="490"/>
                </a:cubicBezTo>
                <a:cubicBezTo>
                  <a:pt x="1969" y="490"/>
                  <a:pt x="1961" y="482"/>
                  <a:pt x="1961" y="474"/>
                </a:cubicBezTo>
                <a:cubicBezTo>
                  <a:pt x="1953" y="442"/>
                  <a:pt x="2008" y="387"/>
                  <a:pt x="2016" y="379"/>
                </a:cubicBezTo>
                <a:cubicBezTo>
                  <a:pt x="2032" y="363"/>
                  <a:pt x="2032" y="332"/>
                  <a:pt x="2024" y="316"/>
                </a:cubicBezTo>
                <a:cubicBezTo>
                  <a:pt x="2024" y="316"/>
                  <a:pt x="2024" y="316"/>
                  <a:pt x="2024" y="308"/>
                </a:cubicBezTo>
                <a:cubicBezTo>
                  <a:pt x="2024" y="300"/>
                  <a:pt x="2056" y="268"/>
                  <a:pt x="2079" y="245"/>
                </a:cubicBezTo>
                <a:cubicBezTo>
                  <a:pt x="2063" y="237"/>
                  <a:pt x="2056" y="229"/>
                  <a:pt x="2032" y="221"/>
                </a:cubicBezTo>
                <a:cubicBezTo>
                  <a:pt x="2024" y="221"/>
                  <a:pt x="2016" y="221"/>
                  <a:pt x="2008" y="221"/>
                </a:cubicBezTo>
                <a:cubicBezTo>
                  <a:pt x="2000" y="221"/>
                  <a:pt x="2000" y="221"/>
                  <a:pt x="1992" y="221"/>
                </a:cubicBezTo>
                <a:lnTo>
                  <a:pt x="1984" y="221"/>
                </a:lnTo>
                <a:cubicBezTo>
                  <a:pt x="1976" y="221"/>
                  <a:pt x="1969" y="221"/>
                  <a:pt x="1961" y="205"/>
                </a:cubicBezTo>
                <a:cubicBezTo>
                  <a:pt x="1953" y="197"/>
                  <a:pt x="1945" y="174"/>
                  <a:pt x="1937" y="158"/>
                </a:cubicBezTo>
                <a:cubicBezTo>
                  <a:pt x="1921" y="118"/>
                  <a:pt x="1905" y="63"/>
                  <a:pt x="1889" y="63"/>
                </a:cubicBezTo>
                <a:lnTo>
                  <a:pt x="1889" y="63"/>
                </a:lnTo>
                <a:cubicBezTo>
                  <a:pt x="1858" y="63"/>
                  <a:pt x="1834" y="63"/>
                  <a:pt x="1787" y="23"/>
                </a:cubicBezTo>
                <a:cubicBezTo>
                  <a:pt x="1771" y="8"/>
                  <a:pt x="1755" y="8"/>
                  <a:pt x="1747" y="8"/>
                </a:cubicBezTo>
                <a:cubicBezTo>
                  <a:pt x="1731" y="8"/>
                  <a:pt x="1716" y="15"/>
                  <a:pt x="1708" y="15"/>
                </a:cubicBezTo>
                <a:cubicBezTo>
                  <a:pt x="1700" y="23"/>
                  <a:pt x="1692" y="23"/>
                  <a:pt x="1684" y="31"/>
                </a:cubicBezTo>
                <a:cubicBezTo>
                  <a:pt x="1660" y="39"/>
                  <a:pt x="332" y="292"/>
                  <a:pt x="277" y="308"/>
                </a:cubicBezTo>
                <a:cubicBezTo>
                  <a:pt x="269" y="308"/>
                  <a:pt x="269" y="308"/>
                  <a:pt x="269" y="308"/>
                </a:cubicBezTo>
                <a:cubicBezTo>
                  <a:pt x="245" y="197"/>
                  <a:pt x="245" y="197"/>
                  <a:pt x="245" y="197"/>
                </a:cubicBezTo>
                <a:cubicBezTo>
                  <a:pt x="198" y="245"/>
                  <a:pt x="111" y="316"/>
                  <a:pt x="55" y="340"/>
                </a:cubicBezTo>
                <a:cubicBezTo>
                  <a:pt x="40" y="347"/>
                  <a:pt x="24" y="355"/>
                  <a:pt x="8" y="363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7" name="Freeform 775"/>
          <p:cNvSpPr>
            <a:spLocks noChangeArrowheads="1"/>
          </p:cNvSpPr>
          <p:nvPr/>
        </p:nvSpPr>
        <p:spPr bwMode="auto">
          <a:xfrm>
            <a:off x="4052235" y="2150168"/>
            <a:ext cx="340157" cy="239179"/>
          </a:xfrm>
          <a:custGeom>
            <a:avLst/>
            <a:gdLst>
              <a:gd name="T0" fmla="*/ 1660 w 1725"/>
              <a:gd name="T1" fmla="*/ 752 h 1211"/>
              <a:gd name="T2" fmla="*/ 1692 w 1725"/>
              <a:gd name="T3" fmla="*/ 649 h 1211"/>
              <a:gd name="T4" fmla="*/ 1573 w 1725"/>
              <a:gd name="T5" fmla="*/ 570 h 1211"/>
              <a:gd name="T6" fmla="*/ 1407 w 1725"/>
              <a:gd name="T7" fmla="*/ 317 h 1211"/>
              <a:gd name="T8" fmla="*/ 1312 w 1725"/>
              <a:gd name="T9" fmla="*/ 0 h 1211"/>
              <a:gd name="T10" fmla="*/ 40 w 1725"/>
              <a:gd name="T11" fmla="*/ 483 h 1211"/>
              <a:gd name="T12" fmla="*/ 206 w 1725"/>
              <a:gd name="T13" fmla="*/ 340 h 1211"/>
              <a:gd name="T14" fmla="*/ 269 w 1725"/>
              <a:gd name="T15" fmla="*/ 246 h 1211"/>
              <a:gd name="T16" fmla="*/ 380 w 1725"/>
              <a:gd name="T17" fmla="*/ 238 h 1211"/>
              <a:gd name="T18" fmla="*/ 498 w 1725"/>
              <a:gd name="T19" fmla="*/ 190 h 1211"/>
              <a:gd name="T20" fmla="*/ 617 w 1725"/>
              <a:gd name="T21" fmla="*/ 246 h 1211"/>
              <a:gd name="T22" fmla="*/ 743 w 1725"/>
              <a:gd name="T23" fmla="*/ 324 h 1211"/>
              <a:gd name="T24" fmla="*/ 846 w 1725"/>
              <a:gd name="T25" fmla="*/ 419 h 1211"/>
              <a:gd name="T26" fmla="*/ 933 w 1725"/>
              <a:gd name="T27" fmla="*/ 601 h 1211"/>
              <a:gd name="T28" fmla="*/ 981 w 1725"/>
              <a:gd name="T29" fmla="*/ 720 h 1211"/>
              <a:gd name="T30" fmla="*/ 1044 w 1725"/>
              <a:gd name="T31" fmla="*/ 752 h 1211"/>
              <a:gd name="T32" fmla="*/ 1241 w 1725"/>
              <a:gd name="T33" fmla="*/ 775 h 1211"/>
              <a:gd name="T34" fmla="*/ 1225 w 1725"/>
              <a:gd name="T35" fmla="*/ 649 h 1211"/>
              <a:gd name="T36" fmla="*/ 1154 w 1725"/>
              <a:gd name="T37" fmla="*/ 491 h 1211"/>
              <a:gd name="T38" fmla="*/ 1131 w 1725"/>
              <a:gd name="T39" fmla="*/ 301 h 1211"/>
              <a:gd name="T40" fmla="*/ 1131 w 1725"/>
              <a:gd name="T41" fmla="*/ 238 h 1211"/>
              <a:gd name="T42" fmla="*/ 1210 w 1725"/>
              <a:gd name="T43" fmla="*/ 166 h 1211"/>
              <a:gd name="T44" fmla="*/ 1257 w 1725"/>
              <a:gd name="T45" fmla="*/ 119 h 1211"/>
              <a:gd name="T46" fmla="*/ 1273 w 1725"/>
              <a:gd name="T47" fmla="*/ 174 h 1211"/>
              <a:gd name="T48" fmla="*/ 1210 w 1725"/>
              <a:gd name="T49" fmla="*/ 317 h 1211"/>
              <a:gd name="T50" fmla="*/ 1202 w 1725"/>
              <a:gd name="T51" fmla="*/ 372 h 1211"/>
              <a:gd name="T52" fmla="*/ 1234 w 1725"/>
              <a:gd name="T53" fmla="*/ 396 h 1211"/>
              <a:gd name="T54" fmla="*/ 1218 w 1725"/>
              <a:gd name="T55" fmla="*/ 451 h 1211"/>
              <a:gd name="T56" fmla="*/ 1273 w 1725"/>
              <a:gd name="T57" fmla="*/ 483 h 1211"/>
              <a:gd name="T58" fmla="*/ 1249 w 1725"/>
              <a:gd name="T59" fmla="*/ 538 h 1211"/>
              <a:gd name="T60" fmla="*/ 1297 w 1725"/>
              <a:gd name="T61" fmla="*/ 601 h 1211"/>
              <a:gd name="T62" fmla="*/ 1312 w 1725"/>
              <a:gd name="T63" fmla="*/ 696 h 1211"/>
              <a:gd name="T64" fmla="*/ 1415 w 1725"/>
              <a:gd name="T65" fmla="*/ 672 h 1211"/>
              <a:gd name="T66" fmla="*/ 1455 w 1725"/>
              <a:gd name="T67" fmla="*/ 799 h 1211"/>
              <a:gd name="T68" fmla="*/ 1518 w 1725"/>
              <a:gd name="T69" fmla="*/ 846 h 1211"/>
              <a:gd name="T70" fmla="*/ 1478 w 1725"/>
              <a:gd name="T71" fmla="*/ 1083 h 1211"/>
              <a:gd name="T72" fmla="*/ 1534 w 1725"/>
              <a:gd name="T73" fmla="*/ 1155 h 1211"/>
              <a:gd name="T74" fmla="*/ 1558 w 1725"/>
              <a:gd name="T75" fmla="*/ 1004 h 1211"/>
              <a:gd name="T76" fmla="*/ 1605 w 1725"/>
              <a:gd name="T77" fmla="*/ 870 h 1211"/>
              <a:gd name="T78" fmla="*/ 1692 w 1725"/>
              <a:gd name="T79" fmla="*/ 767 h 1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725" h="1211">
                <a:moveTo>
                  <a:pt x="1660" y="752"/>
                </a:moveTo>
                <a:lnTo>
                  <a:pt x="1660" y="752"/>
                </a:lnTo>
                <a:cubicBezTo>
                  <a:pt x="1645" y="728"/>
                  <a:pt x="1629" y="712"/>
                  <a:pt x="1652" y="696"/>
                </a:cubicBezTo>
                <a:cubicBezTo>
                  <a:pt x="1676" y="680"/>
                  <a:pt x="1660" y="680"/>
                  <a:pt x="1692" y="649"/>
                </a:cubicBezTo>
                <a:cubicBezTo>
                  <a:pt x="1716" y="625"/>
                  <a:pt x="1716" y="609"/>
                  <a:pt x="1724" y="593"/>
                </a:cubicBezTo>
                <a:cubicBezTo>
                  <a:pt x="1684" y="577"/>
                  <a:pt x="1621" y="577"/>
                  <a:pt x="1573" y="570"/>
                </a:cubicBezTo>
                <a:cubicBezTo>
                  <a:pt x="1502" y="554"/>
                  <a:pt x="1455" y="554"/>
                  <a:pt x="1447" y="546"/>
                </a:cubicBezTo>
                <a:cubicBezTo>
                  <a:pt x="1439" y="530"/>
                  <a:pt x="1407" y="364"/>
                  <a:pt x="1407" y="317"/>
                </a:cubicBezTo>
                <a:cubicBezTo>
                  <a:pt x="1400" y="277"/>
                  <a:pt x="1360" y="151"/>
                  <a:pt x="1336" y="87"/>
                </a:cubicBezTo>
                <a:cubicBezTo>
                  <a:pt x="1312" y="48"/>
                  <a:pt x="1312" y="16"/>
                  <a:pt x="1312" y="0"/>
                </a:cubicBezTo>
                <a:cubicBezTo>
                  <a:pt x="0" y="246"/>
                  <a:pt x="0" y="246"/>
                  <a:pt x="0" y="246"/>
                </a:cubicBezTo>
                <a:cubicBezTo>
                  <a:pt x="40" y="483"/>
                  <a:pt x="40" y="483"/>
                  <a:pt x="40" y="483"/>
                </a:cubicBezTo>
                <a:cubicBezTo>
                  <a:pt x="158" y="348"/>
                  <a:pt x="158" y="348"/>
                  <a:pt x="158" y="348"/>
                </a:cubicBezTo>
                <a:cubicBezTo>
                  <a:pt x="158" y="348"/>
                  <a:pt x="206" y="324"/>
                  <a:pt x="206" y="340"/>
                </a:cubicBezTo>
                <a:cubicBezTo>
                  <a:pt x="214" y="364"/>
                  <a:pt x="222" y="340"/>
                  <a:pt x="230" y="333"/>
                </a:cubicBezTo>
                <a:cubicBezTo>
                  <a:pt x="230" y="317"/>
                  <a:pt x="253" y="230"/>
                  <a:pt x="269" y="246"/>
                </a:cubicBezTo>
                <a:cubicBezTo>
                  <a:pt x="277" y="261"/>
                  <a:pt x="277" y="277"/>
                  <a:pt x="317" y="285"/>
                </a:cubicBezTo>
                <a:cubicBezTo>
                  <a:pt x="356" y="285"/>
                  <a:pt x="364" y="246"/>
                  <a:pt x="380" y="238"/>
                </a:cubicBezTo>
                <a:cubicBezTo>
                  <a:pt x="403" y="230"/>
                  <a:pt x="427" y="222"/>
                  <a:pt x="443" y="214"/>
                </a:cubicBezTo>
                <a:cubicBezTo>
                  <a:pt x="451" y="198"/>
                  <a:pt x="475" y="182"/>
                  <a:pt x="498" y="190"/>
                </a:cubicBezTo>
                <a:cubicBezTo>
                  <a:pt x="514" y="206"/>
                  <a:pt x="538" y="206"/>
                  <a:pt x="561" y="206"/>
                </a:cubicBezTo>
                <a:cubicBezTo>
                  <a:pt x="593" y="206"/>
                  <a:pt x="617" y="222"/>
                  <a:pt x="617" y="246"/>
                </a:cubicBezTo>
                <a:cubicBezTo>
                  <a:pt x="625" y="261"/>
                  <a:pt x="656" y="317"/>
                  <a:pt x="656" y="317"/>
                </a:cubicBezTo>
                <a:cubicBezTo>
                  <a:pt x="656" y="317"/>
                  <a:pt x="743" y="301"/>
                  <a:pt x="743" y="324"/>
                </a:cubicBezTo>
                <a:cubicBezTo>
                  <a:pt x="751" y="348"/>
                  <a:pt x="751" y="396"/>
                  <a:pt x="767" y="412"/>
                </a:cubicBezTo>
                <a:cubicBezTo>
                  <a:pt x="775" y="419"/>
                  <a:pt x="822" y="404"/>
                  <a:pt x="846" y="419"/>
                </a:cubicBezTo>
                <a:cubicBezTo>
                  <a:pt x="870" y="435"/>
                  <a:pt x="949" y="467"/>
                  <a:pt x="949" y="499"/>
                </a:cubicBezTo>
                <a:cubicBezTo>
                  <a:pt x="949" y="530"/>
                  <a:pt x="957" y="562"/>
                  <a:pt x="933" y="601"/>
                </a:cubicBezTo>
                <a:cubicBezTo>
                  <a:pt x="909" y="641"/>
                  <a:pt x="886" y="696"/>
                  <a:pt x="901" y="720"/>
                </a:cubicBezTo>
                <a:cubicBezTo>
                  <a:pt x="917" y="744"/>
                  <a:pt x="957" y="736"/>
                  <a:pt x="981" y="720"/>
                </a:cubicBezTo>
                <a:cubicBezTo>
                  <a:pt x="996" y="696"/>
                  <a:pt x="1036" y="704"/>
                  <a:pt x="1044" y="720"/>
                </a:cubicBezTo>
                <a:cubicBezTo>
                  <a:pt x="1052" y="728"/>
                  <a:pt x="1020" y="736"/>
                  <a:pt x="1044" y="752"/>
                </a:cubicBezTo>
                <a:cubicBezTo>
                  <a:pt x="1075" y="759"/>
                  <a:pt x="1115" y="775"/>
                  <a:pt x="1154" y="783"/>
                </a:cubicBezTo>
                <a:cubicBezTo>
                  <a:pt x="1186" y="791"/>
                  <a:pt x="1225" y="775"/>
                  <a:pt x="1241" y="775"/>
                </a:cubicBezTo>
                <a:cubicBezTo>
                  <a:pt x="1241" y="759"/>
                  <a:pt x="1249" y="752"/>
                  <a:pt x="1241" y="728"/>
                </a:cubicBezTo>
                <a:cubicBezTo>
                  <a:pt x="1234" y="688"/>
                  <a:pt x="1241" y="680"/>
                  <a:pt x="1225" y="649"/>
                </a:cubicBezTo>
                <a:cubicBezTo>
                  <a:pt x="1210" y="609"/>
                  <a:pt x="1194" y="617"/>
                  <a:pt x="1186" y="593"/>
                </a:cubicBezTo>
                <a:cubicBezTo>
                  <a:pt x="1178" y="562"/>
                  <a:pt x="1154" y="530"/>
                  <a:pt x="1154" y="491"/>
                </a:cubicBezTo>
                <a:cubicBezTo>
                  <a:pt x="1147" y="443"/>
                  <a:pt x="1147" y="404"/>
                  <a:pt x="1147" y="364"/>
                </a:cubicBezTo>
                <a:cubicBezTo>
                  <a:pt x="1139" y="333"/>
                  <a:pt x="1154" y="309"/>
                  <a:pt x="1131" y="301"/>
                </a:cubicBezTo>
                <a:cubicBezTo>
                  <a:pt x="1107" y="293"/>
                  <a:pt x="1083" y="230"/>
                  <a:pt x="1099" y="238"/>
                </a:cubicBezTo>
                <a:cubicBezTo>
                  <a:pt x="1107" y="246"/>
                  <a:pt x="1123" y="261"/>
                  <a:pt x="1131" y="238"/>
                </a:cubicBezTo>
                <a:cubicBezTo>
                  <a:pt x="1139" y="214"/>
                  <a:pt x="1170" y="182"/>
                  <a:pt x="1170" y="182"/>
                </a:cubicBezTo>
                <a:cubicBezTo>
                  <a:pt x="1178" y="182"/>
                  <a:pt x="1194" y="174"/>
                  <a:pt x="1210" y="166"/>
                </a:cubicBezTo>
                <a:cubicBezTo>
                  <a:pt x="1234" y="151"/>
                  <a:pt x="1249" y="135"/>
                  <a:pt x="1249" y="127"/>
                </a:cubicBezTo>
                <a:cubicBezTo>
                  <a:pt x="1241" y="111"/>
                  <a:pt x="1257" y="95"/>
                  <a:pt x="1257" y="119"/>
                </a:cubicBezTo>
                <a:cubicBezTo>
                  <a:pt x="1257" y="135"/>
                  <a:pt x="1257" y="166"/>
                  <a:pt x="1265" y="166"/>
                </a:cubicBezTo>
                <a:cubicBezTo>
                  <a:pt x="1281" y="166"/>
                  <a:pt x="1297" y="174"/>
                  <a:pt x="1273" y="174"/>
                </a:cubicBezTo>
                <a:cubicBezTo>
                  <a:pt x="1257" y="182"/>
                  <a:pt x="1170" y="198"/>
                  <a:pt x="1186" y="222"/>
                </a:cubicBezTo>
                <a:cubicBezTo>
                  <a:pt x="1194" y="253"/>
                  <a:pt x="1186" y="317"/>
                  <a:pt x="1210" y="317"/>
                </a:cubicBezTo>
                <a:cubicBezTo>
                  <a:pt x="1234" y="309"/>
                  <a:pt x="1241" y="309"/>
                  <a:pt x="1234" y="333"/>
                </a:cubicBezTo>
                <a:cubicBezTo>
                  <a:pt x="1234" y="356"/>
                  <a:pt x="1210" y="348"/>
                  <a:pt x="1202" y="372"/>
                </a:cubicBezTo>
                <a:cubicBezTo>
                  <a:pt x="1186" y="388"/>
                  <a:pt x="1147" y="412"/>
                  <a:pt x="1178" y="412"/>
                </a:cubicBezTo>
                <a:cubicBezTo>
                  <a:pt x="1210" y="419"/>
                  <a:pt x="1234" y="380"/>
                  <a:pt x="1234" y="396"/>
                </a:cubicBezTo>
                <a:cubicBezTo>
                  <a:pt x="1241" y="404"/>
                  <a:pt x="1265" y="412"/>
                  <a:pt x="1249" y="427"/>
                </a:cubicBezTo>
                <a:cubicBezTo>
                  <a:pt x="1234" y="443"/>
                  <a:pt x="1218" y="435"/>
                  <a:pt x="1218" y="451"/>
                </a:cubicBezTo>
                <a:cubicBezTo>
                  <a:pt x="1218" y="467"/>
                  <a:pt x="1202" y="475"/>
                  <a:pt x="1225" y="483"/>
                </a:cubicBezTo>
                <a:cubicBezTo>
                  <a:pt x="1249" y="491"/>
                  <a:pt x="1265" y="467"/>
                  <a:pt x="1273" y="483"/>
                </a:cubicBezTo>
                <a:cubicBezTo>
                  <a:pt x="1289" y="499"/>
                  <a:pt x="1312" y="506"/>
                  <a:pt x="1289" y="514"/>
                </a:cubicBezTo>
                <a:cubicBezTo>
                  <a:pt x="1273" y="530"/>
                  <a:pt x="1257" y="514"/>
                  <a:pt x="1249" y="538"/>
                </a:cubicBezTo>
                <a:cubicBezTo>
                  <a:pt x="1241" y="570"/>
                  <a:pt x="1234" y="577"/>
                  <a:pt x="1257" y="577"/>
                </a:cubicBezTo>
                <a:cubicBezTo>
                  <a:pt x="1289" y="586"/>
                  <a:pt x="1289" y="577"/>
                  <a:pt x="1297" y="601"/>
                </a:cubicBezTo>
                <a:cubicBezTo>
                  <a:pt x="1297" y="625"/>
                  <a:pt x="1297" y="609"/>
                  <a:pt x="1289" y="649"/>
                </a:cubicBezTo>
                <a:cubicBezTo>
                  <a:pt x="1289" y="680"/>
                  <a:pt x="1281" y="688"/>
                  <a:pt x="1312" y="696"/>
                </a:cubicBezTo>
                <a:cubicBezTo>
                  <a:pt x="1344" y="696"/>
                  <a:pt x="1360" y="672"/>
                  <a:pt x="1368" y="657"/>
                </a:cubicBezTo>
                <a:cubicBezTo>
                  <a:pt x="1368" y="649"/>
                  <a:pt x="1384" y="625"/>
                  <a:pt x="1415" y="672"/>
                </a:cubicBezTo>
                <a:cubicBezTo>
                  <a:pt x="1439" y="720"/>
                  <a:pt x="1463" y="728"/>
                  <a:pt x="1455" y="759"/>
                </a:cubicBezTo>
                <a:cubicBezTo>
                  <a:pt x="1439" y="791"/>
                  <a:pt x="1431" y="783"/>
                  <a:pt x="1455" y="799"/>
                </a:cubicBezTo>
                <a:cubicBezTo>
                  <a:pt x="1478" y="815"/>
                  <a:pt x="1494" y="815"/>
                  <a:pt x="1502" y="807"/>
                </a:cubicBezTo>
                <a:cubicBezTo>
                  <a:pt x="1510" y="807"/>
                  <a:pt x="1518" y="815"/>
                  <a:pt x="1518" y="846"/>
                </a:cubicBezTo>
                <a:cubicBezTo>
                  <a:pt x="1526" y="870"/>
                  <a:pt x="1487" y="941"/>
                  <a:pt x="1487" y="973"/>
                </a:cubicBezTo>
                <a:cubicBezTo>
                  <a:pt x="1487" y="1004"/>
                  <a:pt x="1478" y="1036"/>
                  <a:pt x="1478" y="1083"/>
                </a:cubicBezTo>
                <a:cubicBezTo>
                  <a:pt x="1487" y="1131"/>
                  <a:pt x="1471" y="1155"/>
                  <a:pt x="1494" y="1178"/>
                </a:cubicBezTo>
                <a:cubicBezTo>
                  <a:pt x="1518" y="1202"/>
                  <a:pt x="1534" y="1210"/>
                  <a:pt x="1534" y="1155"/>
                </a:cubicBezTo>
                <a:cubicBezTo>
                  <a:pt x="1534" y="1107"/>
                  <a:pt x="1526" y="1068"/>
                  <a:pt x="1542" y="1044"/>
                </a:cubicBezTo>
                <a:cubicBezTo>
                  <a:pt x="1550" y="1028"/>
                  <a:pt x="1558" y="1036"/>
                  <a:pt x="1558" y="1004"/>
                </a:cubicBezTo>
                <a:cubicBezTo>
                  <a:pt x="1558" y="981"/>
                  <a:pt x="1605" y="1028"/>
                  <a:pt x="1605" y="981"/>
                </a:cubicBezTo>
                <a:cubicBezTo>
                  <a:pt x="1597" y="941"/>
                  <a:pt x="1589" y="894"/>
                  <a:pt x="1605" y="870"/>
                </a:cubicBezTo>
                <a:cubicBezTo>
                  <a:pt x="1621" y="839"/>
                  <a:pt x="1605" y="815"/>
                  <a:pt x="1645" y="807"/>
                </a:cubicBezTo>
                <a:cubicBezTo>
                  <a:pt x="1684" y="791"/>
                  <a:pt x="1692" y="783"/>
                  <a:pt x="1692" y="767"/>
                </a:cubicBezTo>
                <a:cubicBezTo>
                  <a:pt x="1692" y="752"/>
                  <a:pt x="1668" y="767"/>
                  <a:pt x="1660" y="752"/>
                </a:cubicBezTo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8" name="Freeform 776"/>
          <p:cNvSpPr>
            <a:spLocks noChangeArrowheads="1"/>
          </p:cNvSpPr>
          <p:nvPr/>
        </p:nvSpPr>
        <p:spPr bwMode="auto">
          <a:xfrm>
            <a:off x="4051365" y="2149298"/>
            <a:ext cx="341896" cy="238309"/>
          </a:xfrm>
          <a:custGeom>
            <a:avLst/>
            <a:gdLst>
              <a:gd name="T0" fmla="*/ 1486 w 1733"/>
              <a:gd name="T1" fmla="*/ 1011 h 1210"/>
              <a:gd name="T2" fmla="*/ 1463 w 1733"/>
              <a:gd name="T3" fmla="*/ 806 h 1210"/>
              <a:gd name="T4" fmla="*/ 1392 w 1733"/>
              <a:gd name="T5" fmla="*/ 656 h 1210"/>
              <a:gd name="T6" fmla="*/ 1297 w 1733"/>
              <a:gd name="T7" fmla="*/ 624 h 1210"/>
              <a:gd name="T8" fmla="*/ 1257 w 1733"/>
              <a:gd name="T9" fmla="*/ 545 h 1210"/>
              <a:gd name="T10" fmla="*/ 1273 w 1733"/>
              <a:gd name="T11" fmla="*/ 490 h 1210"/>
              <a:gd name="T12" fmla="*/ 1226 w 1733"/>
              <a:gd name="T13" fmla="*/ 458 h 1210"/>
              <a:gd name="T14" fmla="*/ 1233 w 1733"/>
              <a:gd name="T15" fmla="*/ 411 h 1210"/>
              <a:gd name="T16" fmla="*/ 1242 w 1733"/>
              <a:gd name="T17" fmla="*/ 340 h 1210"/>
              <a:gd name="T18" fmla="*/ 1186 w 1733"/>
              <a:gd name="T19" fmla="*/ 221 h 1210"/>
              <a:gd name="T20" fmla="*/ 1265 w 1733"/>
              <a:gd name="T21" fmla="*/ 142 h 1210"/>
              <a:gd name="T22" fmla="*/ 1186 w 1733"/>
              <a:gd name="T23" fmla="*/ 189 h 1210"/>
              <a:gd name="T24" fmla="*/ 1139 w 1733"/>
              <a:gd name="T25" fmla="*/ 300 h 1210"/>
              <a:gd name="T26" fmla="*/ 1202 w 1733"/>
              <a:gd name="T27" fmla="*/ 593 h 1210"/>
              <a:gd name="T28" fmla="*/ 1249 w 1733"/>
              <a:gd name="T29" fmla="*/ 790 h 1210"/>
              <a:gd name="T30" fmla="*/ 1052 w 1733"/>
              <a:gd name="T31" fmla="*/ 759 h 1210"/>
              <a:gd name="T32" fmla="*/ 941 w 1733"/>
              <a:gd name="T33" fmla="*/ 743 h 1210"/>
              <a:gd name="T34" fmla="*/ 854 w 1733"/>
              <a:gd name="T35" fmla="*/ 426 h 1210"/>
              <a:gd name="T36" fmla="*/ 751 w 1733"/>
              <a:gd name="T37" fmla="*/ 331 h 1210"/>
              <a:gd name="T38" fmla="*/ 569 w 1733"/>
              <a:gd name="T39" fmla="*/ 213 h 1210"/>
              <a:gd name="T40" fmla="*/ 372 w 1733"/>
              <a:gd name="T41" fmla="*/ 268 h 1210"/>
              <a:gd name="T42" fmla="*/ 238 w 1733"/>
              <a:gd name="T43" fmla="*/ 340 h 1210"/>
              <a:gd name="T44" fmla="*/ 0 w 1733"/>
              <a:gd name="T45" fmla="*/ 253 h 1210"/>
              <a:gd name="T46" fmla="*/ 1518 w 1733"/>
              <a:gd name="T47" fmla="*/ 561 h 1210"/>
              <a:gd name="T48" fmla="*/ 1700 w 1733"/>
              <a:gd name="T49" fmla="*/ 656 h 1210"/>
              <a:gd name="T50" fmla="*/ 1692 w 1733"/>
              <a:gd name="T51" fmla="*/ 766 h 1210"/>
              <a:gd name="T52" fmla="*/ 1613 w 1733"/>
              <a:gd name="T53" fmla="*/ 988 h 1210"/>
              <a:gd name="T54" fmla="*/ 1558 w 1733"/>
              <a:gd name="T55" fmla="*/ 1051 h 1210"/>
              <a:gd name="T56" fmla="*/ 1510 w 1733"/>
              <a:gd name="T57" fmla="*/ 814 h 1210"/>
              <a:gd name="T58" fmla="*/ 1495 w 1733"/>
              <a:gd name="T59" fmla="*/ 1130 h 1210"/>
              <a:gd name="T60" fmla="*/ 1550 w 1733"/>
              <a:gd name="T61" fmla="*/ 1043 h 1210"/>
              <a:gd name="T62" fmla="*/ 1605 w 1733"/>
              <a:gd name="T63" fmla="*/ 988 h 1210"/>
              <a:gd name="T64" fmla="*/ 1692 w 1733"/>
              <a:gd name="T65" fmla="*/ 774 h 1210"/>
              <a:gd name="T66" fmla="*/ 1724 w 1733"/>
              <a:gd name="T67" fmla="*/ 600 h 1210"/>
              <a:gd name="T68" fmla="*/ 1336 w 1733"/>
              <a:gd name="T69" fmla="*/ 102 h 1210"/>
              <a:gd name="T70" fmla="*/ 206 w 1733"/>
              <a:gd name="T71" fmla="*/ 340 h 1210"/>
              <a:gd name="T72" fmla="*/ 277 w 1733"/>
              <a:gd name="T73" fmla="*/ 253 h 1210"/>
              <a:gd name="T74" fmla="*/ 411 w 1733"/>
              <a:gd name="T75" fmla="*/ 237 h 1210"/>
              <a:gd name="T76" fmla="*/ 672 w 1733"/>
              <a:gd name="T77" fmla="*/ 324 h 1210"/>
              <a:gd name="T78" fmla="*/ 807 w 1733"/>
              <a:gd name="T79" fmla="*/ 411 h 1210"/>
              <a:gd name="T80" fmla="*/ 949 w 1733"/>
              <a:gd name="T81" fmla="*/ 608 h 1210"/>
              <a:gd name="T82" fmla="*/ 1052 w 1733"/>
              <a:gd name="T83" fmla="*/ 743 h 1210"/>
              <a:gd name="T84" fmla="*/ 1242 w 1733"/>
              <a:gd name="T85" fmla="*/ 782 h 1210"/>
              <a:gd name="T86" fmla="*/ 1194 w 1733"/>
              <a:gd name="T87" fmla="*/ 600 h 1210"/>
              <a:gd name="T88" fmla="*/ 1139 w 1733"/>
              <a:gd name="T89" fmla="*/ 308 h 1210"/>
              <a:gd name="T90" fmla="*/ 1139 w 1733"/>
              <a:gd name="T91" fmla="*/ 245 h 1210"/>
              <a:gd name="T92" fmla="*/ 1265 w 1733"/>
              <a:gd name="T93" fmla="*/ 110 h 1210"/>
              <a:gd name="T94" fmla="*/ 1281 w 1733"/>
              <a:gd name="T95" fmla="*/ 189 h 1210"/>
              <a:gd name="T96" fmla="*/ 1218 w 1733"/>
              <a:gd name="T97" fmla="*/ 316 h 1210"/>
              <a:gd name="T98" fmla="*/ 1194 w 1733"/>
              <a:gd name="T99" fmla="*/ 395 h 1210"/>
              <a:gd name="T100" fmla="*/ 1257 w 1733"/>
              <a:gd name="T101" fmla="*/ 403 h 1210"/>
              <a:gd name="T102" fmla="*/ 1226 w 1733"/>
              <a:gd name="T103" fmla="*/ 482 h 1210"/>
              <a:gd name="T104" fmla="*/ 1297 w 1733"/>
              <a:gd name="T105" fmla="*/ 498 h 1210"/>
              <a:gd name="T106" fmla="*/ 1257 w 1733"/>
              <a:gd name="T107" fmla="*/ 577 h 1210"/>
              <a:gd name="T108" fmla="*/ 1305 w 1733"/>
              <a:gd name="T109" fmla="*/ 664 h 1210"/>
              <a:gd name="T110" fmla="*/ 1447 w 1733"/>
              <a:gd name="T111" fmla="*/ 711 h 1210"/>
              <a:gd name="T112" fmla="*/ 1502 w 1733"/>
              <a:gd name="T113" fmla="*/ 814 h 1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33" h="1210">
                <a:moveTo>
                  <a:pt x="1526" y="1209"/>
                </a:moveTo>
                <a:lnTo>
                  <a:pt x="1526" y="1209"/>
                </a:lnTo>
                <a:cubicBezTo>
                  <a:pt x="1518" y="1209"/>
                  <a:pt x="1510" y="1201"/>
                  <a:pt x="1502" y="1185"/>
                </a:cubicBezTo>
                <a:cubicBezTo>
                  <a:pt x="1479" y="1170"/>
                  <a:pt x="1486" y="1154"/>
                  <a:pt x="1486" y="1130"/>
                </a:cubicBezTo>
                <a:cubicBezTo>
                  <a:pt x="1486" y="1122"/>
                  <a:pt x="1486" y="1106"/>
                  <a:pt x="1486" y="1090"/>
                </a:cubicBezTo>
                <a:cubicBezTo>
                  <a:pt x="1479" y="1059"/>
                  <a:pt x="1486" y="1035"/>
                  <a:pt x="1486" y="1011"/>
                </a:cubicBezTo>
                <a:cubicBezTo>
                  <a:pt x="1495" y="1004"/>
                  <a:pt x="1495" y="996"/>
                  <a:pt x="1495" y="980"/>
                </a:cubicBezTo>
                <a:cubicBezTo>
                  <a:pt x="1495" y="964"/>
                  <a:pt x="1502" y="940"/>
                  <a:pt x="1510" y="917"/>
                </a:cubicBezTo>
                <a:cubicBezTo>
                  <a:pt x="1518" y="893"/>
                  <a:pt x="1526" y="861"/>
                  <a:pt x="1526" y="853"/>
                </a:cubicBezTo>
                <a:cubicBezTo>
                  <a:pt x="1526" y="830"/>
                  <a:pt x="1518" y="814"/>
                  <a:pt x="1510" y="814"/>
                </a:cubicBezTo>
                <a:cubicBezTo>
                  <a:pt x="1510" y="822"/>
                  <a:pt x="1510" y="822"/>
                  <a:pt x="1510" y="822"/>
                </a:cubicBezTo>
                <a:cubicBezTo>
                  <a:pt x="1502" y="822"/>
                  <a:pt x="1486" y="822"/>
                  <a:pt x="1463" y="806"/>
                </a:cubicBezTo>
                <a:lnTo>
                  <a:pt x="1455" y="806"/>
                </a:lnTo>
                <a:cubicBezTo>
                  <a:pt x="1447" y="798"/>
                  <a:pt x="1447" y="798"/>
                  <a:pt x="1447" y="782"/>
                </a:cubicBezTo>
                <a:cubicBezTo>
                  <a:pt x="1447" y="782"/>
                  <a:pt x="1455" y="774"/>
                  <a:pt x="1455" y="766"/>
                </a:cubicBezTo>
                <a:cubicBezTo>
                  <a:pt x="1463" y="743"/>
                  <a:pt x="1455" y="735"/>
                  <a:pt x="1439" y="719"/>
                </a:cubicBezTo>
                <a:cubicBezTo>
                  <a:pt x="1439" y="703"/>
                  <a:pt x="1423" y="695"/>
                  <a:pt x="1415" y="679"/>
                </a:cubicBezTo>
                <a:cubicBezTo>
                  <a:pt x="1408" y="656"/>
                  <a:pt x="1400" y="656"/>
                  <a:pt x="1392" y="656"/>
                </a:cubicBezTo>
                <a:cubicBezTo>
                  <a:pt x="1384" y="656"/>
                  <a:pt x="1376" y="664"/>
                  <a:pt x="1376" y="671"/>
                </a:cubicBezTo>
                <a:cubicBezTo>
                  <a:pt x="1368" y="679"/>
                  <a:pt x="1352" y="703"/>
                  <a:pt x="1320" y="703"/>
                </a:cubicBezTo>
                <a:cubicBezTo>
                  <a:pt x="1313" y="703"/>
                  <a:pt x="1305" y="703"/>
                  <a:pt x="1297" y="695"/>
                </a:cubicBezTo>
                <a:cubicBezTo>
                  <a:pt x="1297" y="687"/>
                  <a:pt x="1297" y="679"/>
                  <a:pt x="1297" y="664"/>
                </a:cubicBezTo>
                <a:lnTo>
                  <a:pt x="1297" y="656"/>
                </a:lnTo>
                <a:cubicBezTo>
                  <a:pt x="1297" y="640"/>
                  <a:pt x="1297" y="632"/>
                  <a:pt x="1297" y="624"/>
                </a:cubicBezTo>
                <a:cubicBezTo>
                  <a:pt x="1305" y="624"/>
                  <a:pt x="1305" y="616"/>
                  <a:pt x="1297" y="608"/>
                </a:cubicBezTo>
                <a:cubicBezTo>
                  <a:pt x="1297" y="593"/>
                  <a:pt x="1297" y="593"/>
                  <a:pt x="1281" y="593"/>
                </a:cubicBezTo>
                <a:cubicBezTo>
                  <a:pt x="1273" y="593"/>
                  <a:pt x="1273" y="593"/>
                  <a:pt x="1265" y="593"/>
                </a:cubicBezTo>
                <a:cubicBezTo>
                  <a:pt x="1257" y="593"/>
                  <a:pt x="1249" y="584"/>
                  <a:pt x="1249" y="584"/>
                </a:cubicBezTo>
                <a:cubicBezTo>
                  <a:pt x="1242" y="577"/>
                  <a:pt x="1249" y="569"/>
                  <a:pt x="1249" y="561"/>
                </a:cubicBezTo>
                <a:cubicBezTo>
                  <a:pt x="1249" y="561"/>
                  <a:pt x="1249" y="553"/>
                  <a:pt x="1257" y="545"/>
                </a:cubicBezTo>
                <a:cubicBezTo>
                  <a:pt x="1257" y="529"/>
                  <a:pt x="1273" y="529"/>
                  <a:pt x="1281" y="529"/>
                </a:cubicBezTo>
                <a:cubicBezTo>
                  <a:pt x="1289" y="529"/>
                  <a:pt x="1289" y="521"/>
                  <a:pt x="1297" y="521"/>
                </a:cubicBezTo>
                <a:cubicBezTo>
                  <a:pt x="1305" y="521"/>
                  <a:pt x="1305" y="513"/>
                  <a:pt x="1305" y="513"/>
                </a:cubicBezTo>
                <a:lnTo>
                  <a:pt x="1297" y="506"/>
                </a:lnTo>
                <a:cubicBezTo>
                  <a:pt x="1289" y="506"/>
                  <a:pt x="1289" y="498"/>
                  <a:pt x="1281" y="490"/>
                </a:cubicBezTo>
                <a:lnTo>
                  <a:pt x="1273" y="490"/>
                </a:lnTo>
                <a:lnTo>
                  <a:pt x="1265" y="490"/>
                </a:lnTo>
                <a:cubicBezTo>
                  <a:pt x="1257" y="490"/>
                  <a:pt x="1249" y="498"/>
                  <a:pt x="1242" y="498"/>
                </a:cubicBezTo>
                <a:cubicBezTo>
                  <a:pt x="1242" y="498"/>
                  <a:pt x="1242" y="498"/>
                  <a:pt x="1233" y="498"/>
                </a:cubicBezTo>
                <a:cubicBezTo>
                  <a:pt x="1226" y="490"/>
                  <a:pt x="1218" y="490"/>
                  <a:pt x="1218" y="482"/>
                </a:cubicBezTo>
                <a:cubicBezTo>
                  <a:pt x="1218" y="482"/>
                  <a:pt x="1218" y="474"/>
                  <a:pt x="1218" y="466"/>
                </a:cubicBezTo>
                <a:cubicBezTo>
                  <a:pt x="1218" y="466"/>
                  <a:pt x="1218" y="458"/>
                  <a:pt x="1226" y="458"/>
                </a:cubicBezTo>
                <a:cubicBezTo>
                  <a:pt x="1226" y="442"/>
                  <a:pt x="1233" y="442"/>
                  <a:pt x="1242" y="442"/>
                </a:cubicBezTo>
                <a:cubicBezTo>
                  <a:pt x="1242" y="442"/>
                  <a:pt x="1249" y="434"/>
                  <a:pt x="1257" y="434"/>
                </a:cubicBezTo>
                <a:cubicBezTo>
                  <a:pt x="1257" y="426"/>
                  <a:pt x="1257" y="426"/>
                  <a:pt x="1257" y="426"/>
                </a:cubicBezTo>
                <a:cubicBezTo>
                  <a:pt x="1257" y="419"/>
                  <a:pt x="1257" y="419"/>
                  <a:pt x="1249" y="411"/>
                </a:cubicBezTo>
                <a:lnTo>
                  <a:pt x="1242" y="403"/>
                </a:lnTo>
                <a:cubicBezTo>
                  <a:pt x="1242" y="403"/>
                  <a:pt x="1233" y="403"/>
                  <a:pt x="1233" y="411"/>
                </a:cubicBezTo>
                <a:cubicBezTo>
                  <a:pt x="1218" y="419"/>
                  <a:pt x="1210" y="426"/>
                  <a:pt x="1186" y="426"/>
                </a:cubicBezTo>
                <a:cubicBezTo>
                  <a:pt x="1186" y="426"/>
                  <a:pt x="1178" y="426"/>
                  <a:pt x="1170" y="419"/>
                </a:cubicBezTo>
                <a:cubicBezTo>
                  <a:pt x="1170" y="411"/>
                  <a:pt x="1178" y="403"/>
                  <a:pt x="1186" y="395"/>
                </a:cubicBezTo>
                <a:cubicBezTo>
                  <a:pt x="1194" y="387"/>
                  <a:pt x="1202" y="379"/>
                  <a:pt x="1202" y="371"/>
                </a:cubicBezTo>
                <a:cubicBezTo>
                  <a:pt x="1210" y="363"/>
                  <a:pt x="1218" y="355"/>
                  <a:pt x="1226" y="355"/>
                </a:cubicBezTo>
                <a:cubicBezTo>
                  <a:pt x="1233" y="347"/>
                  <a:pt x="1242" y="347"/>
                  <a:pt x="1242" y="340"/>
                </a:cubicBezTo>
                <a:cubicBezTo>
                  <a:pt x="1242" y="331"/>
                  <a:pt x="1242" y="324"/>
                  <a:pt x="1242" y="324"/>
                </a:cubicBezTo>
                <a:cubicBezTo>
                  <a:pt x="1242" y="324"/>
                  <a:pt x="1233" y="324"/>
                  <a:pt x="1226" y="324"/>
                </a:cubicBezTo>
                <a:cubicBezTo>
                  <a:pt x="1218" y="324"/>
                  <a:pt x="1218" y="324"/>
                  <a:pt x="1218" y="324"/>
                </a:cubicBezTo>
                <a:cubicBezTo>
                  <a:pt x="1202" y="324"/>
                  <a:pt x="1202" y="300"/>
                  <a:pt x="1194" y="276"/>
                </a:cubicBezTo>
                <a:cubicBezTo>
                  <a:pt x="1194" y="260"/>
                  <a:pt x="1194" y="245"/>
                  <a:pt x="1186" y="229"/>
                </a:cubicBezTo>
                <a:lnTo>
                  <a:pt x="1186" y="221"/>
                </a:lnTo>
                <a:cubicBezTo>
                  <a:pt x="1194" y="205"/>
                  <a:pt x="1233" y="189"/>
                  <a:pt x="1265" y="181"/>
                </a:cubicBezTo>
                <a:cubicBezTo>
                  <a:pt x="1273" y="181"/>
                  <a:pt x="1281" y="181"/>
                  <a:pt x="1281" y="181"/>
                </a:cubicBezTo>
                <a:cubicBezTo>
                  <a:pt x="1289" y="181"/>
                  <a:pt x="1289" y="181"/>
                  <a:pt x="1289" y="181"/>
                </a:cubicBezTo>
                <a:cubicBezTo>
                  <a:pt x="1289" y="173"/>
                  <a:pt x="1281" y="173"/>
                  <a:pt x="1273" y="173"/>
                </a:cubicBezTo>
                <a:cubicBezTo>
                  <a:pt x="1273" y="173"/>
                  <a:pt x="1273" y="173"/>
                  <a:pt x="1265" y="173"/>
                </a:cubicBezTo>
                <a:cubicBezTo>
                  <a:pt x="1265" y="166"/>
                  <a:pt x="1265" y="150"/>
                  <a:pt x="1265" y="142"/>
                </a:cubicBezTo>
                <a:cubicBezTo>
                  <a:pt x="1265" y="134"/>
                  <a:pt x="1265" y="126"/>
                  <a:pt x="1265" y="126"/>
                </a:cubicBezTo>
                <a:cubicBezTo>
                  <a:pt x="1265" y="118"/>
                  <a:pt x="1265" y="118"/>
                  <a:pt x="1265" y="118"/>
                </a:cubicBezTo>
                <a:cubicBezTo>
                  <a:pt x="1265" y="118"/>
                  <a:pt x="1265" y="118"/>
                  <a:pt x="1257" y="118"/>
                </a:cubicBezTo>
                <a:cubicBezTo>
                  <a:pt x="1257" y="126"/>
                  <a:pt x="1257" y="126"/>
                  <a:pt x="1257" y="134"/>
                </a:cubicBezTo>
                <a:cubicBezTo>
                  <a:pt x="1257" y="150"/>
                  <a:pt x="1242" y="158"/>
                  <a:pt x="1218" y="173"/>
                </a:cubicBezTo>
                <a:cubicBezTo>
                  <a:pt x="1202" y="181"/>
                  <a:pt x="1194" y="189"/>
                  <a:pt x="1186" y="189"/>
                </a:cubicBezTo>
                <a:lnTo>
                  <a:pt x="1186" y="189"/>
                </a:lnTo>
                <a:cubicBezTo>
                  <a:pt x="1178" y="197"/>
                  <a:pt x="1155" y="221"/>
                  <a:pt x="1139" y="245"/>
                </a:cubicBezTo>
                <a:cubicBezTo>
                  <a:pt x="1139" y="253"/>
                  <a:pt x="1131" y="260"/>
                  <a:pt x="1123" y="260"/>
                </a:cubicBezTo>
                <a:cubicBezTo>
                  <a:pt x="1123" y="260"/>
                  <a:pt x="1115" y="260"/>
                  <a:pt x="1107" y="253"/>
                </a:cubicBezTo>
                <a:lnTo>
                  <a:pt x="1107" y="253"/>
                </a:lnTo>
                <a:cubicBezTo>
                  <a:pt x="1107" y="260"/>
                  <a:pt x="1123" y="292"/>
                  <a:pt x="1139" y="300"/>
                </a:cubicBezTo>
                <a:cubicBezTo>
                  <a:pt x="1155" y="308"/>
                  <a:pt x="1155" y="324"/>
                  <a:pt x="1155" y="347"/>
                </a:cubicBezTo>
                <a:cubicBezTo>
                  <a:pt x="1155" y="355"/>
                  <a:pt x="1155" y="363"/>
                  <a:pt x="1155" y="371"/>
                </a:cubicBezTo>
                <a:cubicBezTo>
                  <a:pt x="1162" y="395"/>
                  <a:pt x="1162" y="419"/>
                  <a:pt x="1162" y="442"/>
                </a:cubicBezTo>
                <a:cubicBezTo>
                  <a:pt x="1162" y="458"/>
                  <a:pt x="1162" y="474"/>
                  <a:pt x="1162" y="490"/>
                </a:cubicBezTo>
                <a:cubicBezTo>
                  <a:pt x="1162" y="521"/>
                  <a:pt x="1178" y="545"/>
                  <a:pt x="1186" y="561"/>
                </a:cubicBezTo>
                <a:cubicBezTo>
                  <a:pt x="1194" y="577"/>
                  <a:pt x="1194" y="584"/>
                  <a:pt x="1202" y="593"/>
                </a:cubicBezTo>
                <a:cubicBezTo>
                  <a:pt x="1202" y="608"/>
                  <a:pt x="1210" y="616"/>
                  <a:pt x="1218" y="624"/>
                </a:cubicBezTo>
                <a:cubicBezTo>
                  <a:pt x="1226" y="624"/>
                  <a:pt x="1233" y="632"/>
                  <a:pt x="1242" y="648"/>
                </a:cubicBezTo>
                <a:cubicBezTo>
                  <a:pt x="1249" y="671"/>
                  <a:pt x="1249" y="679"/>
                  <a:pt x="1249" y="695"/>
                </a:cubicBezTo>
                <a:cubicBezTo>
                  <a:pt x="1249" y="703"/>
                  <a:pt x="1249" y="719"/>
                  <a:pt x="1249" y="727"/>
                </a:cubicBezTo>
                <a:cubicBezTo>
                  <a:pt x="1257" y="751"/>
                  <a:pt x="1257" y="766"/>
                  <a:pt x="1257" y="774"/>
                </a:cubicBezTo>
                <a:cubicBezTo>
                  <a:pt x="1249" y="782"/>
                  <a:pt x="1249" y="782"/>
                  <a:pt x="1249" y="790"/>
                </a:cubicBezTo>
                <a:lnTo>
                  <a:pt x="1249" y="790"/>
                </a:lnTo>
                <a:lnTo>
                  <a:pt x="1249" y="790"/>
                </a:lnTo>
                <a:cubicBezTo>
                  <a:pt x="1242" y="790"/>
                  <a:pt x="1226" y="790"/>
                  <a:pt x="1218" y="790"/>
                </a:cubicBezTo>
                <a:cubicBezTo>
                  <a:pt x="1202" y="790"/>
                  <a:pt x="1186" y="798"/>
                  <a:pt x="1178" y="798"/>
                </a:cubicBezTo>
                <a:cubicBezTo>
                  <a:pt x="1170" y="798"/>
                  <a:pt x="1162" y="798"/>
                  <a:pt x="1162" y="798"/>
                </a:cubicBezTo>
                <a:cubicBezTo>
                  <a:pt x="1123" y="790"/>
                  <a:pt x="1083" y="774"/>
                  <a:pt x="1052" y="759"/>
                </a:cubicBezTo>
                <a:cubicBezTo>
                  <a:pt x="1044" y="759"/>
                  <a:pt x="1044" y="751"/>
                  <a:pt x="1044" y="751"/>
                </a:cubicBezTo>
                <a:cubicBezTo>
                  <a:pt x="1036" y="743"/>
                  <a:pt x="1044" y="743"/>
                  <a:pt x="1044" y="735"/>
                </a:cubicBezTo>
                <a:cubicBezTo>
                  <a:pt x="1044" y="735"/>
                  <a:pt x="1052" y="727"/>
                  <a:pt x="1044" y="727"/>
                </a:cubicBezTo>
                <a:cubicBezTo>
                  <a:pt x="1044" y="719"/>
                  <a:pt x="1028" y="719"/>
                  <a:pt x="1020" y="719"/>
                </a:cubicBezTo>
                <a:cubicBezTo>
                  <a:pt x="1012" y="719"/>
                  <a:pt x="996" y="719"/>
                  <a:pt x="989" y="727"/>
                </a:cubicBezTo>
                <a:cubicBezTo>
                  <a:pt x="980" y="735"/>
                  <a:pt x="957" y="743"/>
                  <a:pt x="941" y="743"/>
                </a:cubicBezTo>
                <a:cubicBezTo>
                  <a:pt x="925" y="743"/>
                  <a:pt x="917" y="735"/>
                  <a:pt x="909" y="727"/>
                </a:cubicBezTo>
                <a:cubicBezTo>
                  <a:pt x="894" y="703"/>
                  <a:pt x="925" y="632"/>
                  <a:pt x="941" y="608"/>
                </a:cubicBezTo>
                <a:cubicBezTo>
                  <a:pt x="965" y="577"/>
                  <a:pt x="957" y="553"/>
                  <a:pt x="957" y="521"/>
                </a:cubicBezTo>
                <a:cubicBezTo>
                  <a:pt x="957" y="521"/>
                  <a:pt x="957" y="513"/>
                  <a:pt x="957" y="506"/>
                </a:cubicBezTo>
                <a:cubicBezTo>
                  <a:pt x="949" y="482"/>
                  <a:pt x="909" y="458"/>
                  <a:pt x="878" y="442"/>
                </a:cubicBezTo>
                <a:cubicBezTo>
                  <a:pt x="870" y="442"/>
                  <a:pt x="862" y="434"/>
                  <a:pt x="854" y="426"/>
                </a:cubicBezTo>
                <a:cubicBezTo>
                  <a:pt x="846" y="419"/>
                  <a:pt x="830" y="419"/>
                  <a:pt x="822" y="419"/>
                </a:cubicBezTo>
                <a:cubicBezTo>
                  <a:pt x="815" y="419"/>
                  <a:pt x="807" y="419"/>
                  <a:pt x="807" y="419"/>
                </a:cubicBezTo>
                <a:cubicBezTo>
                  <a:pt x="799" y="419"/>
                  <a:pt x="791" y="419"/>
                  <a:pt x="791" y="419"/>
                </a:cubicBezTo>
                <a:cubicBezTo>
                  <a:pt x="783" y="419"/>
                  <a:pt x="775" y="419"/>
                  <a:pt x="767" y="419"/>
                </a:cubicBezTo>
                <a:cubicBezTo>
                  <a:pt x="759" y="411"/>
                  <a:pt x="759" y="387"/>
                  <a:pt x="751" y="355"/>
                </a:cubicBezTo>
                <a:cubicBezTo>
                  <a:pt x="751" y="347"/>
                  <a:pt x="751" y="340"/>
                  <a:pt x="751" y="331"/>
                </a:cubicBezTo>
                <a:cubicBezTo>
                  <a:pt x="751" y="331"/>
                  <a:pt x="743" y="324"/>
                  <a:pt x="712" y="324"/>
                </a:cubicBezTo>
                <a:cubicBezTo>
                  <a:pt x="696" y="324"/>
                  <a:pt x="672" y="331"/>
                  <a:pt x="672" y="331"/>
                </a:cubicBezTo>
                <a:cubicBezTo>
                  <a:pt x="664" y="331"/>
                  <a:pt x="664" y="331"/>
                  <a:pt x="664" y="331"/>
                </a:cubicBezTo>
                <a:cubicBezTo>
                  <a:pt x="664" y="324"/>
                  <a:pt x="664" y="324"/>
                  <a:pt x="664" y="324"/>
                </a:cubicBezTo>
                <a:cubicBezTo>
                  <a:pt x="664" y="324"/>
                  <a:pt x="633" y="268"/>
                  <a:pt x="625" y="253"/>
                </a:cubicBezTo>
                <a:cubicBezTo>
                  <a:pt x="617" y="229"/>
                  <a:pt x="601" y="213"/>
                  <a:pt x="569" y="213"/>
                </a:cubicBezTo>
                <a:cubicBezTo>
                  <a:pt x="546" y="213"/>
                  <a:pt x="522" y="213"/>
                  <a:pt x="498" y="205"/>
                </a:cubicBezTo>
                <a:cubicBezTo>
                  <a:pt x="498" y="205"/>
                  <a:pt x="498" y="197"/>
                  <a:pt x="490" y="197"/>
                </a:cubicBezTo>
                <a:cubicBezTo>
                  <a:pt x="475" y="197"/>
                  <a:pt x="459" y="213"/>
                  <a:pt x="451" y="221"/>
                </a:cubicBezTo>
                <a:cubicBezTo>
                  <a:pt x="443" y="229"/>
                  <a:pt x="427" y="237"/>
                  <a:pt x="411" y="237"/>
                </a:cubicBezTo>
                <a:cubicBezTo>
                  <a:pt x="403" y="245"/>
                  <a:pt x="403" y="245"/>
                  <a:pt x="396" y="245"/>
                </a:cubicBezTo>
                <a:cubicBezTo>
                  <a:pt x="388" y="253"/>
                  <a:pt x="380" y="260"/>
                  <a:pt x="372" y="268"/>
                </a:cubicBezTo>
                <a:cubicBezTo>
                  <a:pt x="364" y="284"/>
                  <a:pt x="356" y="300"/>
                  <a:pt x="325" y="292"/>
                </a:cubicBezTo>
                <a:cubicBezTo>
                  <a:pt x="293" y="292"/>
                  <a:pt x="285" y="276"/>
                  <a:pt x="277" y="268"/>
                </a:cubicBezTo>
                <a:cubicBezTo>
                  <a:pt x="277" y="260"/>
                  <a:pt x="277" y="260"/>
                  <a:pt x="277" y="260"/>
                </a:cubicBezTo>
                <a:cubicBezTo>
                  <a:pt x="269" y="260"/>
                  <a:pt x="253" y="300"/>
                  <a:pt x="245" y="324"/>
                </a:cubicBezTo>
                <a:cubicBezTo>
                  <a:pt x="238" y="331"/>
                  <a:pt x="238" y="340"/>
                  <a:pt x="238" y="340"/>
                </a:cubicBezTo>
                <a:lnTo>
                  <a:pt x="238" y="340"/>
                </a:lnTo>
                <a:cubicBezTo>
                  <a:pt x="230" y="355"/>
                  <a:pt x="230" y="363"/>
                  <a:pt x="222" y="363"/>
                </a:cubicBezTo>
                <a:cubicBezTo>
                  <a:pt x="214" y="363"/>
                  <a:pt x="214" y="355"/>
                  <a:pt x="214" y="355"/>
                </a:cubicBezTo>
                <a:cubicBezTo>
                  <a:pt x="214" y="347"/>
                  <a:pt x="214" y="347"/>
                  <a:pt x="206" y="347"/>
                </a:cubicBezTo>
                <a:cubicBezTo>
                  <a:pt x="190" y="347"/>
                  <a:pt x="174" y="355"/>
                  <a:pt x="174" y="355"/>
                </a:cubicBezTo>
                <a:cubicBezTo>
                  <a:pt x="48" y="498"/>
                  <a:pt x="48" y="498"/>
                  <a:pt x="48" y="498"/>
                </a:cubicBezTo>
                <a:cubicBezTo>
                  <a:pt x="0" y="253"/>
                  <a:pt x="0" y="253"/>
                  <a:pt x="0" y="253"/>
                </a:cubicBezTo>
                <a:cubicBezTo>
                  <a:pt x="1320" y="0"/>
                  <a:pt x="1320" y="0"/>
                  <a:pt x="1320" y="0"/>
                </a:cubicBezTo>
                <a:cubicBezTo>
                  <a:pt x="1320" y="7"/>
                  <a:pt x="1320" y="7"/>
                  <a:pt x="1320" y="7"/>
                </a:cubicBezTo>
                <a:cubicBezTo>
                  <a:pt x="1320" y="15"/>
                  <a:pt x="1320" y="47"/>
                  <a:pt x="1344" y="94"/>
                </a:cubicBezTo>
                <a:cubicBezTo>
                  <a:pt x="1376" y="158"/>
                  <a:pt x="1415" y="284"/>
                  <a:pt x="1415" y="324"/>
                </a:cubicBezTo>
                <a:cubicBezTo>
                  <a:pt x="1415" y="371"/>
                  <a:pt x="1455" y="537"/>
                  <a:pt x="1455" y="553"/>
                </a:cubicBezTo>
                <a:cubicBezTo>
                  <a:pt x="1463" y="561"/>
                  <a:pt x="1486" y="561"/>
                  <a:pt x="1518" y="561"/>
                </a:cubicBezTo>
                <a:cubicBezTo>
                  <a:pt x="1542" y="569"/>
                  <a:pt x="1558" y="569"/>
                  <a:pt x="1581" y="569"/>
                </a:cubicBezTo>
                <a:cubicBezTo>
                  <a:pt x="1597" y="577"/>
                  <a:pt x="1613" y="577"/>
                  <a:pt x="1629" y="577"/>
                </a:cubicBezTo>
                <a:cubicBezTo>
                  <a:pt x="1660" y="584"/>
                  <a:pt x="1700" y="584"/>
                  <a:pt x="1732" y="600"/>
                </a:cubicBezTo>
                <a:lnTo>
                  <a:pt x="1732" y="600"/>
                </a:lnTo>
                <a:lnTo>
                  <a:pt x="1732" y="600"/>
                </a:lnTo>
                <a:cubicBezTo>
                  <a:pt x="1732" y="616"/>
                  <a:pt x="1724" y="632"/>
                  <a:pt x="1700" y="656"/>
                </a:cubicBezTo>
                <a:cubicBezTo>
                  <a:pt x="1692" y="671"/>
                  <a:pt x="1684" y="679"/>
                  <a:pt x="1684" y="687"/>
                </a:cubicBezTo>
                <a:cubicBezTo>
                  <a:pt x="1676" y="695"/>
                  <a:pt x="1676" y="695"/>
                  <a:pt x="1660" y="703"/>
                </a:cubicBezTo>
                <a:cubicBezTo>
                  <a:pt x="1645" y="719"/>
                  <a:pt x="1653" y="727"/>
                  <a:pt x="1660" y="743"/>
                </a:cubicBezTo>
                <a:cubicBezTo>
                  <a:pt x="1660" y="751"/>
                  <a:pt x="1668" y="751"/>
                  <a:pt x="1668" y="759"/>
                </a:cubicBezTo>
                <a:cubicBezTo>
                  <a:pt x="1676" y="766"/>
                  <a:pt x="1676" y="766"/>
                  <a:pt x="1684" y="766"/>
                </a:cubicBezTo>
                <a:cubicBezTo>
                  <a:pt x="1684" y="766"/>
                  <a:pt x="1684" y="766"/>
                  <a:pt x="1692" y="766"/>
                </a:cubicBezTo>
                <a:lnTo>
                  <a:pt x="1692" y="766"/>
                </a:lnTo>
                <a:cubicBezTo>
                  <a:pt x="1692" y="766"/>
                  <a:pt x="1700" y="766"/>
                  <a:pt x="1708" y="774"/>
                </a:cubicBezTo>
                <a:cubicBezTo>
                  <a:pt x="1708" y="790"/>
                  <a:pt x="1692" y="798"/>
                  <a:pt x="1653" y="814"/>
                </a:cubicBezTo>
                <a:cubicBezTo>
                  <a:pt x="1637" y="822"/>
                  <a:pt x="1629" y="830"/>
                  <a:pt x="1629" y="846"/>
                </a:cubicBezTo>
                <a:cubicBezTo>
                  <a:pt x="1629" y="853"/>
                  <a:pt x="1629" y="869"/>
                  <a:pt x="1621" y="877"/>
                </a:cubicBezTo>
                <a:cubicBezTo>
                  <a:pt x="1605" y="909"/>
                  <a:pt x="1605" y="948"/>
                  <a:pt x="1613" y="988"/>
                </a:cubicBezTo>
                <a:cubicBezTo>
                  <a:pt x="1613" y="996"/>
                  <a:pt x="1613" y="1004"/>
                  <a:pt x="1613" y="1011"/>
                </a:cubicBezTo>
                <a:cubicBezTo>
                  <a:pt x="1605" y="1011"/>
                  <a:pt x="1605" y="1011"/>
                  <a:pt x="1597" y="1011"/>
                </a:cubicBezTo>
                <a:cubicBezTo>
                  <a:pt x="1597" y="1011"/>
                  <a:pt x="1589" y="1011"/>
                  <a:pt x="1581" y="1011"/>
                </a:cubicBezTo>
                <a:lnTo>
                  <a:pt x="1573" y="1011"/>
                </a:lnTo>
                <a:lnTo>
                  <a:pt x="1573" y="1011"/>
                </a:lnTo>
                <a:cubicBezTo>
                  <a:pt x="1573" y="1035"/>
                  <a:pt x="1566" y="1035"/>
                  <a:pt x="1558" y="1051"/>
                </a:cubicBezTo>
                <a:cubicBezTo>
                  <a:pt x="1558" y="1051"/>
                  <a:pt x="1550" y="1051"/>
                  <a:pt x="1550" y="1059"/>
                </a:cubicBezTo>
                <a:cubicBezTo>
                  <a:pt x="1542" y="1067"/>
                  <a:pt x="1542" y="1090"/>
                  <a:pt x="1542" y="1114"/>
                </a:cubicBezTo>
                <a:cubicBezTo>
                  <a:pt x="1542" y="1130"/>
                  <a:pt x="1542" y="1146"/>
                  <a:pt x="1542" y="1162"/>
                </a:cubicBezTo>
                <a:cubicBezTo>
                  <a:pt x="1542" y="1193"/>
                  <a:pt x="1542" y="1209"/>
                  <a:pt x="1526" y="1209"/>
                </a:cubicBezTo>
                <a:close/>
                <a:moveTo>
                  <a:pt x="1510" y="814"/>
                </a:moveTo>
                <a:lnTo>
                  <a:pt x="1510" y="814"/>
                </a:lnTo>
                <a:cubicBezTo>
                  <a:pt x="1526" y="814"/>
                  <a:pt x="1534" y="822"/>
                  <a:pt x="1534" y="853"/>
                </a:cubicBezTo>
                <a:cubicBezTo>
                  <a:pt x="1534" y="869"/>
                  <a:pt x="1526" y="893"/>
                  <a:pt x="1518" y="917"/>
                </a:cubicBezTo>
                <a:cubicBezTo>
                  <a:pt x="1510" y="940"/>
                  <a:pt x="1502" y="964"/>
                  <a:pt x="1502" y="980"/>
                </a:cubicBezTo>
                <a:cubicBezTo>
                  <a:pt x="1502" y="996"/>
                  <a:pt x="1495" y="1004"/>
                  <a:pt x="1495" y="1011"/>
                </a:cubicBezTo>
                <a:cubicBezTo>
                  <a:pt x="1495" y="1035"/>
                  <a:pt x="1486" y="1059"/>
                  <a:pt x="1495" y="1090"/>
                </a:cubicBezTo>
                <a:cubicBezTo>
                  <a:pt x="1495" y="1106"/>
                  <a:pt x="1495" y="1122"/>
                  <a:pt x="1495" y="1130"/>
                </a:cubicBezTo>
                <a:cubicBezTo>
                  <a:pt x="1495" y="1154"/>
                  <a:pt x="1486" y="1170"/>
                  <a:pt x="1502" y="1177"/>
                </a:cubicBezTo>
                <a:cubicBezTo>
                  <a:pt x="1510" y="1185"/>
                  <a:pt x="1526" y="1201"/>
                  <a:pt x="1526" y="1201"/>
                </a:cubicBezTo>
                <a:cubicBezTo>
                  <a:pt x="1534" y="1201"/>
                  <a:pt x="1534" y="1193"/>
                  <a:pt x="1534" y="1162"/>
                </a:cubicBezTo>
                <a:cubicBezTo>
                  <a:pt x="1534" y="1146"/>
                  <a:pt x="1534" y="1130"/>
                  <a:pt x="1534" y="1114"/>
                </a:cubicBezTo>
                <a:cubicBezTo>
                  <a:pt x="1534" y="1083"/>
                  <a:pt x="1534" y="1067"/>
                  <a:pt x="1542" y="1051"/>
                </a:cubicBezTo>
                <a:cubicBezTo>
                  <a:pt x="1550" y="1051"/>
                  <a:pt x="1550" y="1043"/>
                  <a:pt x="1550" y="1043"/>
                </a:cubicBezTo>
                <a:cubicBezTo>
                  <a:pt x="1558" y="1035"/>
                  <a:pt x="1566" y="1035"/>
                  <a:pt x="1566" y="1011"/>
                </a:cubicBezTo>
                <a:cubicBezTo>
                  <a:pt x="1566" y="1004"/>
                  <a:pt x="1566" y="1004"/>
                  <a:pt x="1573" y="1004"/>
                </a:cubicBezTo>
                <a:cubicBezTo>
                  <a:pt x="1581" y="1004"/>
                  <a:pt x="1581" y="1004"/>
                  <a:pt x="1589" y="1004"/>
                </a:cubicBezTo>
                <a:lnTo>
                  <a:pt x="1597" y="1004"/>
                </a:lnTo>
                <a:cubicBezTo>
                  <a:pt x="1605" y="1004"/>
                  <a:pt x="1605" y="1004"/>
                  <a:pt x="1605" y="1004"/>
                </a:cubicBezTo>
                <a:cubicBezTo>
                  <a:pt x="1605" y="1004"/>
                  <a:pt x="1605" y="1004"/>
                  <a:pt x="1605" y="988"/>
                </a:cubicBezTo>
                <a:cubicBezTo>
                  <a:pt x="1597" y="948"/>
                  <a:pt x="1597" y="901"/>
                  <a:pt x="1613" y="877"/>
                </a:cubicBezTo>
                <a:cubicBezTo>
                  <a:pt x="1621" y="861"/>
                  <a:pt x="1621" y="853"/>
                  <a:pt x="1621" y="846"/>
                </a:cubicBezTo>
                <a:cubicBezTo>
                  <a:pt x="1621" y="830"/>
                  <a:pt x="1629" y="814"/>
                  <a:pt x="1653" y="806"/>
                </a:cubicBezTo>
                <a:cubicBezTo>
                  <a:pt x="1692" y="790"/>
                  <a:pt x="1700" y="782"/>
                  <a:pt x="1700" y="774"/>
                </a:cubicBezTo>
                <a:lnTo>
                  <a:pt x="1692" y="774"/>
                </a:lnTo>
                <a:lnTo>
                  <a:pt x="1692" y="774"/>
                </a:lnTo>
                <a:cubicBezTo>
                  <a:pt x="1684" y="774"/>
                  <a:pt x="1668" y="774"/>
                  <a:pt x="1660" y="759"/>
                </a:cubicBezTo>
                <a:cubicBezTo>
                  <a:pt x="1660" y="759"/>
                  <a:pt x="1660" y="751"/>
                  <a:pt x="1653" y="751"/>
                </a:cubicBezTo>
                <a:cubicBezTo>
                  <a:pt x="1645" y="735"/>
                  <a:pt x="1637" y="719"/>
                  <a:pt x="1653" y="703"/>
                </a:cubicBezTo>
                <a:cubicBezTo>
                  <a:pt x="1668" y="695"/>
                  <a:pt x="1668" y="687"/>
                  <a:pt x="1676" y="679"/>
                </a:cubicBezTo>
                <a:cubicBezTo>
                  <a:pt x="1676" y="679"/>
                  <a:pt x="1684" y="671"/>
                  <a:pt x="1700" y="656"/>
                </a:cubicBezTo>
                <a:cubicBezTo>
                  <a:pt x="1716" y="632"/>
                  <a:pt x="1724" y="616"/>
                  <a:pt x="1724" y="600"/>
                </a:cubicBezTo>
                <a:cubicBezTo>
                  <a:pt x="1700" y="593"/>
                  <a:pt x="1660" y="593"/>
                  <a:pt x="1629" y="584"/>
                </a:cubicBezTo>
                <a:cubicBezTo>
                  <a:pt x="1613" y="584"/>
                  <a:pt x="1597" y="584"/>
                  <a:pt x="1581" y="577"/>
                </a:cubicBezTo>
                <a:cubicBezTo>
                  <a:pt x="1558" y="577"/>
                  <a:pt x="1534" y="577"/>
                  <a:pt x="1518" y="569"/>
                </a:cubicBezTo>
                <a:cubicBezTo>
                  <a:pt x="1479" y="569"/>
                  <a:pt x="1455" y="561"/>
                  <a:pt x="1455" y="553"/>
                </a:cubicBezTo>
                <a:cubicBezTo>
                  <a:pt x="1447" y="537"/>
                  <a:pt x="1415" y="371"/>
                  <a:pt x="1408" y="324"/>
                </a:cubicBezTo>
                <a:cubicBezTo>
                  <a:pt x="1408" y="284"/>
                  <a:pt x="1368" y="158"/>
                  <a:pt x="1336" y="102"/>
                </a:cubicBezTo>
                <a:cubicBezTo>
                  <a:pt x="1320" y="55"/>
                  <a:pt x="1313" y="23"/>
                  <a:pt x="1313" y="7"/>
                </a:cubicBezTo>
                <a:cubicBezTo>
                  <a:pt x="8" y="260"/>
                  <a:pt x="8" y="260"/>
                  <a:pt x="8" y="260"/>
                </a:cubicBezTo>
                <a:cubicBezTo>
                  <a:pt x="48" y="482"/>
                  <a:pt x="48" y="482"/>
                  <a:pt x="48" y="482"/>
                </a:cubicBezTo>
                <a:cubicBezTo>
                  <a:pt x="166" y="347"/>
                  <a:pt x="166" y="347"/>
                  <a:pt x="166" y="347"/>
                </a:cubicBezTo>
                <a:lnTo>
                  <a:pt x="166" y="347"/>
                </a:lnTo>
                <a:cubicBezTo>
                  <a:pt x="166" y="347"/>
                  <a:pt x="190" y="340"/>
                  <a:pt x="206" y="340"/>
                </a:cubicBezTo>
                <a:cubicBezTo>
                  <a:pt x="214" y="340"/>
                  <a:pt x="214" y="347"/>
                  <a:pt x="222" y="347"/>
                </a:cubicBezTo>
                <a:cubicBezTo>
                  <a:pt x="222" y="355"/>
                  <a:pt x="222" y="355"/>
                  <a:pt x="222" y="355"/>
                </a:cubicBezTo>
                <a:lnTo>
                  <a:pt x="230" y="340"/>
                </a:lnTo>
                <a:lnTo>
                  <a:pt x="230" y="340"/>
                </a:lnTo>
                <a:cubicBezTo>
                  <a:pt x="230" y="331"/>
                  <a:pt x="238" y="324"/>
                  <a:pt x="238" y="316"/>
                </a:cubicBezTo>
                <a:cubicBezTo>
                  <a:pt x="253" y="268"/>
                  <a:pt x="261" y="253"/>
                  <a:pt x="277" y="253"/>
                </a:cubicBezTo>
                <a:lnTo>
                  <a:pt x="277" y="253"/>
                </a:lnTo>
                <a:cubicBezTo>
                  <a:pt x="285" y="253"/>
                  <a:pt x="285" y="260"/>
                  <a:pt x="285" y="260"/>
                </a:cubicBezTo>
                <a:cubicBezTo>
                  <a:pt x="293" y="276"/>
                  <a:pt x="301" y="284"/>
                  <a:pt x="325" y="284"/>
                </a:cubicBezTo>
                <a:cubicBezTo>
                  <a:pt x="348" y="292"/>
                  <a:pt x="356" y="276"/>
                  <a:pt x="372" y="260"/>
                </a:cubicBezTo>
                <a:cubicBezTo>
                  <a:pt x="372" y="253"/>
                  <a:pt x="380" y="245"/>
                  <a:pt x="388" y="245"/>
                </a:cubicBezTo>
                <a:cubicBezTo>
                  <a:pt x="396" y="237"/>
                  <a:pt x="403" y="237"/>
                  <a:pt x="411" y="237"/>
                </a:cubicBezTo>
                <a:cubicBezTo>
                  <a:pt x="427" y="229"/>
                  <a:pt x="435" y="221"/>
                  <a:pt x="443" y="213"/>
                </a:cubicBezTo>
                <a:cubicBezTo>
                  <a:pt x="451" y="205"/>
                  <a:pt x="475" y="197"/>
                  <a:pt x="490" y="197"/>
                </a:cubicBezTo>
                <a:cubicBezTo>
                  <a:pt x="498" y="197"/>
                  <a:pt x="498" y="197"/>
                  <a:pt x="506" y="197"/>
                </a:cubicBezTo>
                <a:cubicBezTo>
                  <a:pt x="522" y="205"/>
                  <a:pt x="546" y="205"/>
                  <a:pt x="569" y="205"/>
                </a:cubicBezTo>
                <a:cubicBezTo>
                  <a:pt x="601" y="205"/>
                  <a:pt x="625" y="229"/>
                  <a:pt x="633" y="245"/>
                </a:cubicBezTo>
                <a:cubicBezTo>
                  <a:pt x="633" y="268"/>
                  <a:pt x="664" y="308"/>
                  <a:pt x="672" y="324"/>
                </a:cubicBezTo>
                <a:cubicBezTo>
                  <a:pt x="680" y="316"/>
                  <a:pt x="696" y="316"/>
                  <a:pt x="712" y="316"/>
                </a:cubicBezTo>
                <a:cubicBezTo>
                  <a:pt x="743" y="316"/>
                  <a:pt x="759" y="324"/>
                  <a:pt x="759" y="331"/>
                </a:cubicBezTo>
                <a:cubicBezTo>
                  <a:pt x="759" y="340"/>
                  <a:pt x="759" y="347"/>
                  <a:pt x="759" y="355"/>
                </a:cubicBezTo>
                <a:cubicBezTo>
                  <a:pt x="767" y="379"/>
                  <a:pt x="767" y="403"/>
                  <a:pt x="775" y="411"/>
                </a:cubicBezTo>
                <a:cubicBezTo>
                  <a:pt x="775" y="411"/>
                  <a:pt x="783" y="419"/>
                  <a:pt x="791" y="419"/>
                </a:cubicBezTo>
                <a:cubicBezTo>
                  <a:pt x="791" y="419"/>
                  <a:pt x="799" y="411"/>
                  <a:pt x="807" y="411"/>
                </a:cubicBezTo>
                <a:cubicBezTo>
                  <a:pt x="807" y="411"/>
                  <a:pt x="815" y="411"/>
                  <a:pt x="822" y="411"/>
                </a:cubicBezTo>
                <a:cubicBezTo>
                  <a:pt x="830" y="411"/>
                  <a:pt x="846" y="419"/>
                  <a:pt x="862" y="426"/>
                </a:cubicBezTo>
                <a:cubicBezTo>
                  <a:pt x="862" y="426"/>
                  <a:pt x="870" y="434"/>
                  <a:pt x="886" y="434"/>
                </a:cubicBezTo>
                <a:cubicBezTo>
                  <a:pt x="917" y="458"/>
                  <a:pt x="957" y="482"/>
                  <a:pt x="965" y="506"/>
                </a:cubicBezTo>
                <a:cubicBezTo>
                  <a:pt x="965" y="513"/>
                  <a:pt x="965" y="513"/>
                  <a:pt x="965" y="521"/>
                </a:cubicBezTo>
                <a:cubicBezTo>
                  <a:pt x="965" y="553"/>
                  <a:pt x="965" y="577"/>
                  <a:pt x="949" y="608"/>
                </a:cubicBezTo>
                <a:cubicBezTo>
                  <a:pt x="917" y="664"/>
                  <a:pt x="902" y="711"/>
                  <a:pt x="917" y="727"/>
                </a:cubicBezTo>
                <a:cubicBezTo>
                  <a:pt x="917" y="735"/>
                  <a:pt x="933" y="735"/>
                  <a:pt x="941" y="735"/>
                </a:cubicBezTo>
                <a:cubicBezTo>
                  <a:pt x="957" y="735"/>
                  <a:pt x="973" y="735"/>
                  <a:pt x="980" y="719"/>
                </a:cubicBezTo>
                <a:cubicBezTo>
                  <a:pt x="989" y="711"/>
                  <a:pt x="1004" y="711"/>
                  <a:pt x="1020" y="711"/>
                </a:cubicBezTo>
                <a:cubicBezTo>
                  <a:pt x="1028" y="711"/>
                  <a:pt x="1044" y="711"/>
                  <a:pt x="1052" y="727"/>
                </a:cubicBezTo>
                <a:cubicBezTo>
                  <a:pt x="1060" y="735"/>
                  <a:pt x="1052" y="735"/>
                  <a:pt x="1052" y="743"/>
                </a:cubicBezTo>
                <a:cubicBezTo>
                  <a:pt x="1052" y="743"/>
                  <a:pt x="1044" y="743"/>
                  <a:pt x="1044" y="751"/>
                </a:cubicBezTo>
                <a:cubicBezTo>
                  <a:pt x="1044" y="751"/>
                  <a:pt x="1052" y="751"/>
                  <a:pt x="1060" y="751"/>
                </a:cubicBezTo>
                <a:cubicBezTo>
                  <a:pt x="1083" y="766"/>
                  <a:pt x="1131" y="782"/>
                  <a:pt x="1162" y="790"/>
                </a:cubicBezTo>
                <a:cubicBezTo>
                  <a:pt x="1162" y="790"/>
                  <a:pt x="1170" y="790"/>
                  <a:pt x="1178" y="790"/>
                </a:cubicBezTo>
                <a:cubicBezTo>
                  <a:pt x="1186" y="790"/>
                  <a:pt x="1202" y="790"/>
                  <a:pt x="1210" y="782"/>
                </a:cubicBezTo>
                <a:cubicBezTo>
                  <a:pt x="1226" y="782"/>
                  <a:pt x="1242" y="782"/>
                  <a:pt x="1242" y="782"/>
                </a:cubicBezTo>
                <a:cubicBezTo>
                  <a:pt x="1249" y="782"/>
                  <a:pt x="1249" y="774"/>
                  <a:pt x="1249" y="774"/>
                </a:cubicBezTo>
                <a:cubicBezTo>
                  <a:pt x="1249" y="759"/>
                  <a:pt x="1249" y="751"/>
                  <a:pt x="1249" y="735"/>
                </a:cubicBezTo>
                <a:cubicBezTo>
                  <a:pt x="1242" y="719"/>
                  <a:pt x="1242" y="703"/>
                  <a:pt x="1242" y="695"/>
                </a:cubicBezTo>
                <a:cubicBezTo>
                  <a:pt x="1242" y="679"/>
                  <a:pt x="1242" y="671"/>
                  <a:pt x="1233" y="656"/>
                </a:cubicBezTo>
                <a:cubicBezTo>
                  <a:pt x="1226" y="640"/>
                  <a:pt x="1218" y="632"/>
                  <a:pt x="1210" y="624"/>
                </a:cubicBezTo>
                <a:cubicBezTo>
                  <a:pt x="1202" y="616"/>
                  <a:pt x="1194" y="616"/>
                  <a:pt x="1194" y="600"/>
                </a:cubicBezTo>
                <a:cubicBezTo>
                  <a:pt x="1186" y="584"/>
                  <a:pt x="1186" y="577"/>
                  <a:pt x="1178" y="569"/>
                </a:cubicBezTo>
                <a:cubicBezTo>
                  <a:pt x="1170" y="545"/>
                  <a:pt x="1155" y="521"/>
                  <a:pt x="1155" y="498"/>
                </a:cubicBezTo>
                <a:cubicBezTo>
                  <a:pt x="1155" y="474"/>
                  <a:pt x="1155" y="458"/>
                  <a:pt x="1155" y="442"/>
                </a:cubicBezTo>
                <a:cubicBezTo>
                  <a:pt x="1155" y="419"/>
                  <a:pt x="1155" y="395"/>
                  <a:pt x="1147" y="371"/>
                </a:cubicBezTo>
                <a:cubicBezTo>
                  <a:pt x="1147" y="363"/>
                  <a:pt x="1147" y="355"/>
                  <a:pt x="1147" y="347"/>
                </a:cubicBezTo>
                <a:cubicBezTo>
                  <a:pt x="1147" y="324"/>
                  <a:pt x="1147" y="316"/>
                  <a:pt x="1139" y="308"/>
                </a:cubicBezTo>
                <a:cubicBezTo>
                  <a:pt x="1115" y="300"/>
                  <a:pt x="1091" y="260"/>
                  <a:pt x="1099" y="245"/>
                </a:cubicBezTo>
                <a:lnTo>
                  <a:pt x="1099" y="245"/>
                </a:lnTo>
                <a:lnTo>
                  <a:pt x="1107" y="245"/>
                </a:lnTo>
                <a:lnTo>
                  <a:pt x="1115" y="245"/>
                </a:lnTo>
                <a:cubicBezTo>
                  <a:pt x="1115" y="253"/>
                  <a:pt x="1123" y="253"/>
                  <a:pt x="1123" y="253"/>
                </a:cubicBezTo>
                <a:cubicBezTo>
                  <a:pt x="1123" y="253"/>
                  <a:pt x="1131" y="253"/>
                  <a:pt x="1139" y="245"/>
                </a:cubicBezTo>
                <a:cubicBezTo>
                  <a:pt x="1147" y="221"/>
                  <a:pt x="1170" y="189"/>
                  <a:pt x="1178" y="189"/>
                </a:cubicBezTo>
                <a:cubicBezTo>
                  <a:pt x="1186" y="181"/>
                  <a:pt x="1186" y="181"/>
                  <a:pt x="1186" y="181"/>
                </a:cubicBezTo>
                <a:cubicBezTo>
                  <a:pt x="1194" y="181"/>
                  <a:pt x="1202" y="181"/>
                  <a:pt x="1218" y="166"/>
                </a:cubicBezTo>
                <a:cubicBezTo>
                  <a:pt x="1233" y="158"/>
                  <a:pt x="1249" y="142"/>
                  <a:pt x="1249" y="134"/>
                </a:cubicBezTo>
                <a:cubicBezTo>
                  <a:pt x="1249" y="126"/>
                  <a:pt x="1249" y="118"/>
                  <a:pt x="1257" y="118"/>
                </a:cubicBezTo>
                <a:cubicBezTo>
                  <a:pt x="1257" y="110"/>
                  <a:pt x="1257" y="110"/>
                  <a:pt x="1265" y="110"/>
                </a:cubicBezTo>
                <a:cubicBezTo>
                  <a:pt x="1265" y="110"/>
                  <a:pt x="1273" y="110"/>
                  <a:pt x="1273" y="126"/>
                </a:cubicBezTo>
                <a:cubicBezTo>
                  <a:pt x="1273" y="134"/>
                  <a:pt x="1273" y="134"/>
                  <a:pt x="1273" y="142"/>
                </a:cubicBezTo>
                <a:cubicBezTo>
                  <a:pt x="1273" y="150"/>
                  <a:pt x="1273" y="166"/>
                  <a:pt x="1273" y="166"/>
                </a:cubicBezTo>
                <a:lnTo>
                  <a:pt x="1273" y="166"/>
                </a:lnTo>
                <a:cubicBezTo>
                  <a:pt x="1281" y="166"/>
                  <a:pt x="1297" y="173"/>
                  <a:pt x="1297" y="173"/>
                </a:cubicBezTo>
                <a:cubicBezTo>
                  <a:pt x="1297" y="181"/>
                  <a:pt x="1289" y="189"/>
                  <a:pt x="1281" y="189"/>
                </a:cubicBezTo>
                <a:lnTo>
                  <a:pt x="1273" y="189"/>
                </a:lnTo>
                <a:cubicBezTo>
                  <a:pt x="1249" y="197"/>
                  <a:pt x="1202" y="205"/>
                  <a:pt x="1194" y="221"/>
                </a:cubicBezTo>
                <a:lnTo>
                  <a:pt x="1194" y="229"/>
                </a:lnTo>
                <a:cubicBezTo>
                  <a:pt x="1202" y="245"/>
                  <a:pt x="1202" y="260"/>
                  <a:pt x="1202" y="276"/>
                </a:cubicBezTo>
                <a:cubicBezTo>
                  <a:pt x="1210" y="300"/>
                  <a:pt x="1210" y="316"/>
                  <a:pt x="1218" y="316"/>
                </a:cubicBezTo>
                <a:lnTo>
                  <a:pt x="1218" y="316"/>
                </a:lnTo>
                <a:cubicBezTo>
                  <a:pt x="1226" y="316"/>
                  <a:pt x="1233" y="316"/>
                  <a:pt x="1233" y="316"/>
                </a:cubicBezTo>
                <a:cubicBezTo>
                  <a:pt x="1242" y="316"/>
                  <a:pt x="1242" y="316"/>
                  <a:pt x="1249" y="324"/>
                </a:cubicBezTo>
                <a:cubicBezTo>
                  <a:pt x="1249" y="324"/>
                  <a:pt x="1249" y="331"/>
                  <a:pt x="1249" y="340"/>
                </a:cubicBezTo>
                <a:cubicBezTo>
                  <a:pt x="1249" y="355"/>
                  <a:pt x="1242" y="355"/>
                  <a:pt x="1226" y="363"/>
                </a:cubicBezTo>
                <a:cubicBezTo>
                  <a:pt x="1226" y="363"/>
                  <a:pt x="1218" y="371"/>
                  <a:pt x="1210" y="379"/>
                </a:cubicBezTo>
                <a:cubicBezTo>
                  <a:pt x="1210" y="387"/>
                  <a:pt x="1202" y="387"/>
                  <a:pt x="1194" y="395"/>
                </a:cubicBezTo>
                <a:cubicBezTo>
                  <a:pt x="1186" y="403"/>
                  <a:pt x="1178" y="411"/>
                  <a:pt x="1178" y="419"/>
                </a:cubicBezTo>
                <a:lnTo>
                  <a:pt x="1186" y="419"/>
                </a:lnTo>
                <a:cubicBezTo>
                  <a:pt x="1202" y="419"/>
                  <a:pt x="1218" y="411"/>
                  <a:pt x="1226" y="403"/>
                </a:cubicBezTo>
                <a:cubicBezTo>
                  <a:pt x="1233" y="395"/>
                  <a:pt x="1233" y="395"/>
                  <a:pt x="1242" y="395"/>
                </a:cubicBezTo>
                <a:lnTo>
                  <a:pt x="1249" y="395"/>
                </a:lnTo>
                <a:cubicBezTo>
                  <a:pt x="1249" y="403"/>
                  <a:pt x="1257" y="403"/>
                  <a:pt x="1257" y="403"/>
                </a:cubicBezTo>
                <a:cubicBezTo>
                  <a:pt x="1265" y="411"/>
                  <a:pt x="1265" y="419"/>
                  <a:pt x="1265" y="426"/>
                </a:cubicBezTo>
                <a:lnTo>
                  <a:pt x="1265" y="434"/>
                </a:lnTo>
                <a:cubicBezTo>
                  <a:pt x="1257" y="442"/>
                  <a:pt x="1249" y="442"/>
                  <a:pt x="1242" y="450"/>
                </a:cubicBezTo>
                <a:cubicBezTo>
                  <a:pt x="1233" y="450"/>
                  <a:pt x="1226" y="450"/>
                  <a:pt x="1226" y="458"/>
                </a:cubicBezTo>
                <a:lnTo>
                  <a:pt x="1226" y="466"/>
                </a:lnTo>
                <a:cubicBezTo>
                  <a:pt x="1226" y="474"/>
                  <a:pt x="1226" y="482"/>
                  <a:pt x="1226" y="482"/>
                </a:cubicBezTo>
                <a:lnTo>
                  <a:pt x="1233" y="490"/>
                </a:lnTo>
                <a:cubicBezTo>
                  <a:pt x="1242" y="490"/>
                  <a:pt x="1242" y="490"/>
                  <a:pt x="1242" y="490"/>
                </a:cubicBezTo>
                <a:cubicBezTo>
                  <a:pt x="1249" y="490"/>
                  <a:pt x="1257" y="490"/>
                  <a:pt x="1257" y="482"/>
                </a:cubicBezTo>
                <a:cubicBezTo>
                  <a:pt x="1265" y="482"/>
                  <a:pt x="1265" y="482"/>
                  <a:pt x="1273" y="482"/>
                </a:cubicBezTo>
                <a:cubicBezTo>
                  <a:pt x="1281" y="482"/>
                  <a:pt x="1281" y="482"/>
                  <a:pt x="1289" y="490"/>
                </a:cubicBezTo>
                <a:lnTo>
                  <a:pt x="1297" y="498"/>
                </a:lnTo>
                <a:cubicBezTo>
                  <a:pt x="1305" y="506"/>
                  <a:pt x="1313" y="506"/>
                  <a:pt x="1313" y="513"/>
                </a:cubicBezTo>
                <a:cubicBezTo>
                  <a:pt x="1313" y="521"/>
                  <a:pt x="1305" y="521"/>
                  <a:pt x="1305" y="529"/>
                </a:cubicBezTo>
                <a:cubicBezTo>
                  <a:pt x="1297" y="529"/>
                  <a:pt x="1289" y="529"/>
                  <a:pt x="1281" y="537"/>
                </a:cubicBezTo>
                <a:cubicBezTo>
                  <a:pt x="1273" y="537"/>
                  <a:pt x="1265" y="537"/>
                  <a:pt x="1265" y="545"/>
                </a:cubicBezTo>
                <a:cubicBezTo>
                  <a:pt x="1257" y="553"/>
                  <a:pt x="1257" y="561"/>
                  <a:pt x="1257" y="569"/>
                </a:cubicBezTo>
                <a:cubicBezTo>
                  <a:pt x="1257" y="569"/>
                  <a:pt x="1249" y="577"/>
                  <a:pt x="1257" y="577"/>
                </a:cubicBezTo>
                <a:cubicBezTo>
                  <a:pt x="1257" y="584"/>
                  <a:pt x="1257" y="584"/>
                  <a:pt x="1265" y="584"/>
                </a:cubicBezTo>
                <a:cubicBezTo>
                  <a:pt x="1273" y="584"/>
                  <a:pt x="1281" y="584"/>
                  <a:pt x="1281" y="584"/>
                </a:cubicBezTo>
                <a:cubicBezTo>
                  <a:pt x="1297" y="584"/>
                  <a:pt x="1305" y="584"/>
                  <a:pt x="1305" y="608"/>
                </a:cubicBezTo>
                <a:cubicBezTo>
                  <a:pt x="1313" y="616"/>
                  <a:pt x="1305" y="624"/>
                  <a:pt x="1305" y="632"/>
                </a:cubicBezTo>
                <a:cubicBezTo>
                  <a:pt x="1305" y="632"/>
                  <a:pt x="1305" y="640"/>
                  <a:pt x="1305" y="656"/>
                </a:cubicBezTo>
                <a:lnTo>
                  <a:pt x="1305" y="664"/>
                </a:lnTo>
                <a:cubicBezTo>
                  <a:pt x="1305" y="679"/>
                  <a:pt x="1305" y="687"/>
                  <a:pt x="1305" y="687"/>
                </a:cubicBezTo>
                <a:cubicBezTo>
                  <a:pt x="1305" y="695"/>
                  <a:pt x="1313" y="695"/>
                  <a:pt x="1320" y="695"/>
                </a:cubicBezTo>
                <a:cubicBezTo>
                  <a:pt x="1352" y="703"/>
                  <a:pt x="1368" y="671"/>
                  <a:pt x="1368" y="664"/>
                </a:cubicBezTo>
                <a:cubicBezTo>
                  <a:pt x="1376" y="656"/>
                  <a:pt x="1384" y="648"/>
                  <a:pt x="1392" y="648"/>
                </a:cubicBezTo>
                <a:cubicBezTo>
                  <a:pt x="1400" y="648"/>
                  <a:pt x="1415" y="656"/>
                  <a:pt x="1423" y="679"/>
                </a:cubicBezTo>
                <a:cubicBezTo>
                  <a:pt x="1431" y="695"/>
                  <a:pt x="1439" y="703"/>
                  <a:pt x="1447" y="711"/>
                </a:cubicBezTo>
                <a:cubicBezTo>
                  <a:pt x="1463" y="735"/>
                  <a:pt x="1471" y="743"/>
                  <a:pt x="1463" y="766"/>
                </a:cubicBezTo>
                <a:cubicBezTo>
                  <a:pt x="1463" y="774"/>
                  <a:pt x="1455" y="782"/>
                  <a:pt x="1455" y="790"/>
                </a:cubicBezTo>
                <a:lnTo>
                  <a:pt x="1455" y="790"/>
                </a:lnTo>
                <a:lnTo>
                  <a:pt x="1455" y="798"/>
                </a:lnTo>
                <a:cubicBezTo>
                  <a:pt x="1463" y="798"/>
                  <a:pt x="1463" y="798"/>
                  <a:pt x="1471" y="798"/>
                </a:cubicBezTo>
                <a:cubicBezTo>
                  <a:pt x="1479" y="806"/>
                  <a:pt x="1486" y="814"/>
                  <a:pt x="1502" y="814"/>
                </a:cubicBezTo>
                <a:cubicBezTo>
                  <a:pt x="1502" y="814"/>
                  <a:pt x="1502" y="814"/>
                  <a:pt x="1510" y="814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9" name="Freeform 777"/>
          <p:cNvSpPr>
            <a:spLocks noChangeArrowheads="1"/>
          </p:cNvSpPr>
          <p:nvPr/>
        </p:nvSpPr>
        <p:spPr bwMode="auto">
          <a:xfrm>
            <a:off x="3853013" y="2130164"/>
            <a:ext cx="330587" cy="336589"/>
          </a:xfrm>
          <a:custGeom>
            <a:avLst/>
            <a:gdLst>
              <a:gd name="T0" fmla="*/ 538 w 1677"/>
              <a:gd name="T1" fmla="*/ 15 h 1707"/>
              <a:gd name="T2" fmla="*/ 561 w 1677"/>
              <a:gd name="T3" fmla="*/ 166 h 1707"/>
              <a:gd name="T4" fmla="*/ 546 w 1677"/>
              <a:gd name="T5" fmla="*/ 324 h 1707"/>
              <a:gd name="T6" fmla="*/ 498 w 1677"/>
              <a:gd name="T7" fmla="*/ 521 h 1707"/>
              <a:gd name="T8" fmla="*/ 356 w 1677"/>
              <a:gd name="T9" fmla="*/ 632 h 1707"/>
              <a:gd name="T10" fmla="*/ 277 w 1677"/>
              <a:gd name="T11" fmla="*/ 695 h 1707"/>
              <a:gd name="T12" fmla="*/ 222 w 1677"/>
              <a:gd name="T13" fmla="*/ 877 h 1707"/>
              <a:gd name="T14" fmla="*/ 119 w 1677"/>
              <a:gd name="T15" fmla="*/ 917 h 1707"/>
              <a:gd name="T16" fmla="*/ 119 w 1677"/>
              <a:gd name="T17" fmla="*/ 1075 h 1707"/>
              <a:gd name="T18" fmla="*/ 56 w 1677"/>
              <a:gd name="T19" fmla="*/ 1154 h 1707"/>
              <a:gd name="T20" fmla="*/ 32 w 1677"/>
              <a:gd name="T21" fmla="*/ 1304 h 1707"/>
              <a:gd name="T22" fmla="*/ 182 w 1677"/>
              <a:gd name="T23" fmla="*/ 1501 h 1707"/>
              <a:gd name="T24" fmla="*/ 348 w 1677"/>
              <a:gd name="T25" fmla="*/ 1619 h 1707"/>
              <a:gd name="T26" fmla="*/ 530 w 1677"/>
              <a:gd name="T27" fmla="*/ 1611 h 1707"/>
              <a:gd name="T28" fmla="*/ 696 w 1677"/>
              <a:gd name="T29" fmla="*/ 1532 h 1707"/>
              <a:gd name="T30" fmla="*/ 854 w 1677"/>
              <a:gd name="T31" fmla="*/ 1478 h 1707"/>
              <a:gd name="T32" fmla="*/ 925 w 1677"/>
              <a:gd name="T33" fmla="*/ 1367 h 1707"/>
              <a:gd name="T34" fmla="*/ 941 w 1677"/>
              <a:gd name="T35" fmla="*/ 1217 h 1707"/>
              <a:gd name="T36" fmla="*/ 1012 w 1677"/>
              <a:gd name="T37" fmla="*/ 1051 h 1707"/>
              <a:gd name="T38" fmla="*/ 1115 w 1677"/>
              <a:gd name="T39" fmla="*/ 901 h 1707"/>
              <a:gd name="T40" fmla="*/ 1194 w 1677"/>
              <a:gd name="T41" fmla="*/ 893 h 1707"/>
              <a:gd name="T42" fmla="*/ 1257 w 1677"/>
              <a:gd name="T43" fmla="*/ 822 h 1707"/>
              <a:gd name="T44" fmla="*/ 1336 w 1677"/>
              <a:gd name="T45" fmla="*/ 751 h 1707"/>
              <a:gd name="T46" fmla="*/ 1423 w 1677"/>
              <a:gd name="T47" fmla="*/ 624 h 1707"/>
              <a:gd name="T48" fmla="*/ 1471 w 1677"/>
              <a:gd name="T49" fmla="*/ 411 h 1707"/>
              <a:gd name="T50" fmla="*/ 1676 w 1677"/>
              <a:gd name="T51" fmla="*/ 419 h 1707"/>
              <a:gd name="T52" fmla="*/ 1629 w 1677"/>
              <a:gd name="T53" fmla="*/ 348 h 1707"/>
              <a:gd name="T54" fmla="*/ 1510 w 1677"/>
              <a:gd name="T55" fmla="*/ 292 h 1707"/>
              <a:gd name="T56" fmla="*/ 1392 w 1677"/>
              <a:gd name="T57" fmla="*/ 340 h 1707"/>
              <a:gd name="T58" fmla="*/ 1281 w 1677"/>
              <a:gd name="T59" fmla="*/ 348 h 1707"/>
              <a:gd name="T60" fmla="*/ 1218 w 1677"/>
              <a:gd name="T61" fmla="*/ 442 h 1707"/>
              <a:gd name="T62" fmla="*/ 1052 w 1677"/>
              <a:gd name="T63" fmla="*/ 585 h 1707"/>
              <a:gd name="T64" fmla="*/ 641 w 1677"/>
              <a:gd name="T65" fmla="*/ 419 h 1707"/>
              <a:gd name="T66" fmla="*/ 538 w 1677"/>
              <a:gd name="T67" fmla="*/ 15 h 17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677" h="1707">
                <a:moveTo>
                  <a:pt x="538" y="15"/>
                </a:moveTo>
                <a:lnTo>
                  <a:pt x="538" y="15"/>
                </a:lnTo>
                <a:cubicBezTo>
                  <a:pt x="538" y="31"/>
                  <a:pt x="546" y="63"/>
                  <a:pt x="546" y="87"/>
                </a:cubicBezTo>
                <a:cubicBezTo>
                  <a:pt x="554" y="118"/>
                  <a:pt x="577" y="158"/>
                  <a:pt x="561" y="166"/>
                </a:cubicBezTo>
                <a:cubicBezTo>
                  <a:pt x="546" y="174"/>
                  <a:pt x="538" y="158"/>
                  <a:pt x="546" y="197"/>
                </a:cubicBezTo>
                <a:cubicBezTo>
                  <a:pt x="546" y="237"/>
                  <a:pt x="561" y="316"/>
                  <a:pt x="546" y="324"/>
                </a:cubicBezTo>
                <a:cubicBezTo>
                  <a:pt x="538" y="340"/>
                  <a:pt x="506" y="316"/>
                  <a:pt x="506" y="379"/>
                </a:cubicBezTo>
                <a:cubicBezTo>
                  <a:pt x="514" y="435"/>
                  <a:pt x="522" y="498"/>
                  <a:pt x="498" y="521"/>
                </a:cubicBezTo>
                <a:cubicBezTo>
                  <a:pt x="483" y="553"/>
                  <a:pt x="443" y="624"/>
                  <a:pt x="419" y="624"/>
                </a:cubicBezTo>
                <a:cubicBezTo>
                  <a:pt x="388" y="632"/>
                  <a:pt x="388" y="648"/>
                  <a:pt x="356" y="632"/>
                </a:cubicBezTo>
                <a:cubicBezTo>
                  <a:pt x="332" y="616"/>
                  <a:pt x="309" y="593"/>
                  <a:pt x="301" y="624"/>
                </a:cubicBezTo>
                <a:cubicBezTo>
                  <a:pt x="293" y="656"/>
                  <a:pt x="301" y="688"/>
                  <a:pt x="277" y="695"/>
                </a:cubicBezTo>
                <a:cubicBezTo>
                  <a:pt x="253" y="703"/>
                  <a:pt x="206" y="711"/>
                  <a:pt x="214" y="743"/>
                </a:cubicBezTo>
                <a:cubicBezTo>
                  <a:pt x="222" y="782"/>
                  <a:pt x="237" y="893"/>
                  <a:pt x="222" y="877"/>
                </a:cubicBezTo>
                <a:cubicBezTo>
                  <a:pt x="198" y="861"/>
                  <a:pt x="166" y="830"/>
                  <a:pt x="159" y="846"/>
                </a:cubicBezTo>
                <a:cubicBezTo>
                  <a:pt x="143" y="854"/>
                  <a:pt x="119" y="893"/>
                  <a:pt x="119" y="917"/>
                </a:cubicBezTo>
                <a:cubicBezTo>
                  <a:pt x="127" y="948"/>
                  <a:pt x="103" y="980"/>
                  <a:pt x="119" y="1004"/>
                </a:cubicBezTo>
                <a:cubicBezTo>
                  <a:pt x="127" y="1027"/>
                  <a:pt x="135" y="1067"/>
                  <a:pt x="119" y="1075"/>
                </a:cubicBezTo>
                <a:cubicBezTo>
                  <a:pt x="95" y="1083"/>
                  <a:pt x="79" y="1075"/>
                  <a:pt x="79" y="1106"/>
                </a:cubicBezTo>
                <a:cubicBezTo>
                  <a:pt x="79" y="1146"/>
                  <a:pt x="87" y="1154"/>
                  <a:pt x="56" y="1154"/>
                </a:cubicBezTo>
                <a:cubicBezTo>
                  <a:pt x="32" y="1162"/>
                  <a:pt x="0" y="1170"/>
                  <a:pt x="0" y="1178"/>
                </a:cubicBezTo>
                <a:cubicBezTo>
                  <a:pt x="0" y="1185"/>
                  <a:pt x="8" y="1280"/>
                  <a:pt x="32" y="1304"/>
                </a:cubicBezTo>
                <a:cubicBezTo>
                  <a:pt x="64" y="1328"/>
                  <a:pt x="79" y="1359"/>
                  <a:pt x="95" y="1391"/>
                </a:cubicBezTo>
                <a:cubicBezTo>
                  <a:pt x="119" y="1431"/>
                  <a:pt x="119" y="1470"/>
                  <a:pt x="182" y="1501"/>
                </a:cubicBezTo>
                <a:cubicBezTo>
                  <a:pt x="237" y="1532"/>
                  <a:pt x="261" y="1509"/>
                  <a:pt x="285" y="1548"/>
                </a:cubicBezTo>
                <a:cubicBezTo>
                  <a:pt x="309" y="1580"/>
                  <a:pt x="253" y="1595"/>
                  <a:pt x="348" y="1619"/>
                </a:cubicBezTo>
                <a:cubicBezTo>
                  <a:pt x="443" y="1635"/>
                  <a:pt x="435" y="1706"/>
                  <a:pt x="475" y="1659"/>
                </a:cubicBezTo>
                <a:cubicBezTo>
                  <a:pt x="506" y="1611"/>
                  <a:pt x="467" y="1588"/>
                  <a:pt x="530" y="1611"/>
                </a:cubicBezTo>
                <a:cubicBezTo>
                  <a:pt x="593" y="1627"/>
                  <a:pt x="656" y="1588"/>
                  <a:pt x="672" y="1580"/>
                </a:cubicBezTo>
                <a:cubicBezTo>
                  <a:pt x="680" y="1564"/>
                  <a:pt x="625" y="1548"/>
                  <a:pt x="696" y="1532"/>
                </a:cubicBezTo>
                <a:cubicBezTo>
                  <a:pt x="767" y="1524"/>
                  <a:pt x="814" y="1509"/>
                  <a:pt x="814" y="1493"/>
                </a:cubicBezTo>
                <a:cubicBezTo>
                  <a:pt x="807" y="1470"/>
                  <a:pt x="823" y="1493"/>
                  <a:pt x="854" y="1478"/>
                </a:cubicBezTo>
                <a:cubicBezTo>
                  <a:pt x="886" y="1462"/>
                  <a:pt x="894" y="1399"/>
                  <a:pt x="917" y="1399"/>
                </a:cubicBezTo>
                <a:cubicBezTo>
                  <a:pt x="933" y="1399"/>
                  <a:pt x="965" y="1383"/>
                  <a:pt x="925" y="1367"/>
                </a:cubicBezTo>
                <a:cubicBezTo>
                  <a:pt x="886" y="1352"/>
                  <a:pt x="854" y="1375"/>
                  <a:pt x="886" y="1328"/>
                </a:cubicBezTo>
                <a:cubicBezTo>
                  <a:pt x="917" y="1272"/>
                  <a:pt x="917" y="1257"/>
                  <a:pt x="941" y="1217"/>
                </a:cubicBezTo>
                <a:cubicBezTo>
                  <a:pt x="973" y="1178"/>
                  <a:pt x="973" y="1178"/>
                  <a:pt x="981" y="1138"/>
                </a:cubicBezTo>
                <a:cubicBezTo>
                  <a:pt x="989" y="1091"/>
                  <a:pt x="996" y="1114"/>
                  <a:pt x="1012" y="1051"/>
                </a:cubicBezTo>
                <a:cubicBezTo>
                  <a:pt x="1028" y="988"/>
                  <a:pt x="996" y="948"/>
                  <a:pt x="1036" y="925"/>
                </a:cubicBezTo>
                <a:cubicBezTo>
                  <a:pt x="1083" y="901"/>
                  <a:pt x="1091" y="877"/>
                  <a:pt x="1115" y="901"/>
                </a:cubicBezTo>
                <a:cubicBezTo>
                  <a:pt x="1139" y="925"/>
                  <a:pt x="1170" y="956"/>
                  <a:pt x="1186" y="941"/>
                </a:cubicBezTo>
                <a:cubicBezTo>
                  <a:pt x="1194" y="932"/>
                  <a:pt x="1194" y="917"/>
                  <a:pt x="1194" y="893"/>
                </a:cubicBezTo>
                <a:cubicBezTo>
                  <a:pt x="1186" y="877"/>
                  <a:pt x="1210" y="830"/>
                  <a:pt x="1234" y="846"/>
                </a:cubicBezTo>
                <a:cubicBezTo>
                  <a:pt x="1249" y="854"/>
                  <a:pt x="1257" y="854"/>
                  <a:pt x="1257" y="822"/>
                </a:cubicBezTo>
                <a:cubicBezTo>
                  <a:pt x="1257" y="790"/>
                  <a:pt x="1226" y="759"/>
                  <a:pt x="1257" y="759"/>
                </a:cubicBezTo>
                <a:cubicBezTo>
                  <a:pt x="1289" y="759"/>
                  <a:pt x="1329" y="774"/>
                  <a:pt x="1336" y="751"/>
                </a:cubicBezTo>
                <a:cubicBezTo>
                  <a:pt x="1344" y="719"/>
                  <a:pt x="1336" y="679"/>
                  <a:pt x="1368" y="672"/>
                </a:cubicBezTo>
                <a:cubicBezTo>
                  <a:pt x="1400" y="664"/>
                  <a:pt x="1407" y="688"/>
                  <a:pt x="1423" y="624"/>
                </a:cubicBezTo>
                <a:cubicBezTo>
                  <a:pt x="1431" y="569"/>
                  <a:pt x="1439" y="521"/>
                  <a:pt x="1431" y="482"/>
                </a:cubicBezTo>
                <a:cubicBezTo>
                  <a:pt x="1431" y="442"/>
                  <a:pt x="1447" y="395"/>
                  <a:pt x="1471" y="411"/>
                </a:cubicBezTo>
                <a:cubicBezTo>
                  <a:pt x="1494" y="419"/>
                  <a:pt x="1566" y="490"/>
                  <a:pt x="1605" y="498"/>
                </a:cubicBezTo>
                <a:cubicBezTo>
                  <a:pt x="1637" y="498"/>
                  <a:pt x="1660" y="466"/>
                  <a:pt x="1676" y="419"/>
                </a:cubicBezTo>
                <a:lnTo>
                  <a:pt x="1668" y="419"/>
                </a:lnTo>
                <a:cubicBezTo>
                  <a:pt x="1668" y="419"/>
                  <a:pt x="1637" y="363"/>
                  <a:pt x="1629" y="348"/>
                </a:cubicBezTo>
                <a:cubicBezTo>
                  <a:pt x="1629" y="324"/>
                  <a:pt x="1605" y="308"/>
                  <a:pt x="1573" y="308"/>
                </a:cubicBezTo>
                <a:cubicBezTo>
                  <a:pt x="1550" y="308"/>
                  <a:pt x="1526" y="308"/>
                  <a:pt x="1510" y="292"/>
                </a:cubicBezTo>
                <a:cubicBezTo>
                  <a:pt x="1487" y="284"/>
                  <a:pt x="1463" y="300"/>
                  <a:pt x="1455" y="316"/>
                </a:cubicBezTo>
                <a:cubicBezTo>
                  <a:pt x="1439" y="324"/>
                  <a:pt x="1415" y="332"/>
                  <a:pt x="1392" y="340"/>
                </a:cubicBezTo>
                <a:cubicBezTo>
                  <a:pt x="1376" y="348"/>
                  <a:pt x="1368" y="387"/>
                  <a:pt x="1329" y="387"/>
                </a:cubicBezTo>
                <a:cubicBezTo>
                  <a:pt x="1289" y="379"/>
                  <a:pt x="1289" y="363"/>
                  <a:pt x="1281" y="348"/>
                </a:cubicBezTo>
                <a:cubicBezTo>
                  <a:pt x="1265" y="332"/>
                  <a:pt x="1242" y="419"/>
                  <a:pt x="1242" y="435"/>
                </a:cubicBezTo>
                <a:cubicBezTo>
                  <a:pt x="1234" y="442"/>
                  <a:pt x="1226" y="466"/>
                  <a:pt x="1218" y="442"/>
                </a:cubicBezTo>
                <a:cubicBezTo>
                  <a:pt x="1218" y="426"/>
                  <a:pt x="1170" y="450"/>
                  <a:pt x="1170" y="450"/>
                </a:cubicBezTo>
                <a:cubicBezTo>
                  <a:pt x="1052" y="585"/>
                  <a:pt x="1052" y="585"/>
                  <a:pt x="1052" y="585"/>
                </a:cubicBezTo>
                <a:cubicBezTo>
                  <a:pt x="1012" y="348"/>
                  <a:pt x="1012" y="348"/>
                  <a:pt x="1012" y="348"/>
                </a:cubicBezTo>
                <a:cubicBezTo>
                  <a:pt x="641" y="419"/>
                  <a:pt x="641" y="419"/>
                  <a:pt x="641" y="419"/>
                </a:cubicBezTo>
                <a:cubicBezTo>
                  <a:pt x="561" y="8"/>
                  <a:pt x="561" y="8"/>
                  <a:pt x="561" y="8"/>
                </a:cubicBezTo>
                <a:cubicBezTo>
                  <a:pt x="546" y="0"/>
                  <a:pt x="530" y="8"/>
                  <a:pt x="538" y="15"/>
                </a:cubicBezTo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0" name="Freeform 778"/>
          <p:cNvSpPr>
            <a:spLocks noChangeArrowheads="1"/>
          </p:cNvSpPr>
          <p:nvPr/>
        </p:nvSpPr>
        <p:spPr bwMode="auto">
          <a:xfrm>
            <a:off x="3851273" y="2130164"/>
            <a:ext cx="334067" cy="332241"/>
          </a:xfrm>
          <a:custGeom>
            <a:avLst/>
            <a:gdLst>
              <a:gd name="T0" fmla="*/ 301 w 1693"/>
              <a:gd name="T1" fmla="*/ 1595 h 1683"/>
              <a:gd name="T2" fmla="*/ 111 w 1693"/>
              <a:gd name="T3" fmla="*/ 1423 h 1683"/>
              <a:gd name="T4" fmla="*/ 64 w 1693"/>
              <a:gd name="T5" fmla="*/ 1154 h 1683"/>
              <a:gd name="T6" fmla="*/ 127 w 1693"/>
              <a:gd name="T7" fmla="*/ 1067 h 1683"/>
              <a:gd name="T8" fmla="*/ 174 w 1693"/>
              <a:gd name="T9" fmla="*/ 838 h 1683"/>
              <a:gd name="T10" fmla="*/ 269 w 1693"/>
              <a:gd name="T11" fmla="*/ 695 h 1683"/>
              <a:gd name="T12" fmla="*/ 356 w 1693"/>
              <a:gd name="T13" fmla="*/ 624 h 1683"/>
              <a:gd name="T14" fmla="*/ 483 w 1693"/>
              <a:gd name="T15" fmla="*/ 553 h 1683"/>
              <a:gd name="T16" fmla="*/ 554 w 1693"/>
              <a:gd name="T17" fmla="*/ 237 h 1683"/>
              <a:gd name="T18" fmla="*/ 554 w 1693"/>
              <a:gd name="T19" fmla="*/ 87 h 1683"/>
              <a:gd name="T20" fmla="*/ 569 w 1693"/>
              <a:gd name="T21" fmla="*/ 0 h 1683"/>
              <a:gd name="T22" fmla="*/ 1178 w 1693"/>
              <a:gd name="T23" fmla="*/ 442 h 1683"/>
              <a:gd name="T24" fmla="*/ 1242 w 1693"/>
              <a:gd name="T25" fmla="*/ 435 h 1683"/>
              <a:gd name="T26" fmla="*/ 1297 w 1693"/>
              <a:gd name="T27" fmla="*/ 355 h 1683"/>
              <a:gd name="T28" fmla="*/ 1455 w 1693"/>
              <a:gd name="T29" fmla="*/ 308 h 1683"/>
              <a:gd name="T30" fmla="*/ 1684 w 1693"/>
              <a:gd name="T31" fmla="*/ 419 h 1683"/>
              <a:gd name="T32" fmla="*/ 1510 w 1693"/>
              <a:gd name="T33" fmla="*/ 435 h 1683"/>
              <a:gd name="T34" fmla="*/ 1392 w 1693"/>
              <a:gd name="T35" fmla="*/ 672 h 1683"/>
              <a:gd name="T36" fmla="*/ 1297 w 1693"/>
              <a:gd name="T37" fmla="*/ 766 h 1683"/>
              <a:gd name="T38" fmla="*/ 1257 w 1693"/>
              <a:gd name="T39" fmla="*/ 854 h 1683"/>
              <a:gd name="T40" fmla="*/ 1194 w 1693"/>
              <a:gd name="T41" fmla="*/ 941 h 1683"/>
              <a:gd name="T42" fmla="*/ 1052 w 1693"/>
              <a:gd name="T43" fmla="*/ 925 h 1683"/>
              <a:gd name="T44" fmla="*/ 965 w 1693"/>
              <a:gd name="T45" fmla="*/ 1201 h 1683"/>
              <a:gd name="T46" fmla="*/ 902 w 1693"/>
              <a:gd name="T47" fmla="*/ 1359 h 1683"/>
              <a:gd name="T48" fmla="*/ 862 w 1693"/>
              <a:gd name="T49" fmla="*/ 1478 h 1683"/>
              <a:gd name="T50" fmla="*/ 712 w 1693"/>
              <a:gd name="T51" fmla="*/ 1540 h 1683"/>
              <a:gd name="T52" fmla="*/ 569 w 1693"/>
              <a:gd name="T53" fmla="*/ 1619 h 1683"/>
              <a:gd name="T54" fmla="*/ 459 w 1693"/>
              <a:gd name="T55" fmla="*/ 1682 h 1683"/>
              <a:gd name="T56" fmla="*/ 127 w 1693"/>
              <a:gd name="T57" fmla="*/ 956 h 1683"/>
              <a:gd name="T58" fmla="*/ 95 w 1693"/>
              <a:gd name="T59" fmla="*/ 1106 h 1683"/>
              <a:gd name="T60" fmla="*/ 103 w 1693"/>
              <a:gd name="T61" fmla="*/ 1383 h 1683"/>
              <a:gd name="T62" fmla="*/ 301 w 1693"/>
              <a:gd name="T63" fmla="*/ 1548 h 1683"/>
              <a:gd name="T64" fmla="*/ 459 w 1693"/>
              <a:gd name="T65" fmla="*/ 1675 h 1683"/>
              <a:gd name="T66" fmla="*/ 569 w 1693"/>
              <a:gd name="T67" fmla="*/ 1611 h 1683"/>
              <a:gd name="T68" fmla="*/ 712 w 1693"/>
              <a:gd name="T69" fmla="*/ 1532 h 1683"/>
              <a:gd name="T70" fmla="*/ 862 w 1693"/>
              <a:gd name="T71" fmla="*/ 1478 h 1683"/>
              <a:gd name="T72" fmla="*/ 902 w 1693"/>
              <a:gd name="T73" fmla="*/ 1367 h 1683"/>
              <a:gd name="T74" fmla="*/ 965 w 1693"/>
              <a:gd name="T75" fmla="*/ 1193 h 1683"/>
              <a:gd name="T76" fmla="*/ 1044 w 1693"/>
              <a:gd name="T77" fmla="*/ 917 h 1683"/>
              <a:gd name="T78" fmla="*/ 1186 w 1693"/>
              <a:gd name="T79" fmla="*/ 941 h 1683"/>
              <a:gd name="T80" fmla="*/ 1242 w 1693"/>
              <a:gd name="T81" fmla="*/ 838 h 1683"/>
              <a:gd name="T82" fmla="*/ 1265 w 1693"/>
              <a:gd name="T83" fmla="*/ 759 h 1683"/>
              <a:gd name="T84" fmla="*/ 1376 w 1693"/>
              <a:gd name="T85" fmla="*/ 672 h 1683"/>
              <a:gd name="T86" fmla="*/ 1479 w 1693"/>
              <a:gd name="T87" fmla="*/ 403 h 1683"/>
              <a:gd name="T88" fmla="*/ 1676 w 1693"/>
              <a:gd name="T89" fmla="*/ 426 h 1683"/>
              <a:gd name="T90" fmla="*/ 1502 w 1693"/>
              <a:gd name="T91" fmla="*/ 292 h 1683"/>
              <a:gd name="T92" fmla="*/ 1337 w 1693"/>
              <a:gd name="T93" fmla="*/ 387 h 1683"/>
              <a:gd name="T94" fmla="*/ 1250 w 1693"/>
              <a:gd name="T95" fmla="*/ 435 h 1683"/>
              <a:gd name="T96" fmla="*/ 1060 w 1693"/>
              <a:gd name="T97" fmla="*/ 593 h 1683"/>
              <a:gd name="T98" fmla="*/ 546 w 1693"/>
              <a:gd name="T99" fmla="*/ 15 h 1683"/>
              <a:gd name="T100" fmla="*/ 569 w 1693"/>
              <a:gd name="T101" fmla="*/ 166 h 1683"/>
              <a:gd name="T102" fmla="*/ 538 w 1693"/>
              <a:gd name="T103" fmla="*/ 340 h 1683"/>
              <a:gd name="T104" fmla="*/ 404 w 1693"/>
              <a:gd name="T105" fmla="*/ 640 h 1683"/>
              <a:gd name="T106" fmla="*/ 317 w 1693"/>
              <a:gd name="T107" fmla="*/ 624 h 1683"/>
              <a:gd name="T108" fmla="*/ 238 w 1693"/>
              <a:gd name="T109" fmla="*/ 877 h 16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693" h="1683">
                <a:moveTo>
                  <a:pt x="459" y="1682"/>
                </a:moveTo>
                <a:lnTo>
                  <a:pt x="459" y="1682"/>
                </a:lnTo>
                <a:cubicBezTo>
                  <a:pt x="451" y="1682"/>
                  <a:pt x="443" y="1675"/>
                  <a:pt x="435" y="1667"/>
                </a:cubicBezTo>
                <a:cubicBezTo>
                  <a:pt x="427" y="1651"/>
                  <a:pt x="404" y="1627"/>
                  <a:pt x="356" y="1619"/>
                </a:cubicBezTo>
                <a:cubicBezTo>
                  <a:pt x="325" y="1611"/>
                  <a:pt x="309" y="1604"/>
                  <a:pt x="301" y="1595"/>
                </a:cubicBezTo>
                <a:cubicBezTo>
                  <a:pt x="293" y="1588"/>
                  <a:pt x="293" y="1580"/>
                  <a:pt x="293" y="1572"/>
                </a:cubicBezTo>
                <a:cubicBezTo>
                  <a:pt x="293" y="1564"/>
                  <a:pt x="301" y="1556"/>
                  <a:pt x="293" y="1548"/>
                </a:cubicBezTo>
                <a:cubicBezTo>
                  <a:pt x="277" y="1532"/>
                  <a:pt x="269" y="1532"/>
                  <a:pt x="253" y="1524"/>
                </a:cubicBezTo>
                <a:cubicBezTo>
                  <a:pt x="238" y="1524"/>
                  <a:pt x="214" y="1524"/>
                  <a:pt x="182" y="1509"/>
                </a:cubicBezTo>
                <a:cubicBezTo>
                  <a:pt x="135" y="1485"/>
                  <a:pt x="127" y="1446"/>
                  <a:pt x="111" y="1423"/>
                </a:cubicBezTo>
                <a:cubicBezTo>
                  <a:pt x="111" y="1415"/>
                  <a:pt x="103" y="1399"/>
                  <a:pt x="103" y="1391"/>
                </a:cubicBezTo>
                <a:cubicBezTo>
                  <a:pt x="95" y="1383"/>
                  <a:pt x="95" y="1383"/>
                  <a:pt x="95" y="1383"/>
                </a:cubicBezTo>
                <a:cubicBezTo>
                  <a:pt x="79" y="1352"/>
                  <a:pt x="64" y="1328"/>
                  <a:pt x="40" y="1304"/>
                </a:cubicBezTo>
                <a:cubicBezTo>
                  <a:pt x="8" y="1280"/>
                  <a:pt x="0" y="1185"/>
                  <a:pt x="0" y="1178"/>
                </a:cubicBezTo>
                <a:cubicBezTo>
                  <a:pt x="0" y="1162"/>
                  <a:pt x="48" y="1154"/>
                  <a:pt x="64" y="1154"/>
                </a:cubicBezTo>
                <a:cubicBezTo>
                  <a:pt x="87" y="1146"/>
                  <a:pt x="87" y="1146"/>
                  <a:pt x="87" y="1114"/>
                </a:cubicBezTo>
                <a:cubicBezTo>
                  <a:pt x="87" y="1106"/>
                  <a:pt x="87" y="1106"/>
                  <a:pt x="87" y="1106"/>
                </a:cubicBezTo>
                <a:cubicBezTo>
                  <a:pt x="87" y="1083"/>
                  <a:pt x="95" y="1075"/>
                  <a:pt x="111" y="1075"/>
                </a:cubicBezTo>
                <a:lnTo>
                  <a:pt x="119" y="1075"/>
                </a:lnTo>
                <a:cubicBezTo>
                  <a:pt x="127" y="1067"/>
                  <a:pt x="127" y="1067"/>
                  <a:pt x="127" y="1067"/>
                </a:cubicBezTo>
                <a:cubicBezTo>
                  <a:pt x="135" y="1051"/>
                  <a:pt x="127" y="1027"/>
                  <a:pt x="119" y="1004"/>
                </a:cubicBezTo>
                <a:cubicBezTo>
                  <a:pt x="111" y="988"/>
                  <a:pt x="119" y="972"/>
                  <a:pt x="119" y="956"/>
                </a:cubicBezTo>
                <a:cubicBezTo>
                  <a:pt x="127" y="941"/>
                  <a:pt x="127" y="932"/>
                  <a:pt x="127" y="917"/>
                </a:cubicBezTo>
                <a:cubicBezTo>
                  <a:pt x="127" y="893"/>
                  <a:pt x="151" y="854"/>
                  <a:pt x="158" y="838"/>
                </a:cubicBezTo>
                <a:cubicBezTo>
                  <a:pt x="167" y="838"/>
                  <a:pt x="167" y="838"/>
                  <a:pt x="174" y="838"/>
                </a:cubicBezTo>
                <a:cubicBezTo>
                  <a:pt x="182" y="838"/>
                  <a:pt x="198" y="846"/>
                  <a:pt x="206" y="861"/>
                </a:cubicBezTo>
                <a:cubicBezTo>
                  <a:pt x="214" y="861"/>
                  <a:pt x="222" y="869"/>
                  <a:pt x="230" y="877"/>
                </a:cubicBezTo>
                <a:lnTo>
                  <a:pt x="230" y="877"/>
                </a:lnTo>
                <a:cubicBezTo>
                  <a:pt x="238" y="869"/>
                  <a:pt x="230" y="790"/>
                  <a:pt x="222" y="751"/>
                </a:cubicBezTo>
                <a:cubicBezTo>
                  <a:pt x="214" y="719"/>
                  <a:pt x="245" y="703"/>
                  <a:pt x="269" y="695"/>
                </a:cubicBezTo>
                <a:cubicBezTo>
                  <a:pt x="269" y="695"/>
                  <a:pt x="277" y="695"/>
                  <a:pt x="285" y="695"/>
                </a:cubicBezTo>
                <a:cubicBezTo>
                  <a:pt x="301" y="688"/>
                  <a:pt x="301" y="664"/>
                  <a:pt x="301" y="648"/>
                </a:cubicBezTo>
                <a:cubicBezTo>
                  <a:pt x="301" y="640"/>
                  <a:pt x="309" y="632"/>
                  <a:pt x="309" y="624"/>
                </a:cubicBezTo>
                <a:cubicBezTo>
                  <a:pt x="309" y="608"/>
                  <a:pt x="317" y="601"/>
                  <a:pt x="325" y="601"/>
                </a:cubicBezTo>
                <a:cubicBezTo>
                  <a:pt x="332" y="601"/>
                  <a:pt x="340" y="608"/>
                  <a:pt x="356" y="624"/>
                </a:cubicBezTo>
                <a:cubicBezTo>
                  <a:pt x="364" y="624"/>
                  <a:pt x="364" y="624"/>
                  <a:pt x="372" y="632"/>
                </a:cubicBezTo>
                <a:cubicBezTo>
                  <a:pt x="372" y="632"/>
                  <a:pt x="380" y="640"/>
                  <a:pt x="388" y="640"/>
                </a:cubicBezTo>
                <a:cubicBezTo>
                  <a:pt x="396" y="640"/>
                  <a:pt x="396" y="632"/>
                  <a:pt x="404" y="632"/>
                </a:cubicBezTo>
                <a:cubicBezTo>
                  <a:pt x="411" y="632"/>
                  <a:pt x="419" y="624"/>
                  <a:pt x="427" y="624"/>
                </a:cubicBezTo>
                <a:cubicBezTo>
                  <a:pt x="443" y="616"/>
                  <a:pt x="467" y="585"/>
                  <a:pt x="483" y="553"/>
                </a:cubicBezTo>
                <a:cubicBezTo>
                  <a:pt x="491" y="545"/>
                  <a:pt x="498" y="529"/>
                  <a:pt x="506" y="521"/>
                </a:cubicBezTo>
                <a:cubicBezTo>
                  <a:pt x="530" y="498"/>
                  <a:pt x="522" y="435"/>
                  <a:pt x="514" y="379"/>
                </a:cubicBezTo>
                <a:cubicBezTo>
                  <a:pt x="506" y="340"/>
                  <a:pt x="522" y="332"/>
                  <a:pt x="538" y="332"/>
                </a:cubicBezTo>
                <a:cubicBezTo>
                  <a:pt x="546" y="332"/>
                  <a:pt x="554" y="324"/>
                  <a:pt x="554" y="324"/>
                </a:cubicBezTo>
                <a:cubicBezTo>
                  <a:pt x="562" y="316"/>
                  <a:pt x="554" y="268"/>
                  <a:pt x="554" y="237"/>
                </a:cubicBezTo>
                <a:cubicBezTo>
                  <a:pt x="554" y="221"/>
                  <a:pt x="546" y="205"/>
                  <a:pt x="546" y="197"/>
                </a:cubicBezTo>
                <a:cubicBezTo>
                  <a:pt x="546" y="166"/>
                  <a:pt x="546" y="166"/>
                  <a:pt x="562" y="166"/>
                </a:cubicBezTo>
                <a:lnTo>
                  <a:pt x="569" y="158"/>
                </a:lnTo>
                <a:cubicBezTo>
                  <a:pt x="578" y="158"/>
                  <a:pt x="569" y="134"/>
                  <a:pt x="562" y="118"/>
                </a:cubicBezTo>
                <a:cubicBezTo>
                  <a:pt x="562" y="110"/>
                  <a:pt x="554" y="102"/>
                  <a:pt x="554" y="87"/>
                </a:cubicBezTo>
                <a:cubicBezTo>
                  <a:pt x="554" y="79"/>
                  <a:pt x="546" y="63"/>
                  <a:pt x="546" y="47"/>
                </a:cubicBezTo>
                <a:cubicBezTo>
                  <a:pt x="546" y="39"/>
                  <a:pt x="538" y="24"/>
                  <a:pt x="538" y="15"/>
                </a:cubicBezTo>
                <a:lnTo>
                  <a:pt x="538" y="8"/>
                </a:lnTo>
                <a:cubicBezTo>
                  <a:pt x="546" y="0"/>
                  <a:pt x="554" y="0"/>
                  <a:pt x="562" y="0"/>
                </a:cubicBezTo>
                <a:cubicBezTo>
                  <a:pt x="569" y="0"/>
                  <a:pt x="569" y="0"/>
                  <a:pt x="569" y="0"/>
                </a:cubicBezTo>
                <a:cubicBezTo>
                  <a:pt x="578" y="0"/>
                  <a:pt x="578" y="0"/>
                  <a:pt x="578" y="0"/>
                </a:cubicBezTo>
                <a:cubicBezTo>
                  <a:pt x="657" y="419"/>
                  <a:pt x="657" y="419"/>
                  <a:pt x="657" y="419"/>
                </a:cubicBezTo>
                <a:cubicBezTo>
                  <a:pt x="1020" y="348"/>
                  <a:pt x="1020" y="348"/>
                  <a:pt x="1020" y="348"/>
                </a:cubicBezTo>
                <a:cubicBezTo>
                  <a:pt x="1060" y="577"/>
                  <a:pt x="1060" y="577"/>
                  <a:pt x="1060" y="577"/>
                </a:cubicBezTo>
                <a:cubicBezTo>
                  <a:pt x="1178" y="442"/>
                  <a:pt x="1178" y="442"/>
                  <a:pt x="1178" y="442"/>
                </a:cubicBezTo>
                <a:lnTo>
                  <a:pt x="1178" y="442"/>
                </a:lnTo>
                <a:cubicBezTo>
                  <a:pt x="1178" y="442"/>
                  <a:pt x="1202" y="435"/>
                  <a:pt x="1218" y="435"/>
                </a:cubicBezTo>
                <a:cubicBezTo>
                  <a:pt x="1226" y="435"/>
                  <a:pt x="1226" y="442"/>
                  <a:pt x="1234" y="442"/>
                </a:cubicBezTo>
                <a:cubicBezTo>
                  <a:pt x="1234" y="450"/>
                  <a:pt x="1234" y="450"/>
                  <a:pt x="1234" y="450"/>
                </a:cubicBezTo>
                <a:lnTo>
                  <a:pt x="1242" y="435"/>
                </a:lnTo>
                <a:lnTo>
                  <a:pt x="1242" y="435"/>
                </a:lnTo>
                <a:cubicBezTo>
                  <a:pt x="1242" y="426"/>
                  <a:pt x="1250" y="419"/>
                  <a:pt x="1250" y="411"/>
                </a:cubicBezTo>
                <a:cubicBezTo>
                  <a:pt x="1265" y="363"/>
                  <a:pt x="1273" y="348"/>
                  <a:pt x="1289" y="348"/>
                </a:cubicBezTo>
                <a:lnTo>
                  <a:pt x="1289" y="348"/>
                </a:lnTo>
                <a:cubicBezTo>
                  <a:pt x="1297" y="348"/>
                  <a:pt x="1297" y="355"/>
                  <a:pt x="1297" y="355"/>
                </a:cubicBezTo>
                <a:cubicBezTo>
                  <a:pt x="1305" y="371"/>
                  <a:pt x="1313" y="379"/>
                  <a:pt x="1337" y="379"/>
                </a:cubicBezTo>
                <a:cubicBezTo>
                  <a:pt x="1360" y="387"/>
                  <a:pt x="1368" y="371"/>
                  <a:pt x="1384" y="355"/>
                </a:cubicBezTo>
                <a:cubicBezTo>
                  <a:pt x="1384" y="348"/>
                  <a:pt x="1392" y="340"/>
                  <a:pt x="1400" y="340"/>
                </a:cubicBezTo>
                <a:cubicBezTo>
                  <a:pt x="1408" y="332"/>
                  <a:pt x="1415" y="332"/>
                  <a:pt x="1423" y="332"/>
                </a:cubicBezTo>
                <a:cubicBezTo>
                  <a:pt x="1439" y="324"/>
                  <a:pt x="1447" y="316"/>
                  <a:pt x="1455" y="308"/>
                </a:cubicBezTo>
                <a:cubicBezTo>
                  <a:pt x="1463" y="300"/>
                  <a:pt x="1487" y="292"/>
                  <a:pt x="1502" y="292"/>
                </a:cubicBezTo>
                <a:cubicBezTo>
                  <a:pt x="1510" y="292"/>
                  <a:pt x="1510" y="292"/>
                  <a:pt x="1518" y="292"/>
                </a:cubicBezTo>
                <a:cubicBezTo>
                  <a:pt x="1534" y="300"/>
                  <a:pt x="1558" y="300"/>
                  <a:pt x="1581" y="300"/>
                </a:cubicBezTo>
                <a:cubicBezTo>
                  <a:pt x="1613" y="300"/>
                  <a:pt x="1637" y="324"/>
                  <a:pt x="1645" y="340"/>
                </a:cubicBezTo>
                <a:cubicBezTo>
                  <a:pt x="1645" y="363"/>
                  <a:pt x="1676" y="403"/>
                  <a:pt x="1684" y="419"/>
                </a:cubicBezTo>
                <a:lnTo>
                  <a:pt x="1684" y="419"/>
                </a:lnTo>
                <a:cubicBezTo>
                  <a:pt x="1692" y="411"/>
                  <a:pt x="1692" y="411"/>
                  <a:pt x="1692" y="411"/>
                </a:cubicBezTo>
                <a:cubicBezTo>
                  <a:pt x="1692" y="419"/>
                  <a:pt x="1692" y="419"/>
                  <a:pt x="1692" y="419"/>
                </a:cubicBezTo>
                <a:cubicBezTo>
                  <a:pt x="1668" y="474"/>
                  <a:pt x="1637" y="506"/>
                  <a:pt x="1613" y="498"/>
                </a:cubicBezTo>
                <a:cubicBezTo>
                  <a:pt x="1590" y="490"/>
                  <a:pt x="1542" y="458"/>
                  <a:pt x="1510" y="435"/>
                </a:cubicBezTo>
                <a:cubicBezTo>
                  <a:pt x="1495" y="426"/>
                  <a:pt x="1479" y="411"/>
                  <a:pt x="1479" y="411"/>
                </a:cubicBezTo>
                <a:cubicBezTo>
                  <a:pt x="1471" y="411"/>
                  <a:pt x="1463" y="411"/>
                  <a:pt x="1463" y="411"/>
                </a:cubicBezTo>
                <a:cubicBezTo>
                  <a:pt x="1455" y="426"/>
                  <a:pt x="1447" y="450"/>
                  <a:pt x="1447" y="482"/>
                </a:cubicBezTo>
                <a:cubicBezTo>
                  <a:pt x="1447" y="529"/>
                  <a:pt x="1447" y="577"/>
                  <a:pt x="1431" y="624"/>
                </a:cubicBezTo>
                <a:cubicBezTo>
                  <a:pt x="1423" y="672"/>
                  <a:pt x="1415" y="672"/>
                  <a:pt x="1392" y="672"/>
                </a:cubicBezTo>
                <a:cubicBezTo>
                  <a:pt x="1392" y="672"/>
                  <a:pt x="1384" y="679"/>
                  <a:pt x="1376" y="679"/>
                </a:cubicBezTo>
                <a:cubicBezTo>
                  <a:pt x="1352" y="679"/>
                  <a:pt x="1352" y="703"/>
                  <a:pt x="1352" y="719"/>
                </a:cubicBezTo>
                <a:cubicBezTo>
                  <a:pt x="1352" y="735"/>
                  <a:pt x="1352" y="743"/>
                  <a:pt x="1344" y="751"/>
                </a:cubicBezTo>
                <a:cubicBezTo>
                  <a:pt x="1344" y="766"/>
                  <a:pt x="1328" y="766"/>
                  <a:pt x="1321" y="766"/>
                </a:cubicBezTo>
                <a:cubicBezTo>
                  <a:pt x="1313" y="766"/>
                  <a:pt x="1305" y="766"/>
                  <a:pt x="1297" y="766"/>
                </a:cubicBezTo>
                <a:cubicBezTo>
                  <a:pt x="1289" y="766"/>
                  <a:pt x="1273" y="759"/>
                  <a:pt x="1265" y="766"/>
                </a:cubicBezTo>
                <a:cubicBezTo>
                  <a:pt x="1257" y="766"/>
                  <a:pt x="1257" y="766"/>
                  <a:pt x="1257" y="766"/>
                </a:cubicBezTo>
                <a:cubicBezTo>
                  <a:pt x="1257" y="766"/>
                  <a:pt x="1257" y="774"/>
                  <a:pt x="1257" y="782"/>
                </a:cubicBezTo>
                <a:cubicBezTo>
                  <a:pt x="1265" y="790"/>
                  <a:pt x="1265" y="806"/>
                  <a:pt x="1265" y="822"/>
                </a:cubicBezTo>
                <a:cubicBezTo>
                  <a:pt x="1265" y="838"/>
                  <a:pt x="1265" y="854"/>
                  <a:pt x="1257" y="854"/>
                </a:cubicBezTo>
                <a:cubicBezTo>
                  <a:pt x="1250" y="854"/>
                  <a:pt x="1242" y="854"/>
                  <a:pt x="1234" y="846"/>
                </a:cubicBezTo>
                <a:cubicBezTo>
                  <a:pt x="1234" y="838"/>
                  <a:pt x="1226" y="846"/>
                  <a:pt x="1218" y="854"/>
                </a:cubicBezTo>
                <a:cubicBezTo>
                  <a:pt x="1210" y="861"/>
                  <a:pt x="1202" y="885"/>
                  <a:pt x="1202" y="893"/>
                </a:cubicBezTo>
                <a:lnTo>
                  <a:pt x="1202" y="893"/>
                </a:lnTo>
                <a:cubicBezTo>
                  <a:pt x="1202" y="917"/>
                  <a:pt x="1202" y="932"/>
                  <a:pt x="1194" y="941"/>
                </a:cubicBezTo>
                <a:cubicBezTo>
                  <a:pt x="1194" y="948"/>
                  <a:pt x="1186" y="948"/>
                  <a:pt x="1186" y="948"/>
                </a:cubicBezTo>
                <a:cubicBezTo>
                  <a:pt x="1170" y="948"/>
                  <a:pt x="1147" y="925"/>
                  <a:pt x="1123" y="909"/>
                </a:cubicBezTo>
                <a:cubicBezTo>
                  <a:pt x="1123" y="901"/>
                  <a:pt x="1123" y="901"/>
                  <a:pt x="1123" y="901"/>
                </a:cubicBezTo>
                <a:cubicBezTo>
                  <a:pt x="1107" y="893"/>
                  <a:pt x="1099" y="893"/>
                  <a:pt x="1075" y="909"/>
                </a:cubicBezTo>
                <a:cubicBezTo>
                  <a:pt x="1068" y="917"/>
                  <a:pt x="1060" y="917"/>
                  <a:pt x="1052" y="925"/>
                </a:cubicBezTo>
                <a:cubicBezTo>
                  <a:pt x="1028" y="941"/>
                  <a:pt x="1028" y="956"/>
                  <a:pt x="1028" y="988"/>
                </a:cubicBezTo>
                <a:cubicBezTo>
                  <a:pt x="1028" y="1004"/>
                  <a:pt x="1028" y="1027"/>
                  <a:pt x="1020" y="1051"/>
                </a:cubicBezTo>
                <a:cubicBezTo>
                  <a:pt x="1012" y="1083"/>
                  <a:pt x="1004" y="1099"/>
                  <a:pt x="1004" y="1106"/>
                </a:cubicBezTo>
                <a:cubicBezTo>
                  <a:pt x="997" y="1114"/>
                  <a:pt x="997" y="1114"/>
                  <a:pt x="997" y="1138"/>
                </a:cubicBezTo>
                <a:cubicBezTo>
                  <a:pt x="989" y="1170"/>
                  <a:pt x="989" y="1178"/>
                  <a:pt x="965" y="1201"/>
                </a:cubicBezTo>
                <a:cubicBezTo>
                  <a:pt x="965" y="1201"/>
                  <a:pt x="957" y="1209"/>
                  <a:pt x="957" y="1217"/>
                </a:cubicBezTo>
                <a:cubicBezTo>
                  <a:pt x="941" y="1241"/>
                  <a:pt x="933" y="1249"/>
                  <a:pt x="925" y="1272"/>
                </a:cubicBezTo>
                <a:cubicBezTo>
                  <a:pt x="917" y="1288"/>
                  <a:pt x="910" y="1304"/>
                  <a:pt x="894" y="1328"/>
                </a:cubicBezTo>
                <a:cubicBezTo>
                  <a:pt x="886" y="1344"/>
                  <a:pt x="886" y="1352"/>
                  <a:pt x="886" y="1359"/>
                </a:cubicBezTo>
                <a:cubicBezTo>
                  <a:pt x="886" y="1359"/>
                  <a:pt x="894" y="1359"/>
                  <a:pt x="902" y="1359"/>
                </a:cubicBezTo>
                <a:cubicBezTo>
                  <a:pt x="910" y="1359"/>
                  <a:pt x="925" y="1359"/>
                  <a:pt x="933" y="1367"/>
                </a:cubicBezTo>
                <a:cubicBezTo>
                  <a:pt x="949" y="1375"/>
                  <a:pt x="957" y="1383"/>
                  <a:pt x="957" y="1391"/>
                </a:cubicBezTo>
                <a:cubicBezTo>
                  <a:pt x="957" y="1399"/>
                  <a:pt x="933" y="1399"/>
                  <a:pt x="925" y="1399"/>
                </a:cubicBezTo>
                <a:cubicBezTo>
                  <a:pt x="917" y="1399"/>
                  <a:pt x="910" y="1415"/>
                  <a:pt x="902" y="1431"/>
                </a:cubicBezTo>
                <a:cubicBezTo>
                  <a:pt x="894" y="1454"/>
                  <a:pt x="886" y="1470"/>
                  <a:pt x="862" y="1478"/>
                </a:cubicBezTo>
                <a:cubicBezTo>
                  <a:pt x="854" y="1485"/>
                  <a:pt x="846" y="1485"/>
                  <a:pt x="838" y="1485"/>
                </a:cubicBezTo>
                <a:lnTo>
                  <a:pt x="831" y="1485"/>
                </a:lnTo>
                <a:cubicBezTo>
                  <a:pt x="822" y="1485"/>
                  <a:pt x="822" y="1485"/>
                  <a:pt x="822" y="1485"/>
                </a:cubicBezTo>
                <a:lnTo>
                  <a:pt x="822" y="1485"/>
                </a:lnTo>
                <a:cubicBezTo>
                  <a:pt x="831" y="1517"/>
                  <a:pt x="783" y="1524"/>
                  <a:pt x="712" y="1540"/>
                </a:cubicBezTo>
                <a:cubicBezTo>
                  <a:pt x="704" y="1540"/>
                  <a:pt x="704" y="1540"/>
                  <a:pt x="704" y="1540"/>
                </a:cubicBezTo>
                <a:cubicBezTo>
                  <a:pt x="680" y="1548"/>
                  <a:pt x="672" y="1548"/>
                  <a:pt x="672" y="1548"/>
                </a:cubicBezTo>
                <a:cubicBezTo>
                  <a:pt x="672" y="1556"/>
                  <a:pt x="672" y="1556"/>
                  <a:pt x="680" y="1556"/>
                </a:cubicBezTo>
                <a:cubicBezTo>
                  <a:pt x="680" y="1564"/>
                  <a:pt x="688" y="1572"/>
                  <a:pt x="680" y="1580"/>
                </a:cubicBezTo>
                <a:cubicBezTo>
                  <a:pt x="664" y="1588"/>
                  <a:pt x="625" y="1619"/>
                  <a:pt x="569" y="1619"/>
                </a:cubicBezTo>
                <a:cubicBezTo>
                  <a:pt x="562" y="1619"/>
                  <a:pt x="546" y="1611"/>
                  <a:pt x="538" y="1611"/>
                </a:cubicBezTo>
                <a:cubicBezTo>
                  <a:pt x="522" y="1611"/>
                  <a:pt x="514" y="1604"/>
                  <a:pt x="506" y="1604"/>
                </a:cubicBezTo>
                <a:cubicBezTo>
                  <a:pt x="498" y="1604"/>
                  <a:pt x="498" y="1611"/>
                  <a:pt x="498" y="1619"/>
                </a:cubicBezTo>
                <a:cubicBezTo>
                  <a:pt x="498" y="1627"/>
                  <a:pt x="498" y="1643"/>
                  <a:pt x="483" y="1667"/>
                </a:cubicBezTo>
                <a:cubicBezTo>
                  <a:pt x="475" y="1675"/>
                  <a:pt x="467" y="1682"/>
                  <a:pt x="459" y="1682"/>
                </a:cubicBezTo>
                <a:close/>
                <a:moveTo>
                  <a:pt x="174" y="846"/>
                </a:moveTo>
                <a:lnTo>
                  <a:pt x="174" y="846"/>
                </a:lnTo>
                <a:cubicBezTo>
                  <a:pt x="167" y="846"/>
                  <a:pt x="167" y="846"/>
                  <a:pt x="167" y="846"/>
                </a:cubicBezTo>
                <a:cubicBezTo>
                  <a:pt x="151" y="854"/>
                  <a:pt x="135" y="893"/>
                  <a:pt x="135" y="917"/>
                </a:cubicBezTo>
                <a:cubicBezTo>
                  <a:pt x="135" y="932"/>
                  <a:pt x="135" y="948"/>
                  <a:pt x="127" y="956"/>
                </a:cubicBezTo>
                <a:cubicBezTo>
                  <a:pt x="127" y="972"/>
                  <a:pt x="119" y="988"/>
                  <a:pt x="127" y="1004"/>
                </a:cubicBezTo>
                <a:cubicBezTo>
                  <a:pt x="135" y="1012"/>
                  <a:pt x="143" y="1043"/>
                  <a:pt x="135" y="1067"/>
                </a:cubicBezTo>
                <a:cubicBezTo>
                  <a:pt x="135" y="1075"/>
                  <a:pt x="127" y="1075"/>
                  <a:pt x="127" y="1075"/>
                </a:cubicBezTo>
                <a:cubicBezTo>
                  <a:pt x="119" y="1083"/>
                  <a:pt x="111" y="1083"/>
                  <a:pt x="111" y="1083"/>
                </a:cubicBezTo>
                <a:cubicBezTo>
                  <a:pt x="95" y="1083"/>
                  <a:pt x="95" y="1083"/>
                  <a:pt x="95" y="1106"/>
                </a:cubicBezTo>
                <a:cubicBezTo>
                  <a:pt x="95" y="1114"/>
                  <a:pt x="95" y="1114"/>
                  <a:pt x="95" y="1114"/>
                </a:cubicBezTo>
                <a:cubicBezTo>
                  <a:pt x="95" y="1146"/>
                  <a:pt x="95" y="1154"/>
                  <a:pt x="64" y="1162"/>
                </a:cubicBezTo>
                <a:cubicBezTo>
                  <a:pt x="32" y="1162"/>
                  <a:pt x="8" y="1178"/>
                  <a:pt x="8" y="1178"/>
                </a:cubicBezTo>
                <a:cubicBezTo>
                  <a:pt x="8" y="1193"/>
                  <a:pt x="16" y="1280"/>
                  <a:pt x="48" y="1304"/>
                </a:cubicBezTo>
                <a:cubicBezTo>
                  <a:pt x="72" y="1320"/>
                  <a:pt x="87" y="1352"/>
                  <a:pt x="103" y="1383"/>
                </a:cubicBezTo>
                <a:cubicBezTo>
                  <a:pt x="111" y="1391"/>
                  <a:pt x="111" y="1391"/>
                  <a:pt x="111" y="1391"/>
                </a:cubicBezTo>
                <a:cubicBezTo>
                  <a:pt x="111" y="1399"/>
                  <a:pt x="119" y="1407"/>
                  <a:pt x="119" y="1415"/>
                </a:cubicBezTo>
                <a:cubicBezTo>
                  <a:pt x="135" y="1446"/>
                  <a:pt x="143" y="1478"/>
                  <a:pt x="190" y="1501"/>
                </a:cubicBezTo>
                <a:cubicBezTo>
                  <a:pt x="214" y="1517"/>
                  <a:pt x="238" y="1517"/>
                  <a:pt x="253" y="1517"/>
                </a:cubicBezTo>
                <a:cubicBezTo>
                  <a:pt x="269" y="1524"/>
                  <a:pt x="285" y="1524"/>
                  <a:pt x="301" y="1548"/>
                </a:cubicBezTo>
                <a:cubicBezTo>
                  <a:pt x="309" y="1556"/>
                  <a:pt x="301" y="1572"/>
                  <a:pt x="301" y="1580"/>
                </a:cubicBezTo>
                <a:cubicBezTo>
                  <a:pt x="301" y="1588"/>
                  <a:pt x="301" y="1588"/>
                  <a:pt x="301" y="1595"/>
                </a:cubicBezTo>
                <a:cubicBezTo>
                  <a:pt x="309" y="1604"/>
                  <a:pt x="325" y="1604"/>
                  <a:pt x="356" y="1611"/>
                </a:cubicBezTo>
                <a:cubicBezTo>
                  <a:pt x="404" y="1627"/>
                  <a:pt x="427" y="1643"/>
                  <a:pt x="443" y="1659"/>
                </a:cubicBezTo>
                <a:cubicBezTo>
                  <a:pt x="451" y="1667"/>
                  <a:pt x="459" y="1675"/>
                  <a:pt x="459" y="1675"/>
                </a:cubicBezTo>
                <a:cubicBezTo>
                  <a:pt x="467" y="1675"/>
                  <a:pt x="467" y="1667"/>
                  <a:pt x="475" y="1659"/>
                </a:cubicBezTo>
                <a:cubicBezTo>
                  <a:pt x="491" y="1643"/>
                  <a:pt x="491" y="1627"/>
                  <a:pt x="491" y="1619"/>
                </a:cubicBezTo>
                <a:cubicBezTo>
                  <a:pt x="491" y="1604"/>
                  <a:pt x="498" y="1595"/>
                  <a:pt x="506" y="1595"/>
                </a:cubicBezTo>
                <a:cubicBezTo>
                  <a:pt x="514" y="1595"/>
                  <a:pt x="522" y="1604"/>
                  <a:pt x="538" y="1604"/>
                </a:cubicBezTo>
                <a:cubicBezTo>
                  <a:pt x="546" y="1604"/>
                  <a:pt x="562" y="1611"/>
                  <a:pt x="569" y="1611"/>
                </a:cubicBezTo>
                <a:cubicBezTo>
                  <a:pt x="617" y="1611"/>
                  <a:pt x="664" y="1588"/>
                  <a:pt x="672" y="1572"/>
                </a:cubicBezTo>
                <a:cubicBezTo>
                  <a:pt x="680" y="1572"/>
                  <a:pt x="680" y="1572"/>
                  <a:pt x="672" y="1564"/>
                </a:cubicBezTo>
                <a:cubicBezTo>
                  <a:pt x="664" y="1556"/>
                  <a:pt x="664" y="1556"/>
                  <a:pt x="664" y="1548"/>
                </a:cubicBezTo>
                <a:cubicBezTo>
                  <a:pt x="672" y="1540"/>
                  <a:pt x="680" y="1540"/>
                  <a:pt x="704" y="1532"/>
                </a:cubicBezTo>
                <a:cubicBezTo>
                  <a:pt x="712" y="1532"/>
                  <a:pt x="712" y="1532"/>
                  <a:pt x="712" y="1532"/>
                </a:cubicBezTo>
                <a:cubicBezTo>
                  <a:pt x="767" y="1517"/>
                  <a:pt x="822" y="1509"/>
                  <a:pt x="815" y="1493"/>
                </a:cubicBezTo>
                <a:cubicBezTo>
                  <a:pt x="815" y="1485"/>
                  <a:pt x="815" y="1485"/>
                  <a:pt x="815" y="1478"/>
                </a:cubicBezTo>
                <a:cubicBezTo>
                  <a:pt x="822" y="1478"/>
                  <a:pt x="822" y="1478"/>
                  <a:pt x="831" y="1478"/>
                </a:cubicBezTo>
                <a:lnTo>
                  <a:pt x="838" y="1478"/>
                </a:lnTo>
                <a:cubicBezTo>
                  <a:pt x="846" y="1478"/>
                  <a:pt x="854" y="1478"/>
                  <a:pt x="862" y="1478"/>
                </a:cubicBezTo>
                <a:cubicBezTo>
                  <a:pt x="878" y="1470"/>
                  <a:pt x="886" y="1446"/>
                  <a:pt x="894" y="1431"/>
                </a:cubicBezTo>
                <a:cubicBezTo>
                  <a:pt x="902" y="1415"/>
                  <a:pt x="910" y="1399"/>
                  <a:pt x="925" y="1399"/>
                </a:cubicBezTo>
                <a:cubicBezTo>
                  <a:pt x="933" y="1399"/>
                  <a:pt x="949" y="1391"/>
                  <a:pt x="949" y="1383"/>
                </a:cubicBezTo>
                <a:cubicBezTo>
                  <a:pt x="949" y="1383"/>
                  <a:pt x="949" y="1375"/>
                  <a:pt x="933" y="1375"/>
                </a:cubicBezTo>
                <a:cubicBezTo>
                  <a:pt x="917" y="1367"/>
                  <a:pt x="910" y="1367"/>
                  <a:pt x="902" y="1367"/>
                </a:cubicBezTo>
                <a:cubicBezTo>
                  <a:pt x="886" y="1367"/>
                  <a:pt x="878" y="1367"/>
                  <a:pt x="878" y="1359"/>
                </a:cubicBezTo>
                <a:cubicBezTo>
                  <a:pt x="878" y="1352"/>
                  <a:pt x="878" y="1344"/>
                  <a:pt x="894" y="1328"/>
                </a:cubicBezTo>
                <a:cubicBezTo>
                  <a:pt x="910" y="1304"/>
                  <a:pt x="910" y="1280"/>
                  <a:pt x="917" y="1265"/>
                </a:cubicBezTo>
                <a:cubicBezTo>
                  <a:pt x="925" y="1249"/>
                  <a:pt x="933" y="1233"/>
                  <a:pt x="949" y="1209"/>
                </a:cubicBezTo>
                <a:cubicBezTo>
                  <a:pt x="957" y="1209"/>
                  <a:pt x="957" y="1201"/>
                  <a:pt x="965" y="1193"/>
                </a:cubicBezTo>
                <a:cubicBezTo>
                  <a:pt x="981" y="1170"/>
                  <a:pt x="981" y="1170"/>
                  <a:pt x="989" y="1138"/>
                </a:cubicBezTo>
                <a:cubicBezTo>
                  <a:pt x="989" y="1114"/>
                  <a:pt x="989" y="1106"/>
                  <a:pt x="997" y="1099"/>
                </a:cubicBezTo>
                <a:cubicBezTo>
                  <a:pt x="1004" y="1091"/>
                  <a:pt x="1004" y="1083"/>
                  <a:pt x="1012" y="1051"/>
                </a:cubicBezTo>
                <a:cubicBezTo>
                  <a:pt x="1020" y="1027"/>
                  <a:pt x="1020" y="1004"/>
                  <a:pt x="1020" y="988"/>
                </a:cubicBezTo>
                <a:cubicBezTo>
                  <a:pt x="1020" y="956"/>
                  <a:pt x="1020" y="932"/>
                  <a:pt x="1044" y="917"/>
                </a:cubicBezTo>
                <a:cubicBezTo>
                  <a:pt x="1060" y="917"/>
                  <a:pt x="1068" y="909"/>
                  <a:pt x="1075" y="901"/>
                </a:cubicBezTo>
                <a:cubicBezTo>
                  <a:pt x="1084" y="893"/>
                  <a:pt x="1091" y="885"/>
                  <a:pt x="1107" y="885"/>
                </a:cubicBezTo>
                <a:cubicBezTo>
                  <a:pt x="1115" y="885"/>
                  <a:pt x="1115" y="893"/>
                  <a:pt x="1123" y="901"/>
                </a:cubicBezTo>
                <a:cubicBezTo>
                  <a:pt x="1131" y="901"/>
                  <a:pt x="1131" y="901"/>
                  <a:pt x="1131" y="901"/>
                </a:cubicBezTo>
                <a:cubicBezTo>
                  <a:pt x="1147" y="917"/>
                  <a:pt x="1170" y="941"/>
                  <a:pt x="1186" y="941"/>
                </a:cubicBezTo>
                <a:lnTo>
                  <a:pt x="1186" y="941"/>
                </a:lnTo>
                <a:cubicBezTo>
                  <a:pt x="1202" y="925"/>
                  <a:pt x="1194" y="917"/>
                  <a:pt x="1194" y="901"/>
                </a:cubicBezTo>
                <a:cubicBezTo>
                  <a:pt x="1194" y="893"/>
                  <a:pt x="1194" y="893"/>
                  <a:pt x="1194" y="893"/>
                </a:cubicBezTo>
                <a:cubicBezTo>
                  <a:pt x="1194" y="885"/>
                  <a:pt x="1202" y="861"/>
                  <a:pt x="1210" y="846"/>
                </a:cubicBezTo>
                <a:cubicBezTo>
                  <a:pt x="1226" y="838"/>
                  <a:pt x="1234" y="830"/>
                  <a:pt x="1242" y="838"/>
                </a:cubicBezTo>
                <a:cubicBezTo>
                  <a:pt x="1250" y="846"/>
                  <a:pt x="1250" y="846"/>
                  <a:pt x="1257" y="846"/>
                </a:cubicBezTo>
                <a:cubicBezTo>
                  <a:pt x="1257" y="846"/>
                  <a:pt x="1257" y="846"/>
                  <a:pt x="1257" y="822"/>
                </a:cubicBezTo>
                <a:cubicBezTo>
                  <a:pt x="1257" y="806"/>
                  <a:pt x="1257" y="798"/>
                  <a:pt x="1250" y="790"/>
                </a:cubicBezTo>
                <a:cubicBezTo>
                  <a:pt x="1250" y="774"/>
                  <a:pt x="1250" y="766"/>
                  <a:pt x="1250" y="759"/>
                </a:cubicBezTo>
                <a:cubicBezTo>
                  <a:pt x="1250" y="759"/>
                  <a:pt x="1257" y="759"/>
                  <a:pt x="1265" y="759"/>
                </a:cubicBezTo>
                <a:cubicBezTo>
                  <a:pt x="1273" y="759"/>
                  <a:pt x="1289" y="759"/>
                  <a:pt x="1297" y="759"/>
                </a:cubicBezTo>
                <a:cubicBezTo>
                  <a:pt x="1305" y="759"/>
                  <a:pt x="1313" y="759"/>
                  <a:pt x="1321" y="759"/>
                </a:cubicBezTo>
                <a:cubicBezTo>
                  <a:pt x="1328" y="759"/>
                  <a:pt x="1337" y="759"/>
                  <a:pt x="1337" y="751"/>
                </a:cubicBezTo>
                <a:cubicBezTo>
                  <a:pt x="1344" y="743"/>
                  <a:pt x="1344" y="727"/>
                  <a:pt x="1344" y="719"/>
                </a:cubicBezTo>
                <a:cubicBezTo>
                  <a:pt x="1344" y="703"/>
                  <a:pt x="1344" y="679"/>
                  <a:pt x="1376" y="672"/>
                </a:cubicBezTo>
                <a:cubicBezTo>
                  <a:pt x="1384" y="672"/>
                  <a:pt x="1392" y="672"/>
                  <a:pt x="1392" y="672"/>
                </a:cubicBezTo>
                <a:cubicBezTo>
                  <a:pt x="1408" y="664"/>
                  <a:pt x="1415" y="664"/>
                  <a:pt x="1423" y="624"/>
                </a:cubicBezTo>
                <a:cubicBezTo>
                  <a:pt x="1439" y="561"/>
                  <a:pt x="1439" y="514"/>
                  <a:pt x="1439" y="482"/>
                </a:cubicBezTo>
                <a:cubicBezTo>
                  <a:pt x="1439" y="458"/>
                  <a:pt x="1439" y="419"/>
                  <a:pt x="1455" y="411"/>
                </a:cubicBezTo>
                <a:cubicBezTo>
                  <a:pt x="1463" y="403"/>
                  <a:pt x="1471" y="403"/>
                  <a:pt x="1479" y="403"/>
                </a:cubicBezTo>
                <a:cubicBezTo>
                  <a:pt x="1487" y="411"/>
                  <a:pt x="1502" y="419"/>
                  <a:pt x="1518" y="426"/>
                </a:cubicBezTo>
                <a:cubicBezTo>
                  <a:pt x="1550" y="450"/>
                  <a:pt x="1590" y="490"/>
                  <a:pt x="1613" y="490"/>
                </a:cubicBezTo>
                <a:lnTo>
                  <a:pt x="1621" y="490"/>
                </a:lnTo>
                <a:cubicBezTo>
                  <a:pt x="1637" y="490"/>
                  <a:pt x="1661" y="466"/>
                  <a:pt x="1676" y="426"/>
                </a:cubicBezTo>
                <a:lnTo>
                  <a:pt x="1676" y="426"/>
                </a:lnTo>
                <a:cubicBezTo>
                  <a:pt x="1676" y="419"/>
                  <a:pt x="1676" y="419"/>
                  <a:pt x="1676" y="419"/>
                </a:cubicBezTo>
                <a:cubicBezTo>
                  <a:pt x="1676" y="419"/>
                  <a:pt x="1645" y="363"/>
                  <a:pt x="1637" y="348"/>
                </a:cubicBezTo>
                <a:cubicBezTo>
                  <a:pt x="1629" y="324"/>
                  <a:pt x="1613" y="308"/>
                  <a:pt x="1581" y="308"/>
                </a:cubicBezTo>
                <a:cubicBezTo>
                  <a:pt x="1558" y="308"/>
                  <a:pt x="1534" y="308"/>
                  <a:pt x="1510" y="300"/>
                </a:cubicBezTo>
                <a:cubicBezTo>
                  <a:pt x="1510" y="300"/>
                  <a:pt x="1510" y="292"/>
                  <a:pt x="1502" y="292"/>
                </a:cubicBezTo>
                <a:cubicBezTo>
                  <a:pt x="1487" y="292"/>
                  <a:pt x="1471" y="308"/>
                  <a:pt x="1463" y="316"/>
                </a:cubicBezTo>
                <a:cubicBezTo>
                  <a:pt x="1455" y="324"/>
                  <a:pt x="1439" y="332"/>
                  <a:pt x="1423" y="332"/>
                </a:cubicBezTo>
                <a:cubicBezTo>
                  <a:pt x="1415" y="340"/>
                  <a:pt x="1415" y="340"/>
                  <a:pt x="1408" y="340"/>
                </a:cubicBezTo>
                <a:cubicBezTo>
                  <a:pt x="1400" y="348"/>
                  <a:pt x="1392" y="355"/>
                  <a:pt x="1384" y="363"/>
                </a:cubicBezTo>
                <a:cubicBezTo>
                  <a:pt x="1376" y="379"/>
                  <a:pt x="1368" y="395"/>
                  <a:pt x="1337" y="387"/>
                </a:cubicBezTo>
                <a:cubicBezTo>
                  <a:pt x="1305" y="387"/>
                  <a:pt x="1297" y="371"/>
                  <a:pt x="1289" y="363"/>
                </a:cubicBezTo>
                <a:cubicBezTo>
                  <a:pt x="1289" y="355"/>
                  <a:pt x="1289" y="355"/>
                  <a:pt x="1289" y="355"/>
                </a:cubicBezTo>
                <a:cubicBezTo>
                  <a:pt x="1281" y="355"/>
                  <a:pt x="1265" y="395"/>
                  <a:pt x="1257" y="419"/>
                </a:cubicBezTo>
                <a:cubicBezTo>
                  <a:pt x="1250" y="426"/>
                  <a:pt x="1250" y="435"/>
                  <a:pt x="1250" y="435"/>
                </a:cubicBezTo>
                <a:lnTo>
                  <a:pt x="1250" y="435"/>
                </a:lnTo>
                <a:cubicBezTo>
                  <a:pt x="1242" y="450"/>
                  <a:pt x="1242" y="458"/>
                  <a:pt x="1234" y="458"/>
                </a:cubicBezTo>
                <a:cubicBezTo>
                  <a:pt x="1226" y="458"/>
                  <a:pt x="1226" y="450"/>
                  <a:pt x="1226" y="450"/>
                </a:cubicBezTo>
                <a:cubicBezTo>
                  <a:pt x="1226" y="442"/>
                  <a:pt x="1226" y="442"/>
                  <a:pt x="1218" y="442"/>
                </a:cubicBezTo>
                <a:cubicBezTo>
                  <a:pt x="1202" y="442"/>
                  <a:pt x="1186" y="450"/>
                  <a:pt x="1186" y="450"/>
                </a:cubicBezTo>
                <a:cubicBezTo>
                  <a:pt x="1060" y="593"/>
                  <a:pt x="1060" y="593"/>
                  <a:pt x="1060" y="593"/>
                </a:cubicBezTo>
                <a:cubicBezTo>
                  <a:pt x="1020" y="355"/>
                  <a:pt x="1020" y="355"/>
                  <a:pt x="1020" y="355"/>
                </a:cubicBezTo>
                <a:cubicBezTo>
                  <a:pt x="649" y="426"/>
                  <a:pt x="649" y="426"/>
                  <a:pt x="649" y="426"/>
                </a:cubicBezTo>
                <a:cubicBezTo>
                  <a:pt x="569" y="8"/>
                  <a:pt x="569" y="8"/>
                  <a:pt x="569" y="8"/>
                </a:cubicBezTo>
                <a:cubicBezTo>
                  <a:pt x="569" y="8"/>
                  <a:pt x="569" y="8"/>
                  <a:pt x="562" y="8"/>
                </a:cubicBezTo>
                <a:cubicBezTo>
                  <a:pt x="554" y="8"/>
                  <a:pt x="546" y="8"/>
                  <a:pt x="546" y="15"/>
                </a:cubicBezTo>
                <a:lnTo>
                  <a:pt x="546" y="15"/>
                </a:lnTo>
                <a:cubicBezTo>
                  <a:pt x="546" y="24"/>
                  <a:pt x="554" y="31"/>
                  <a:pt x="554" y="47"/>
                </a:cubicBezTo>
                <a:cubicBezTo>
                  <a:pt x="554" y="63"/>
                  <a:pt x="562" y="71"/>
                  <a:pt x="562" y="87"/>
                </a:cubicBezTo>
                <a:cubicBezTo>
                  <a:pt x="562" y="95"/>
                  <a:pt x="569" y="110"/>
                  <a:pt x="569" y="118"/>
                </a:cubicBezTo>
                <a:cubicBezTo>
                  <a:pt x="578" y="142"/>
                  <a:pt x="585" y="158"/>
                  <a:pt x="569" y="166"/>
                </a:cubicBezTo>
                <a:lnTo>
                  <a:pt x="562" y="166"/>
                </a:lnTo>
                <a:cubicBezTo>
                  <a:pt x="554" y="174"/>
                  <a:pt x="554" y="174"/>
                  <a:pt x="554" y="197"/>
                </a:cubicBezTo>
                <a:cubicBezTo>
                  <a:pt x="554" y="205"/>
                  <a:pt x="554" y="221"/>
                  <a:pt x="562" y="237"/>
                </a:cubicBezTo>
                <a:cubicBezTo>
                  <a:pt x="562" y="284"/>
                  <a:pt x="569" y="316"/>
                  <a:pt x="562" y="332"/>
                </a:cubicBezTo>
                <a:cubicBezTo>
                  <a:pt x="554" y="332"/>
                  <a:pt x="546" y="332"/>
                  <a:pt x="538" y="340"/>
                </a:cubicBezTo>
                <a:cubicBezTo>
                  <a:pt x="530" y="340"/>
                  <a:pt x="514" y="340"/>
                  <a:pt x="522" y="379"/>
                </a:cubicBezTo>
                <a:cubicBezTo>
                  <a:pt x="530" y="442"/>
                  <a:pt x="530" y="498"/>
                  <a:pt x="514" y="529"/>
                </a:cubicBezTo>
                <a:cubicBezTo>
                  <a:pt x="506" y="537"/>
                  <a:pt x="498" y="545"/>
                  <a:pt x="491" y="561"/>
                </a:cubicBezTo>
                <a:cubicBezTo>
                  <a:pt x="467" y="593"/>
                  <a:pt x="451" y="624"/>
                  <a:pt x="427" y="632"/>
                </a:cubicBezTo>
                <a:cubicBezTo>
                  <a:pt x="419" y="632"/>
                  <a:pt x="411" y="632"/>
                  <a:pt x="404" y="640"/>
                </a:cubicBezTo>
                <a:cubicBezTo>
                  <a:pt x="404" y="640"/>
                  <a:pt x="396" y="640"/>
                  <a:pt x="388" y="640"/>
                </a:cubicBezTo>
                <a:cubicBezTo>
                  <a:pt x="380" y="640"/>
                  <a:pt x="372" y="640"/>
                  <a:pt x="364" y="632"/>
                </a:cubicBezTo>
                <a:cubicBezTo>
                  <a:pt x="364" y="632"/>
                  <a:pt x="356" y="632"/>
                  <a:pt x="356" y="624"/>
                </a:cubicBezTo>
                <a:cubicBezTo>
                  <a:pt x="340" y="616"/>
                  <a:pt x="332" y="608"/>
                  <a:pt x="325" y="608"/>
                </a:cubicBezTo>
                <a:cubicBezTo>
                  <a:pt x="325" y="608"/>
                  <a:pt x="317" y="608"/>
                  <a:pt x="317" y="624"/>
                </a:cubicBezTo>
                <a:cubicBezTo>
                  <a:pt x="317" y="632"/>
                  <a:pt x="309" y="640"/>
                  <a:pt x="309" y="648"/>
                </a:cubicBezTo>
                <a:cubicBezTo>
                  <a:pt x="309" y="672"/>
                  <a:pt x="309" y="688"/>
                  <a:pt x="285" y="695"/>
                </a:cubicBezTo>
                <a:cubicBezTo>
                  <a:pt x="285" y="703"/>
                  <a:pt x="277" y="703"/>
                  <a:pt x="269" y="703"/>
                </a:cubicBezTo>
                <a:cubicBezTo>
                  <a:pt x="245" y="719"/>
                  <a:pt x="222" y="727"/>
                  <a:pt x="230" y="743"/>
                </a:cubicBezTo>
                <a:cubicBezTo>
                  <a:pt x="238" y="774"/>
                  <a:pt x="245" y="861"/>
                  <a:pt x="238" y="877"/>
                </a:cubicBezTo>
                <a:cubicBezTo>
                  <a:pt x="238" y="885"/>
                  <a:pt x="230" y="885"/>
                  <a:pt x="230" y="885"/>
                </a:cubicBezTo>
                <a:cubicBezTo>
                  <a:pt x="230" y="885"/>
                  <a:pt x="230" y="885"/>
                  <a:pt x="230" y="877"/>
                </a:cubicBezTo>
                <a:cubicBezTo>
                  <a:pt x="222" y="877"/>
                  <a:pt x="214" y="869"/>
                  <a:pt x="206" y="861"/>
                </a:cubicBezTo>
                <a:cubicBezTo>
                  <a:pt x="190" y="854"/>
                  <a:pt x="182" y="846"/>
                  <a:pt x="174" y="846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1" name="Freeform 779"/>
          <p:cNvSpPr>
            <a:spLocks noChangeArrowheads="1"/>
          </p:cNvSpPr>
          <p:nvPr/>
        </p:nvSpPr>
        <p:spPr bwMode="auto">
          <a:xfrm>
            <a:off x="3804295" y="2208441"/>
            <a:ext cx="568088" cy="328762"/>
          </a:xfrm>
          <a:custGeom>
            <a:avLst/>
            <a:gdLst>
              <a:gd name="T0" fmla="*/ 2846 w 2879"/>
              <a:gd name="T1" fmla="*/ 1122 h 1668"/>
              <a:gd name="T2" fmla="*/ 2744 w 2879"/>
              <a:gd name="T3" fmla="*/ 1012 h 1668"/>
              <a:gd name="T4" fmla="*/ 2664 w 2879"/>
              <a:gd name="T5" fmla="*/ 1043 h 1668"/>
              <a:gd name="T6" fmla="*/ 2562 w 2879"/>
              <a:gd name="T7" fmla="*/ 1012 h 1668"/>
              <a:gd name="T8" fmla="*/ 2522 w 2879"/>
              <a:gd name="T9" fmla="*/ 949 h 1668"/>
              <a:gd name="T10" fmla="*/ 2641 w 2879"/>
              <a:gd name="T11" fmla="*/ 1012 h 1668"/>
              <a:gd name="T12" fmla="*/ 2657 w 2879"/>
              <a:gd name="T13" fmla="*/ 933 h 1668"/>
              <a:gd name="T14" fmla="*/ 2593 w 2879"/>
              <a:gd name="T15" fmla="*/ 901 h 1668"/>
              <a:gd name="T16" fmla="*/ 2562 w 2879"/>
              <a:gd name="T17" fmla="*/ 877 h 1668"/>
              <a:gd name="T18" fmla="*/ 2585 w 2879"/>
              <a:gd name="T19" fmla="*/ 814 h 1668"/>
              <a:gd name="T20" fmla="*/ 2641 w 2879"/>
              <a:gd name="T21" fmla="*/ 790 h 1668"/>
              <a:gd name="T22" fmla="*/ 2538 w 2879"/>
              <a:gd name="T23" fmla="*/ 727 h 1668"/>
              <a:gd name="T24" fmla="*/ 2514 w 2879"/>
              <a:gd name="T25" fmla="*/ 680 h 1668"/>
              <a:gd name="T26" fmla="*/ 2585 w 2879"/>
              <a:gd name="T27" fmla="*/ 680 h 1668"/>
              <a:gd name="T28" fmla="*/ 2609 w 2879"/>
              <a:gd name="T29" fmla="*/ 593 h 1668"/>
              <a:gd name="T30" fmla="*/ 2498 w 2879"/>
              <a:gd name="T31" fmla="*/ 506 h 1668"/>
              <a:gd name="T32" fmla="*/ 2411 w 2879"/>
              <a:gd name="T33" fmla="*/ 490 h 1668"/>
              <a:gd name="T34" fmla="*/ 2301 w 2879"/>
              <a:gd name="T35" fmla="*/ 427 h 1668"/>
              <a:gd name="T36" fmla="*/ 2158 w 2879"/>
              <a:gd name="T37" fmla="*/ 427 h 1668"/>
              <a:gd name="T38" fmla="*/ 2206 w 2879"/>
              <a:gd name="T39" fmla="*/ 206 h 1668"/>
              <a:gd name="T40" fmla="*/ 2024 w 2879"/>
              <a:gd name="T41" fmla="*/ 119 h 1668"/>
              <a:gd name="T42" fmla="*/ 1921 w 2879"/>
              <a:gd name="T43" fmla="*/ 24 h 1668"/>
              <a:gd name="T44" fmla="*/ 1716 w 2879"/>
              <a:gd name="T45" fmla="*/ 16 h 1668"/>
              <a:gd name="T46" fmla="*/ 1668 w 2879"/>
              <a:gd name="T47" fmla="*/ 229 h 1668"/>
              <a:gd name="T48" fmla="*/ 1581 w 2879"/>
              <a:gd name="T49" fmla="*/ 356 h 1668"/>
              <a:gd name="T50" fmla="*/ 1502 w 2879"/>
              <a:gd name="T51" fmla="*/ 427 h 1668"/>
              <a:gd name="T52" fmla="*/ 1439 w 2879"/>
              <a:gd name="T53" fmla="*/ 498 h 1668"/>
              <a:gd name="T54" fmla="*/ 1360 w 2879"/>
              <a:gd name="T55" fmla="*/ 506 h 1668"/>
              <a:gd name="T56" fmla="*/ 1257 w 2879"/>
              <a:gd name="T57" fmla="*/ 656 h 1668"/>
              <a:gd name="T58" fmla="*/ 1186 w 2879"/>
              <a:gd name="T59" fmla="*/ 822 h 1668"/>
              <a:gd name="T60" fmla="*/ 1170 w 2879"/>
              <a:gd name="T61" fmla="*/ 972 h 1668"/>
              <a:gd name="T62" fmla="*/ 1099 w 2879"/>
              <a:gd name="T63" fmla="*/ 1083 h 1668"/>
              <a:gd name="T64" fmla="*/ 941 w 2879"/>
              <a:gd name="T65" fmla="*/ 1137 h 1668"/>
              <a:gd name="T66" fmla="*/ 775 w 2879"/>
              <a:gd name="T67" fmla="*/ 1216 h 1668"/>
              <a:gd name="T68" fmla="*/ 593 w 2879"/>
              <a:gd name="T69" fmla="*/ 1224 h 1668"/>
              <a:gd name="T70" fmla="*/ 530 w 2879"/>
              <a:gd name="T71" fmla="*/ 1145 h 1668"/>
              <a:gd name="T72" fmla="*/ 364 w 2879"/>
              <a:gd name="T73" fmla="*/ 1319 h 1668"/>
              <a:gd name="T74" fmla="*/ 269 w 2879"/>
              <a:gd name="T75" fmla="*/ 1430 h 1668"/>
              <a:gd name="T76" fmla="*/ 229 w 2879"/>
              <a:gd name="T77" fmla="*/ 1493 h 1668"/>
              <a:gd name="T78" fmla="*/ 142 w 2879"/>
              <a:gd name="T79" fmla="*/ 1588 h 1668"/>
              <a:gd name="T80" fmla="*/ 0 w 2879"/>
              <a:gd name="T81" fmla="*/ 1667 h 1668"/>
              <a:gd name="T82" fmla="*/ 728 w 2879"/>
              <a:gd name="T83" fmla="*/ 1564 h 1668"/>
              <a:gd name="T84" fmla="*/ 2878 w 2879"/>
              <a:gd name="T85" fmla="*/ 1169 h 16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879" h="1668">
                <a:moveTo>
                  <a:pt x="2846" y="1122"/>
                </a:moveTo>
                <a:lnTo>
                  <a:pt x="2846" y="1122"/>
                </a:lnTo>
                <a:cubicBezTo>
                  <a:pt x="2822" y="1067"/>
                  <a:pt x="2838" y="1059"/>
                  <a:pt x="2807" y="1036"/>
                </a:cubicBezTo>
                <a:cubicBezTo>
                  <a:pt x="2775" y="1012"/>
                  <a:pt x="2767" y="1012"/>
                  <a:pt x="2744" y="1012"/>
                </a:cubicBezTo>
                <a:cubicBezTo>
                  <a:pt x="2720" y="1012"/>
                  <a:pt x="2680" y="1012"/>
                  <a:pt x="2672" y="1012"/>
                </a:cubicBezTo>
                <a:cubicBezTo>
                  <a:pt x="2672" y="1012"/>
                  <a:pt x="2680" y="1036"/>
                  <a:pt x="2664" y="1043"/>
                </a:cubicBezTo>
                <a:cubicBezTo>
                  <a:pt x="2649" y="1043"/>
                  <a:pt x="2633" y="1067"/>
                  <a:pt x="2617" y="1051"/>
                </a:cubicBezTo>
                <a:cubicBezTo>
                  <a:pt x="2593" y="1036"/>
                  <a:pt x="2601" y="1051"/>
                  <a:pt x="2562" y="1012"/>
                </a:cubicBezTo>
                <a:cubicBezTo>
                  <a:pt x="2530" y="972"/>
                  <a:pt x="2514" y="964"/>
                  <a:pt x="2506" y="957"/>
                </a:cubicBezTo>
                <a:cubicBezTo>
                  <a:pt x="2491" y="949"/>
                  <a:pt x="2498" y="933"/>
                  <a:pt x="2522" y="949"/>
                </a:cubicBezTo>
                <a:cubicBezTo>
                  <a:pt x="2546" y="964"/>
                  <a:pt x="2546" y="972"/>
                  <a:pt x="2585" y="988"/>
                </a:cubicBezTo>
                <a:cubicBezTo>
                  <a:pt x="2625" y="1012"/>
                  <a:pt x="2625" y="1028"/>
                  <a:pt x="2641" y="1012"/>
                </a:cubicBezTo>
                <a:cubicBezTo>
                  <a:pt x="2664" y="996"/>
                  <a:pt x="2657" y="988"/>
                  <a:pt x="2672" y="972"/>
                </a:cubicBezTo>
                <a:cubicBezTo>
                  <a:pt x="2680" y="964"/>
                  <a:pt x="2672" y="933"/>
                  <a:pt x="2657" y="933"/>
                </a:cubicBezTo>
                <a:cubicBezTo>
                  <a:pt x="2649" y="933"/>
                  <a:pt x="2649" y="949"/>
                  <a:pt x="2633" y="925"/>
                </a:cubicBezTo>
                <a:cubicBezTo>
                  <a:pt x="2617" y="909"/>
                  <a:pt x="2601" y="885"/>
                  <a:pt x="2593" y="901"/>
                </a:cubicBezTo>
                <a:cubicBezTo>
                  <a:pt x="2585" y="917"/>
                  <a:pt x="2577" y="917"/>
                  <a:pt x="2554" y="901"/>
                </a:cubicBezTo>
                <a:cubicBezTo>
                  <a:pt x="2538" y="885"/>
                  <a:pt x="2546" y="877"/>
                  <a:pt x="2562" y="877"/>
                </a:cubicBezTo>
                <a:cubicBezTo>
                  <a:pt x="2569" y="877"/>
                  <a:pt x="2601" y="870"/>
                  <a:pt x="2593" y="854"/>
                </a:cubicBezTo>
                <a:cubicBezTo>
                  <a:pt x="2593" y="830"/>
                  <a:pt x="2569" y="814"/>
                  <a:pt x="2585" y="814"/>
                </a:cubicBezTo>
                <a:cubicBezTo>
                  <a:pt x="2601" y="822"/>
                  <a:pt x="2601" y="846"/>
                  <a:pt x="2617" y="846"/>
                </a:cubicBezTo>
                <a:cubicBezTo>
                  <a:pt x="2641" y="846"/>
                  <a:pt x="2649" y="806"/>
                  <a:pt x="2641" y="790"/>
                </a:cubicBezTo>
                <a:cubicBezTo>
                  <a:pt x="2625" y="767"/>
                  <a:pt x="2625" y="759"/>
                  <a:pt x="2609" y="751"/>
                </a:cubicBezTo>
                <a:cubicBezTo>
                  <a:pt x="2593" y="743"/>
                  <a:pt x="2562" y="743"/>
                  <a:pt x="2538" y="727"/>
                </a:cubicBezTo>
                <a:cubicBezTo>
                  <a:pt x="2514" y="711"/>
                  <a:pt x="2522" y="719"/>
                  <a:pt x="2498" y="696"/>
                </a:cubicBezTo>
                <a:cubicBezTo>
                  <a:pt x="2482" y="672"/>
                  <a:pt x="2506" y="672"/>
                  <a:pt x="2514" y="680"/>
                </a:cubicBezTo>
                <a:cubicBezTo>
                  <a:pt x="2522" y="688"/>
                  <a:pt x="2530" y="704"/>
                  <a:pt x="2562" y="704"/>
                </a:cubicBezTo>
                <a:cubicBezTo>
                  <a:pt x="2585" y="704"/>
                  <a:pt x="2585" y="711"/>
                  <a:pt x="2585" y="680"/>
                </a:cubicBezTo>
                <a:cubicBezTo>
                  <a:pt x="2585" y="648"/>
                  <a:pt x="2562" y="624"/>
                  <a:pt x="2585" y="624"/>
                </a:cubicBezTo>
                <a:cubicBezTo>
                  <a:pt x="2601" y="624"/>
                  <a:pt x="2617" y="593"/>
                  <a:pt x="2609" y="593"/>
                </a:cubicBezTo>
                <a:cubicBezTo>
                  <a:pt x="2601" y="585"/>
                  <a:pt x="2585" y="569"/>
                  <a:pt x="2554" y="561"/>
                </a:cubicBezTo>
                <a:cubicBezTo>
                  <a:pt x="2530" y="546"/>
                  <a:pt x="2498" y="537"/>
                  <a:pt x="2498" y="506"/>
                </a:cubicBezTo>
                <a:cubicBezTo>
                  <a:pt x="2498" y="498"/>
                  <a:pt x="2498" y="490"/>
                  <a:pt x="2498" y="482"/>
                </a:cubicBezTo>
                <a:cubicBezTo>
                  <a:pt x="2482" y="482"/>
                  <a:pt x="2443" y="498"/>
                  <a:pt x="2411" y="490"/>
                </a:cubicBezTo>
                <a:cubicBezTo>
                  <a:pt x="2372" y="482"/>
                  <a:pt x="2332" y="466"/>
                  <a:pt x="2301" y="459"/>
                </a:cubicBezTo>
                <a:cubicBezTo>
                  <a:pt x="2277" y="443"/>
                  <a:pt x="2309" y="435"/>
                  <a:pt x="2301" y="427"/>
                </a:cubicBezTo>
                <a:cubicBezTo>
                  <a:pt x="2293" y="411"/>
                  <a:pt x="2253" y="403"/>
                  <a:pt x="2238" y="427"/>
                </a:cubicBezTo>
                <a:cubicBezTo>
                  <a:pt x="2214" y="443"/>
                  <a:pt x="2174" y="451"/>
                  <a:pt x="2158" y="427"/>
                </a:cubicBezTo>
                <a:cubicBezTo>
                  <a:pt x="2143" y="403"/>
                  <a:pt x="2166" y="348"/>
                  <a:pt x="2190" y="308"/>
                </a:cubicBezTo>
                <a:cubicBezTo>
                  <a:pt x="2214" y="269"/>
                  <a:pt x="2206" y="237"/>
                  <a:pt x="2206" y="206"/>
                </a:cubicBezTo>
                <a:cubicBezTo>
                  <a:pt x="2206" y="174"/>
                  <a:pt x="2127" y="142"/>
                  <a:pt x="2103" y="126"/>
                </a:cubicBezTo>
                <a:cubicBezTo>
                  <a:pt x="2079" y="111"/>
                  <a:pt x="2032" y="126"/>
                  <a:pt x="2024" y="119"/>
                </a:cubicBezTo>
                <a:cubicBezTo>
                  <a:pt x="2008" y="103"/>
                  <a:pt x="2008" y="55"/>
                  <a:pt x="2000" y="31"/>
                </a:cubicBezTo>
                <a:cubicBezTo>
                  <a:pt x="2000" y="16"/>
                  <a:pt x="1937" y="24"/>
                  <a:pt x="1921" y="24"/>
                </a:cubicBezTo>
                <a:cubicBezTo>
                  <a:pt x="1905" y="71"/>
                  <a:pt x="1882" y="103"/>
                  <a:pt x="1850" y="103"/>
                </a:cubicBezTo>
                <a:cubicBezTo>
                  <a:pt x="1811" y="95"/>
                  <a:pt x="1739" y="24"/>
                  <a:pt x="1716" y="16"/>
                </a:cubicBezTo>
                <a:cubicBezTo>
                  <a:pt x="1692" y="0"/>
                  <a:pt x="1676" y="47"/>
                  <a:pt x="1676" y="87"/>
                </a:cubicBezTo>
                <a:cubicBezTo>
                  <a:pt x="1684" y="126"/>
                  <a:pt x="1676" y="174"/>
                  <a:pt x="1668" y="229"/>
                </a:cubicBezTo>
                <a:cubicBezTo>
                  <a:pt x="1652" y="293"/>
                  <a:pt x="1645" y="269"/>
                  <a:pt x="1613" y="277"/>
                </a:cubicBezTo>
                <a:cubicBezTo>
                  <a:pt x="1581" y="284"/>
                  <a:pt x="1589" y="324"/>
                  <a:pt x="1581" y="356"/>
                </a:cubicBezTo>
                <a:cubicBezTo>
                  <a:pt x="1574" y="379"/>
                  <a:pt x="1534" y="364"/>
                  <a:pt x="1502" y="364"/>
                </a:cubicBezTo>
                <a:cubicBezTo>
                  <a:pt x="1471" y="364"/>
                  <a:pt x="1502" y="395"/>
                  <a:pt x="1502" y="427"/>
                </a:cubicBezTo>
                <a:cubicBezTo>
                  <a:pt x="1502" y="459"/>
                  <a:pt x="1494" y="459"/>
                  <a:pt x="1479" y="451"/>
                </a:cubicBezTo>
                <a:cubicBezTo>
                  <a:pt x="1455" y="435"/>
                  <a:pt x="1431" y="482"/>
                  <a:pt x="1439" y="498"/>
                </a:cubicBezTo>
                <a:cubicBezTo>
                  <a:pt x="1439" y="522"/>
                  <a:pt x="1439" y="537"/>
                  <a:pt x="1431" y="546"/>
                </a:cubicBezTo>
                <a:cubicBezTo>
                  <a:pt x="1415" y="561"/>
                  <a:pt x="1384" y="530"/>
                  <a:pt x="1360" y="506"/>
                </a:cubicBezTo>
                <a:cubicBezTo>
                  <a:pt x="1336" y="482"/>
                  <a:pt x="1328" y="506"/>
                  <a:pt x="1281" y="530"/>
                </a:cubicBezTo>
                <a:cubicBezTo>
                  <a:pt x="1241" y="553"/>
                  <a:pt x="1273" y="593"/>
                  <a:pt x="1257" y="656"/>
                </a:cubicBezTo>
                <a:cubicBezTo>
                  <a:pt x="1241" y="719"/>
                  <a:pt x="1234" y="696"/>
                  <a:pt x="1226" y="743"/>
                </a:cubicBezTo>
                <a:cubicBezTo>
                  <a:pt x="1218" y="783"/>
                  <a:pt x="1218" y="783"/>
                  <a:pt x="1186" y="822"/>
                </a:cubicBezTo>
                <a:cubicBezTo>
                  <a:pt x="1162" y="862"/>
                  <a:pt x="1162" y="877"/>
                  <a:pt x="1131" y="933"/>
                </a:cubicBezTo>
                <a:cubicBezTo>
                  <a:pt x="1099" y="980"/>
                  <a:pt x="1131" y="957"/>
                  <a:pt x="1170" y="972"/>
                </a:cubicBezTo>
                <a:cubicBezTo>
                  <a:pt x="1210" y="988"/>
                  <a:pt x="1178" y="1004"/>
                  <a:pt x="1162" y="1004"/>
                </a:cubicBezTo>
                <a:cubicBezTo>
                  <a:pt x="1139" y="1004"/>
                  <a:pt x="1131" y="1067"/>
                  <a:pt x="1099" y="1083"/>
                </a:cubicBezTo>
                <a:cubicBezTo>
                  <a:pt x="1068" y="1098"/>
                  <a:pt x="1052" y="1075"/>
                  <a:pt x="1059" y="1098"/>
                </a:cubicBezTo>
                <a:cubicBezTo>
                  <a:pt x="1059" y="1114"/>
                  <a:pt x="1012" y="1129"/>
                  <a:pt x="941" y="1137"/>
                </a:cubicBezTo>
                <a:cubicBezTo>
                  <a:pt x="870" y="1153"/>
                  <a:pt x="925" y="1169"/>
                  <a:pt x="917" y="1185"/>
                </a:cubicBezTo>
                <a:cubicBezTo>
                  <a:pt x="901" y="1193"/>
                  <a:pt x="838" y="1232"/>
                  <a:pt x="775" y="1216"/>
                </a:cubicBezTo>
                <a:cubicBezTo>
                  <a:pt x="712" y="1193"/>
                  <a:pt x="751" y="1216"/>
                  <a:pt x="720" y="1264"/>
                </a:cubicBezTo>
                <a:cubicBezTo>
                  <a:pt x="680" y="1311"/>
                  <a:pt x="688" y="1240"/>
                  <a:pt x="593" y="1224"/>
                </a:cubicBezTo>
                <a:cubicBezTo>
                  <a:pt x="498" y="1200"/>
                  <a:pt x="554" y="1185"/>
                  <a:pt x="530" y="1153"/>
                </a:cubicBezTo>
                <a:lnTo>
                  <a:pt x="530" y="1145"/>
                </a:lnTo>
                <a:cubicBezTo>
                  <a:pt x="506" y="1177"/>
                  <a:pt x="467" y="1216"/>
                  <a:pt x="459" y="1232"/>
                </a:cubicBezTo>
                <a:cubicBezTo>
                  <a:pt x="443" y="1248"/>
                  <a:pt x="380" y="1303"/>
                  <a:pt x="364" y="1319"/>
                </a:cubicBezTo>
                <a:cubicBezTo>
                  <a:pt x="340" y="1327"/>
                  <a:pt x="301" y="1351"/>
                  <a:pt x="301" y="1375"/>
                </a:cubicBezTo>
                <a:cubicBezTo>
                  <a:pt x="301" y="1398"/>
                  <a:pt x="277" y="1422"/>
                  <a:pt x="269" y="1430"/>
                </a:cubicBezTo>
                <a:cubicBezTo>
                  <a:pt x="261" y="1438"/>
                  <a:pt x="253" y="1422"/>
                  <a:pt x="253" y="1453"/>
                </a:cubicBezTo>
                <a:cubicBezTo>
                  <a:pt x="245" y="1485"/>
                  <a:pt x="253" y="1485"/>
                  <a:pt x="229" y="1493"/>
                </a:cubicBezTo>
                <a:cubicBezTo>
                  <a:pt x="214" y="1509"/>
                  <a:pt x="182" y="1493"/>
                  <a:pt x="174" y="1533"/>
                </a:cubicBezTo>
                <a:cubicBezTo>
                  <a:pt x="166" y="1572"/>
                  <a:pt x="158" y="1588"/>
                  <a:pt x="142" y="1588"/>
                </a:cubicBezTo>
                <a:cubicBezTo>
                  <a:pt x="119" y="1588"/>
                  <a:pt x="119" y="1564"/>
                  <a:pt x="95" y="1588"/>
                </a:cubicBezTo>
                <a:cubicBezTo>
                  <a:pt x="87" y="1604"/>
                  <a:pt x="40" y="1635"/>
                  <a:pt x="0" y="1667"/>
                </a:cubicBezTo>
                <a:cubicBezTo>
                  <a:pt x="293" y="1627"/>
                  <a:pt x="514" y="1588"/>
                  <a:pt x="546" y="1588"/>
                </a:cubicBezTo>
                <a:cubicBezTo>
                  <a:pt x="617" y="1572"/>
                  <a:pt x="704" y="1556"/>
                  <a:pt x="728" y="1564"/>
                </a:cubicBezTo>
                <a:cubicBezTo>
                  <a:pt x="751" y="1572"/>
                  <a:pt x="822" y="1556"/>
                  <a:pt x="822" y="1556"/>
                </a:cubicBezTo>
                <a:cubicBezTo>
                  <a:pt x="1700" y="1446"/>
                  <a:pt x="2704" y="1209"/>
                  <a:pt x="2878" y="1169"/>
                </a:cubicBezTo>
                <a:cubicBezTo>
                  <a:pt x="2862" y="1153"/>
                  <a:pt x="2862" y="1161"/>
                  <a:pt x="2846" y="1122"/>
                </a:cubicBezTo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2" name="Freeform 780"/>
          <p:cNvSpPr>
            <a:spLocks noChangeArrowheads="1"/>
          </p:cNvSpPr>
          <p:nvPr/>
        </p:nvSpPr>
        <p:spPr bwMode="auto">
          <a:xfrm>
            <a:off x="3801684" y="2210180"/>
            <a:ext cx="571568" cy="327022"/>
          </a:xfrm>
          <a:custGeom>
            <a:avLst/>
            <a:gdLst>
              <a:gd name="T0" fmla="*/ 143 w 2895"/>
              <a:gd name="T1" fmla="*/ 1572 h 1660"/>
              <a:gd name="T2" fmla="*/ 261 w 2895"/>
              <a:gd name="T3" fmla="*/ 1469 h 1660"/>
              <a:gd name="T4" fmla="*/ 380 w 2895"/>
              <a:gd name="T5" fmla="*/ 1303 h 1660"/>
              <a:gd name="T6" fmla="*/ 554 w 2895"/>
              <a:gd name="T7" fmla="*/ 1177 h 1660"/>
              <a:gd name="T8" fmla="*/ 744 w 2895"/>
              <a:gd name="T9" fmla="*/ 1216 h 1660"/>
              <a:gd name="T10" fmla="*/ 917 w 2895"/>
              <a:gd name="T11" fmla="*/ 1145 h 1660"/>
              <a:gd name="T12" fmla="*/ 1091 w 2895"/>
              <a:gd name="T13" fmla="*/ 1075 h 1660"/>
              <a:gd name="T14" fmla="*/ 1155 w 2895"/>
              <a:gd name="T15" fmla="*/ 964 h 1660"/>
              <a:gd name="T16" fmla="*/ 1242 w 2895"/>
              <a:gd name="T17" fmla="*/ 735 h 1660"/>
              <a:gd name="T18" fmla="*/ 1360 w 2895"/>
              <a:gd name="T19" fmla="*/ 482 h 1660"/>
              <a:gd name="T20" fmla="*/ 1447 w 2895"/>
              <a:gd name="T21" fmla="*/ 490 h 1660"/>
              <a:gd name="T22" fmla="*/ 1503 w 2895"/>
              <a:gd name="T23" fmla="*/ 356 h 1660"/>
              <a:gd name="T24" fmla="*/ 1629 w 2895"/>
              <a:gd name="T25" fmla="*/ 269 h 1660"/>
              <a:gd name="T26" fmla="*/ 1771 w 2895"/>
              <a:gd name="T27" fmla="*/ 23 h 1660"/>
              <a:gd name="T28" fmla="*/ 2024 w 2895"/>
              <a:gd name="T29" fmla="*/ 23 h 1660"/>
              <a:gd name="T30" fmla="*/ 2127 w 2895"/>
              <a:gd name="T31" fmla="*/ 118 h 1660"/>
              <a:gd name="T32" fmla="*/ 2206 w 2895"/>
              <a:gd name="T33" fmla="*/ 427 h 1660"/>
              <a:gd name="T34" fmla="*/ 2325 w 2895"/>
              <a:gd name="T35" fmla="*/ 443 h 1660"/>
              <a:gd name="T36" fmla="*/ 2514 w 2895"/>
              <a:gd name="T37" fmla="*/ 482 h 1660"/>
              <a:gd name="T38" fmla="*/ 2601 w 2895"/>
              <a:gd name="T39" fmla="*/ 616 h 1660"/>
              <a:gd name="T40" fmla="*/ 2593 w 2895"/>
              <a:gd name="T41" fmla="*/ 703 h 1660"/>
              <a:gd name="T42" fmla="*/ 2514 w 2895"/>
              <a:gd name="T43" fmla="*/ 672 h 1660"/>
              <a:gd name="T44" fmla="*/ 2649 w 2895"/>
              <a:gd name="T45" fmla="*/ 759 h 1660"/>
              <a:gd name="T46" fmla="*/ 2601 w 2895"/>
              <a:gd name="T47" fmla="*/ 814 h 1660"/>
              <a:gd name="T48" fmla="*/ 2578 w 2895"/>
              <a:gd name="T49" fmla="*/ 893 h 1660"/>
              <a:gd name="T50" fmla="*/ 2665 w 2895"/>
              <a:gd name="T51" fmla="*/ 925 h 1660"/>
              <a:gd name="T52" fmla="*/ 2649 w 2895"/>
              <a:gd name="T53" fmla="*/ 1012 h 1660"/>
              <a:gd name="T54" fmla="*/ 2522 w 2895"/>
              <a:gd name="T55" fmla="*/ 941 h 1660"/>
              <a:gd name="T56" fmla="*/ 2649 w 2895"/>
              <a:gd name="T57" fmla="*/ 1043 h 1660"/>
              <a:gd name="T58" fmla="*/ 2736 w 2895"/>
              <a:gd name="T59" fmla="*/ 996 h 1660"/>
              <a:gd name="T60" fmla="*/ 2894 w 2895"/>
              <a:gd name="T61" fmla="*/ 1153 h 1660"/>
              <a:gd name="T62" fmla="*/ 720 w 2895"/>
              <a:gd name="T63" fmla="*/ 1556 h 1660"/>
              <a:gd name="T64" fmla="*/ 119 w 2895"/>
              <a:gd name="T65" fmla="*/ 1588 h 1660"/>
              <a:gd name="T66" fmla="*/ 838 w 2895"/>
              <a:gd name="T67" fmla="*/ 1548 h 1660"/>
              <a:gd name="T68" fmla="*/ 2760 w 2895"/>
              <a:gd name="T69" fmla="*/ 1004 h 1660"/>
              <a:gd name="T70" fmla="*/ 2665 w 2895"/>
              <a:gd name="T71" fmla="*/ 1043 h 1660"/>
              <a:gd name="T72" fmla="*/ 2514 w 2895"/>
              <a:gd name="T73" fmla="*/ 949 h 1660"/>
              <a:gd name="T74" fmla="*/ 2649 w 2895"/>
              <a:gd name="T75" fmla="*/ 1004 h 1660"/>
              <a:gd name="T76" fmla="*/ 2665 w 2895"/>
              <a:gd name="T77" fmla="*/ 933 h 1660"/>
              <a:gd name="T78" fmla="*/ 2570 w 2895"/>
              <a:gd name="T79" fmla="*/ 893 h 1660"/>
              <a:gd name="T80" fmla="*/ 2593 w 2895"/>
              <a:gd name="T81" fmla="*/ 806 h 1660"/>
              <a:gd name="T82" fmla="*/ 2641 w 2895"/>
              <a:gd name="T83" fmla="*/ 767 h 1660"/>
              <a:gd name="T84" fmla="*/ 2507 w 2895"/>
              <a:gd name="T85" fmla="*/ 664 h 1660"/>
              <a:gd name="T86" fmla="*/ 2593 w 2895"/>
              <a:gd name="T87" fmla="*/ 696 h 1660"/>
              <a:gd name="T88" fmla="*/ 2601 w 2895"/>
              <a:gd name="T89" fmla="*/ 616 h 1660"/>
              <a:gd name="T90" fmla="*/ 2507 w 2895"/>
              <a:gd name="T91" fmla="*/ 482 h 1660"/>
              <a:gd name="T92" fmla="*/ 2309 w 2895"/>
              <a:gd name="T93" fmla="*/ 427 h 1660"/>
              <a:gd name="T94" fmla="*/ 2206 w 2895"/>
              <a:gd name="T95" fmla="*/ 300 h 1660"/>
              <a:gd name="T96" fmla="*/ 2072 w 2895"/>
              <a:gd name="T97" fmla="*/ 111 h 1660"/>
              <a:gd name="T98" fmla="*/ 1937 w 2895"/>
              <a:gd name="T99" fmla="*/ 16 h 1660"/>
              <a:gd name="T100" fmla="*/ 1684 w 2895"/>
              <a:gd name="T101" fmla="*/ 221 h 1660"/>
              <a:gd name="T102" fmla="*/ 1550 w 2895"/>
              <a:gd name="T103" fmla="*/ 363 h 1660"/>
              <a:gd name="T104" fmla="*/ 1487 w 2895"/>
              <a:gd name="T105" fmla="*/ 443 h 1660"/>
              <a:gd name="T106" fmla="*/ 1376 w 2895"/>
              <a:gd name="T107" fmla="*/ 506 h 1660"/>
              <a:gd name="T108" fmla="*/ 1257 w 2895"/>
              <a:gd name="T109" fmla="*/ 703 h 1660"/>
              <a:gd name="T110" fmla="*/ 1139 w 2895"/>
              <a:gd name="T111" fmla="*/ 956 h 1660"/>
              <a:gd name="T112" fmla="*/ 1115 w 2895"/>
              <a:gd name="T113" fmla="*/ 1075 h 1660"/>
              <a:gd name="T114" fmla="*/ 957 w 2895"/>
              <a:gd name="T115" fmla="*/ 1137 h 1660"/>
              <a:gd name="T116" fmla="*/ 759 w 2895"/>
              <a:gd name="T117" fmla="*/ 1201 h 1660"/>
              <a:gd name="T118" fmla="*/ 554 w 2895"/>
              <a:gd name="T119" fmla="*/ 1192 h 1660"/>
              <a:gd name="T120" fmla="*/ 293 w 2895"/>
              <a:gd name="T121" fmla="*/ 1422 h 1660"/>
              <a:gd name="T122" fmla="*/ 230 w 2895"/>
              <a:gd name="T123" fmla="*/ 1493 h 1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895" h="1660">
                <a:moveTo>
                  <a:pt x="0" y="1659"/>
                </a:moveTo>
                <a:lnTo>
                  <a:pt x="0" y="1659"/>
                </a:lnTo>
                <a:cubicBezTo>
                  <a:pt x="8" y="1651"/>
                  <a:pt x="8" y="1651"/>
                  <a:pt x="8" y="1651"/>
                </a:cubicBezTo>
                <a:cubicBezTo>
                  <a:pt x="64" y="1619"/>
                  <a:pt x="103" y="1588"/>
                  <a:pt x="111" y="1580"/>
                </a:cubicBezTo>
                <a:cubicBezTo>
                  <a:pt x="119" y="1572"/>
                  <a:pt x="127" y="1564"/>
                  <a:pt x="135" y="1564"/>
                </a:cubicBezTo>
                <a:lnTo>
                  <a:pt x="143" y="1572"/>
                </a:lnTo>
                <a:cubicBezTo>
                  <a:pt x="151" y="1572"/>
                  <a:pt x="151" y="1572"/>
                  <a:pt x="158" y="1572"/>
                </a:cubicBezTo>
                <a:cubicBezTo>
                  <a:pt x="174" y="1572"/>
                  <a:pt x="174" y="1564"/>
                  <a:pt x="182" y="1532"/>
                </a:cubicBezTo>
                <a:lnTo>
                  <a:pt x="182" y="1525"/>
                </a:lnTo>
                <a:cubicBezTo>
                  <a:pt x="190" y="1493"/>
                  <a:pt x="214" y="1493"/>
                  <a:pt x="230" y="1493"/>
                </a:cubicBezTo>
                <a:cubicBezTo>
                  <a:pt x="238" y="1485"/>
                  <a:pt x="245" y="1485"/>
                  <a:pt x="245" y="1485"/>
                </a:cubicBezTo>
                <a:cubicBezTo>
                  <a:pt x="261" y="1477"/>
                  <a:pt x="261" y="1477"/>
                  <a:pt x="261" y="1469"/>
                </a:cubicBezTo>
                <a:cubicBezTo>
                  <a:pt x="261" y="1461"/>
                  <a:pt x="261" y="1454"/>
                  <a:pt x="261" y="1445"/>
                </a:cubicBezTo>
                <a:cubicBezTo>
                  <a:pt x="261" y="1430"/>
                  <a:pt x="269" y="1422"/>
                  <a:pt x="277" y="1422"/>
                </a:cubicBezTo>
                <a:cubicBezTo>
                  <a:pt x="277" y="1422"/>
                  <a:pt x="277" y="1422"/>
                  <a:pt x="285" y="1422"/>
                </a:cubicBezTo>
                <a:lnTo>
                  <a:pt x="285" y="1414"/>
                </a:lnTo>
                <a:cubicBezTo>
                  <a:pt x="293" y="1406"/>
                  <a:pt x="317" y="1382"/>
                  <a:pt x="317" y="1367"/>
                </a:cubicBezTo>
                <a:cubicBezTo>
                  <a:pt x="317" y="1343"/>
                  <a:pt x="356" y="1319"/>
                  <a:pt x="380" y="1303"/>
                </a:cubicBezTo>
                <a:cubicBezTo>
                  <a:pt x="396" y="1295"/>
                  <a:pt x="459" y="1240"/>
                  <a:pt x="467" y="1224"/>
                </a:cubicBezTo>
                <a:cubicBezTo>
                  <a:pt x="475" y="1208"/>
                  <a:pt x="522" y="1161"/>
                  <a:pt x="538" y="1137"/>
                </a:cubicBezTo>
                <a:cubicBezTo>
                  <a:pt x="546" y="1137"/>
                  <a:pt x="546" y="1137"/>
                  <a:pt x="546" y="1137"/>
                </a:cubicBezTo>
                <a:lnTo>
                  <a:pt x="546" y="1137"/>
                </a:lnTo>
                <a:cubicBezTo>
                  <a:pt x="546" y="1137"/>
                  <a:pt x="546" y="1137"/>
                  <a:pt x="554" y="1145"/>
                </a:cubicBezTo>
                <a:cubicBezTo>
                  <a:pt x="562" y="1153"/>
                  <a:pt x="554" y="1169"/>
                  <a:pt x="554" y="1177"/>
                </a:cubicBezTo>
                <a:cubicBezTo>
                  <a:pt x="554" y="1185"/>
                  <a:pt x="554" y="1185"/>
                  <a:pt x="554" y="1192"/>
                </a:cubicBezTo>
                <a:cubicBezTo>
                  <a:pt x="562" y="1201"/>
                  <a:pt x="578" y="1201"/>
                  <a:pt x="609" y="1208"/>
                </a:cubicBezTo>
                <a:cubicBezTo>
                  <a:pt x="657" y="1224"/>
                  <a:pt x="680" y="1240"/>
                  <a:pt x="696" y="1256"/>
                </a:cubicBezTo>
                <a:cubicBezTo>
                  <a:pt x="704" y="1264"/>
                  <a:pt x="712" y="1272"/>
                  <a:pt x="712" y="1272"/>
                </a:cubicBezTo>
                <a:cubicBezTo>
                  <a:pt x="720" y="1272"/>
                  <a:pt x="720" y="1264"/>
                  <a:pt x="728" y="1256"/>
                </a:cubicBezTo>
                <a:cubicBezTo>
                  <a:pt x="744" y="1240"/>
                  <a:pt x="744" y="1224"/>
                  <a:pt x="744" y="1216"/>
                </a:cubicBezTo>
                <a:cubicBezTo>
                  <a:pt x="744" y="1201"/>
                  <a:pt x="751" y="1192"/>
                  <a:pt x="759" y="1192"/>
                </a:cubicBezTo>
                <a:cubicBezTo>
                  <a:pt x="767" y="1192"/>
                  <a:pt x="775" y="1201"/>
                  <a:pt x="791" y="1201"/>
                </a:cubicBezTo>
                <a:cubicBezTo>
                  <a:pt x="799" y="1201"/>
                  <a:pt x="815" y="1208"/>
                  <a:pt x="822" y="1208"/>
                </a:cubicBezTo>
                <a:cubicBezTo>
                  <a:pt x="870" y="1208"/>
                  <a:pt x="917" y="1185"/>
                  <a:pt x="925" y="1169"/>
                </a:cubicBezTo>
                <a:cubicBezTo>
                  <a:pt x="933" y="1169"/>
                  <a:pt x="933" y="1169"/>
                  <a:pt x="925" y="1161"/>
                </a:cubicBezTo>
                <a:cubicBezTo>
                  <a:pt x="917" y="1153"/>
                  <a:pt x="917" y="1153"/>
                  <a:pt x="917" y="1145"/>
                </a:cubicBezTo>
                <a:cubicBezTo>
                  <a:pt x="925" y="1137"/>
                  <a:pt x="933" y="1137"/>
                  <a:pt x="957" y="1129"/>
                </a:cubicBezTo>
                <a:cubicBezTo>
                  <a:pt x="965" y="1129"/>
                  <a:pt x="965" y="1129"/>
                  <a:pt x="965" y="1129"/>
                </a:cubicBezTo>
                <a:cubicBezTo>
                  <a:pt x="1020" y="1114"/>
                  <a:pt x="1075" y="1106"/>
                  <a:pt x="1068" y="1090"/>
                </a:cubicBezTo>
                <a:cubicBezTo>
                  <a:pt x="1068" y="1082"/>
                  <a:pt x="1068" y="1082"/>
                  <a:pt x="1068" y="1075"/>
                </a:cubicBezTo>
                <a:cubicBezTo>
                  <a:pt x="1075" y="1075"/>
                  <a:pt x="1075" y="1075"/>
                  <a:pt x="1084" y="1075"/>
                </a:cubicBezTo>
                <a:lnTo>
                  <a:pt x="1091" y="1075"/>
                </a:lnTo>
                <a:cubicBezTo>
                  <a:pt x="1099" y="1075"/>
                  <a:pt x="1107" y="1075"/>
                  <a:pt x="1115" y="1075"/>
                </a:cubicBezTo>
                <a:cubicBezTo>
                  <a:pt x="1131" y="1067"/>
                  <a:pt x="1139" y="1043"/>
                  <a:pt x="1147" y="1028"/>
                </a:cubicBezTo>
                <a:cubicBezTo>
                  <a:pt x="1155" y="1012"/>
                  <a:pt x="1163" y="996"/>
                  <a:pt x="1178" y="996"/>
                </a:cubicBezTo>
                <a:cubicBezTo>
                  <a:pt x="1186" y="996"/>
                  <a:pt x="1202" y="988"/>
                  <a:pt x="1202" y="980"/>
                </a:cubicBezTo>
                <a:cubicBezTo>
                  <a:pt x="1202" y="980"/>
                  <a:pt x="1202" y="972"/>
                  <a:pt x="1186" y="972"/>
                </a:cubicBezTo>
                <a:cubicBezTo>
                  <a:pt x="1170" y="964"/>
                  <a:pt x="1163" y="964"/>
                  <a:pt x="1155" y="964"/>
                </a:cubicBezTo>
                <a:cubicBezTo>
                  <a:pt x="1139" y="964"/>
                  <a:pt x="1131" y="964"/>
                  <a:pt x="1131" y="956"/>
                </a:cubicBezTo>
                <a:cubicBezTo>
                  <a:pt x="1131" y="949"/>
                  <a:pt x="1131" y="941"/>
                  <a:pt x="1147" y="925"/>
                </a:cubicBezTo>
                <a:cubicBezTo>
                  <a:pt x="1163" y="901"/>
                  <a:pt x="1163" y="877"/>
                  <a:pt x="1170" y="862"/>
                </a:cubicBezTo>
                <a:cubicBezTo>
                  <a:pt x="1178" y="846"/>
                  <a:pt x="1186" y="830"/>
                  <a:pt x="1202" y="806"/>
                </a:cubicBezTo>
                <a:cubicBezTo>
                  <a:pt x="1210" y="806"/>
                  <a:pt x="1210" y="798"/>
                  <a:pt x="1218" y="790"/>
                </a:cubicBezTo>
                <a:cubicBezTo>
                  <a:pt x="1234" y="767"/>
                  <a:pt x="1234" y="767"/>
                  <a:pt x="1242" y="735"/>
                </a:cubicBezTo>
                <a:cubicBezTo>
                  <a:pt x="1242" y="711"/>
                  <a:pt x="1242" y="703"/>
                  <a:pt x="1250" y="696"/>
                </a:cubicBezTo>
                <a:cubicBezTo>
                  <a:pt x="1257" y="688"/>
                  <a:pt x="1257" y="680"/>
                  <a:pt x="1265" y="648"/>
                </a:cubicBezTo>
                <a:cubicBezTo>
                  <a:pt x="1273" y="624"/>
                  <a:pt x="1273" y="601"/>
                  <a:pt x="1273" y="585"/>
                </a:cubicBezTo>
                <a:cubicBezTo>
                  <a:pt x="1273" y="553"/>
                  <a:pt x="1273" y="529"/>
                  <a:pt x="1297" y="514"/>
                </a:cubicBezTo>
                <a:cubicBezTo>
                  <a:pt x="1313" y="514"/>
                  <a:pt x="1321" y="506"/>
                  <a:pt x="1328" y="498"/>
                </a:cubicBezTo>
                <a:cubicBezTo>
                  <a:pt x="1337" y="490"/>
                  <a:pt x="1344" y="482"/>
                  <a:pt x="1360" y="482"/>
                </a:cubicBezTo>
                <a:cubicBezTo>
                  <a:pt x="1368" y="482"/>
                  <a:pt x="1368" y="490"/>
                  <a:pt x="1376" y="498"/>
                </a:cubicBezTo>
                <a:cubicBezTo>
                  <a:pt x="1384" y="498"/>
                  <a:pt x="1384" y="498"/>
                  <a:pt x="1384" y="498"/>
                </a:cubicBezTo>
                <a:cubicBezTo>
                  <a:pt x="1400" y="514"/>
                  <a:pt x="1423" y="538"/>
                  <a:pt x="1439" y="538"/>
                </a:cubicBezTo>
                <a:lnTo>
                  <a:pt x="1439" y="538"/>
                </a:lnTo>
                <a:cubicBezTo>
                  <a:pt x="1455" y="522"/>
                  <a:pt x="1447" y="514"/>
                  <a:pt x="1447" y="498"/>
                </a:cubicBezTo>
                <a:cubicBezTo>
                  <a:pt x="1447" y="490"/>
                  <a:pt x="1447" y="490"/>
                  <a:pt x="1447" y="490"/>
                </a:cubicBezTo>
                <a:cubicBezTo>
                  <a:pt x="1447" y="482"/>
                  <a:pt x="1455" y="458"/>
                  <a:pt x="1463" y="443"/>
                </a:cubicBezTo>
                <a:cubicBezTo>
                  <a:pt x="1479" y="435"/>
                  <a:pt x="1487" y="427"/>
                  <a:pt x="1495" y="435"/>
                </a:cubicBezTo>
                <a:cubicBezTo>
                  <a:pt x="1503" y="443"/>
                  <a:pt x="1503" y="443"/>
                  <a:pt x="1510" y="443"/>
                </a:cubicBezTo>
                <a:cubicBezTo>
                  <a:pt x="1510" y="443"/>
                  <a:pt x="1510" y="443"/>
                  <a:pt x="1510" y="419"/>
                </a:cubicBezTo>
                <a:cubicBezTo>
                  <a:pt x="1510" y="403"/>
                  <a:pt x="1510" y="395"/>
                  <a:pt x="1503" y="387"/>
                </a:cubicBezTo>
                <a:cubicBezTo>
                  <a:pt x="1503" y="371"/>
                  <a:pt x="1503" y="363"/>
                  <a:pt x="1503" y="356"/>
                </a:cubicBezTo>
                <a:cubicBezTo>
                  <a:pt x="1503" y="356"/>
                  <a:pt x="1510" y="356"/>
                  <a:pt x="1518" y="356"/>
                </a:cubicBezTo>
                <a:cubicBezTo>
                  <a:pt x="1526" y="356"/>
                  <a:pt x="1542" y="356"/>
                  <a:pt x="1550" y="356"/>
                </a:cubicBezTo>
                <a:cubicBezTo>
                  <a:pt x="1558" y="356"/>
                  <a:pt x="1566" y="356"/>
                  <a:pt x="1574" y="356"/>
                </a:cubicBezTo>
                <a:cubicBezTo>
                  <a:pt x="1581" y="356"/>
                  <a:pt x="1590" y="356"/>
                  <a:pt x="1590" y="348"/>
                </a:cubicBezTo>
                <a:cubicBezTo>
                  <a:pt x="1597" y="340"/>
                  <a:pt x="1597" y="324"/>
                  <a:pt x="1597" y="316"/>
                </a:cubicBezTo>
                <a:cubicBezTo>
                  <a:pt x="1597" y="300"/>
                  <a:pt x="1597" y="276"/>
                  <a:pt x="1629" y="269"/>
                </a:cubicBezTo>
                <a:cubicBezTo>
                  <a:pt x="1637" y="269"/>
                  <a:pt x="1645" y="269"/>
                  <a:pt x="1645" y="269"/>
                </a:cubicBezTo>
                <a:cubicBezTo>
                  <a:pt x="1661" y="261"/>
                  <a:pt x="1668" y="261"/>
                  <a:pt x="1676" y="221"/>
                </a:cubicBezTo>
                <a:cubicBezTo>
                  <a:pt x="1692" y="158"/>
                  <a:pt x="1692" y="111"/>
                  <a:pt x="1692" y="79"/>
                </a:cubicBezTo>
                <a:cubicBezTo>
                  <a:pt x="1692" y="55"/>
                  <a:pt x="1692" y="16"/>
                  <a:pt x="1708" y="8"/>
                </a:cubicBezTo>
                <a:cubicBezTo>
                  <a:pt x="1716" y="0"/>
                  <a:pt x="1724" y="0"/>
                  <a:pt x="1732" y="0"/>
                </a:cubicBezTo>
                <a:cubicBezTo>
                  <a:pt x="1740" y="8"/>
                  <a:pt x="1755" y="16"/>
                  <a:pt x="1771" y="23"/>
                </a:cubicBezTo>
                <a:cubicBezTo>
                  <a:pt x="1803" y="47"/>
                  <a:pt x="1843" y="87"/>
                  <a:pt x="1866" y="87"/>
                </a:cubicBezTo>
                <a:cubicBezTo>
                  <a:pt x="1890" y="95"/>
                  <a:pt x="1914" y="63"/>
                  <a:pt x="1937" y="16"/>
                </a:cubicBezTo>
                <a:lnTo>
                  <a:pt x="1937" y="16"/>
                </a:lnTo>
                <a:lnTo>
                  <a:pt x="1937" y="16"/>
                </a:lnTo>
                <a:cubicBezTo>
                  <a:pt x="1945" y="8"/>
                  <a:pt x="1961" y="8"/>
                  <a:pt x="1977" y="8"/>
                </a:cubicBezTo>
                <a:cubicBezTo>
                  <a:pt x="2008" y="8"/>
                  <a:pt x="2024" y="16"/>
                  <a:pt x="2024" y="23"/>
                </a:cubicBezTo>
                <a:cubicBezTo>
                  <a:pt x="2024" y="32"/>
                  <a:pt x="2024" y="39"/>
                  <a:pt x="2024" y="47"/>
                </a:cubicBezTo>
                <a:cubicBezTo>
                  <a:pt x="2032" y="71"/>
                  <a:pt x="2032" y="95"/>
                  <a:pt x="2040" y="103"/>
                </a:cubicBezTo>
                <a:cubicBezTo>
                  <a:pt x="2040" y="103"/>
                  <a:pt x="2048" y="111"/>
                  <a:pt x="2056" y="111"/>
                </a:cubicBezTo>
                <a:cubicBezTo>
                  <a:pt x="2056" y="111"/>
                  <a:pt x="2064" y="103"/>
                  <a:pt x="2072" y="103"/>
                </a:cubicBezTo>
                <a:cubicBezTo>
                  <a:pt x="2072" y="103"/>
                  <a:pt x="2080" y="103"/>
                  <a:pt x="2087" y="103"/>
                </a:cubicBezTo>
                <a:cubicBezTo>
                  <a:pt x="2095" y="103"/>
                  <a:pt x="2111" y="111"/>
                  <a:pt x="2127" y="118"/>
                </a:cubicBezTo>
                <a:cubicBezTo>
                  <a:pt x="2127" y="118"/>
                  <a:pt x="2135" y="126"/>
                  <a:pt x="2151" y="126"/>
                </a:cubicBezTo>
                <a:cubicBezTo>
                  <a:pt x="2182" y="150"/>
                  <a:pt x="2222" y="174"/>
                  <a:pt x="2230" y="198"/>
                </a:cubicBezTo>
                <a:cubicBezTo>
                  <a:pt x="2230" y="205"/>
                  <a:pt x="2230" y="205"/>
                  <a:pt x="2230" y="213"/>
                </a:cubicBezTo>
                <a:cubicBezTo>
                  <a:pt x="2230" y="245"/>
                  <a:pt x="2230" y="269"/>
                  <a:pt x="2214" y="300"/>
                </a:cubicBezTo>
                <a:cubicBezTo>
                  <a:pt x="2182" y="356"/>
                  <a:pt x="2167" y="403"/>
                  <a:pt x="2182" y="419"/>
                </a:cubicBezTo>
                <a:cubicBezTo>
                  <a:pt x="2182" y="427"/>
                  <a:pt x="2198" y="427"/>
                  <a:pt x="2206" y="427"/>
                </a:cubicBezTo>
                <a:cubicBezTo>
                  <a:pt x="2222" y="427"/>
                  <a:pt x="2238" y="427"/>
                  <a:pt x="2245" y="411"/>
                </a:cubicBezTo>
                <a:cubicBezTo>
                  <a:pt x="2254" y="403"/>
                  <a:pt x="2269" y="403"/>
                  <a:pt x="2285" y="403"/>
                </a:cubicBezTo>
                <a:cubicBezTo>
                  <a:pt x="2293" y="403"/>
                  <a:pt x="2309" y="403"/>
                  <a:pt x="2317" y="419"/>
                </a:cubicBezTo>
                <a:cubicBezTo>
                  <a:pt x="2325" y="427"/>
                  <a:pt x="2317" y="427"/>
                  <a:pt x="2317" y="435"/>
                </a:cubicBezTo>
                <a:cubicBezTo>
                  <a:pt x="2317" y="435"/>
                  <a:pt x="2309" y="435"/>
                  <a:pt x="2309" y="443"/>
                </a:cubicBezTo>
                <a:cubicBezTo>
                  <a:pt x="2309" y="443"/>
                  <a:pt x="2317" y="443"/>
                  <a:pt x="2325" y="443"/>
                </a:cubicBezTo>
                <a:cubicBezTo>
                  <a:pt x="2348" y="458"/>
                  <a:pt x="2396" y="474"/>
                  <a:pt x="2427" y="482"/>
                </a:cubicBezTo>
                <a:cubicBezTo>
                  <a:pt x="2427" y="482"/>
                  <a:pt x="2435" y="482"/>
                  <a:pt x="2443" y="482"/>
                </a:cubicBezTo>
                <a:cubicBezTo>
                  <a:pt x="2451" y="482"/>
                  <a:pt x="2467" y="482"/>
                  <a:pt x="2475" y="474"/>
                </a:cubicBezTo>
                <a:cubicBezTo>
                  <a:pt x="2491" y="474"/>
                  <a:pt x="2507" y="474"/>
                  <a:pt x="2514" y="474"/>
                </a:cubicBezTo>
                <a:lnTo>
                  <a:pt x="2514" y="474"/>
                </a:lnTo>
                <a:cubicBezTo>
                  <a:pt x="2514" y="482"/>
                  <a:pt x="2514" y="482"/>
                  <a:pt x="2514" y="482"/>
                </a:cubicBezTo>
                <a:cubicBezTo>
                  <a:pt x="2514" y="482"/>
                  <a:pt x="2514" y="490"/>
                  <a:pt x="2514" y="498"/>
                </a:cubicBezTo>
                <a:cubicBezTo>
                  <a:pt x="2514" y="522"/>
                  <a:pt x="2546" y="538"/>
                  <a:pt x="2570" y="545"/>
                </a:cubicBezTo>
                <a:lnTo>
                  <a:pt x="2570" y="545"/>
                </a:lnTo>
                <a:cubicBezTo>
                  <a:pt x="2593" y="553"/>
                  <a:pt x="2625" y="569"/>
                  <a:pt x="2625" y="577"/>
                </a:cubicBezTo>
                <a:cubicBezTo>
                  <a:pt x="2633" y="585"/>
                  <a:pt x="2625" y="593"/>
                  <a:pt x="2625" y="601"/>
                </a:cubicBezTo>
                <a:cubicBezTo>
                  <a:pt x="2617" y="609"/>
                  <a:pt x="2609" y="616"/>
                  <a:pt x="2601" y="616"/>
                </a:cubicBezTo>
                <a:cubicBezTo>
                  <a:pt x="2593" y="624"/>
                  <a:pt x="2593" y="624"/>
                  <a:pt x="2593" y="624"/>
                </a:cubicBezTo>
                <a:cubicBezTo>
                  <a:pt x="2593" y="624"/>
                  <a:pt x="2593" y="632"/>
                  <a:pt x="2593" y="640"/>
                </a:cubicBezTo>
                <a:cubicBezTo>
                  <a:pt x="2601" y="648"/>
                  <a:pt x="2601" y="664"/>
                  <a:pt x="2601" y="672"/>
                </a:cubicBezTo>
                <a:lnTo>
                  <a:pt x="2601" y="672"/>
                </a:lnTo>
                <a:cubicBezTo>
                  <a:pt x="2609" y="688"/>
                  <a:pt x="2609" y="696"/>
                  <a:pt x="2601" y="696"/>
                </a:cubicBezTo>
                <a:cubicBezTo>
                  <a:pt x="2601" y="703"/>
                  <a:pt x="2601" y="703"/>
                  <a:pt x="2593" y="703"/>
                </a:cubicBezTo>
                <a:cubicBezTo>
                  <a:pt x="2593" y="703"/>
                  <a:pt x="2593" y="703"/>
                  <a:pt x="2585" y="703"/>
                </a:cubicBezTo>
                <a:lnTo>
                  <a:pt x="2578" y="703"/>
                </a:lnTo>
                <a:cubicBezTo>
                  <a:pt x="2546" y="703"/>
                  <a:pt x="2538" y="688"/>
                  <a:pt x="2530" y="680"/>
                </a:cubicBezTo>
                <a:lnTo>
                  <a:pt x="2530" y="672"/>
                </a:lnTo>
                <a:cubicBezTo>
                  <a:pt x="2522" y="672"/>
                  <a:pt x="2522" y="672"/>
                  <a:pt x="2514" y="672"/>
                </a:cubicBezTo>
                <a:lnTo>
                  <a:pt x="2514" y="672"/>
                </a:lnTo>
                <a:cubicBezTo>
                  <a:pt x="2514" y="672"/>
                  <a:pt x="2514" y="672"/>
                  <a:pt x="2522" y="688"/>
                </a:cubicBezTo>
                <a:cubicBezTo>
                  <a:pt x="2530" y="703"/>
                  <a:pt x="2530" y="703"/>
                  <a:pt x="2538" y="703"/>
                </a:cubicBezTo>
                <a:cubicBezTo>
                  <a:pt x="2546" y="703"/>
                  <a:pt x="2546" y="711"/>
                  <a:pt x="2554" y="711"/>
                </a:cubicBezTo>
                <a:cubicBezTo>
                  <a:pt x="2570" y="719"/>
                  <a:pt x="2585" y="727"/>
                  <a:pt x="2601" y="727"/>
                </a:cubicBezTo>
                <a:cubicBezTo>
                  <a:pt x="2609" y="727"/>
                  <a:pt x="2617" y="735"/>
                  <a:pt x="2625" y="735"/>
                </a:cubicBezTo>
                <a:cubicBezTo>
                  <a:pt x="2641" y="743"/>
                  <a:pt x="2641" y="751"/>
                  <a:pt x="2649" y="759"/>
                </a:cubicBezTo>
                <a:cubicBezTo>
                  <a:pt x="2649" y="767"/>
                  <a:pt x="2657" y="775"/>
                  <a:pt x="2657" y="775"/>
                </a:cubicBezTo>
                <a:cubicBezTo>
                  <a:pt x="2665" y="790"/>
                  <a:pt x="2665" y="806"/>
                  <a:pt x="2657" y="822"/>
                </a:cubicBezTo>
                <a:cubicBezTo>
                  <a:pt x="2657" y="830"/>
                  <a:pt x="2641" y="838"/>
                  <a:pt x="2633" y="838"/>
                </a:cubicBezTo>
                <a:cubicBezTo>
                  <a:pt x="2625" y="846"/>
                  <a:pt x="2617" y="830"/>
                  <a:pt x="2617" y="822"/>
                </a:cubicBezTo>
                <a:cubicBezTo>
                  <a:pt x="2609" y="822"/>
                  <a:pt x="2609" y="814"/>
                  <a:pt x="2601" y="814"/>
                </a:cubicBezTo>
                <a:lnTo>
                  <a:pt x="2601" y="814"/>
                </a:lnTo>
                <a:cubicBezTo>
                  <a:pt x="2601" y="814"/>
                  <a:pt x="2601" y="814"/>
                  <a:pt x="2601" y="822"/>
                </a:cubicBezTo>
                <a:cubicBezTo>
                  <a:pt x="2609" y="822"/>
                  <a:pt x="2609" y="838"/>
                  <a:pt x="2617" y="846"/>
                </a:cubicBezTo>
                <a:cubicBezTo>
                  <a:pt x="2617" y="846"/>
                  <a:pt x="2617" y="854"/>
                  <a:pt x="2609" y="862"/>
                </a:cubicBezTo>
                <a:cubicBezTo>
                  <a:pt x="2601" y="869"/>
                  <a:pt x="2578" y="869"/>
                  <a:pt x="2578" y="869"/>
                </a:cubicBezTo>
                <a:cubicBezTo>
                  <a:pt x="2570" y="869"/>
                  <a:pt x="2562" y="869"/>
                  <a:pt x="2562" y="877"/>
                </a:cubicBezTo>
                <a:cubicBezTo>
                  <a:pt x="2562" y="877"/>
                  <a:pt x="2562" y="885"/>
                  <a:pt x="2578" y="893"/>
                </a:cubicBezTo>
                <a:cubicBezTo>
                  <a:pt x="2585" y="901"/>
                  <a:pt x="2593" y="901"/>
                  <a:pt x="2593" y="901"/>
                </a:cubicBezTo>
                <a:cubicBezTo>
                  <a:pt x="2601" y="901"/>
                  <a:pt x="2601" y="901"/>
                  <a:pt x="2601" y="893"/>
                </a:cubicBezTo>
                <a:cubicBezTo>
                  <a:pt x="2609" y="885"/>
                  <a:pt x="2609" y="885"/>
                  <a:pt x="2617" y="885"/>
                </a:cubicBezTo>
                <a:cubicBezTo>
                  <a:pt x="2617" y="885"/>
                  <a:pt x="2625" y="885"/>
                  <a:pt x="2649" y="917"/>
                </a:cubicBezTo>
                <a:cubicBezTo>
                  <a:pt x="2657" y="925"/>
                  <a:pt x="2665" y="925"/>
                  <a:pt x="2665" y="925"/>
                </a:cubicBezTo>
                <a:lnTo>
                  <a:pt x="2665" y="925"/>
                </a:lnTo>
                <a:lnTo>
                  <a:pt x="2673" y="925"/>
                </a:lnTo>
                <a:cubicBezTo>
                  <a:pt x="2680" y="925"/>
                  <a:pt x="2688" y="933"/>
                  <a:pt x="2688" y="941"/>
                </a:cubicBezTo>
                <a:cubicBezTo>
                  <a:pt x="2696" y="949"/>
                  <a:pt x="2696" y="964"/>
                  <a:pt x="2688" y="972"/>
                </a:cubicBezTo>
                <a:cubicBezTo>
                  <a:pt x="2680" y="972"/>
                  <a:pt x="2680" y="980"/>
                  <a:pt x="2680" y="980"/>
                </a:cubicBezTo>
                <a:cubicBezTo>
                  <a:pt x="2673" y="988"/>
                  <a:pt x="2673" y="996"/>
                  <a:pt x="2665" y="1004"/>
                </a:cubicBezTo>
                <a:cubicBezTo>
                  <a:pt x="2657" y="1012"/>
                  <a:pt x="2649" y="1012"/>
                  <a:pt x="2649" y="1012"/>
                </a:cubicBezTo>
                <a:cubicBezTo>
                  <a:pt x="2641" y="1012"/>
                  <a:pt x="2633" y="1012"/>
                  <a:pt x="2625" y="1004"/>
                </a:cubicBezTo>
                <a:cubicBezTo>
                  <a:pt x="2617" y="996"/>
                  <a:pt x="2609" y="996"/>
                  <a:pt x="2601" y="988"/>
                </a:cubicBezTo>
                <a:cubicBezTo>
                  <a:pt x="2578" y="972"/>
                  <a:pt x="2570" y="964"/>
                  <a:pt x="2562" y="964"/>
                </a:cubicBezTo>
                <a:cubicBezTo>
                  <a:pt x="2554" y="956"/>
                  <a:pt x="2546" y="949"/>
                  <a:pt x="2538" y="949"/>
                </a:cubicBezTo>
                <a:cubicBezTo>
                  <a:pt x="2530" y="941"/>
                  <a:pt x="2522" y="941"/>
                  <a:pt x="2522" y="941"/>
                </a:cubicBezTo>
                <a:lnTo>
                  <a:pt x="2522" y="941"/>
                </a:lnTo>
                <a:lnTo>
                  <a:pt x="2522" y="941"/>
                </a:lnTo>
                <a:lnTo>
                  <a:pt x="2522" y="949"/>
                </a:lnTo>
                <a:cubicBezTo>
                  <a:pt x="2538" y="956"/>
                  <a:pt x="2554" y="964"/>
                  <a:pt x="2585" y="1004"/>
                </a:cubicBezTo>
                <a:cubicBezTo>
                  <a:pt x="2601" y="1028"/>
                  <a:pt x="2609" y="1028"/>
                  <a:pt x="2617" y="1028"/>
                </a:cubicBezTo>
                <a:cubicBezTo>
                  <a:pt x="2625" y="1028"/>
                  <a:pt x="2625" y="1035"/>
                  <a:pt x="2633" y="1035"/>
                </a:cubicBezTo>
                <a:cubicBezTo>
                  <a:pt x="2641" y="1043"/>
                  <a:pt x="2641" y="1043"/>
                  <a:pt x="2649" y="1043"/>
                </a:cubicBezTo>
                <a:cubicBezTo>
                  <a:pt x="2657" y="1043"/>
                  <a:pt x="2657" y="1043"/>
                  <a:pt x="2665" y="1035"/>
                </a:cubicBezTo>
                <a:lnTo>
                  <a:pt x="2673" y="1028"/>
                </a:lnTo>
                <a:cubicBezTo>
                  <a:pt x="2680" y="1028"/>
                  <a:pt x="2680" y="1020"/>
                  <a:pt x="2688" y="1012"/>
                </a:cubicBezTo>
                <a:lnTo>
                  <a:pt x="2688" y="1004"/>
                </a:lnTo>
                <a:cubicBezTo>
                  <a:pt x="2696" y="996"/>
                  <a:pt x="2696" y="996"/>
                  <a:pt x="2704" y="996"/>
                </a:cubicBezTo>
                <a:cubicBezTo>
                  <a:pt x="2712" y="996"/>
                  <a:pt x="2728" y="996"/>
                  <a:pt x="2736" y="996"/>
                </a:cubicBezTo>
                <a:cubicBezTo>
                  <a:pt x="2744" y="996"/>
                  <a:pt x="2751" y="1004"/>
                  <a:pt x="2760" y="1004"/>
                </a:cubicBezTo>
                <a:cubicBezTo>
                  <a:pt x="2783" y="1004"/>
                  <a:pt x="2799" y="1004"/>
                  <a:pt x="2823" y="1028"/>
                </a:cubicBezTo>
                <a:cubicBezTo>
                  <a:pt x="2838" y="1043"/>
                  <a:pt x="2846" y="1051"/>
                  <a:pt x="2846" y="1067"/>
                </a:cubicBezTo>
                <a:cubicBezTo>
                  <a:pt x="2846" y="1075"/>
                  <a:pt x="2854" y="1090"/>
                  <a:pt x="2862" y="1114"/>
                </a:cubicBezTo>
                <a:cubicBezTo>
                  <a:pt x="2878" y="1137"/>
                  <a:pt x="2878" y="1145"/>
                  <a:pt x="2886" y="1145"/>
                </a:cubicBezTo>
                <a:cubicBezTo>
                  <a:pt x="2886" y="1153"/>
                  <a:pt x="2886" y="1153"/>
                  <a:pt x="2894" y="1153"/>
                </a:cubicBezTo>
                <a:cubicBezTo>
                  <a:pt x="2894" y="1161"/>
                  <a:pt x="2894" y="1161"/>
                  <a:pt x="2894" y="1161"/>
                </a:cubicBezTo>
                <a:lnTo>
                  <a:pt x="2894" y="1161"/>
                </a:lnTo>
                <a:cubicBezTo>
                  <a:pt x="2704" y="1208"/>
                  <a:pt x="1708" y="1438"/>
                  <a:pt x="838" y="1556"/>
                </a:cubicBezTo>
                <a:cubicBezTo>
                  <a:pt x="838" y="1556"/>
                  <a:pt x="791" y="1564"/>
                  <a:pt x="759" y="1564"/>
                </a:cubicBezTo>
                <a:cubicBezTo>
                  <a:pt x="751" y="1564"/>
                  <a:pt x="744" y="1564"/>
                  <a:pt x="744" y="1564"/>
                </a:cubicBezTo>
                <a:cubicBezTo>
                  <a:pt x="736" y="1556"/>
                  <a:pt x="736" y="1556"/>
                  <a:pt x="720" y="1556"/>
                </a:cubicBezTo>
                <a:cubicBezTo>
                  <a:pt x="680" y="1556"/>
                  <a:pt x="609" y="1572"/>
                  <a:pt x="562" y="1580"/>
                </a:cubicBezTo>
                <a:cubicBezTo>
                  <a:pt x="530" y="1588"/>
                  <a:pt x="309" y="1619"/>
                  <a:pt x="16" y="1659"/>
                </a:cubicBezTo>
                <a:lnTo>
                  <a:pt x="0" y="1659"/>
                </a:lnTo>
                <a:close/>
                <a:moveTo>
                  <a:pt x="135" y="1572"/>
                </a:moveTo>
                <a:lnTo>
                  <a:pt x="135" y="1572"/>
                </a:lnTo>
                <a:cubicBezTo>
                  <a:pt x="127" y="1572"/>
                  <a:pt x="127" y="1572"/>
                  <a:pt x="119" y="1588"/>
                </a:cubicBezTo>
                <a:cubicBezTo>
                  <a:pt x="103" y="1596"/>
                  <a:pt x="64" y="1627"/>
                  <a:pt x="32" y="1651"/>
                </a:cubicBezTo>
                <a:cubicBezTo>
                  <a:pt x="317" y="1612"/>
                  <a:pt x="530" y="1580"/>
                  <a:pt x="562" y="1572"/>
                </a:cubicBezTo>
                <a:cubicBezTo>
                  <a:pt x="641" y="1556"/>
                  <a:pt x="696" y="1548"/>
                  <a:pt x="720" y="1548"/>
                </a:cubicBezTo>
                <a:cubicBezTo>
                  <a:pt x="736" y="1548"/>
                  <a:pt x="744" y="1556"/>
                  <a:pt x="744" y="1556"/>
                </a:cubicBezTo>
                <a:cubicBezTo>
                  <a:pt x="751" y="1556"/>
                  <a:pt x="751" y="1556"/>
                  <a:pt x="759" y="1556"/>
                </a:cubicBezTo>
                <a:cubicBezTo>
                  <a:pt x="791" y="1556"/>
                  <a:pt x="838" y="1548"/>
                  <a:pt x="838" y="1548"/>
                </a:cubicBezTo>
                <a:cubicBezTo>
                  <a:pt x="1700" y="1438"/>
                  <a:pt x="2680" y="1201"/>
                  <a:pt x="2886" y="1153"/>
                </a:cubicBezTo>
                <a:cubicBezTo>
                  <a:pt x="2878" y="1153"/>
                  <a:pt x="2878" y="1153"/>
                  <a:pt x="2878" y="1153"/>
                </a:cubicBezTo>
                <a:cubicBezTo>
                  <a:pt x="2878" y="1145"/>
                  <a:pt x="2870" y="1145"/>
                  <a:pt x="2854" y="1114"/>
                </a:cubicBezTo>
                <a:cubicBezTo>
                  <a:pt x="2846" y="1090"/>
                  <a:pt x="2838" y="1082"/>
                  <a:pt x="2838" y="1067"/>
                </a:cubicBezTo>
                <a:cubicBezTo>
                  <a:pt x="2838" y="1051"/>
                  <a:pt x="2838" y="1043"/>
                  <a:pt x="2823" y="1035"/>
                </a:cubicBezTo>
                <a:cubicBezTo>
                  <a:pt x="2791" y="1004"/>
                  <a:pt x="2783" y="1004"/>
                  <a:pt x="2760" y="1004"/>
                </a:cubicBezTo>
                <a:cubicBezTo>
                  <a:pt x="2751" y="1004"/>
                  <a:pt x="2744" y="1004"/>
                  <a:pt x="2736" y="1004"/>
                </a:cubicBezTo>
                <a:cubicBezTo>
                  <a:pt x="2728" y="1004"/>
                  <a:pt x="2712" y="1004"/>
                  <a:pt x="2704" y="1004"/>
                </a:cubicBezTo>
                <a:cubicBezTo>
                  <a:pt x="2696" y="1004"/>
                  <a:pt x="2696" y="1004"/>
                  <a:pt x="2696" y="1004"/>
                </a:cubicBezTo>
                <a:lnTo>
                  <a:pt x="2688" y="1012"/>
                </a:lnTo>
                <a:cubicBezTo>
                  <a:pt x="2688" y="1020"/>
                  <a:pt x="2688" y="1028"/>
                  <a:pt x="2680" y="1035"/>
                </a:cubicBezTo>
                <a:cubicBezTo>
                  <a:pt x="2673" y="1035"/>
                  <a:pt x="2673" y="1043"/>
                  <a:pt x="2665" y="1043"/>
                </a:cubicBezTo>
                <a:cubicBezTo>
                  <a:pt x="2665" y="1043"/>
                  <a:pt x="2657" y="1051"/>
                  <a:pt x="2649" y="1051"/>
                </a:cubicBezTo>
                <a:cubicBezTo>
                  <a:pt x="2641" y="1051"/>
                  <a:pt x="2633" y="1051"/>
                  <a:pt x="2633" y="1043"/>
                </a:cubicBezTo>
                <a:cubicBezTo>
                  <a:pt x="2625" y="1043"/>
                  <a:pt x="2617" y="1035"/>
                  <a:pt x="2617" y="1035"/>
                </a:cubicBezTo>
                <a:cubicBezTo>
                  <a:pt x="2609" y="1035"/>
                  <a:pt x="2601" y="1035"/>
                  <a:pt x="2578" y="1004"/>
                </a:cubicBezTo>
                <a:cubicBezTo>
                  <a:pt x="2546" y="972"/>
                  <a:pt x="2530" y="956"/>
                  <a:pt x="2522" y="949"/>
                </a:cubicBezTo>
                <a:lnTo>
                  <a:pt x="2514" y="949"/>
                </a:lnTo>
                <a:lnTo>
                  <a:pt x="2514" y="941"/>
                </a:lnTo>
                <a:cubicBezTo>
                  <a:pt x="2514" y="933"/>
                  <a:pt x="2530" y="933"/>
                  <a:pt x="2546" y="941"/>
                </a:cubicBezTo>
                <a:cubicBezTo>
                  <a:pt x="2554" y="949"/>
                  <a:pt x="2562" y="949"/>
                  <a:pt x="2562" y="956"/>
                </a:cubicBezTo>
                <a:cubicBezTo>
                  <a:pt x="2570" y="964"/>
                  <a:pt x="2578" y="972"/>
                  <a:pt x="2601" y="980"/>
                </a:cubicBezTo>
                <a:cubicBezTo>
                  <a:pt x="2617" y="988"/>
                  <a:pt x="2625" y="996"/>
                  <a:pt x="2625" y="996"/>
                </a:cubicBezTo>
                <a:cubicBezTo>
                  <a:pt x="2633" y="1004"/>
                  <a:pt x="2641" y="1004"/>
                  <a:pt x="2649" y="1004"/>
                </a:cubicBezTo>
                <a:cubicBezTo>
                  <a:pt x="2649" y="1004"/>
                  <a:pt x="2649" y="1004"/>
                  <a:pt x="2657" y="1004"/>
                </a:cubicBezTo>
                <a:cubicBezTo>
                  <a:pt x="2665" y="996"/>
                  <a:pt x="2673" y="988"/>
                  <a:pt x="2673" y="980"/>
                </a:cubicBezTo>
                <a:cubicBezTo>
                  <a:pt x="2673" y="972"/>
                  <a:pt x="2680" y="972"/>
                  <a:pt x="2680" y="964"/>
                </a:cubicBezTo>
                <a:cubicBezTo>
                  <a:pt x="2688" y="964"/>
                  <a:pt x="2688" y="949"/>
                  <a:pt x="2688" y="941"/>
                </a:cubicBezTo>
                <a:cubicBezTo>
                  <a:pt x="2680" y="933"/>
                  <a:pt x="2680" y="933"/>
                  <a:pt x="2673" y="933"/>
                </a:cubicBezTo>
                <a:cubicBezTo>
                  <a:pt x="2673" y="933"/>
                  <a:pt x="2673" y="933"/>
                  <a:pt x="2665" y="933"/>
                </a:cubicBezTo>
                <a:lnTo>
                  <a:pt x="2665" y="933"/>
                </a:lnTo>
                <a:cubicBezTo>
                  <a:pt x="2657" y="933"/>
                  <a:pt x="2657" y="933"/>
                  <a:pt x="2649" y="925"/>
                </a:cubicBezTo>
                <a:cubicBezTo>
                  <a:pt x="2625" y="901"/>
                  <a:pt x="2617" y="893"/>
                  <a:pt x="2617" y="893"/>
                </a:cubicBezTo>
                <a:lnTo>
                  <a:pt x="2609" y="893"/>
                </a:lnTo>
                <a:cubicBezTo>
                  <a:pt x="2609" y="901"/>
                  <a:pt x="2601" y="909"/>
                  <a:pt x="2593" y="909"/>
                </a:cubicBezTo>
                <a:cubicBezTo>
                  <a:pt x="2585" y="909"/>
                  <a:pt x="2578" y="901"/>
                  <a:pt x="2570" y="893"/>
                </a:cubicBezTo>
                <a:cubicBezTo>
                  <a:pt x="2562" y="885"/>
                  <a:pt x="2554" y="877"/>
                  <a:pt x="2554" y="869"/>
                </a:cubicBezTo>
                <a:cubicBezTo>
                  <a:pt x="2562" y="869"/>
                  <a:pt x="2562" y="862"/>
                  <a:pt x="2578" y="862"/>
                </a:cubicBezTo>
                <a:cubicBezTo>
                  <a:pt x="2585" y="862"/>
                  <a:pt x="2601" y="862"/>
                  <a:pt x="2609" y="854"/>
                </a:cubicBezTo>
                <a:lnTo>
                  <a:pt x="2609" y="846"/>
                </a:lnTo>
                <a:cubicBezTo>
                  <a:pt x="2609" y="838"/>
                  <a:pt x="2601" y="830"/>
                  <a:pt x="2593" y="822"/>
                </a:cubicBezTo>
                <a:cubicBezTo>
                  <a:pt x="2593" y="814"/>
                  <a:pt x="2593" y="806"/>
                  <a:pt x="2593" y="806"/>
                </a:cubicBezTo>
                <a:cubicBezTo>
                  <a:pt x="2593" y="806"/>
                  <a:pt x="2593" y="798"/>
                  <a:pt x="2601" y="806"/>
                </a:cubicBezTo>
                <a:cubicBezTo>
                  <a:pt x="2609" y="806"/>
                  <a:pt x="2617" y="814"/>
                  <a:pt x="2617" y="822"/>
                </a:cubicBezTo>
                <a:cubicBezTo>
                  <a:pt x="2625" y="830"/>
                  <a:pt x="2625" y="838"/>
                  <a:pt x="2633" y="830"/>
                </a:cubicBezTo>
                <a:cubicBezTo>
                  <a:pt x="2641" y="830"/>
                  <a:pt x="2649" y="830"/>
                  <a:pt x="2649" y="814"/>
                </a:cubicBezTo>
                <a:cubicBezTo>
                  <a:pt x="2657" y="806"/>
                  <a:pt x="2657" y="790"/>
                  <a:pt x="2649" y="782"/>
                </a:cubicBezTo>
                <a:cubicBezTo>
                  <a:pt x="2649" y="775"/>
                  <a:pt x="2641" y="767"/>
                  <a:pt x="2641" y="767"/>
                </a:cubicBezTo>
                <a:cubicBezTo>
                  <a:pt x="2641" y="751"/>
                  <a:pt x="2633" y="751"/>
                  <a:pt x="2625" y="743"/>
                </a:cubicBezTo>
                <a:cubicBezTo>
                  <a:pt x="2617" y="743"/>
                  <a:pt x="2609" y="735"/>
                  <a:pt x="2601" y="735"/>
                </a:cubicBezTo>
                <a:cubicBezTo>
                  <a:pt x="2585" y="735"/>
                  <a:pt x="2570" y="727"/>
                  <a:pt x="2554" y="719"/>
                </a:cubicBezTo>
                <a:cubicBezTo>
                  <a:pt x="2546" y="711"/>
                  <a:pt x="2538" y="711"/>
                  <a:pt x="2538" y="711"/>
                </a:cubicBezTo>
                <a:cubicBezTo>
                  <a:pt x="2530" y="703"/>
                  <a:pt x="2530" y="703"/>
                  <a:pt x="2514" y="688"/>
                </a:cubicBezTo>
                <a:cubicBezTo>
                  <a:pt x="2507" y="680"/>
                  <a:pt x="2507" y="672"/>
                  <a:pt x="2507" y="664"/>
                </a:cubicBezTo>
                <a:lnTo>
                  <a:pt x="2514" y="664"/>
                </a:lnTo>
                <a:cubicBezTo>
                  <a:pt x="2522" y="664"/>
                  <a:pt x="2530" y="664"/>
                  <a:pt x="2530" y="672"/>
                </a:cubicBezTo>
                <a:lnTo>
                  <a:pt x="2538" y="672"/>
                </a:lnTo>
                <a:cubicBezTo>
                  <a:pt x="2546" y="680"/>
                  <a:pt x="2554" y="696"/>
                  <a:pt x="2578" y="696"/>
                </a:cubicBezTo>
                <a:lnTo>
                  <a:pt x="2585" y="696"/>
                </a:lnTo>
                <a:cubicBezTo>
                  <a:pt x="2593" y="696"/>
                  <a:pt x="2593" y="696"/>
                  <a:pt x="2593" y="696"/>
                </a:cubicBezTo>
                <a:lnTo>
                  <a:pt x="2601" y="696"/>
                </a:lnTo>
                <a:cubicBezTo>
                  <a:pt x="2601" y="696"/>
                  <a:pt x="2601" y="688"/>
                  <a:pt x="2601" y="672"/>
                </a:cubicBezTo>
                <a:lnTo>
                  <a:pt x="2601" y="672"/>
                </a:lnTo>
                <a:cubicBezTo>
                  <a:pt x="2593" y="664"/>
                  <a:pt x="2593" y="656"/>
                  <a:pt x="2593" y="640"/>
                </a:cubicBezTo>
                <a:cubicBezTo>
                  <a:pt x="2585" y="632"/>
                  <a:pt x="2585" y="624"/>
                  <a:pt x="2585" y="616"/>
                </a:cubicBezTo>
                <a:cubicBezTo>
                  <a:pt x="2593" y="616"/>
                  <a:pt x="2593" y="616"/>
                  <a:pt x="2601" y="616"/>
                </a:cubicBezTo>
                <a:cubicBezTo>
                  <a:pt x="2609" y="609"/>
                  <a:pt x="2617" y="601"/>
                  <a:pt x="2617" y="601"/>
                </a:cubicBezTo>
                <a:cubicBezTo>
                  <a:pt x="2625" y="593"/>
                  <a:pt x="2625" y="585"/>
                  <a:pt x="2625" y="585"/>
                </a:cubicBezTo>
                <a:cubicBezTo>
                  <a:pt x="2617" y="577"/>
                  <a:pt x="2601" y="569"/>
                  <a:pt x="2570" y="553"/>
                </a:cubicBezTo>
                <a:lnTo>
                  <a:pt x="2570" y="553"/>
                </a:lnTo>
                <a:cubicBezTo>
                  <a:pt x="2538" y="538"/>
                  <a:pt x="2507" y="529"/>
                  <a:pt x="2507" y="498"/>
                </a:cubicBezTo>
                <a:cubicBezTo>
                  <a:pt x="2507" y="490"/>
                  <a:pt x="2507" y="482"/>
                  <a:pt x="2507" y="482"/>
                </a:cubicBezTo>
                <a:cubicBezTo>
                  <a:pt x="2507" y="482"/>
                  <a:pt x="2491" y="482"/>
                  <a:pt x="2483" y="482"/>
                </a:cubicBezTo>
                <a:cubicBezTo>
                  <a:pt x="2467" y="482"/>
                  <a:pt x="2451" y="490"/>
                  <a:pt x="2443" y="490"/>
                </a:cubicBezTo>
                <a:cubicBezTo>
                  <a:pt x="2435" y="490"/>
                  <a:pt x="2427" y="490"/>
                  <a:pt x="2427" y="490"/>
                </a:cubicBezTo>
                <a:cubicBezTo>
                  <a:pt x="2388" y="482"/>
                  <a:pt x="2348" y="466"/>
                  <a:pt x="2317" y="451"/>
                </a:cubicBezTo>
                <a:cubicBezTo>
                  <a:pt x="2309" y="451"/>
                  <a:pt x="2309" y="443"/>
                  <a:pt x="2309" y="443"/>
                </a:cubicBezTo>
                <a:cubicBezTo>
                  <a:pt x="2301" y="435"/>
                  <a:pt x="2309" y="435"/>
                  <a:pt x="2309" y="427"/>
                </a:cubicBezTo>
                <a:cubicBezTo>
                  <a:pt x="2309" y="427"/>
                  <a:pt x="2317" y="419"/>
                  <a:pt x="2309" y="419"/>
                </a:cubicBezTo>
                <a:cubicBezTo>
                  <a:pt x="2309" y="411"/>
                  <a:pt x="2293" y="411"/>
                  <a:pt x="2285" y="411"/>
                </a:cubicBezTo>
                <a:cubicBezTo>
                  <a:pt x="2277" y="411"/>
                  <a:pt x="2261" y="411"/>
                  <a:pt x="2254" y="419"/>
                </a:cubicBezTo>
                <a:cubicBezTo>
                  <a:pt x="2245" y="427"/>
                  <a:pt x="2222" y="435"/>
                  <a:pt x="2206" y="435"/>
                </a:cubicBezTo>
                <a:cubicBezTo>
                  <a:pt x="2190" y="435"/>
                  <a:pt x="2182" y="427"/>
                  <a:pt x="2174" y="419"/>
                </a:cubicBezTo>
                <a:cubicBezTo>
                  <a:pt x="2159" y="395"/>
                  <a:pt x="2190" y="324"/>
                  <a:pt x="2206" y="300"/>
                </a:cubicBezTo>
                <a:cubicBezTo>
                  <a:pt x="2230" y="269"/>
                  <a:pt x="2222" y="245"/>
                  <a:pt x="2222" y="213"/>
                </a:cubicBezTo>
                <a:cubicBezTo>
                  <a:pt x="2222" y="213"/>
                  <a:pt x="2222" y="205"/>
                  <a:pt x="2222" y="198"/>
                </a:cubicBezTo>
                <a:cubicBezTo>
                  <a:pt x="2214" y="174"/>
                  <a:pt x="2174" y="150"/>
                  <a:pt x="2143" y="134"/>
                </a:cubicBezTo>
                <a:cubicBezTo>
                  <a:pt x="2135" y="134"/>
                  <a:pt x="2127" y="126"/>
                  <a:pt x="2119" y="118"/>
                </a:cubicBezTo>
                <a:cubicBezTo>
                  <a:pt x="2111" y="111"/>
                  <a:pt x="2095" y="111"/>
                  <a:pt x="2087" y="111"/>
                </a:cubicBezTo>
                <a:cubicBezTo>
                  <a:pt x="2080" y="111"/>
                  <a:pt x="2072" y="111"/>
                  <a:pt x="2072" y="111"/>
                </a:cubicBezTo>
                <a:cubicBezTo>
                  <a:pt x="2064" y="111"/>
                  <a:pt x="2056" y="111"/>
                  <a:pt x="2056" y="111"/>
                </a:cubicBezTo>
                <a:cubicBezTo>
                  <a:pt x="2048" y="111"/>
                  <a:pt x="2040" y="111"/>
                  <a:pt x="2032" y="111"/>
                </a:cubicBezTo>
                <a:cubicBezTo>
                  <a:pt x="2024" y="103"/>
                  <a:pt x="2024" y="79"/>
                  <a:pt x="2016" y="47"/>
                </a:cubicBezTo>
                <a:cubicBezTo>
                  <a:pt x="2016" y="39"/>
                  <a:pt x="2016" y="32"/>
                  <a:pt x="2016" y="23"/>
                </a:cubicBezTo>
                <a:cubicBezTo>
                  <a:pt x="2016" y="23"/>
                  <a:pt x="2008" y="16"/>
                  <a:pt x="1977" y="16"/>
                </a:cubicBezTo>
                <a:cubicBezTo>
                  <a:pt x="1969" y="16"/>
                  <a:pt x="1953" y="16"/>
                  <a:pt x="1937" y="16"/>
                </a:cubicBezTo>
                <a:cubicBezTo>
                  <a:pt x="1921" y="71"/>
                  <a:pt x="1890" y="103"/>
                  <a:pt x="1866" y="95"/>
                </a:cubicBezTo>
                <a:cubicBezTo>
                  <a:pt x="1843" y="87"/>
                  <a:pt x="1795" y="55"/>
                  <a:pt x="1763" y="32"/>
                </a:cubicBezTo>
                <a:cubicBezTo>
                  <a:pt x="1748" y="23"/>
                  <a:pt x="1732" y="8"/>
                  <a:pt x="1732" y="8"/>
                </a:cubicBezTo>
                <a:cubicBezTo>
                  <a:pt x="1724" y="8"/>
                  <a:pt x="1716" y="8"/>
                  <a:pt x="1716" y="8"/>
                </a:cubicBezTo>
                <a:cubicBezTo>
                  <a:pt x="1708" y="23"/>
                  <a:pt x="1700" y="47"/>
                  <a:pt x="1700" y="79"/>
                </a:cubicBezTo>
                <a:cubicBezTo>
                  <a:pt x="1700" y="126"/>
                  <a:pt x="1700" y="174"/>
                  <a:pt x="1684" y="221"/>
                </a:cubicBezTo>
                <a:cubicBezTo>
                  <a:pt x="1676" y="269"/>
                  <a:pt x="1668" y="269"/>
                  <a:pt x="1645" y="269"/>
                </a:cubicBezTo>
                <a:cubicBezTo>
                  <a:pt x="1645" y="269"/>
                  <a:pt x="1637" y="276"/>
                  <a:pt x="1629" y="276"/>
                </a:cubicBezTo>
                <a:cubicBezTo>
                  <a:pt x="1605" y="276"/>
                  <a:pt x="1605" y="300"/>
                  <a:pt x="1605" y="316"/>
                </a:cubicBezTo>
                <a:cubicBezTo>
                  <a:pt x="1605" y="332"/>
                  <a:pt x="1605" y="340"/>
                  <a:pt x="1597" y="348"/>
                </a:cubicBezTo>
                <a:cubicBezTo>
                  <a:pt x="1597" y="363"/>
                  <a:pt x="1581" y="363"/>
                  <a:pt x="1574" y="363"/>
                </a:cubicBezTo>
                <a:cubicBezTo>
                  <a:pt x="1566" y="363"/>
                  <a:pt x="1558" y="363"/>
                  <a:pt x="1550" y="363"/>
                </a:cubicBezTo>
                <a:cubicBezTo>
                  <a:pt x="1542" y="363"/>
                  <a:pt x="1526" y="356"/>
                  <a:pt x="1518" y="363"/>
                </a:cubicBezTo>
                <a:cubicBezTo>
                  <a:pt x="1510" y="363"/>
                  <a:pt x="1510" y="363"/>
                  <a:pt x="1510" y="363"/>
                </a:cubicBezTo>
                <a:cubicBezTo>
                  <a:pt x="1510" y="363"/>
                  <a:pt x="1510" y="371"/>
                  <a:pt x="1510" y="379"/>
                </a:cubicBezTo>
                <a:cubicBezTo>
                  <a:pt x="1518" y="387"/>
                  <a:pt x="1518" y="403"/>
                  <a:pt x="1518" y="419"/>
                </a:cubicBezTo>
                <a:cubicBezTo>
                  <a:pt x="1518" y="435"/>
                  <a:pt x="1518" y="451"/>
                  <a:pt x="1510" y="451"/>
                </a:cubicBezTo>
                <a:cubicBezTo>
                  <a:pt x="1503" y="451"/>
                  <a:pt x="1495" y="451"/>
                  <a:pt x="1487" y="443"/>
                </a:cubicBezTo>
                <a:cubicBezTo>
                  <a:pt x="1487" y="435"/>
                  <a:pt x="1479" y="443"/>
                  <a:pt x="1471" y="451"/>
                </a:cubicBezTo>
                <a:cubicBezTo>
                  <a:pt x="1463" y="458"/>
                  <a:pt x="1455" y="482"/>
                  <a:pt x="1455" y="490"/>
                </a:cubicBezTo>
                <a:lnTo>
                  <a:pt x="1455" y="490"/>
                </a:lnTo>
                <a:cubicBezTo>
                  <a:pt x="1455" y="514"/>
                  <a:pt x="1455" y="529"/>
                  <a:pt x="1447" y="538"/>
                </a:cubicBezTo>
                <a:cubicBezTo>
                  <a:pt x="1447" y="545"/>
                  <a:pt x="1439" y="545"/>
                  <a:pt x="1439" y="545"/>
                </a:cubicBezTo>
                <a:cubicBezTo>
                  <a:pt x="1423" y="545"/>
                  <a:pt x="1400" y="522"/>
                  <a:pt x="1376" y="506"/>
                </a:cubicBezTo>
                <a:cubicBezTo>
                  <a:pt x="1376" y="498"/>
                  <a:pt x="1376" y="498"/>
                  <a:pt x="1376" y="498"/>
                </a:cubicBezTo>
                <a:cubicBezTo>
                  <a:pt x="1360" y="490"/>
                  <a:pt x="1352" y="490"/>
                  <a:pt x="1328" y="506"/>
                </a:cubicBezTo>
                <a:cubicBezTo>
                  <a:pt x="1321" y="514"/>
                  <a:pt x="1313" y="514"/>
                  <a:pt x="1305" y="522"/>
                </a:cubicBezTo>
                <a:cubicBezTo>
                  <a:pt x="1281" y="538"/>
                  <a:pt x="1281" y="553"/>
                  <a:pt x="1281" y="585"/>
                </a:cubicBezTo>
                <a:cubicBezTo>
                  <a:pt x="1281" y="601"/>
                  <a:pt x="1281" y="624"/>
                  <a:pt x="1273" y="648"/>
                </a:cubicBezTo>
                <a:cubicBezTo>
                  <a:pt x="1265" y="680"/>
                  <a:pt x="1257" y="696"/>
                  <a:pt x="1257" y="703"/>
                </a:cubicBezTo>
                <a:cubicBezTo>
                  <a:pt x="1250" y="711"/>
                  <a:pt x="1250" y="711"/>
                  <a:pt x="1250" y="735"/>
                </a:cubicBezTo>
                <a:cubicBezTo>
                  <a:pt x="1242" y="767"/>
                  <a:pt x="1242" y="775"/>
                  <a:pt x="1218" y="798"/>
                </a:cubicBezTo>
                <a:cubicBezTo>
                  <a:pt x="1218" y="798"/>
                  <a:pt x="1210" y="806"/>
                  <a:pt x="1210" y="814"/>
                </a:cubicBezTo>
                <a:cubicBezTo>
                  <a:pt x="1194" y="838"/>
                  <a:pt x="1186" y="846"/>
                  <a:pt x="1178" y="869"/>
                </a:cubicBezTo>
                <a:cubicBezTo>
                  <a:pt x="1170" y="885"/>
                  <a:pt x="1163" y="901"/>
                  <a:pt x="1147" y="925"/>
                </a:cubicBezTo>
                <a:cubicBezTo>
                  <a:pt x="1139" y="941"/>
                  <a:pt x="1139" y="949"/>
                  <a:pt x="1139" y="956"/>
                </a:cubicBezTo>
                <a:cubicBezTo>
                  <a:pt x="1139" y="956"/>
                  <a:pt x="1147" y="956"/>
                  <a:pt x="1155" y="956"/>
                </a:cubicBezTo>
                <a:cubicBezTo>
                  <a:pt x="1163" y="956"/>
                  <a:pt x="1178" y="956"/>
                  <a:pt x="1186" y="964"/>
                </a:cubicBezTo>
                <a:cubicBezTo>
                  <a:pt x="1202" y="972"/>
                  <a:pt x="1210" y="980"/>
                  <a:pt x="1210" y="988"/>
                </a:cubicBezTo>
                <a:cubicBezTo>
                  <a:pt x="1210" y="996"/>
                  <a:pt x="1186" y="996"/>
                  <a:pt x="1178" y="996"/>
                </a:cubicBezTo>
                <a:cubicBezTo>
                  <a:pt x="1170" y="996"/>
                  <a:pt x="1163" y="1012"/>
                  <a:pt x="1155" y="1028"/>
                </a:cubicBezTo>
                <a:cubicBezTo>
                  <a:pt x="1147" y="1051"/>
                  <a:pt x="1139" y="1067"/>
                  <a:pt x="1115" y="1075"/>
                </a:cubicBezTo>
                <a:cubicBezTo>
                  <a:pt x="1107" y="1082"/>
                  <a:pt x="1099" y="1082"/>
                  <a:pt x="1091" y="1082"/>
                </a:cubicBezTo>
                <a:lnTo>
                  <a:pt x="1084" y="1082"/>
                </a:lnTo>
                <a:cubicBezTo>
                  <a:pt x="1075" y="1082"/>
                  <a:pt x="1075" y="1082"/>
                  <a:pt x="1075" y="1082"/>
                </a:cubicBezTo>
                <a:lnTo>
                  <a:pt x="1075" y="1082"/>
                </a:lnTo>
                <a:cubicBezTo>
                  <a:pt x="1084" y="1114"/>
                  <a:pt x="1036" y="1121"/>
                  <a:pt x="965" y="1137"/>
                </a:cubicBezTo>
                <a:cubicBezTo>
                  <a:pt x="957" y="1137"/>
                  <a:pt x="957" y="1137"/>
                  <a:pt x="957" y="1137"/>
                </a:cubicBezTo>
                <a:cubicBezTo>
                  <a:pt x="933" y="1145"/>
                  <a:pt x="925" y="1145"/>
                  <a:pt x="925" y="1145"/>
                </a:cubicBezTo>
                <a:cubicBezTo>
                  <a:pt x="925" y="1153"/>
                  <a:pt x="925" y="1153"/>
                  <a:pt x="933" y="1153"/>
                </a:cubicBezTo>
                <a:cubicBezTo>
                  <a:pt x="933" y="1161"/>
                  <a:pt x="941" y="1169"/>
                  <a:pt x="933" y="1177"/>
                </a:cubicBezTo>
                <a:cubicBezTo>
                  <a:pt x="917" y="1185"/>
                  <a:pt x="878" y="1216"/>
                  <a:pt x="822" y="1216"/>
                </a:cubicBezTo>
                <a:cubicBezTo>
                  <a:pt x="815" y="1216"/>
                  <a:pt x="799" y="1208"/>
                  <a:pt x="791" y="1208"/>
                </a:cubicBezTo>
                <a:cubicBezTo>
                  <a:pt x="775" y="1208"/>
                  <a:pt x="767" y="1201"/>
                  <a:pt x="759" y="1201"/>
                </a:cubicBezTo>
                <a:cubicBezTo>
                  <a:pt x="751" y="1201"/>
                  <a:pt x="751" y="1208"/>
                  <a:pt x="751" y="1216"/>
                </a:cubicBezTo>
                <a:cubicBezTo>
                  <a:pt x="751" y="1224"/>
                  <a:pt x="751" y="1240"/>
                  <a:pt x="736" y="1264"/>
                </a:cubicBezTo>
                <a:cubicBezTo>
                  <a:pt x="728" y="1272"/>
                  <a:pt x="720" y="1279"/>
                  <a:pt x="712" y="1279"/>
                </a:cubicBezTo>
                <a:cubicBezTo>
                  <a:pt x="704" y="1279"/>
                  <a:pt x="696" y="1272"/>
                  <a:pt x="688" y="1264"/>
                </a:cubicBezTo>
                <a:cubicBezTo>
                  <a:pt x="680" y="1248"/>
                  <a:pt x="657" y="1224"/>
                  <a:pt x="609" y="1216"/>
                </a:cubicBezTo>
                <a:cubicBezTo>
                  <a:pt x="578" y="1208"/>
                  <a:pt x="562" y="1201"/>
                  <a:pt x="554" y="1192"/>
                </a:cubicBezTo>
                <a:cubicBezTo>
                  <a:pt x="546" y="1185"/>
                  <a:pt x="546" y="1177"/>
                  <a:pt x="546" y="1169"/>
                </a:cubicBezTo>
                <a:cubicBezTo>
                  <a:pt x="546" y="1161"/>
                  <a:pt x="554" y="1153"/>
                  <a:pt x="546" y="1145"/>
                </a:cubicBezTo>
                <a:cubicBezTo>
                  <a:pt x="522" y="1169"/>
                  <a:pt x="483" y="1216"/>
                  <a:pt x="475" y="1224"/>
                </a:cubicBezTo>
                <a:cubicBezTo>
                  <a:pt x="459" y="1248"/>
                  <a:pt x="404" y="1303"/>
                  <a:pt x="380" y="1311"/>
                </a:cubicBezTo>
                <a:cubicBezTo>
                  <a:pt x="364" y="1319"/>
                  <a:pt x="325" y="1343"/>
                  <a:pt x="325" y="1367"/>
                </a:cubicBezTo>
                <a:cubicBezTo>
                  <a:pt x="325" y="1390"/>
                  <a:pt x="301" y="1406"/>
                  <a:pt x="293" y="1422"/>
                </a:cubicBezTo>
                <a:cubicBezTo>
                  <a:pt x="293" y="1422"/>
                  <a:pt x="293" y="1422"/>
                  <a:pt x="285" y="1422"/>
                </a:cubicBezTo>
                <a:cubicBezTo>
                  <a:pt x="285" y="1430"/>
                  <a:pt x="285" y="1430"/>
                  <a:pt x="277" y="1430"/>
                </a:cubicBezTo>
                <a:cubicBezTo>
                  <a:pt x="277" y="1430"/>
                  <a:pt x="269" y="1430"/>
                  <a:pt x="269" y="1445"/>
                </a:cubicBezTo>
                <a:cubicBezTo>
                  <a:pt x="269" y="1454"/>
                  <a:pt x="269" y="1461"/>
                  <a:pt x="269" y="1469"/>
                </a:cubicBezTo>
                <a:cubicBezTo>
                  <a:pt x="269" y="1485"/>
                  <a:pt x="269" y="1485"/>
                  <a:pt x="253" y="1493"/>
                </a:cubicBezTo>
                <a:cubicBezTo>
                  <a:pt x="245" y="1493"/>
                  <a:pt x="238" y="1493"/>
                  <a:pt x="230" y="1493"/>
                </a:cubicBezTo>
                <a:cubicBezTo>
                  <a:pt x="214" y="1501"/>
                  <a:pt x="198" y="1501"/>
                  <a:pt x="190" y="1525"/>
                </a:cubicBezTo>
                <a:cubicBezTo>
                  <a:pt x="190" y="1532"/>
                  <a:pt x="190" y="1532"/>
                  <a:pt x="190" y="1540"/>
                </a:cubicBezTo>
                <a:cubicBezTo>
                  <a:pt x="182" y="1564"/>
                  <a:pt x="174" y="1580"/>
                  <a:pt x="158" y="1580"/>
                </a:cubicBezTo>
                <a:cubicBezTo>
                  <a:pt x="151" y="1580"/>
                  <a:pt x="143" y="1580"/>
                  <a:pt x="143" y="1580"/>
                </a:cubicBezTo>
                <a:cubicBezTo>
                  <a:pt x="135" y="1572"/>
                  <a:pt x="135" y="1572"/>
                  <a:pt x="135" y="1572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" name="Freeform 781"/>
          <p:cNvSpPr>
            <a:spLocks noChangeArrowheads="1"/>
          </p:cNvSpPr>
          <p:nvPr/>
        </p:nvSpPr>
        <p:spPr bwMode="auto">
          <a:xfrm>
            <a:off x="3375401" y="2309330"/>
            <a:ext cx="533290" cy="283535"/>
          </a:xfrm>
          <a:custGeom>
            <a:avLst/>
            <a:gdLst>
              <a:gd name="T0" fmla="*/ 2396 w 2705"/>
              <a:gd name="T1" fmla="*/ 229 h 1439"/>
              <a:gd name="T2" fmla="*/ 2325 w 2705"/>
              <a:gd name="T3" fmla="*/ 182 h 1439"/>
              <a:gd name="T4" fmla="*/ 2285 w 2705"/>
              <a:gd name="T5" fmla="*/ 134 h 1439"/>
              <a:gd name="T6" fmla="*/ 2269 w 2705"/>
              <a:gd name="T7" fmla="*/ 110 h 1439"/>
              <a:gd name="T8" fmla="*/ 2222 w 2705"/>
              <a:gd name="T9" fmla="*/ 142 h 1439"/>
              <a:gd name="T10" fmla="*/ 2174 w 2705"/>
              <a:gd name="T11" fmla="*/ 174 h 1439"/>
              <a:gd name="T12" fmla="*/ 2079 w 2705"/>
              <a:gd name="T13" fmla="*/ 166 h 1439"/>
              <a:gd name="T14" fmla="*/ 1945 w 2705"/>
              <a:gd name="T15" fmla="*/ 158 h 1439"/>
              <a:gd name="T16" fmla="*/ 1779 w 2705"/>
              <a:gd name="T17" fmla="*/ 103 h 1439"/>
              <a:gd name="T18" fmla="*/ 1668 w 2705"/>
              <a:gd name="T19" fmla="*/ 23 h 1439"/>
              <a:gd name="T20" fmla="*/ 1550 w 2705"/>
              <a:gd name="T21" fmla="*/ 79 h 1439"/>
              <a:gd name="T22" fmla="*/ 1573 w 2705"/>
              <a:gd name="T23" fmla="*/ 182 h 1439"/>
              <a:gd name="T24" fmla="*/ 1463 w 2705"/>
              <a:gd name="T25" fmla="*/ 253 h 1439"/>
              <a:gd name="T26" fmla="*/ 1368 w 2705"/>
              <a:gd name="T27" fmla="*/ 261 h 1439"/>
              <a:gd name="T28" fmla="*/ 1352 w 2705"/>
              <a:gd name="T29" fmla="*/ 356 h 1439"/>
              <a:gd name="T30" fmla="*/ 1305 w 2705"/>
              <a:gd name="T31" fmla="*/ 419 h 1439"/>
              <a:gd name="T32" fmla="*/ 1218 w 2705"/>
              <a:gd name="T33" fmla="*/ 584 h 1439"/>
              <a:gd name="T34" fmla="*/ 1146 w 2705"/>
              <a:gd name="T35" fmla="*/ 600 h 1439"/>
              <a:gd name="T36" fmla="*/ 1067 w 2705"/>
              <a:gd name="T37" fmla="*/ 545 h 1439"/>
              <a:gd name="T38" fmla="*/ 1004 w 2705"/>
              <a:gd name="T39" fmla="*/ 615 h 1439"/>
              <a:gd name="T40" fmla="*/ 973 w 2705"/>
              <a:gd name="T41" fmla="*/ 663 h 1439"/>
              <a:gd name="T42" fmla="*/ 949 w 2705"/>
              <a:gd name="T43" fmla="*/ 702 h 1439"/>
              <a:gd name="T44" fmla="*/ 909 w 2705"/>
              <a:gd name="T45" fmla="*/ 655 h 1439"/>
              <a:gd name="T46" fmla="*/ 870 w 2705"/>
              <a:gd name="T47" fmla="*/ 663 h 1439"/>
              <a:gd name="T48" fmla="*/ 815 w 2705"/>
              <a:gd name="T49" fmla="*/ 695 h 1439"/>
              <a:gd name="T50" fmla="*/ 791 w 2705"/>
              <a:gd name="T51" fmla="*/ 750 h 1439"/>
              <a:gd name="T52" fmla="*/ 727 w 2705"/>
              <a:gd name="T53" fmla="*/ 718 h 1439"/>
              <a:gd name="T54" fmla="*/ 633 w 2705"/>
              <a:gd name="T55" fmla="*/ 718 h 1439"/>
              <a:gd name="T56" fmla="*/ 554 w 2705"/>
              <a:gd name="T57" fmla="*/ 742 h 1439"/>
              <a:gd name="T58" fmla="*/ 490 w 2705"/>
              <a:gd name="T59" fmla="*/ 789 h 1439"/>
              <a:gd name="T60" fmla="*/ 451 w 2705"/>
              <a:gd name="T61" fmla="*/ 821 h 1439"/>
              <a:gd name="T62" fmla="*/ 459 w 2705"/>
              <a:gd name="T63" fmla="*/ 932 h 1439"/>
              <a:gd name="T64" fmla="*/ 340 w 2705"/>
              <a:gd name="T65" fmla="*/ 1098 h 1439"/>
              <a:gd name="T66" fmla="*/ 87 w 2705"/>
              <a:gd name="T67" fmla="*/ 1200 h 1439"/>
              <a:gd name="T68" fmla="*/ 63 w 2705"/>
              <a:gd name="T69" fmla="*/ 1366 h 1439"/>
              <a:gd name="T70" fmla="*/ 0 w 2705"/>
              <a:gd name="T71" fmla="*/ 1414 h 1439"/>
              <a:gd name="T72" fmla="*/ 498 w 2705"/>
              <a:gd name="T73" fmla="*/ 1406 h 1439"/>
              <a:gd name="T74" fmla="*/ 577 w 2705"/>
              <a:gd name="T75" fmla="*/ 1311 h 1439"/>
              <a:gd name="T76" fmla="*/ 680 w 2705"/>
              <a:gd name="T77" fmla="*/ 1303 h 1439"/>
              <a:gd name="T78" fmla="*/ 2269 w 2705"/>
              <a:gd name="T79" fmla="*/ 1074 h 1439"/>
              <a:gd name="T80" fmla="*/ 2348 w 2705"/>
              <a:gd name="T81" fmla="*/ 1019 h 1439"/>
              <a:gd name="T82" fmla="*/ 2427 w 2705"/>
              <a:gd name="T83" fmla="*/ 939 h 1439"/>
              <a:gd name="T84" fmla="*/ 2475 w 2705"/>
              <a:gd name="T85" fmla="*/ 861 h 1439"/>
              <a:gd name="T86" fmla="*/ 2633 w 2705"/>
              <a:gd name="T87" fmla="*/ 718 h 1439"/>
              <a:gd name="T88" fmla="*/ 2601 w 2705"/>
              <a:gd name="T89" fmla="*/ 592 h 1439"/>
              <a:gd name="T90" fmla="*/ 2451 w 2705"/>
              <a:gd name="T91" fmla="*/ 395 h 1439"/>
              <a:gd name="T92" fmla="*/ 2427 w 2705"/>
              <a:gd name="T93" fmla="*/ 261 h 1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705" h="1439">
                <a:moveTo>
                  <a:pt x="2396" y="229"/>
                </a:moveTo>
                <a:lnTo>
                  <a:pt x="2396" y="229"/>
                </a:lnTo>
                <a:cubicBezTo>
                  <a:pt x="2396" y="221"/>
                  <a:pt x="2396" y="205"/>
                  <a:pt x="2380" y="205"/>
                </a:cubicBezTo>
                <a:cubicBezTo>
                  <a:pt x="2364" y="197"/>
                  <a:pt x="2340" y="190"/>
                  <a:pt x="2325" y="182"/>
                </a:cubicBezTo>
                <a:cubicBezTo>
                  <a:pt x="2316" y="166"/>
                  <a:pt x="2325" y="166"/>
                  <a:pt x="2309" y="158"/>
                </a:cubicBezTo>
                <a:cubicBezTo>
                  <a:pt x="2301" y="158"/>
                  <a:pt x="2293" y="150"/>
                  <a:pt x="2285" y="134"/>
                </a:cubicBezTo>
                <a:cubicBezTo>
                  <a:pt x="2285" y="126"/>
                  <a:pt x="2285" y="126"/>
                  <a:pt x="2285" y="126"/>
                </a:cubicBezTo>
                <a:cubicBezTo>
                  <a:pt x="2269" y="110"/>
                  <a:pt x="2269" y="110"/>
                  <a:pt x="2269" y="110"/>
                </a:cubicBezTo>
                <a:cubicBezTo>
                  <a:pt x="2245" y="134"/>
                  <a:pt x="2245" y="134"/>
                  <a:pt x="2245" y="134"/>
                </a:cubicBezTo>
                <a:lnTo>
                  <a:pt x="2222" y="142"/>
                </a:lnTo>
                <a:cubicBezTo>
                  <a:pt x="2214" y="150"/>
                  <a:pt x="2206" y="166"/>
                  <a:pt x="2198" y="166"/>
                </a:cubicBezTo>
                <a:cubicBezTo>
                  <a:pt x="2190" y="158"/>
                  <a:pt x="2174" y="158"/>
                  <a:pt x="2174" y="174"/>
                </a:cubicBezTo>
                <a:cubicBezTo>
                  <a:pt x="2166" y="182"/>
                  <a:pt x="2158" y="190"/>
                  <a:pt x="2143" y="190"/>
                </a:cubicBezTo>
                <a:cubicBezTo>
                  <a:pt x="2119" y="190"/>
                  <a:pt x="2111" y="174"/>
                  <a:pt x="2079" y="166"/>
                </a:cubicBezTo>
                <a:cubicBezTo>
                  <a:pt x="2048" y="158"/>
                  <a:pt x="2056" y="205"/>
                  <a:pt x="2032" y="213"/>
                </a:cubicBezTo>
                <a:cubicBezTo>
                  <a:pt x="2008" y="221"/>
                  <a:pt x="1961" y="182"/>
                  <a:pt x="1945" y="158"/>
                </a:cubicBezTo>
                <a:cubicBezTo>
                  <a:pt x="1929" y="142"/>
                  <a:pt x="1882" y="166"/>
                  <a:pt x="1834" y="158"/>
                </a:cubicBezTo>
                <a:cubicBezTo>
                  <a:pt x="1787" y="158"/>
                  <a:pt x="1803" y="118"/>
                  <a:pt x="1779" y="103"/>
                </a:cubicBezTo>
                <a:cubicBezTo>
                  <a:pt x="1755" y="87"/>
                  <a:pt x="1755" y="71"/>
                  <a:pt x="1732" y="32"/>
                </a:cubicBezTo>
                <a:cubicBezTo>
                  <a:pt x="1708" y="0"/>
                  <a:pt x="1700" y="32"/>
                  <a:pt x="1668" y="23"/>
                </a:cubicBezTo>
                <a:cubicBezTo>
                  <a:pt x="1637" y="16"/>
                  <a:pt x="1613" y="16"/>
                  <a:pt x="1581" y="16"/>
                </a:cubicBezTo>
                <a:cubicBezTo>
                  <a:pt x="1558" y="16"/>
                  <a:pt x="1558" y="55"/>
                  <a:pt x="1550" y="79"/>
                </a:cubicBezTo>
                <a:cubicBezTo>
                  <a:pt x="1542" y="103"/>
                  <a:pt x="1550" y="110"/>
                  <a:pt x="1566" y="126"/>
                </a:cubicBezTo>
                <a:cubicBezTo>
                  <a:pt x="1581" y="150"/>
                  <a:pt x="1573" y="174"/>
                  <a:pt x="1573" y="182"/>
                </a:cubicBezTo>
                <a:cubicBezTo>
                  <a:pt x="1573" y="197"/>
                  <a:pt x="1542" y="190"/>
                  <a:pt x="1494" y="197"/>
                </a:cubicBezTo>
                <a:cubicBezTo>
                  <a:pt x="1455" y="205"/>
                  <a:pt x="1486" y="229"/>
                  <a:pt x="1463" y="253"/>
                </a:cubicBezTo>
                <a:cubicBezTo>
                  <a:pt x="1447" y="269"/>
                  <a:pt x="1423" y="229"/>
                  <a:pt x="1407" y="221"/>
                </a:cubicBezTo>
                <a:cubicBezTo>
                  <a:pt x="1399" y="205"/>
                  <a:pt x="1368" y="221"/>
                  <a:pt x="1368" y="261"/>
                </a:cubicBezTo>
                <a:cubicBezTo>
                  <a:pt x="1360" y="292"/>
                  <a:pt x="1368" y="284"/>
                  <a:pt x="1384" y="316"/>
                </a:cubicBezTo>
                <a:cubicBezTo>
                  <a:pt x="1392" y="348"/>
                  <a:pt x="1360" y="340"/>
                  <a:pt x="1352" y="356"/>
                </a:cubicBezTo>
                <a:cubicBezTo>
                  <a:pt x="1336" y="379"/>
                  <a:pt x="1336" y="371"/>
                  <a:pt x="1320" y="371"/>
                </a:cubicBezTo>
                <a:cubicBezTo>
                  <a:pt x="1305" y="379"/>
                  <a:pt x="1305" y="395"/>
                  <a:pt x="1305" y="419"/>
                </a:cubicBezTo>
                <a:cubicBezTo>
                  <a:pt x="1305" y="435"/>
                  <a:pt x="1281" y="466"/>
                  <a:pt x="1265" y="458"/>
                </a:cubicBezTo>
                <a:cubicBezTo>
                  <a:pt x="1249" y="458"/>
                  <a:pt x="1210" y="561"/>
                  <a:pt x="1218" y="584"/>
                </a:cubicBezTo>
                <a:cubicBezTo>
                  <a:pt x="1218" y="608"/>
                  <a:pt x="1202" y="600"/>
                  <a:pt x="1178" y="608"/>
                </a:cubicBezTo>
                <a:cubicBezTo>
                  <a:pt x="1155" y="615"/>
                  <a:pt x="1155" y="600"/>
                  <a:pt x="1146" y="600"/>
                </a:cubicBezTo>
                <a:cubicBezTo>
                  <a:pt x="1131" y="592"/>
                  <a:pt x="1115" y="592"/>
                  <a:pt x="1099" y="576"/>
                </a:cubicBezTo>
                <a:cubicBezTo>
                  <a:pt x="1083" y="569"/>
                  <a:pt x="1075" y="545"/>
                  <a:pt x="1067" y="545"/>
                </a:cubicBezTo>
                <a:cubicBezTo>
                  <a:pt x="1060" y="545"/>
                  <a:pt x="1052" y="569"/>
                  <a:pt x="1036" y="584"/>
                </a:cubicBezTo>
                <a:cubicBezTo>
                  <a:pt x="1028" y="592"/>
                  <a:pt x="1012" y="592"/>
                  <a:pt x="1004" y="615"/>
                </a:cubicBezTo>
                <a:cubicBezTo>
                  <a:pt x="1004" y="631"/>
                  <a:pt x="1004" y="631"/>
                  <a:pt x="988" y="639"/>
                </a:cubicBezTo>
                <a:cubicBezTo>
                  <a:pt x="973" y="647"/>
                  <a:pt x="973" y="655"/>
                  <a:pt x="973" y="663"/>
                </a:cubicBezTo>
                <a:cubicBezTo>
                  <a:pt x="973" y="671"/>
                  <a:pt x="980" y="695"/>
                  <a:pt x="973" y="702"/>
                </a:cubicBezTo>
                <a:cubicBezTo>
                  <a:pt x="973" y="710"/>
                  <a:pt x="949" y="702"/>
                  <a:pt x="949" y="702"/>
                </a:cubicBezTo>
                <a:cubicBezTo>
                  <a:pt x="941" y="679"/>
                  <a:pt x="941" y="679"/>
                  <a:pt x="941" y="679"/>
                </a:cubicBezTo>
                <a:cubicBezTo>
                  <a:pt x="941" y="679"/>
                  <a:pt x="909" y="663"/>
                  <a:pt x="909" y="655"/>
                </a:cubicBezTo>
                <a:cubicBezTo>
                  <a:pt x="902" y="647"/>
                  <a:pt x="902" y="639"/>
                  <a:pt x="893" y="639"/>
                </a:cubicBezTo>
                <a:cubicBezTo>
                  <a:pt x="886" y="647"/>
                  <a:pt x="878" y="663"/>
                  <a:pt x="870" y="663"/>
                </a:cubicBezTo>
                <a:cubicBezTo>
                  <a:pt x="862" y="663"/>
                  <a:pt x="846" y="671"/>
                  <a:pt x="838" y="679"/>
                </a:cubicBezTo>
                <a:cubicBezTo>
                  <a:pt x="838" y="686"/>
                  <a:pt x="830" y="695"/>
                  <a:pt x="815" y="695"/>
                </a:cubicBezTo>
                <a:cubicBezTo>
                  <a:pt x="807" y="686"/>
                  <a:pt x="799" y="702"/>
                  <a:pt x="799" y="718"/>
                </a:cubicBezTo>
                <a:cubicBezTo>
                  <a:pt x="807" y="734"/>
                  <a:pt x="799" y="750"/>
                  <a:pt x="791" y="750"/>
                </a:cubicBezTo>
                <a:cubicBezTo>
                  <a:pt x="783" y="758"/>
                  <a:pt x="775" y="750"/>
                  <a:pt x="759" y="734"/>
                </a:cubicBezTo>
                <a:cubicBezTo>
                  <a:pt x="743" y="718"/>
                  <a:pt x="743" y="726"/>
                  <a:pt x="727" y="718"/>
                </a:cubicBezTo>
                <a:cubicBezTo>
                  <a:pt x="704" y="718"/>
                  <a:pt x="704" y="702"/>
                  <a:pt x="688" y="695"/>
                </a:cubicBezTo>
                <a:cubicBezTo>
                  <a:pt x="672" y="695"/>
                  <a:pt x="649" y="702"/>
                  <a:pt x="633" y="718"/>
                </a:cubicBezTo>
                <a:cubicBezTo>
                  <a:pt x="617" y="726"/>
                  <a:pt x="609" y="734"/>
                  <a:pt x="617" y="750"/>
                </a:cubicBezTo>
                <a:cubicBezTo>
                  <a:pt x="617" y="766"/>
                  <a:pt x="569" y="742"/>
                  <a:pt x="554" y="742"/>
                </a:cubicBezTo>
                <a:cubicBezTo>
                  <a:pt x="538" y="742"/>
                  <a:pt x="522" y="758"/>
                  <a:pt x="522" y="766"/>
                </a:cubicBezTo>
                <a:cubicBezTo>
                  <a:pt x="522" y="781"/>
                  <a:pt x="514" y="789"/>
                  <a:pt x="490" y="789"/>
                </a:cubicBezTo>
                <a:cubicBezTo>
                  <a:pt x="482" y="789"/>
                  <a:pt x="467" y="789"/>
                  <a:pt x="459" y="789"/>
                </a:cubicBezTo>
                <a:cubicBezTo>
                  <a:pt x="459" y="805"/>
                  <a:pt x="459" y="813"/>
                  <a:pt x="451" y="821"/>
                </a:cubicBezTo>
                <a:cubicBezTo>
                  <a:pt x="435" y="845"/>
                  <a:pt x="411" y="861"/>
                  <a:pt x="435" y="884"/>
                </a:cubicBezTo>
                <a:cubicBezTo>
                  <a:pt x="451" y="900"/>
                  <a:pt x="475" y="924"/>
                  <a:pt x="459" y="932"/>
                </a:cubicBezTo>
                <a:cubicBezTo>
                  <a:pt x="435" y="939"/>
                  <a:pt x="293" y="939"/>
                  <a:pt x="309" y="1003"/>
                </a:cubicBezTo>
                <a:cubicBezTo>
                  <a:pt x="324" y="1066"/>
                  <a:pt x="348" y="1074"/>
                  <a:pt x="340" y="1098"/>
                </a:cubicBezTo>
                <a:cubicBezTo>
                  <a:pt x="332" y="1129"/>
                  <a:pt x="301" y="1169"/>
                  <a:pt x="261" y="1137"/>
                </a:cubicBezTo>
                <a:cubicBezTo>
                  <a:pt x="222" y="1106"/>
                  <a:pt x="79" y="1074"/>
                  <a:pt x="87" y="1200"/>
                </a:cubicBezTo>
                <a:cubicBezTo>
                  <a:pt x="95" y="1208"/>
                  <a:pt x="119" y="1295"/>
                  <a:pt x="79" y="1295"/>
                </a:cubicBezTo>
                <a:cubicBezTo>
                  <a:pt x="48" y="1295"/>
                  <a:pt x="79" y="1319"/>
                  <a:pt x="63" y="1366"/>
                </a:cubicBezTo>
                <a:cubicBezTo>
                  <a:pt x="48" y="1414"/>
                  <a:pt x="48" y="1398"/>
                  <a:pt x="40" y="1390"/>
                </a:cubicBezTo>
                <a:cubicBezTo>
                  <a:pt x="24" y="1390"/>
                  <a:pt x="0" y="1406"/>
                  <a:pt x="0" y="1414"/>
                </a:cubicBezTo>
                <a:cubicBezTo>
                  <a:pt x="0" y="1422"/>
                  <a:pt x="0" y="1422"/>
                  <a:pt x="0" y="1422"/>
                </a:cubicBezTo>
                <a:cubicBezTo>
                  <a:pt x="95" y="1438"/>
                  <a:pt x="467" y="1406"/>
                  <a:pt x="498" y="1406"/>
                </a:cubicBezTo>
                <a:cubicBezTo>
                  <a:pt x="530" y="1398"/>
                  <a:pt x="498" y="1343"/>
                  <a:pt x="498" y="1319"/>
                </a:cubicBezTo>
                <a:cubicBezTo>
                  <a:pt x="498" y="1295"/>
                  <a:pt x="562" y="1303"/>
                  <a:pt x="577" y="1311"/>
                </a:cubicBezTo>
                <a:cubicBezTo>
                  <a:pt x="601" y="1327"/>
                  <a:pt x="625" y="1351"/>
                  <a:pt x="633" y="1335"/>
                </a:cubicBezTo>
                <a:cubicBezTo>
                  <a:pt x="640" y="1311"/>
                  <a:pt x="680" y="1303"/>
                  <a:pt x="680" y="1303"/>
                </a:cubicBezTo>
                <a:cubicBezTo>
                  <a:pt x="1099" y="1279"/>
                  <a:pt x="1724" y="1208"/>
                  <a:pt x="2174" y="1153"/>
                </a:cubicBezTo>
                <a:cubicBezTo>
                  <a:pt x="2214" y="1121"/>
                  <a:pt x="2261" y="1090"/>
                  <a:pt x="2269" y="1074"/>
                </a:cubicBezTo>
                <a:cubicBezTo>
                  <a:pt x="2293" y="1050"/>
                  <a:pt x="2293" y="1074"/>
                  <a:pt x="2316" y="1074"/>
                </a:cubicBezTo>
                <a:cubicBezTo>
                  <a:pt x="2332" y="1074"/>
                  <a:pt x="2340" y="1058"/>
                  <a:pt x="2348" y="1019"/>
                </a:cubicBezTo>
                <a:cubicBezTo>
                  <a:pt x="2356" y="979"/>
                  <a:pt x="2388" y="995"/>
                  <a:pt x="2403" y="979"/>
                </a:cubicBezTo>
                <a:cubicBezTo>
                  <a:pt x="2427" y="971"/>
                  <a:pt x="2419" y="971"/>
                  <a:pt x="2427" y="939"/>
                </a:cubicBezTo>
                <a:cubicBezTo>
                  <a:pt x="2427" y="908"/>
                  <a:pt x="2435" y="924"/>
                  <a:pt x="2443" y="916"/>
                </a:cubicBezTo>
                <a:cubicBezTo>
                  <a:pt x="2451" y="908"/>
                  <a:pt x="2475" y="884"/>
                  <a:pt x="2475" y="861"/>
                </a:cubicBezTo>
                <a:cubicBezTo>
                  <a:pt x="2475" y="837"/>
                  <a:pt x="2514" y="813"/>
                  <a:pt x="2538" y="805"/>
                </a:cubicBezTo>
                <a:cubicBezTo>
                  <a:pt x="2554" y="789"/>
                  <a:pt x="2617" y="734"/>
                  <a:pt x="2633" y="718"/>
                </a:cubicBezTo>
                <a:cubicBezTo>
                  <a:pt x="2641" y="702"/>
                  <a:pt x="2680" y="663"/>
                  <a:pt x="2704" y="631"/>
                </a:cubicBezTo>
                <a:cubicBezTo>
                  <a:pt x="2680" y="608"/>
                  <a:pt x="2656" y="623"/>
                  <a:pt x="2601" y="592"/>
                </a:cubicBezTo>
                <a:cubicBezTo>
                  <a:pt x="2538" y="561"/>
                  <a:pt x="2538" y="522"/>
                  <a:pt x="2514" y="482"/>
                </a:cubicBezTo>
                <a:cubicBezTo>
                  <a:pt x="2498" y="450"/>
                  <a:pt x="2483" y="419"/>
                  <a:pt x="2451" y="395"/>
                </a:cubicBezTo>
                <a:cubicBezTo>
                  <a:pt x="2427" y="371"/>
                  <a:pt x="2419" y="276"/>
                  <a:pt x="2419" y="269"/>
                </a:cubicBezTo>
                <a:cubicBezTo>
                  <a:pt x="2419" y="269"/>
                  <a:pt x="2419" y="261"/>
                  <a:pt x="2427" y="261"/>
                </a:cubicBezTo>
                <a:cubicBezTo>
                  <a:pt x="2419" y="253"/>
                  <a:pt x="2403" y="237"/>
                  <a:pt x="2396" y="229"/>
                </a:cubicBezTo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4" name="Freeform 782"/>
          <p:cNvSpPr>
            <a:spLocks noChangeArrowheads="1"/>
          </p:cNvSpPr>
          <p:nvPr/>
        </p:nvSpPr>
        <p:spPr bwMode="auto">
          <a:xfrm>
            <a:off x="3373661" y="2311070"/>
            <a:ext cx="535030" cy="280926"/>
          </a:xfrm>
          <a:custGeom>
            <a:avLst/>
            <a:gdLst>
              <a:gd name="T0" fmla="*/ 8 w 2713"/>
              <a:gd name="T1" fmla="*/ 1406 h 1423"/>
              <a:gd name="T2" fmla="*/ 71 w 2713"/>
              <a:gd name="T3" fmla="*/ 1311 h 1423"/>
              <a:gd name="T4" fmla="*/ 87 w 2713"/>
              <a:gd name="T5" fmla="*/ 1192 h 1423"/>
              <a:gd name="T6" fmla="*/ 332 w 2713"/>
              <a:gd name="T7" fmla="*/ 1058 h 1423"/>
              <a:gd name="T8" fmla="*/ 443 w 2713"/>
              <a:gd name="T9" fmla="*/ 876 h 1423"/>
              <a:gd name="T10" fmla="*/ 467 w 2713"/>
              <a:gd name="T11" fmla="*/ 781 h 1423"/>
              <a:gd name="T12" fmla="*/ 617 w 2713"/>
              <a:gd name="T13" fmla="*/ 750 h 1423"/>
              <a:gd name="T14" fmla="*/ 712 w 2713"/>
              <a:gd name="T15" fmla="*/ 694 h 1423"/>
              <a:gd name="T16" fmla="*/ 807 w 2713"/>
              <a:gd name="T17" fmla="*/ 710 h 1423"/>
              <a:gd name="T18" fmla="*/ 886 w 2713"/>
              <a:gd name="T19" fmla="*/ 639 h 1423"/>
              <a:gd name="T20" fmla="*/ 949 w 2713"/>
              <a:gd name="T21" fmla="*/ 663 h 1423"/>
              <a:gd name="T22" fmla="*/ 996 w 2713"/>
              <a:gd name="T23" fmla="*/ 631 h 1423"/>
              <a:gd name="T24" fmla="*/ 1060 w 2713"/>
              <a:gd name="T25" fmla="*/ 553 h 1423"/>
              <a:gd name="T26" fmla="*/ 1154 w 2713"/>
              <a:gd name="T27" fmla="*/ 584 h 1423"/>
              <a:gd name="T28" fmla="*/ 1218 w 2713"/>
              <a:gd name="T29" fmla="*/ 576 h 1423"/>
              <a:gd name="T30" fmla="*/ 1352 w 2713"/>
              <a:gd name="T31" fmla="*/ 348 h 1423"/>
              <a:gd name="T32" fmla="*/ 1423 w 2713"/>
              <a:gd name="T33" fmla="*/ 205 h 1423"/>
              <a:gd name="T34" fmla="*/ 1550 w 2713"/>
              <a:gd name="T35" fmla="*/ 182 h 1423"/>
              <a:gd name="T36" fmla="*/ 1589 w 2713"/>
              <a:gd name="T37" fmla="*/ 0 h 1423"/>
              <a:gd name="T38" fmla="*/ 1740 w 2713"/>
              <a:gd name="T39" fmla="*/ 24 h 1423"/>
              <a:gd name="T40" fmla="*/ 1898 w 2713"/>
              <a:gd name="T41" fmla="*/ 142 h 1423"/>
              <a:gd name="T42" fmla="*/ 2080 w 2713"/>
              <a:gd name="T43" fmla="*/ 150 h 1423"/>
              <a:gd name="T44" fmla="*/ 2206 w 2713"/>
              <a:gd name="T45" fmla="*/ 150 h 1423"/>
              <a:gd name="T46" fmla="*/ 2301 w 2713"/>
              <a:gd name="T47" fmla="*/ 126 h 1423"/>
              <a:gd name="T48" fmla="*/ 2411 w 2713"/>
              <a:gd name="T49" fmla="*/ 221 h 1423"/>
              <a:gd name="T50" fmla="*/ 2522 w 2713"/>
              <a:gd name="T51" fmla="*/ 466 h 1423"/>
              <a:gd name="T52" fmla="*/ 2712 w 2713"/>
              <a:gd name="T53" fmla="*/ 623 h 1423"/>
              <a:gd name="T54" fmla="*/ 2451 w 2713"/>
              <a:gd name="T55" fmla="*/ 908 h 1423"/>
              <a:gd name="T56" fmla="*/ 2356 w 2713"/>
              <a:gd name="T57" fmla="*/ 1011 h 1423"/>
              <a:gd name="T58" fmla="*/ 2182 w 2713"/>
              <a:gd name="T59" fmla="*/ 1145 h 1423"/>
              <a:gd name="T60" fmla="*/ 593 w 2713"/>
              <a:gd name="T61" fmla="*/ 1311 h 1423"/>
              <a:gd name="T62" fmla="*/ 506 w 2713"/>
              <a:gd name="T63" fmla="*/ 1398 h 1423"/>
              <a:gd name="T64" fmla="*/ 490 w 2713"/>
              <a:gd name="T65" fmla="*/ 1390 h 1423"/>
              <a:gd name="T66" fmla="*/ 593 w 2713"/>
              <a:gd name="T67" fmla="*/ 1303 h 1423"/>
              <a:gd name="T68" fmla="*/ 2174 w 2713"/>
              <a:gd name="T69" fmla="*/ 1137 h 1423"/>
              <a:gd name="T70" fmla="*/ 2348 w 2713"/>
              <a:gd name="T71" fmla="*/ 1011 h 1423"/>
              <a:gd name="T72" fmla="*/ 2451 w 2713"/>
              <a:gd name="T73" fmla="*/ 908 h 1423"/>
              <a:gd name="T74" fmla="*/ 2672 w 2713"/>
              <a:gd name="T75" fmla="*/ 607 h 1423"/>
              <a:gd name="T76" fmla="*/ 2419 w 2713"/>
              <a:gd name="T77" fmla="*/ 261 h 1423"/>
              <a:gd name="T78" fmla="*/ 2324 w 2713"/>
              <a:gd name="T79" fmla="*/ 158 h 1423"/>
              <a:gd name="T80" fmla="*/ 2230 w 2713"/>
              <a:gd name="T81" fmla="*/ 142 h 1423"/>
              <a:gd name="T82" fmla="*/ 2087 w 2713"/>
              <a:gd name="T83" fmla="*/ 158 h 1423"/>
              <a:gd name="T84" fmla="*/ 1929 w 2713"/>
              <a:gd name="T85" fmla="*/ 150 h 1423"/>
              <a:gd name="T86" fmla="*/ 1755 w 2713"/>
              <a:gd name="T87" fmla="*/ 55 h 1423"/>
              <a:gd name="T88" fmla="*/ 1589 w 2713"/>
              <a:gd name="T89" fmla="*/ 8 h 1423"/>
              <a:gd name="T90" fmla="*/ 1581 w 2713"/>
              <a:gd name="T91" fmla="*/ 174 h 1423"/>
              <a:gd name="T92" fmla="*/ 1423 w 2713"/>
              <a:gd name="T93" fmla="*/ 221 h 1423"/>
              <a:gd name="T94" fmla="*/ 1376 w 2713"/>
              <a:gd name="T95" fmla="*/ 340 h 1423"/>
              <a:gd name="T96" fmla="*/ 1265 w 2713"/>
              <a:gd name="T97" fmla="*/ 466 h 1423"/>
              <a:gd name="T98" fmla="*/ 1154 w 2713"/>
              <a:gd name="T99" fmla="*/ 600 h 1423"/>
              <a:gd name="T100" fmla="*/ 1075 w 2713"/>
              <a:gd name="T101" fmla="*/ 545 h 1423"/>
              <a:gd name="T102" fmla="*/ 1004 w 2713"/>
              <a:gd name="T103" fmla="*/ 631 h 1423"/>
              <a:gd name="T104" fmla="*/ 957 w 2713"/>
              <a:gd name="T105" fmla="*/ 694 h 1423"/>
              <a:gd name="T106" fmla="*/ 894 w 2713"/>
              <a:gd name="T107" fmla="*/ 647 h 1423"/>
              <a:gd name="T108" fmla="*/ 815 w 2713"/>
              <a:gd name="T109" fmla="*/ 687 h 1423"/>
              <a:gd name="T110" fmla="*/ 728 w 2713"/>
              <a:gd name="T111" fmla="*/ 718 h 1423"/>
              <a:gd name="T112" fmla="*/ 625 w 2713"/>
              <a:gd name="T113" fmla="*/ 750 h 1423"/>
              <a:gd name="T114" fmla="*/ 498 w 2713"/>
              <a:gd name="T115" fmla="*/ 781 h 1423"/>
              <a:gd name="T116" fmla="*/ 475 w 2713"/>
              <a:gd name="T117" fmla="*/ 916 h 1423"/>
              <a:gd name="T118" fmla="*/ 348 w 2713"/>
              <a:gd name="T119" fmla="*/ 1098 h 1423"/>
              <a:gd name="T120" fmla="*/ 111 w 2713"/>
              <a:gd name="T121" fmla="*/ 1279 h 1423"/>
              <a:gd name="T122" fmla="*/ 48 w 2713"/>
              <a:gd name="T123" fmla="*/ 1390 h 1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13" h="1423">
                <a:moveTo>
                  <a:pt x="71" y="1422"/>
                </a:moveTo>
                <a:lnTo>
                  <a:pt x="71" y="1422"/>
                </a:lnTo>
                <a:cubicBezTo>
                  <a:pt x="40" y="1422"/>
                  <a:pt x="24" y="1422"/>
                  <a:pt x="8" y="1422"/>
                </a:cubicBezTo>
                <a:cubicBezTo>
                  <a:pt x="0" y="1422"/>
                  <a:pt x="0" y="1422"/>
                  <a:pt x="0" y="1422"/>
                </a:cubicBezTo>
                <a:cubicBezTo>
                  <a:pt x="8" y="1414"/>
                  <a:pt x="8" y="1414"/>
                  <a:pt x="8" y="1414"/>
                </a:cubicBezTo>
                <a:cubicBezTo>
                  <a:pt x="8" y="1414"/>
                  <a:pt x="8" y="1414"/>
                  <a:pt x="8" y="1406"/>
                </a:cubicBezTo>
                <a:cubicBezTo>
                  <a:pt x="8" y="1398"/>
                  <a:pt x="24" y="1382"/>
                  <a:pt x="40" y="1382"/>
                </a:cubicBezTo>
                <a:cubicBezTo>
                  <a:pt x="40" y="1382"/>
                  <a:pt x="40" y="1382"/>
                  <a:pt x="48" y="1382"/>
                </a:cubicBezTo>
                <a:lnTo>
                  <a:pt x="56" y="1382"/>
                </a:lnTo>
                <a:cubicBezTo>
                  <a:pt x="56" y="1390"/>
                  <a:pt x="56" y="1390"/>
                  <a:pt x="56" y="1390"/>
                </a:cubicBezTo>
                <a:cubicBezTo>
                  <a:pt x="56" y="1382"/>
                  <a:pt x="64" y="1366"/>
                  <a:pt x="71" y="1358"/>
                </a:cubicBezTo>
                <a:cubicBezTo>
                  <a:pt x="71" y="1335"/>
                  <a:pt x="71" y="1319"/>
                  <a:pt x="71" y="1311"/>
                </a:cubicBezTo>
                <a:cubicBezTo>
                  <a:pt x="71" y="1303"/>
                  <a:pt x="71" y="1295"/>
                  <a:pt x="71" y="1287"/>
                </a:cubicBezTo>
                <a:cubicBezTo>
                  <a:pt x="71" y="1287"/>
                  <a:pt x="79" y="1287"/>
                  <a:pt x="87" y="1287"/>
                </a:cubicBezTo>
                <a:cubicBezTo>
                  <a:pt x="95" y="1287"/>
                  <a:pt x="103" y="1279"/>
                  <a:pt x="103" y="1271"/>
                </a:cubicBezTo>
                <a:cubicBezTo>
                  <a:pt x="111" y="1248"/>
                  <a:pt x="95" y="1200"/>
                  <a:pt x="87" y="1192"/>
                </a:cubicBezTo>
                <a:lnTo>
                  <a:pt x="87" y="1192"/>
                </a:lnTo>
                <a:lnTo>
                  <a:pt x="87" y="1192"/>
                </a:lnTo>
                <a:cubicBezTo>
                  <a:pt x="87" y="1161"/>
                  <a:pt x="95" y="1137"/>
                  <a:pt x="111" y="1121"/>
                </a:cubicBezTo>
                <a:cubicBezTo>
                  <a:pt x="127" y="1105"/>
                  <a:pt x="151" y="1098"/>
                  <a:pt x="174" y="1098"/>
                </a:cubicBezTo>
                <a:cubicBezTo>
                  <a:pt x="214" y="1098"/>
                  <a:pt x="253" y="1113"/>
                  <a:pt x="269" y="1129"/>
                </a:cubicBezTo>
                <a:cubicBezTo>
                  <a:pt x="277" y="1137"/>
                  <a:pt x="293" y="1137"/>
                  <a:pt x="301" y="1137"/>
                </a:cubicBezTo>
                <a:cubicBezTo>
                  <a:pt x="324" y="1137"/>
                  <a:pt x="340" y="1113"/>
                  <a:pt x="340" y="1090"/>
                </a:cubicBezTo>
                <a:cubicBezTo>
                  <a:pt x="348" y="1082"/>
                  <a:pt x="340" y="1074"/>
                  <a:pt x="332" y="1058"/>
                </a:cubicBezTo>
                <a:cubicBezTo>
                  <a:pt x="324" y="1042"/>
                  <a:pt x="317" y="1026"/>
                  <a:pt x="309" y="995"/>
                </a:cubicBezTo>
                <a:cubicBezTo>
                  <a:pt x="309" y="987"/>
                  <a:pt x="309" y="979"/>
                  <a:pt x="317" y="971"/>
                </a:cubicBezTo>
                <a:cubicBezTo>
                  <a:pt x="332" y="940"/>
                  <a:pt x="395" y="931"/>
                  <a:pt x="435" y="924"/>
                </a:cubicBezTo>
                <a:cubicBezTo>
                  <a:pt x="451" y="924"/>
                  <a:pt x="459" y="924"/>
                  <a:pt x="467" y="924"/>
                </a:cubicBezTo>
                <a:cubicBezTo>
                  <a:pt x="467" y="916"/>
                  <a:pt x="467" y="916"/>
                  <a:pt x="467" y="916"/>
                </a:cubicBezTo>
                <a:cubicBezTo>
                  <a:pt x="467" y="908"/>
                  <a:pt x="459" y="892"/>
                  <a:pt x="443" y="876"/>
                </a:cubicBezTo>
                <a:cubicBezTo>
                  <a:pt x="435" y="876"/>
                  <a:pt x="435" y="876"/>
                  <a:pt x="435" y="876"/>
                </a:cubicBezTo>
                <a:cubicBezTo>
                  <a:pt x="419" y="860"/>
                  <a:pt x="435" y="845"/>
                  <a:pt x="443" y="829"/>
                </a:cubicBezTo>
                <a:cubicBezTo>
                  <a:pt x="451" y="821"/>
                  <a:pt x="451" y="821"/>
                  <a:pt x="459" y="813"/>
                </a:cubicBezTo>
                <a:cubicBezTo>
                  <a:pt x="467" y="805"/>
                  <a:pt x="467" y="797"/>
                  <a:pt x="459" y="781"/>
                </a:cubicBezTo>
                <a:lnTo>
                  <a:pt x="459" y="781"/>
                </a:lnTo>
                <a:cubicBezTo>
                  <a:pt x="467" y="781"/>
                  <a:pt x="467" y="781"/>
                  <a:pt x="467" y="781"/>
                </a:cubicBezTo>
                <a:cubicBezTo>
                  <a:pt x="475" y="773"/>
                  <a:pt x="490" y="773"/>
                  <a:pt x="498" y="781"/>
                </a:cubicBezTo>
                <a:lnTo>
                  <a:pt x="506" y="781"/>
                </a:lnTo>
                <a:cubicBezTo>
                  <a:pt x="522" y="781"/>
                  <a:pt x="522" y="773"/>
                  <a:pt x="522" y="758"/>
                </a:cubicBezTo>
                <a:cubicBezTo>
                  <a:pt x="522" y="742"/>
                  <a:pt x="538" y="726"/>
                  <a:pt x="562" y="726"/>
                </a:cubicBezTo>
                <a:cubicBezTo>
                  <a:pt x="570" y="734"/>
                  <a:pt x="577" y="734"/>
                  <a:pt x="585" y="734"/>
                </a:cubicBezTo>
                <a:cubicBezTo>
                  <a:pt x="593" y="742"/>
                  <a:pt x="609" y="750"/>
                  <a:pt x="617" y="750"/>
                </a:cubicBezTo>
                <a:lnTo>
                  <a:pt x="617" y="750"/>
                </a:lnTo>
                <a:cubicBezTo>
                  <a:pt x="617" y="742"/>
                  <a:pt x="617" y="742"/>
                  <a:pt x="617" y="742"/>
                </a:cubicBezTo>
                <a:cubicBezTo>
                  <a:pt x="617" y="726"/>
                  <a:pt x="617" y="718"/>
                  <a:pt x="641" y="702"/>
                </a:cubicBezTo>
                <a:cubicBezTo>
                  <a:pt x="657" y="694"/>
                  <a:pt x="672" y="687"/>
                  <a:pt x="688" y="687"/>
                </a:cubicBezTo>
                <a:cubicBezTo>
                  <a:pt x="696" y="687"/>
                  <a:pt x="696" y="687"/>
                  <a:pt x="696" y="687"/>
                </a:cubicBezTo>
                <a:cubicBezTo>
                  <a:pt x="704" y="687"/>
                  <a:pt x="712" y="694"/>
                  <a:pt x="712" y="694"/>
                </a:cubicBezTo>
                <a:cubicBezTo>
                  <a:pt x="720" y="702"/>
                  <a:pt x="720" y="710"/>
                  <a:pt x="735" y="710"/>
                </a:cubicBezTo>
                <a:lnTo>
                  <a:pt x="743" y="710"/>
                </a:lnTo>
                <a:lnTo>
                  <a:pt x="743" y="710"/>
                </a:lnTo>
                <a:cubicBezTo>
                  <a:pt x="751" y="710"/>
                  <a:pt x="759" y="710"/>
                  <a:pt x="767" y="726"/>
                </a:cubicBezTo>
                <a:cubicBezTo>
                  <a:pt x="783" y="734"/>
                  <a:pt x="791" y="742"/>
                  <a:pt x="799" y="742"/>
                </a:cubicBezTo>
                <a:cubicBezTo>
                  <a:pt x="807" y="742"/>
                  <a:pt x="807" y="726"/>
                  <a:pt x="807" y="710"/>
                </a:cubicBezTo>
                <a:cubicBezTo>
                  <a:pt x="807" y="702"/>
                  <a:pt x="807" y="687"/>
                  <a:pt x="807" y="687"/>
                </a:cubicBezTo>
                <a:cubicBezTo>
                  <a:pt x="815" y="678"/>
                  <a:pt x="823" y="678"/>
                  <a:pt x="830" y="678"/>
                </a:cubicBezTo>
                <a:cubicBezTo>
                  <a:pt x="838" y="678"/>
                  <a:pt x="838" y="678"/>
                  <a:pt x="846" y="671"/>
                </a:cubicBezTo>
                <a:lnTo>
                  <a:pt x="846" y="671"/>
                </a:lnTo>
                <a:cubicBezTo>
                  <a:pt x="854" y="655"/>
                  <a:pt x="870" y="655"/>
                  <a:pt x="878" y="647"/>
                </a:cubicBezTo>
                <a:cubicBezTo>
                  <a:pt x="878" y="647"/>
                  <a:pt x="886" y="647"/>
                  <a:pt x="886" y="639"/>
                </a:cubicBezTo>
                <a:cubicBezTo>
                  <a:pt x="886" y="639"/>
                  <a:pt x="894" y="631"/>
                  <a:pt x="901" y="631"/>
                </a:cubicBezTo>
                <a:lnTo>
                  <a:pt x="901" y="631"/>
                </a:lnTo>
                <a:cubicBezTo>
                  <a:pt x="910" y="631"/>
                  <a:pt x="910" y="639"/>
                  <a:pt x="917" y="639"/>
                </a:cubicBezTo>
                <a:lnTo>
                  <a:pt x="917" y="647"/>
                </a:lnTo>
                <a:cubicBezTo>
                  <a:pt x="917" y="647"/>
                  <a:pt x="933" y="655"/>
                  <a:pt x="949" y="663"/>
                </a:cubicBezTo>
                <a:lnTo>
                  <a:pt x="949" y="663"/>
                </a:lnTo>
                <a:cubicBezTo>
                  <a:pt x="957" y="687"/>
                  <a:pt x="957" y="687"/>
                  <a:pt x="957" y="687"/>
                </a:cubicBezTo>
                <a:cubicBezTo>
                  <a:pt x="965" y="694"/>
                  <a:pt x="973" y="694"/>
                  <a:pt x="973" y="694"/>
                </a:cubicBezTo>
                <a:cubicBezTo>
                  <a:pt x="981" y="694"/>
                  <a:pt x="981" y="694"/>
                  <a:pt x="981" y="694"/>
                </a:cubicBezTo>
                <a:cubicBezTo>
                  <a:pt x="981" y="694"/>
                  <a:pt x="981" y="671"/>
                  <a:pt x="981" y="663"/>
                </a:cubicBezTo>
                <a:lnTo>
                  <a:pt x="981" y="655"/>
                </a:lnTo>
                <a:cubicBezTo>
                  <a:pt x="981" y="647"/>
                  <a:pt x="981" y="639"/>
                  <a:pt x="996" y="631"/>
                </a:cubicBezTo>
                <a:lnTo>
                  <a:pt x="996" y="631"/>
                </a:lnTo>
                <a:cubicBezTo>
                  <a:pt x="1004" y="623"/>
                  <a:pt x="1004" y="623"/>
                  <a:pt x="1012" y="607"/>
                </a:cubicBezTo>
                <a:lnTo>
                  <a:pt x="1012" y="607"/>
                </a:lnTo>
                <a:cubicBezTo>
                  <a:pt x="1020" y="584"/>
                  <a:pt x="1028" y="584"/>
                  <a:pt x="1036" y="576"/>
                </a:cubicBezTo>
                <a:cubicBezTo>
                  <a:pt x="1036" y="576"/>
                  <a:pt x="1044" y="576"/>
                  <a:pt x="1044" y="568"/>
                </a:cubicBezTo>
                <a:cubicBezTo>
                  <a:pt x="1052" y="568"/>
                  <a:pt x="1052" y="561"/>
                  <a:pt x="1060" y="553"/>
                </a:cubicBezTo>
                <a:cubicBezTo>
                  <a:pt x="1060" y="545"/>
                  <a:pt x="1068" y="537"/>
                  <a:pt x="1075" y="537"/>
                </a:cubicBezTo>
                <a:lnTo>
                  <a:pt x="1075" y="537"/>
                </a:lnTo>
                <a:cubicBezTo>
                  <a:pt x="1083" y="537"/>
                  <a:pt x="1091" y="545"/>
                  <a:pt x="1099" y="553"/>
                </a:cubicBezTo>
                <a:cubicBezTo>
                  <a:pt x="1099" y="561"/>
                  <a:pt x="1107" y="561"/>
                  <a:pt x="1107" y="568"/>
                </a:cubicBezTo>
                <a:cubicBezTo>
                  <a:pt x="1123" y="576"/>
                  <a:pt x="1131" y="584"/>
                  <a:pt x="1147" y="584"/>
                </a:cubicBezTo>
                <a:cubicBezTo>
                  <a:pt x="1147" y="584"/>
                  <a:pt x="1147" y="584"/>
                  <a:pt x="1154" y="584"/>
                </a:cubicBezTo>
                <a:lnTo>
                  <a:pt x="1163" y="592"/>
                </a:lnTo>
                <a:lnTo>
                  <a:pt x="1170" y="600"/>
                </a:lnTo>
                <a:cubicBezTo>
                  <a:pt x="1178" y="600"/>
                  <a:pt x="1178" y="600"/>
                  <a:pt x="1186" y="592"/>
                </a:cubicBezTo>
                <a:cubicBezTo>
                  <a:pt x="1194" y="592"/>
                  <a:pt x="1194" y="592"/>
                  <a:pt x="1202" y="592"/>
                </a:cubicBezTo>
                <a:cubicBezTo>
                  <a:pt x="1210" y="592"/>
                  <a:pt x="1218" y="592"/>
                  <a:pt x="1218" y="584"/>
                </a:cubicBezTo>
                <a:lnTo>
                  <a:pt x="1218" y="576"/>
                </a:lnTo>
                <a:cubicBezTo>
                  <a:pt x="1210" y="553"/>
                  <a:pt x="1241" y="482"/>
                  <a:pt x="1257" y="458"/>
                </a:cubicBezTo>
                <a:cubicBezTo>
                  <a:pt x="1265" y="450"/>
                  <a:pt x="1273" y="450"/>
                  <a:pt x="1273" y="450"/>
                </a:cubicBezTo>
                <a:cubicBezTo>
                  <a:pt x="1289" y="450"/>
                  <a:pt x="1305" y="427"/>
                  <a:pt x="1305" y="411"/>
                </a:cubicBezTo>
                <a:cubicBezTo>
                  <a:pt x="1305" y="379"/>
                  <a:pt x="1313" y="363"/>
                  <a:pt x="1328" y="363"/>
                </a:cubicBezTo>
                <a:cubicBezTo>
                  <a:pt x="1336" y="363"/>
                  <a:pt x="1336" y="363"/>
                  <a:pt x="1336" y="363"/>
                </a:cubicBezTo>
                <a:cubicBezTo>
                  <a:pt x="1344" y="363"/>
                  <a:pt x="1344" y="363"/>
                  <a:pt x="1352" y="348"/>
                </a:cubicBezTo>
                <a:cubicBezTo>
                  <a:pt x="1360" y="340"/>
                  <a:pt x="1368" y="340"/>
                  <a:pt x="1376" y="332"/>
                </a:cubicBezTo>
                <a:cubicBezTo>
                  <a:pt x="1384" y="332"/>
                  <a:pt x="1392" y="324"/>
                  <a:pt x="1384" y="308"/>
                </a:cubicBezTo>
                <a:cubicBezTo>
                  <a:pt x="1384" y="300"/>
                  <a:pt x="1376" y="292"/>
                  <a:pt x="1376" y="292"/>
                </a:cubicBezTo>
                <a:cubicBezTo>
                  <a:pt x="1368" y="276"/>
                  <a:pt x="1368" y="276"/>
                  <a:pt x="1368" y="245"/>
                </a:cubicBezTo>
                <a:cubicBezTo>
                  <a:pt x="1376" y="221"/>
                  <a:pt x="1392" y="205"/>
                  <a:pt x="1407" y="205"/>
                </a:cubicBezTo>
                <a:cubicBezTo>
                  <a:pt x="1415" y="205"/>
                  <a:pt x="1415" y="205"/>
                  <a:pt x="1423" y="205"/>
                </a:cubicBezTo>
                <a:cubicBezTo>
                  <a:pt x="1423" y="213"/>
                  <a:pt x="1423" y="213"/>
                  <a:pt x="1431" y="213"/>
                </a:cubicBezTo>
                <a:cubicBezTo>
                  <a:pt x="1439" y="229"/>
                  <a:pt x="1455" y="245"/>
                  <a:pt x="1463" y="245"/>
                </a:cubicBezTo>
                <a:cubicBezTo>
                  <a:pt x="1463" y="245"/>
                  <a:pt x="1471" y="245"/>
                  <a:pt x="1471" y="237"/>
                </a:cubicBezTo>
                <a:cubicBezTo>
                  <a:pt x="1479" y="229"/>
                  <a:pt x="1479" y="221"/>
                  <a:pt x="1479" y="213"/>
                </a:cubicBezTo>
                <a:cubicBezTo>
                  <a:pt x="1479" y="205"/>
                  <a:pt x="1471" y="189"/>
                  <a:pt x="1502" y="182"/>
                </a:cubicBezTo>
                <a:cubicBezTo>
                  <a:pt x="1518" y="182"/>
                  <a:pt x="1534" y="182"/>
                  <a:pt x="1550" y="182"/>
                </a:cubicBezTo>
                <a:cubicBezTo>
                  <a:pt x="1566" y="182"/>
                  <a:pt x="1574" y="182"/>
                  <a:pt x="1574" y="174"/>
                </a:cubicBezTo>
                <a:cubicBezTo>
                  <a:pt x="1581" y="166"/>
                  <a:pt x="1581" y="142"/>
                  <a:pt x="1574" y="118"/>
                </a:cubicBezTo>
                <a:cubicBezTo>
                  <a:pt x="1566" y="118"/>
                  <a:pt x="1566" y="110"/>
                  <a:pt x="1566" y="110"/>
                </a:cubicBezTo>
                <a:cubicBezTo>
                  <a:pt x="1550" y="102"/>
                  <a:pt x="1550" y="95"/>
                  <a:pt x="1550" y="71"/>
                </a:cubicBezTo>
                <a:cubicBezTo>
                  <a:pt x="1558" y="63"/>
                  <a:pt x="1558" y="55"/>
                  <a:pt x="1558" y="47"/>
                </a:cubicBezTo>
                <a:cubicBezTo>
                  <a:pt x="1566" y="31"/>
                  <a:pt x="1566" y="0"/>
                  <a:pt x="1589" y="0"/>
                </a:cubicBezTo>
                <a:lnTo>
                  <a:pt x="1589" y="0"/>
                </a:lnTo>
                <a:cubicBezTo>
                  <a:pt x="1621" y="0"/>
                  <a:pt x="1645" y="8"/>
                  <a:pt x="1676" y="15"/>
                </a:cubicBezTo>
                <a:lnTo>
                  <a:pt x="1684" y="15"/>
                </a:lnTo>
                <a:cubicBezTo>
                  <a:pt x="1692" y="15"/>
                  <a:pt x="1700" y="15"/>
                  <a:pt x="1700" y="8"/>
                </a:cubicBezTo>
                <a:cubicBezTo>
                  <a:pt x="1708" y="8"/>
                  <a:pt x="1708" y="8"/>
                  <a:pt x="1716" y="8"/>
                </a:cubicBezTo>
                <a:cubicBezTo>
                  <a:pt x="1724" y="8"/>
                  <a:pt x="1732" y="8"/>
                  <a:pt x="1740" y="24"/>
                </a:cubicBezTo>
                <a:cubicBezTo>
                  <a:pt x="1747" y="31"/>
                  <a:pt x="1755" y="47"/>
                  <a:pt x="1755" y="55"/>
                </a:cubicBezTo>
                <a:cubicBezTo>
                  <a:pt x="1771" y="71"/>
                  <a:pt x="1771" y="87"/>
                  <a:pt x="1787" y="95"/>
                </a:cubicBezTo>
                <a:cubicBezTo>
                  <a:pt x="1795" y="102"/>
                  <a:pt x="1803" y="110"/>
                  <a:pt x="1803" y="118"/>
                </a:cubicBezTo>
                <a:cubicBezTo>
                  <a:pt x="1811" y="134"/>
                  <a:pt x="1811" y="142"/>
                  <a:pt x="1842" y="150"/>
                </a:cubicBezTo>
                <a:cubicBezTo>
                  <a:pt x="1850" y="150"/>
                  <a:pt x="1850" y="150"/>
                  <a:pt x="1858" y="150"/>
                </a:cubicBezTo>
                <a:cubicBezTo>
                  <a:pt x="1874" y="150"/>
                  <a:pt x="1890" y="150"/>
                  <a:pt x="1898" y="142"/>
                </a:cubicBezTo>
                <a:cubicBezTo>
                  <a:pt x="1913" y="142"/>
                  <a:pt x="1921" y="142"/>
                  <a:pt x="1929" y="142"/>
                </a:cubicBezTo>
                <a:cubicBezTo>
                  <a:pt x="1945" y="142"/>
                  <a:pt x="1953" y="142"/>
                  <a:pt x="1953" y="150"/>
                </a:cubicBezTo>
                <a:cubicBezTo>
                  <a:pt x="1969" y="166"/>
                  <a:pt x="2008" y="197"/>
                  <a:pt x="2032" y="197"/>
                </a:cubicBezTo>
                <a:lnTo>
                  <a:pt x="2040" y="197"/>
                </a:lnTo>
                <a:cubicBezTo>
                  <a:pt x="2048" y="197"/>
                  <a:pt x="2056" y="189"/>
                  <a:pt x="2056" y="182"/>
                </a:cubicBezTo>
                <a:cubicBezTo>
                  <a:pt x="2064" y="166"/>
                  <a:pt x="2064" y="150"/>
                  <a:pt x="2080" y="150"/>
                </a:cubicBezTo>
                <a:cubicBezTo>
                  <a:pt x="2087" y="150"/>
                  <a:pt x="2087" y="150"/>
                  <a:pt x="2087" y="158"/>
                </a:cubicBezTo>
                <a:cubicBezTo>
                  <a:pt x="2103" y="158"/>
                  <a:pt x="2119" y="166"/>
                  <a:pt x="2127" y="166"/>
                </a:cubicBezTo>
                <a:cubicBezTo>
                  <a:pt x="2135" y="174"/>
                  <a:pt x="2135" y="182"/>
                  <a:pt x="2143" y="174"/>
                </a:cubicBezTo>
                <a:cubicBezTo>
                  <a:pt x="2166" y="174"/>
                  <a:pt x="2174" y="166"/>
                  <a:pt x="2174" y="158"/>
                </a:cubicBezTo>
                <a:cubicBezTo>
                  <a:pt x="2182" y="158"/>
                  <a:pt x="2182" y="150"/>
                  <a:pt x="2198" y="150"/>
                </a:cubicBezTo>
                <a:lnTo>
                  <a:pt x="2206" y="150"/>
                </a:lnTo>
                <a:cubicBezTo>
                  <a:pt x="2214" y="150"/>
                  <a:pt x="2214" y="150"/>
                  <a:pt x="2222" y="134"/>
                </a:cubicBezTo>
                <a:cubicBezTo>
                  <a:pt x="2230" y="134"/>
                  <a:pt x="2238" y="126"/>
                  <a:pt x="2246" y="118"/>
                </a:cubicBezTo>
                <a:cubicBezTo>
                  <a:pt x="2277" y="102"/>
                  <a:pt x="2277" y="102"/>
                  <a:pt x="2277" y="102"/>
                </a:cubicBezTo>
                <a:cubicBezTo>
                  <a:pt x="2293" y="110"/>
                  <a:pt x="2293" y="110"/>
                  <a:pt x="2293" y="110"/>
                </a:cubicBezTo>
                <a:cubicBezTo>
                  <a:pt x="2293" y="118"/>
                  <a:pt x="2293" y="118"/>
                  <a:pt x="2293" y="118"/>
                </a:cubicBezTo>
                <a:cubicBezTo>
                  <a:pt x="2293" y="118"/>
                  <a:pt x="2293" y="118"/>
                  <a:pt x="2301" y="126"/>
                </a:cubicBezTo>
                <a:cubicBezTo>
                  <a:pt x="2301" y="134"/>
                  <a:pt x="2309" y="142"/>
                  <a:pt x="2317" y="150"/>
                </a:cubicBezTo>
                <a:cubicBezTo>
                  <a:pt x="2324" y="150"/>
                  <a:pt x="2333" y="158"/>
                  <a:pt x="2333" y="158"/>
                </a:cubicBezTo>
                <a:cubicBezTo>
                  <a:pt x="2333" y="158"/>
                  <a:pt x="2333" y="166"/>
                  <a:pt x="2340" y="174"/>
                </a:cubicBezTo>
                <a:cubicBezTo>
                  <a:pt x="2340" y="182"/>
                  <a:pt x="2364" y="189"/>
                  <a:pt x="2388" y="189"/>
                </a:cubicBezTo>
                <a:cubicBezTo>
                  <a:pt x="2404" y="197"/>
                  <a:pt x="2404" y="205"/>
                  <a:pt x="2404" y="213"/>
                </a:cubicBezTo>
                <a:lnTo>
                  <a:pt x="2411" y="221"/>
                </a:lnTo>
                <a:cubicBezTo>
                  <a:pt x="2411" y="229"/>
                  <a:pt x="2419" y="229"/>
                  <a:pt x="2443" y="245"/>
                </a:cubicBezTo>
                <a:cubicBezTo>
                  <a:pt x="2443" y="253"/>
                  <a:pt x="2443" y="253"/>
                  <a:pt x="2443" y="253"/>
                </a:cubicBezTo>
                <a:cubicBezTo>
                  <a:pt x="2435" y="253"/>
                  <a:pt x="2435" y="253"/>
                  <a:pt x="2435" y="253"/>
                </a:cubicBezTo>
                <a:cubicBezTo>
                  <a:pt x="2427" y="261"/>
                  <a:pt x="2427" y="261"/>
                  <a:pt x="2427" y="261"/>
                </a:cubicBezTo>
                <a:cubicBezTo>
                  <a:pt x="2427" y="276"/>
                  <a:pt x="2435" y="363"/>
                  <a:pt x="2467" y="387"/>
                </a:cubicBezTo>
                <a:cubicBezTo>
                  <a:pt x="2491" y="403"/>
                  <a:pt x="2506" y="435"/>
                  <a:pt x="2522" y="466"/>
                </a:cubicBezTo>
                <a:cubicBezTo>
                  <a:pt x="2530" y="474"/>
                  <a:pt x="2530" y="474"/>
                  <a:pt x="2530" y="474"/>
                </a:cubicBezTo>
                <a:cubicBezTo>
                  <a:pt x="2530" y="482"/>
                  <a:pt x="2538" y="490"/>
                  <a:pt x="2538" y="498"/>
                </a:cubicBezTo>
                <a:cubicBezTo>
                  <a:pt x="2554" y="529"/>
                  <a:pt x="2562" y="561"/>
                  <a:pt x="2609" y="584"/>
                </a:cubicBezTo>
                <a:cubicBezTo>
                  <a:pt x="2633" y="600"/>
                  <a:pt x="2657" y="600"/>
                  <a:pt x="2672" y="600"/>
                </a:cubicBezTo>
                <a:cubicBezTo>
                  <a:pt x="2688" y="607"/>
                  <a:pt x="2704" y="607"/>
                  <a:pt x="2712" y="623"/>
                </a:cubicBezTo>
                <a:lnTo>
                  <a:pt x="2712" y="623"/>
                </a:lnTo>
                <a:cubicBezTo>
                  <a:pt x="2712" y="631"/>
                  <a:pt x="2712" y="631"/>
                  <a:pt x="2712" y="631"/>
                </a:cubicBezTo>
                <a:cubicBezTo>
                  <a:pt x="2688" y="655"/>
                  <a:pt x="2649" y="702"/>
                  <a:pt x="2641" y="710"/>
                </a:cubicBezTo>
                <a:cubicBezTo>
                  <a:pt x="2625" y="734"/>
                  <a:pt x="2570" y="789"/>
                  <a:pt x="2546" y="797"/>
                </a:cubicBezTo>
                <a:cubicBezTo>
                  <a:pt x="2530" y="805"/>
                  <a:pt x="2491" y="829"/>
                  <a:pt x="2491" y="853"/>
                </a:cubicBezTo>
                <a:cubicBezTo>
                  <a:pt x="2491" y="876"/>
                  <a:pt x="2467" y="892"/>
                  <a:pt x="2459" y="908"/>
                </a:cubicBezTo>
                <a:cubicBezTo>
                  <a:pt x="2459" y="908"/>
                  <a:pt x="2459" y="908"/>
                  <a:pt x="2451" y="908"/>
                </a:cubicBezTo>
                <a:cubicBezTo>
                  <a:pt x="2451" y="916"/>
                  <a:pt x="2451" y="916"/>
                  <a:pt x="2443" y="916"/>
                </a:cubicBezTo>
                <a:cubicBezTo>
                  <a:pt x="2443" y="916"/>
                  <a:pt x="2435" y="916"/>
                  <a:pt x="2435" y="931"/>
                </a:cubicBezTo>
                <a:cubicBezTo>
                  <a:pt x="2435" y="940"/>
                  <a:pt x="2435" y="947"/>
                  <a:pt x="2435" y="955"/>
                </a:cubicBezTo>
                <a:cubicBezTo>
                  <a:pt x="2435" y="971"/>
                  <a:pt x="2435" y="971"/>
                  <a:pt x="2419" y="979"/>
                </a:cubicBezTo>
                <a:cubicBezTo>
                  <a:pt x="2411" y="979"/>
                  <a:pt x="2404" y="979"/>
                  <a:pt x="2396" y="979"/>
                </a:cubicBezTo>
                <a:cubicBezTo>
                  <a:pt x="2380" y="987"/>
                  <a:pt x="2364" y="987"/>
                  <a:pt x="2356" y="1011"/>
                </a:cubicBezTo>
                <a:cubicBezTo>
                  <a:pt x="2356" y="1018"/>
                  <a:pt x="2356" y="1018"/>
                  <a:pt x="2356" y="1026"/>
                </a:cubicBezTo>
                <a:cubicBezTo>
                  <a:pt x="2348" y="1050"/>
                  <a:pt x="2340" y="1066"/>
                  <a:pt x="2324" y="1066"/>
                </a:cubicBezTo>
                <a:cubicBezTo>
                  <a:pt x="2317" y="1066"/>
                  <a:pt x="2309" y="1066"/>
                  <a:pt x="2309" y="1066"/>
                </a:cubicBezTo>
                <a:cubicBezTo>
                  <a:pt x="2301" y="1058"/>
                  <a:pt x="2301" y="1058"/>
                  <a:pt x="2301" y="1058"/>
                </a:cubicBezTo>
                <a:cubicBezTo>
                  <a:pt x="2293" y="1058"/>
                  <a:pt x="2293" y="1058"/>
                  <a:pt x="2285" y="1074"/>
                </a:cubicBezTo>
                <a:cubicBezTo>
                  <a:pt x="2269" y="1082"/>
                  <a:pt x="2222" y="1121"/>
                  <a:pt x="2182" y="1145"/>
                </a:cubicBezTo>
                <a:lnTo>
                  <a:pt x="2182" y="1145"/>
                </a:lnTo>
                <a:lnTo>
                  <a:pt x="2182" y="1145"/>
                </a:lnTo>
                <a:cubicBezTo>
                  <a:pt x="1818" y="1192"/>
                  <a:pt x="1139" y="1279"/>
                  <a:pt x="688" y="1295"/>
                </a:cubicBezTo>
                <a:cubicBezTo>
                  <a:pt x="680" y="1303"/>
                  <a:pt x="648" y="1311"/>
                  <a:pt x="641" y="1327"/>
                </a:cubicBezTo>
                <a:cubicBezTo>
                  <a:pt x="641" y="1335"/>
                  <a:pt x="633" y="1335"/>
                  <a:pt x="633" y="1335"/>
                </a:cubicBezTo>
                <a:cubicBezTo>
                  <a:pt x="617" y="1335"/>
                  <a:pt x="609" y="1327"/>
                  <a:pt x="593" y="1311"/>
                </a:cubicBezTo>
                <a:cubicBezTo>
                  <a:pt x="593" y="1311"/>
                  <a:pt x="593" y="1311"/>
                  <a:pt x="585" y="1311"/>
                </a:cubicBezTo>
                <a:cubicBezTo>
                  <a:pt x="577" y="1303"/>
                  <a:pt x="562" y="1303"/>
                  <a:pt x="538" y="1303"/>
                </a:cubicBezTo>
                <a:cubicBezTo>
                  <a:pt x="522" y="1303"/>
                  <a:pt x="506" y="1303"/>
                  <a:pt x="506" y="1311"/>
                </a:cubicBezTo>
                <a:cubicBezTo>
                  <a:pt x="506" y="1319"/>
                  <a:pt x="514" y="1327"/>
                  <a:pt x="514" y="1343"/>
                </a:cubicBezTo>
                <a:cubicBezTo>
                  <a:pt x="522" y="1358"/>
                  <a:pt x="530" y="1374"/>
                  <a:pt x="522" y="1390"/>
                </a:cubicBezTo>
                <a:cubicBezTo>
                  <a:pt x="514" y="1398"/>
                  <a:pt x="514" y="1398"/>
                  <a:pt x="506" y="1398"/>
                </a:cubicBezTo>
                <a:cubicBezTo>
                  <a:pt x="498" y="1398"/>
                  <a:pt x="498" y="1398"/>
                  <a:pt x="490" y="1398"/>
                </a:cubicBezTo>
                <a:cubicBezTo>
                  <a:pt x="293" y="1414"/>
                  <a:pt x="151" y="1422"/>
                  <a:pt x="71" y="1422"/>
                </a:cubicBezTo>
                <a:close/>
                <a:moveTo>
                  <a:pt x="16" y="1414"/>
                </a:moveTo>
                <a:lnTo>
                  <a:pt x="16" y="1414"/>
                </a:lnTo>
                <a:cubicBezTo>
                  <a:pt x="24" y="1414"/>
                  <a:pt x="48" y="1414"/>
                  <a:pt x="71" y="1414"/>
                </a:cubicBezTo>
                <a:cubicBezTo>
                  <a:pt x="151" y="1414"/>
                  <a:pt x="293" y="1406"/>
                  <a:pt x="490" y="1390"/>
                </a:cubicBezTo>
                <a:cubicBezTo>
                  <a:pt x="498" y="1390"/>
                  <a:pt x="498" y="1390"/>
                  <a:pt x="506" y="1390"/>
                </a:cubicBezTo>
                <a:cubicBezTo>
                  <a:pt x="506" y="1390"/>
                  <a:pt x="514" y="1390"/>
                  <a:pt x="514" y="1382"/>
                </a:cubicBezTo>
                <a:cubicBezTo>
                  <a:pt x="522" y="1374"/>
                  <a:pt x="514" y="1358"/>
                  <a:pt x="506" y="1343"/>
                </a:cubicBezTo>
                <a:cubicBezTo>
                  <a:pt x="506" y="1327"/>
                  <a:pt x="498" y="1319"/>
                  <a:pt x="498" y="1311"/>
                </a:cubicBezTo>
                <a:cubicBezTo>
                  <a:pt x="498" y="1303"/>
                  <a:pt x="514" y="1295"/>
                  <a:pt x="538" y="1295"/>
                </a:cubicBezTo>
                <a:cubicBezTo>
                  <a:pt x="562" y="1295"/>
                  <a:pt x="577" y="1295"/>
                  <a:pt x="593" y="1303"/>
                </a:cubicBezTo>
                <a:cubicBezTo>
                  <a:pt x="593" y="1303"/>
                  <a:pt x="593" y="1311"/>
                  <a:pt x="601" y="1311"/>
                </a:cubicBezTo>
                <a:cubicBezTo>
                  <a:pt x="609" y="1319"/>
                  <a:pt x="625" y="1327"/>
                  <a:pt x="633" y="1327"/>
                </a:cubicBezTo>
                <a:cubicBezTo>
                  <a:pt x="633" y="1327"/>
                  <a:pt x="633" y="1327"/>
                  <a:pt x="641" y="1319"/>
                </a:cubicBezTo>
                <a:cubicBezTo>
                  <a:pt x="648" y="1303"/>
                  <a:pt x="688" y="1287"/>
                  <a:pt x="688" y="1287"/>
                </a:cubicBezTo>
                <a:lnTo>
                  <a:pt x="688" y="1287"/>
                </a:lnTo>
                <a:cubicBezTo>
                  <a:pt x="1131" y="1271"/>
                  <a:pt x="1811" y="1184"/>
                  <a:pt x="2174" y="1137"/>
                </a:cubicBezTo>
                <a:cubicBezTo>
                  <a:pt x="2230" y="1105"/>
                  <a:pt x="2269" y="1074"/>
                  <a:pt x="2277" y="1066"/>
                </a:cubicBezTo>
                <a:cubicBezTo>
                  <a:pt x="2285" y="1058"/>
                  <a:pt x="2293" y="1050"/>
                  <a:pt x="2301" y="1050"/>
                </a:cubicBezTo>
                <a:lnTo>
                  <a:pt x="2309" y="1058"/>
                </a:lnTo>
                <a:cubicBezTo>
                  <a:pt x="2317" y="1058"/>
                  <a:pt x="2317" y="1058"/>
                  <a:pt x="2324" y="1058"/>
                </a:cubicBezTo>
                <a:cubicBezTo>
                  <a:pt x="2340" y="1058"/>
                  <a:pt x="2340" y="1050"/>
                  <a:pt x="2348" y="1018"/>
                </a:cubicBezTo>
                <a:lnTo>
                  <a:pt x="2348" y="1011"/>
                </a:lnTo>
                <a:cubicBezTo>
                  <a:pt x="2356" y="979"/>
                  <a:pt x="2380" y="979"/>
                  <a:pt x="2396" y="979"/>
                </a:cubicBezTo>
                <a:cubicBezTo>
                  <a:pt x="2404" y="971"/>
                  <a:pt x="2411" y="971"/>
                  <a:pt x="2411" y="971"/>
                </a:cubicBezTo>
                <a:cubicBezTo>
                  <a:pt x="2427" y="963"/>
                  <a:pt x="2427" y="963"/>
                  <a:pt x="2427" y="955"/>
                </a:cubicBezTo>
                <a:cubicBezTo>
                  <a:pt x="2427" y="947"/>
                  <a:pt x="2427" y="940"/>
                  <a:pt x="2427" y="931"/>
                </a:cubicBezTo>
                <a:cubicBezTo>
                  <a:pt x="2427" y="916"/>
                  <a:pt x="2435" y="908"/>
                  <a:pt x="2443" y="908"/>
                </a:cubicBezTo>
                <a:cubicBezTo>
                  <a:pt x="2443" y="908"/>
                  <a:pt x="2443" y="908"/>
                  <a:pt x="2451" y="908"/>
                </a:cubicBezTo>
                <a:lnTo>
                  <a:pt x="2451" y="900"/>
                </a:lnTo>
                <a:cubicBezTo>
                  <a:pt x="2459" y="892"/>
                  <a:pt x="2483" y="868"/>
                  <a:pt x="2483" y="853"/>
                </a:cubicBezTo>
                <a:cubicBezTo>
                  <a:pt x="2483" y="829"/>
                  <a:pt x="2522" y="805"/>
                  <a:pt x="2546" y="789"/>
                </a:cubicBezTo>
                <a:cubicBezTo>
                  <a:pt x="2562" y="781"/>
                  <a:pt x="2625" y="726"/>
                  <a:pt x="2633" y="710"/>
                </a:cubicBezTo>
                <a:cubicBezTo>
                  <a:pt x="2641" y="694"/>
                  <a:pt x="2680" y="655"/>
                  <a:pt x="2704" y="623"/>
                </a:cubicBezTo>
                <a:cubicBezTo>
                  <a:pt x="2696" y="615"/>
                  <a:pt x="2688" y="615"/>
                  <a:pt x="2672" y="607"/>
                </a:cubicBezTo>
                <a:cubicBezTo>
                  <a:pt x="2657" y="607"/>
                  <a:pt x="2633" y="607"/>
                  <a:pt x="2601" y="592"/>
                </a:cubicBezTo>
                <a:cubicBezTo>
                  <a:pt x="2554" y="568"/>
                  <a:pt x="2546" y="529"/>
                  <a:pt x="2530" y="506"/>
                </a:cubicBezTo>
                <a:cubicBezTo>
                  <a:pt x="2530" y="498"/>
                  <a:pt x="2522" y="482"/>
                  <a:pt x="2522" y="474"/>
                </a:cubicBezTo>
                <a:cubicBezTo>
                  <a:pt x="2514" y="466"/>
                  <a:pt x="2514" y="466"/>
                  <a:pt x="2514" y="466"/>
                </a:cubicBezTo>
                <a:cubicBezTo>
                  <a:pt x="2498" y="435"/>
                  <a:pt x="2483" y="411"/>
                  <a:pt x="2459" y="387"/>
                </a:cubicBezTo>
                <a:cubicBezTo>
                  <a:pt x="2427" y="363"/>
                  <a:pt x="2419" y="268"/>
                  <a:pt x="2419" y="261"/>
                </a:cubicBezTo>
                <a:cubicBezTo>
                  <a:pt x="2419" y="261"/>
                  <a:pt x="2419" y="253"/>
                  <a:pt x="2427" y="253"/>
                </a:cubicBezTo>
                <a:cubicBezTo>
                  <a:pt x="2411" y="237"/>
                  <a:pt x="2404" y="229"/>
                  <a:pt x="2404" y="229"/>
                </a:cubicBezTo>
                <a:cubicBezTo>
                  <a:pt x="2404" y="221"/>
                  <a:pt x="2404" y="221"/>
                  <a:pt x="2396" y="213"/>
                </a:cubicBezTo>
                <a:cubicBezTo>
                  <a:pt x="2396" y="205"/>
                  <a:pt x="2396" y="197"/>
                  <a:pt x="2388" y="197"/>
                </a:cubicBezTo>
                <a:cubicBezTo>
                  <a:pt x="2356" y="189"/>
                  <a:pt x="2340" y="182"/>
                  <a:pt x="2333" y="174"/>
                </a:cubicBezTo>
                <a:cubicBezTo>
                  <a:pt x="2324" y="166"/>
                  <a:pt x="2324" y="166"/>
                  <a:pt x="2324" y="158"/>
                </a:cubicBezTo>
                <a:cubicBezTo>
                  <a:pt x="2324" y="158"/>
                  <a:pt x="2324" y="158"/>
                  <a:pt x="2317" y="158"/>
                </a:cubicBezTo>
                <a:cubicBezTo>
                  <a:pt x="2309" y="150"/>
                  <a:pt x="2293" y="142"/>
                  <a:pt x="2293" y="134"/>
                </a:cubicBezTo>
                <a:cubicBezTo>
                  <a:pt x="2285" y="126"/>
                  <a:pt x="2285" y="118"/>
                  <a:pt x="2285" y="118"/>
                </a:cubicBezTo>
                <a:cubicBezTo>
                  <a:pt x="2277" y="110"/>
                  <a:pt x="2277" y="110"/>
                  <a:pt x="2277" y="110"/>
                </a:cubicBezTo>
                <a:cubicBezTo>
                  <a:pt x="2253" y="126"/>
                  <a:pt x="2253" y="126"/>
                  <a:pt x="2253" y="126"/>
                </a:cubicBezTo>
                <a:cubicBezTo>
                  <a:pt x="2246" y="134"/>
                  <a:pt x="2230" y="134"/>
                  <a:pt x="2230" y="142"/>
                </a:cubicBezTo>
                <a:cubicBezTo>
                  <a:pt x="2222" y="158"/>
                  <a:pt x="2214" y="158"/>
                  <a:pt x="2206" y="158"/>
                </a:cubicBezTo>
                <a:lnTo>
                  <a:pt x="2198" y="158"/>
                </a:lnTo>
                <a:cubicBezTo>
                  <a:pt x="2190" y="158"/>
                  <a:pt x="2182" y="158"/>
                  <a:pt x="2182" y="166"/>
                </a:cubicBezTo>
                <a:cubicBezTo>
                  <a:pt x="2182" y="174"/>
                  <a:pt x="2166" y="182"/>
                  <a:pt x="2151" y="182"/>
                </a:cubicBezTo>
                <a:cubicBezTo>
                  <a:pt x="2135" y="182"/>
                  <a:pt x="2127" y="182"/>
                  <a:pt x="2119" y="174"/>
                </a:cubicBezTo>
                <a:cubicBezTo>
                  <a:pt x="2111" y="174"/>
                  <a:pt x="2103" y="166"/>
                  <a:pt x="2087" y="158"/>
                </a:cubicBezTo>
                <a:lnTo>
                  <a:pt x="2080" y="158"/>
                </a:lnTo>
                <a:cubicBezTo>
                  <a:pt x="2071" y="158"/>
                  <a:pt x="2071" y="166"/>
                  <a:pt x="2064" y="182"/>
                </a:cubicBezTo>
                <a:cubicBezTo>
                  <a:pt x="2056" y="189"/>
                  <a:pt x="2056" y="205"/>
                  <a:pt x="2040" y="205"/>
                </a:cubicBezTo>
                <a:cubicBezTo>
                  <a:pt x="2040" y="205"/>
                  <a:pt x="2040" y="205"/>
                  <a:pt x="2032" y="205"/>
                </a:cubicBezTo>
                <a:cubicBezTo>
                  <a:pt x="2008" y="205"/>
                  <a:pt x="1961" y="174"/>
                  <a:pt x="1953" y="150"/>
                </a:cubicBezTo>
                <a:cubicBezTo>
                  <a:pt x="1945" y="150"/>
                  <a:pt x="1937" y="150"/>
                  <a:pt x="1929" y="150"/>
                </a:cubicBezTo>
                <a:cubicBezTo>
                  <a:pt x="1921" y="150"/>
                  <a:pt x="1913" y="150"/>
                  <a:pt x="1906" y="150"/>
                </a:cubicBezTo>
                <a:cubicBezTo>
                  <a:pt x="1890" y="158"/>
                  <a:pt x="1874" y="158"/>
                  <a:pt x="1858" y="158"/>
                </a:cubicBezTo>
                <a:cubicBezTo>
                  <a:pt x="1850" y="158"/>
                  <a:pt x="1842" y="158"/>
                  <a:pt x="1842" y="158"/>
                </a:cubicBezTo>
                <a:cubicBezTo>
                  <a:pt x="1811" y="150"/>
                  <a:pt x="1803" y="134"/>
                  <a:pt x="1795" y="118"/>
                </a:cubicBezTo>
                <a:cubicBezTo>
                  <a:pt x="1795" y="110"/>
                  <a:pt x="1795" y="102"/>
                  <a:pt x="1787" y="95"/>
                </a:cubicBezTo>
                <a:cubicBezTo>
                  <a:pt x="1771" y="87"/>
                  <a:pt x="1763" y="79"/>
                  <a:pt x="1755" y="55"/>
                </a:cubicBezTo>
                <a:cubicBezTo>
                  <a:pt x="1747" y="47"/>
                  <a:pt x="1740" y="39"/>
                  <a:pt x="1732" y="24"/>
                </a:cubicBezTo>
                <a:cubicBezTo>
                  <a:pt x="1724" y="15"/>
                  <a:pt x="1716" y="15"/>
                  <a:pt x="1716" y="15"/>
                </a:cubicBezTo>
                <a:lnTo>
                  <a:pt x="1708" y="15"/>
                </a:lnTo>
                <a:cubicBezTo>
                  <a:pt x="1700" y="15"/>
                  <a:pt x="1692" y="24"/>
                  <a:pt x="1684" y="24"/>
                </a:cubicBezTo>
                <a:lnTo>
                  <a:pt x="1676" y="24"/>
                </a:lnTo>
                <a:cubicBezTo>
                  <a:pt x="1645" y="15"/>
                  <a:pt x="1621" y="8"/>
                  <a:pt x="1589" y="8"/>
                </a:cubicBezTo>
                <a:lnTo>
                  <a:pt x="1589" y="8"/>
                </a:lnTo>
                <a:cubicBezTo>
                  <a:pt x="1574" y="8"/>
                  <a:pt x="1566" y="31"/>
                  <a:pt x="1566" y="55"/>
                </a:cubicBezTo>
                <a:cubicBezTo>
                  <a:pt x="1566" y="55"/>
                  <a:pt x="1558" y="63"/>
                  <a:pt x="1558" y="71"/>
                </a:cubicBezTo>
                <a:cubicBezTo>
                  <a:pt x="1558" y="87"/>
                  <a:pt x="1558" y="95"/>
                  <a:pt x="1566" y="110"/>
                </a:cubicBezTo>
                <a:cubicBezTo>
                  <a:pt x="1574" y="110"/>
                  <a:pt x="1574" y="110"/>
                  <a:pt x="1574" y="118"/>
                </a:cubicBezTo>
                <a:cubicBezTo>
                  <a:pt x="1589" y="142"/>
                  <a:pt x="1589" y="166"/>
                  <a:pt x="1581" y="174"/>
                </a:cubicBezTo>
                <a:cubicBezTo>
                  <a:pt x="1581" y="189"/>
                  <a:pt x="1566" y="189"/>
                  <a:pt x="1550" y="189"/>
                </a:cubicBezTo>
                <a:cubicBezTo>
                  <a:pt x="1534" y="189"/>
                  <a:pt x="1518" y="189"/>
                  <a:pt x="1502" y="189"/>
                </a:cubicBezTo>
                <a:cubicBezTo>
                  <a:pt x="1479" y="197"/>
                  <a:pt x="1487" y="205"/>
                  <a:pt x="1487" y="213"/>
                </a:cubicBezTo>
                <a:cubicBezTo>
                  <a:pt x="1487" y="221"/>
                  <a:pt x="1487" y="237"/>
                  <a:pt x="1479" y="245"/>
                </a:cubicBezTo>
                <a:cubicBezTo>
                  <a:pt x="1471" y="245"/>
                  <a:pt x="1471" y="253"/>
                  <a:pt x="1463" y="253"/>
                </a:cubicBezTo>
                <a:cubicBezTo>
                  <a:pt x="1447" y="253"/>
                  <a:pt x="1431" y="237"/>
                  <a:pt x="1423" y="221"/>
                </a:cubicBezTo>
                <a:lnTo>
                  <a:pt x="1415" y="213"/>
                </a:lnTo>
                <a:lnTo>
                  <a:pt x="1407" y="213"/>
                </a:lnTo>
                <a:cubicBezTo>
                  <a:pt x="1392" y="213"/>
                  <a:pt x="1376" y="229"/>
                  <a:pt x="1376" y="253"/>
                </a:cubicBezTo>
                <a:cubicBezTo>
                  <a:pt x="1376" y="268"/>
                  <a:pt x="1376" y="276"/>
                  <a:pt x="1384" y="284"/>
                </a:cubicBezTo>
                <a:cubicBezTo>
                  <a:pt x="1384" y="292"/>
                  <a:pt x="1384" y="300"/>
                  <a:pt x="1392" y="308"/>
                </a:cubicBezTo>
                <a:cubicBezTo>
                  <a:pt x="1400" y="332"/>
                  <a:pt x="1392" y="332"/>
                  <a:pt x="1376" y="340"/>
                </a:cubicBezTo>
                <a:cubicBezTo>
                  <a:pt x="1368" y="340"/>
                  <a:pt x="1368" y="348"/>
                  <a:pt x="1360" y="355"/>
                </a:cubicBezTo>
                <a:cubicBezTo>
                  <a:pt x="1352" y="363"/>
                  <a:pt x="1352" y="371"/>
                  <a:pt x="1336" y="371"/>
                </a:cubicBezTo>
                <a:cubicBezTo>
                  <a:pt x="1336" y="371"/>
                  <a:pt x="1336" y="371"/>
                  <a:pt x="1328" y="371"/>
                </a:cubicBezTo>
                <a:cubicBezTo>
                  <a:pt x="1321" y="371"/>
                  <a:pt x="1313" y="387"/>
                  <a:pt x="1313" y="411"/>
                </a:cubicBezTo>
                <a:cubicBezTo>
                  <a:pt x="1313" y="427"/>
                  <a:pt x="1297" y="458"/>
                  <a:pt x="1273" y="458"/>
                </a:cubicBezTo>
                <a:cubicBezTo>
                  <a:pt x="1273" y="458"/>
                  <a:pt x="1273" y="458"/>
                  <a:pt x="1265" y="466"/>
                </a:cubicBezTo>
                <a:cubicBezTo>
                  <a:pt x="1241" y="490"/>
                  <a:pt x="1218" y="553"/>
                  <a:pt x="1226" y="576"/>
                </a:cubicBezTo>
                <a:cubicBezTo>
                  <a:pt x="1226" y="584"/>
                  <a:pt x="1226" y="584"/>
                  <a:pt x="1226" y="592"/>
                </a:cubicBezTo>
                <a:cubicBezTo>
                  <a:pt x="1218" y="592"/>
                  <a:pt x="1210" y="600"/>
                  <a:pt x="1202" y="600"/>
                </a:cubicBezTo>
                <a:cubicBezTo>
                  <a:pt x="1202" y="600"/>
                  <a:pt x="1194" y="600"/>
                  <a:pt x="1186" y="600"/>
                </a:cubicBezTo>
                <a:cubicBezTo>
                  <a:pt x="1178" y="607"/>
                  <a:pt x="1178" y="607"/>
                  <a:pt x="1170" y="607"/>
                </a:cubicBezTo>
                <a:cubicBezTo>
                  <a:pt x="1163" y="607"/>
                  <a:pt x="1163" y="600"/>
                  <a:pt x="1154" y="600"/>
                </a:cubicBezTo>
                <a:cubicBezTo>
                  <a:pt x="1154" y="592"/>
                  <a:pt x="1154" y="592"/>
                  <a:pt x="1147" y="592"/>
                </a:cubicBezTo>
                <a:cubicBezTo>
                  <a:pt x="1147" y="592"/>
                  <a:pt x="1147" y="592"/>
                  <a:pt x="1139" y="592"/>
                </a:cubicBezTo>
                <a:cubicBezTo>
                  <a:pt x="1131" y="584"/>
                  <a:pt x="1115" y="584"/>
                  <a:pt x="1107" y="576"/>
                </a:cubicBezTo>
                <a:cubicBezTo>
                  <a:pt x="1099" y="568"/>
                  <a:pt x="1091" y="561"/>
                  <a:pt x="1091" y="553"/>
                </a:cubicBezTo>
                <a:cubicBezTo>
                  <a:pt x="1083" y="553"/>
                  <a:pt x="1083" y="545"/>
                  <a:pt x="1075" y="545"/>
                </a:cubicBezTo>
                <a:lnTo>
                  <a:pt x="1075" y="545"/>
                </a:lnTo>
                <a:cubicBezTo>
                  <a:pt x="1068" y="545"/>
                  <a:pt x="1068" y="553"/>
                  <a:pt x="1068" y="553"/>
                </a:cubicBezTo>
                <a:cubicBezTo>
                  <a:pt x="1060" y="561"/>
                  <a:pt x="1052" y="568"/>
                  <a:pt x="1052" y="576"/>
                </a:cubicBezTo>
                <a:cubicBezTo>
                  <a:pt x="1044" y="576"/>
                  <a:pt x="1044" y="584"/>
                  <a:pt x="1036" y="584"/>
                </a:cubicBezTo>
                <a:cubicBezTo>
                  <a:pt x="1028" y="584"/>
                  <a:pt x="1020" y="592"/>
                  <a:pt x="1020" y="607"/>
                </a:cubicBezTo>
                <a:lnTo>
                  <a:pt x="1020" y="607"/>
                </a:lnTo>
                <a:cubicBezTo>
                  <a:pt x="1012" y="623"/>
                  <a:pt x="1012" y="631"/>
                  <a:pt x="1004" y="631"/>
                </a:cubicBezTo>
                <a:cubicBezTo>
                  <a:pt x="996" y="639"/>
                  <a:pt x="996" y="639"/>
                  <a:pt x="996" y="639"/>
                </a:cubicBezTo>
                <a:cubicBezTo>
                  <a:pt x="988" y="639"/>
                  <a:pt x="988" y="647"/>
                  <a:pt x="988" y="655"/>
                </a:cubicBezTo>
                <a:lnTo>
                  <a:pt x="988" y="663"/>
                </a:lnTo>
                <a:cubicBezTo>
                  <a:pt x="988" y="678"/>
                  <a:pt x="988" y="694"/>
                  <a:pt x="988" y="702"/>
                </a:cubicBezTo>
                <a:cubicBezTo>
                  <a:pt x="981" y="702"/>
                  <a:pt x="981" y="702"/>
                  <a:pt x="973" y="702"/>
                </a:cubicBezTo>
                <a:cubicBezTo>
                  <a:pt x="965" y="702"/>
                  <a:pt x="957" y="694"/>
                  <a:pt x="957" y="694"/>
                </a:cubicBezTo>
                <a:lnTo>
                  <a:pt x="957" y="694"/>
                </a:lnTo>
                <a:cubicBezTo>
                  <a:pt x="941" y="671"/>
                  <a:pt x="941" y="671"/>
                  <a:pt x="941" y="671"/>
                </a:cubicBezTo>
                <a:cubicBezTo>
                  <a:pt x="933" y="663"/>
                  <a:pt x="917" y="655"/>
                  <a:pt x="910" y="647"/>
                </a:cubicBezTo>
                <a:lnTo>
                  <a:pt x="910" y="647"/>
                </a:lnTo>
                <a:cubicBezTo>
                  <a:pt x="910" y="639"/>
                  <a:pt x="901" y="639"/>
                  <a:pt x="901" y="639"/>
                </a:cubicBezTo>
                <a:cubicBezTo>
                  <a:pt x="894" y="639"/>
                  <a:pt x="894" y="639"/>
                  <a:pt x="894" y="647"/>
                </a:cubicBezTo>
                <a:cubicBezTo>
                  <a:pt x="886" y="655"/>
                  <a:pt x="886" y="655"/>
                  <a:pt x="878" y="655"/>
                </a:cubicBezTo>
                <a:cubicBezTo>
                  <a:pt x="870" y="655"/>
                  <a:pt x="854" y="663"/>
                  <a:pt x="854" y="671"/>
                </a:cubicBezTo>
                <a:lnTo>
                  <a:pt x="854" y="671"/>
                </a:lnTo>
                <a:cubicBezTo>
                  <a:pt x="846" y="678"/>
                  <a:pt x="846" y="687"/>
                  <a:pt x="830" y="687"/>
                </a:cubicBezTo>
                <a:cubicBezTo>
                  <a:pt x="830" y="687"/>
                  <a:pt x="830" y="687"/>
                  <a:pt x="823" y="687"/>
                </a:cubicBezTo>
                <a:lnTo>
                  <a:pt x="815" y="687"/>
                </a:lnTo>
                <a:cubicBezTo>
                  <a:pt x="815" y="694"/>
                  <a:pt x="815" y="702"/>
                  <a:pt x="815" y="710"/>
                </a:cubicBezTo>
                <a:cubicBezTo>
                  <a:pt x="815" y="726"/>
                  <a:pt x="815" y="750"/>
                  <a:pt x="799" y="750"/>
                </a:cubicBezTo>
                <a:cubicBezTo>
                  <a:pt x="791" y="750"/>
                  <a:pt x="775" y="742"/>
                  <a:pt x="759" y="726"/>
                </a:cubicBezTo>
                <a:cubicBezTo>
                  <a:pt x="751" y="718"/>
                  <a:pt x="751" y="718"/>
                  <a:pt x="743" y="718"/>
                </a:cubicBezTo>
                <a:lnTo>
                  <a:pt x="743" y="718"/>
                </a:lnTo>
                <a:cubicBezTo>
                  <a:pt x="743" y="718"/>
                  <a:pt x="735" y="718"/>
                  <a:pt x="728" y="718"/>
                </a:cubicBezTo>
                <a:cubicBezTo>
                  <a:pt x="720" y="710"/>
                  <a:pt x="712" y="710"/>
                  <a:pt x="712" y="702"/>
                </a:cubicBezTo>
                <a:cubicBezTo>
                  <a:pt x="704" y="694"/>
                  <a:pt x="704" y="694"/>
                  <a:pt x="696" y="694"/>
                </a:cubicBezTo>
                <a:cubicBezTo>
                  <a:pt x="696" y="694"/>
                  <a:pt x="696" y="687"/>
                  <a:pt x="688" y="687"/>
                </a:cubicBezTo>
                <a:cubicBezTo>
                  <a:pt x="680" y="687"/>
                  <a:pt x="657" y="702"/>
                  <a:pt x="641" y="710"/>
                </a:cubicBezTo>
                <a:cubicBezTo>
                  <a:pt x="625" y="718"/>
                  <a:pt x="625" y="734"/>
                  <a:pt x="625" y="742"/>
                </a:cubicBezTo>
                <a:cubicBezTo>
                  <a:pt x="625" y="750"/>
                  <a:pt x="625" y="750"/>
                  <a:pt x="625" y="750"/>
                </a:cubicBezTo>
                <a:lnTo>
                  <a:pt x="617" y="758"/>
                </a:lnTo>
                <a:cubicBezTo>
                  <a:pt x="609" y="758"/>
                  <a:pt x="593" y="750"/>
                  <a:pt x="585" y="742"/>
                </a:cubicBezTo>
                <a:cubicBezTo>
                  <a:pt x="577" y="742"/>
                  <a:pt x="562" y="734"/>
                  <a:pt x="562" y="734"/>
                </a:cubicBezTo>
                <a:cubicBezTo>
                  <a:pt x="546" y="734"/>
                  <a:pt x="530" y="750"/>
                  <a:pt x="530" y="758"/>
                </a:cubicBezTo>
                <a:cubicBezTo>
                  <a:pt x="530" y="773"/>
                  <a:pt x="530" y="789"/>
                  <a:pt x="506" y="789"/>
                </a:cubicBezTo>
                <a:lnTo>
                  <a:pt x="498" y="781"/>
                </a:lnTo>
                <a:cubicBezTo>
                  <a:pt x="490" y="781"/>
                  <a:pt x="483" y="781"/>
                  <a:pt x="467" y="789"/>
                </a:cubicBezTo>
                <a:cubicBezTo>
                  <a:pt x="475" y="797"/>
                  <a:pt x="475" y="805"/>
                  <a:pt x="467" y="821"/>
                </a:cubicBezTo>
                <a:cubicBezTo>
                  <a:pt x="459" y="821"/>
                  <a:pt x="459" y="829"/>
                  <a:pt x="451" y="837"/>
                </a:cubicBezTo>
                <a:cubicBezTo>
                  <a:pt x="435" y="853"/>
                  <a:pt x="427" y="860"/>
                  <a:pt x="443" y="868"/>
                </a:cubicBezTo>
                <a:cubicBezTo>
                  <a:pt x="451" y="876"/>
                  <a:pt x="451" y="876"/>
                  <a:pt x="451" y="876"/>
                </a:cubicBezTo>
                <a:cubicBezTo>
                  <a:pt x="467" y="892"/>
                  <a:pt x="475" y="908"/>
                  <a:pt x="475" y="916"/>
                </a:cubicBezTo>
                <a:cubicBezTo>
                  <a:pt x="475" y="924"/>
                  <a:pt x="475" y="924"/>
                  <a:pt x="467" y="924"/>
                </a:cubicBezTo>
                <a:cubicBezTo>
                  <a:pt x="459" y="931"/>
                  <a:pt x="451" y="931"/>
                  <a:pt x="435" y="931"/>
                </a:cubicBezTo>
                <a:cubicBezTo>
                  <a:pt x="404" y="940"/>
                  <a:pt x="340" y="947"/>
                  <a:pt x="324" y="971"/>
                </a:cubicBezTo>
                <a:cubicBezTo>
                  <a:pt x="317" y="979"/>
                  <a:pt x="317" y="987"/>
                  <a:pt x="317" y="995"/>
                </a:cubicBezTo>
                <a:cubicBezTo>
                  <a:pt x="324" y="1026"/>
                  <a:pt x="332" y="1042"/>
                  <a:pt x="340" y="1050"/>
                </a:cubicBezTo>
                <a:cubicBezTo>
                  <a:pt x="348" y="1066"/>
                  <a:pt x="356" y="1082"/>
                  <a:pt x="348" y="1098"/>
                </a:cubicBezTo>
                <a:cubicBezTo>
                  <a:pt x="348" y="1113"/>
                  <a:pt x="324" y="1145"/>
                  <a:pt x="301" y="1145"/>
                </a:cubicBezTo>
                <a:cubicBezTo>
                  <a:pt x="285" y="1145"/>
                  <a:pt x="277" y="1145"/>
                  <a:pt x="269" y="1137"/>
                </a:cubicBezTo>
                <a:cubicBezTo>
                  <a:pt x="253" y="1121"/>
                  <a:pt x="214" y="1105"/>
                  <a:pt x="174" y="1105"/>
                </a:cubicBezTo>
                <a:cubicBezTo>
                  <a:pt x="158" y="1105"/>
                  <a:pt x="135" y="1113"/>
                  <a:pt x="119" y="1129"/>
                </a:cubicBezTo>
                <a:cubicBezTo>
                  <a:pt x="103" y="1145"/>
                  <a:pt x="95" y="1161"/>
                  <a:pt x="95" y="1192"/>
                </a:cubicBezTo>
                <a:cubicBezTo>
                  <a:pt x="103" y="1200"/>
                  <a:pt x="119" y="1248"/>
                  <a:pt x="111" y="1279"/>
                </a:cubicBezTo>
                <a:cubicBezTo>
                  <a:pt x="103" y="1287"/>
                  <a:pt x="103" y="1295"/>
                  <a:pt x="95" y="1295"/>
                </a:cubicBezTo>
                <a:cubicBezTo>
                  <a:pt x="87" y="1295"/>
                  <a:pt x="79" y="1295"/>
                  <a:pt x="79" y="1295"/>
                </a:cubicBezTo>
                <a:cubicBezTo>
                  <a:pt x="79" y="1295"/>
                  <a:pt x="79" y="1303"/>
                  <a:pt x="79" y="1311"/>
                </a:cubicBezTo>
                <a:cubicBezTo>
                  <a:pt x="79" y="1319"/>
                  <a:pt x="79" y="1335"/>
                  <a:pt x="79" y="1358"/>
                </a:cubicBezTo>
                <a:cubicBezTo>
                  <a:pt x="64" y="1390"/>
                  <a:pt x="64" y="1390"/>
                  <a:pt x="56" y="1390"/>
                </a:cubicBezTo>
                <a:cubicBezTo>
                  <a:pt x="56" y="1390"/>
                  <a:pt x="56" y="1390"/>
                  <a:pt x="48" y="1390"/>
                </a:cubicBezTo>
                <a:cubicBezTo>
                  <a:pt x="48" y="1390"/>
                  <a:pt x="48" y="1390"/>
                  <a:pt x="40" y="1390"/>
                </a:cubicBezTo>
                <a:lnTo>
                  <a:pt x="40" y="1390"/>
                </a:lnTo>
                <a:cubicBezTo>
                  <a:pt x="24" y="1390"/>
                  <a:pt x="16" y="1398"/>
                  <a:pt x="16" y="1406"/>
                </a:cubicBezTo>
                <a:cubicBezTo>
                  <a:pt x="16" y="1414"/>
                  <a:pt x="16" y="1414"/>
                  <a:pt x="16" y="1414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5" name="Freeform 783"/>
          <p:cNvSpPr>
            <a:spLocks noChangeArrowheads="1"/>
          </p:cNvSpPr>
          <p:nvPr/>
        </p:nvSpPr>
        <p:spPr bwMode="auto">
          <a:xfrm>
            <a:off x="3463268" y="2069282"/>
            <a:ext cx="224451" cy="395731"/>
          </a:xfrm>
          <a:custGeom>
            <a:avLst/>
            <a:gdLst>
              <a:gd name="T0" fmla="*/ 933 w 1139"/>
              <a:gd name="T1" fmla="*/ 8 h 2008"/>
              <a:gd name="T2" fmla="*/ 933 w 1139"/>
              <a:gd name="T3" fmla="*/ 8 h 2008"/>
              <a:gd name="T4" fmla="*/ 261 w 1139"/>
              <a:gd name="T5" fmla="*/ 87 h 2008"/>
              <a:gd name="T6" fmla="*/ 111 w 1139"/>
              <a:gd name="T7" fmla="*/ 158 h 2008"/>
              <a:gd name="T8" fmla="*/ 32 w 1139"/>
              <a:gd name="T9" fmla="*/ 135 h 2008"/>
              <a:gd name="T10" fmla="*/ 126 w 1139"/>
              <a:gd name="T11" fmla="*/ 1178 h 2008"/>
              <a:gd name="T12" fmla="*/ 111 w 1139"/>
              <a:gd name="T13" fmla="*/ 1281 h 2008"/>
              <a:gd name="T14" fmla="*/ 95 w 1139"/>
              <a:gd name="T15" fmla="*/ 1360 h 2008"/>
              <a:gd name="T16" fmla="*/ 134 w 1139"/>
              <a:gd name="T17" fmla="*/ 1423 h 2008"/>
              <a:gd name="T18" fmla="*/ 150 w 1139"/>
              <a:gd name="T19" fmla="*/ 1502 h 2008"/>
              <a:gd name="T20" fmla="*/ 158 w 1139"/>
              <a:gd name="T21" fmla="*/ 1581 h 2008"/>
              <a:gd name="T22" fmla="*/ 119 w 1139"/>
              <a:gd name="T23" fmla="*/ 1637 h 2008"/>
              <a:gd name="T24" fmla="*/ 39 w 1139"/>
              <a:gd name="T25" fmla="*/ 1771 h 2008"/>
              <a:gd name="T26" fmla="*/ 24 w 1139"/>
              <a:gd name="T27" fmla="*/ 1833 h 2008"/>
              <a:gd name="T28" fmla="*/ 16 w 1139"/>
              <a:gd name="T29" fmla="*/ 1889 h 2008"/>
              <a:gd name="T30" fmla="*/ 0 w 1139"/>
              <a:gd name="T31" fmla="*/ 1960 h 2008"/>
              <a:gd name="T32" fmla="*/ 16 w 1139"/>
              <a:gd name="T33" fmla="*/ 2007 h 2008"/>
              <a:gd name="T34" fmla="*/ 47 w 1139"/>
              <a:gd name="T35" fmla="*/ 2007 h 2008"/>
              <a:gd name="T36" fmla="*/ 79 w 1139"/>
              <a:gd name="T37" fmla="*/ 1984 h 2008"/>
              <a:gd name="T38" fmla="*/ 111 w 1139"/>
              <a:gd name="T39" fmla="*/ 1960 h 2008"/>
              <a:gd name="T40" fmla="*/ 174 w 1139"/>
              <a:gd name="T41" fmla="*/ 1968 h 2008"/>
              <a:gd name="T42" fmla="*/ 190 w 1139"/>
              <a:gd name="T43" fmla="*/ 1936 h 2008"/>
              <a:gd name="T44" fmla="*/ 245 w 1139"/>
              <a:gd name="T45" fmla="*/ 1913 h 2008"/>
              <a:gd name="T46" fmla="*/ 284 w 1139"/>
              <a:gd name="T47" fmla="*/ 1936 h 2008"/>
              <a:gd name="T48" fmla="*/ 316 w 1139"/>
              <a:gd name="T49" fmla="*/ 1952 h 2008"/>
              <a:gd name="T50" fmla="*/ 348 w 1139"/>
              <a:gd name="T51" fmla="*/ 1968 h 2008"/>
              <a:gd name="T52" fmla="*/ 356 w 1139"/>
              <a:gd name="T53" fmla="*/ 1936 h 2008"/>
              <a:gd name="T54" fmla="*/ 372 w 1139"/>
              <a:gd name="T55" fmla="*/ 1913 h 2008"/>
              <a:gd name="T56" fmla="*/ 395 w 1139"/>
              <a:gd name="T57" fmla="*/ 1897 h 2008"/>
              <a:gd name="T58" fmla="*/ 427 w 1139"/>
              <a:gd name="T59" fmla="*/ 1881 h 2008"/>
              <a:gd name="T60" fmla="*/ 450 w 1139"/>
              <a:gd name="T61" fmla="*/ 1857 h 2008"/>
              <a:gd name="T62" fmla="*/ 466 w 1139"/>
              <a:gd name="T63" fmla="*/ 1873 h 2008"/>
              <a:gd name="T64" fmla="*/ 498 w 1139"/>
              <a:gd name="T65" fmla="*/ 1897 h 2008"/>
              <a:gd name="T66" fmla="*/ 506 w 1139"/>
              <a:gd name="T67" fmla="*/ 1920 h 2008"/>
              <a:gd name="T68" fmla="*/ 530 w 1139"/>
              <a:gd name="T69" fmla="*/ 1920 h 2008"/>
              <a:gd name="T70" fmla="*/ 530 w 1139"/>
              <a:gd name="T71" fmla="*/ 1881 h 2008"/>
              <a:gd name="T72" fmla="*/ 545 w 1139"/>
              <a:gd name="T73" fmla="*/ 1857 h 2008"/>
              <a:gd name="T74" fmla="*/ 561 w 1139"/>
              <a:gd name="T75" fmla="*/ 1833 h 2008"/>
              <a:gd name="T76" fmla="*/ 593 w 1139"/>
              <a:gd name="T77" fmla="*/ 1802 h 2008"/>
              <a:gd name="T78" fmla="*/ 624 w 1139"/>
              <a:gd name="T79" fmla="*/ 1763 h 2008"/>
              <a:gd name="T80" fmla="*/ 656 w 1139"/>
              <a:gd name="T81" fmla="*/ 1794 h 2008"/>
              <a:gd name="T82" fmla="*/ 703 w 1139"/>
              <a:gd name="T83" fmla="*/ 1818 h 2008"/>
              <a:gd name="T84" fmla="*/ 735 w 1139"/>
              <a:gd name="T85" fmla="*/ 1826 h 2008"/>
              <a:gd name="T86" fmla="*/ 775 w 1139"/>
              <a:gd name="T87" fmla="*/ 1802 h 2008"/>
              <a:gd name="T88" fmla="*/ 822 w 1139"/>
              <a:gd name="T89" fmla="*/ 1676 h 2008"/>
              <a:gd name="T90" fmla="*/ 862 w 1139"/>
              <a:gd name="T91" fmla="*/ 1637 h 2008"/>
              <a:gd name="T92" fmla="*/ 877 w 1139"/>
              <a:gd name="T93" fmla="*/ 1589 h 2008"/>
              <a:gd name="T94" fmla="*/ 909 w 1139"/>
              <a:gd name="T95" fmla="*/ 1574 h 2008"/>
              <a:gd name="T96" fmla="*/ 941 w 1139"/>
              <a:gd name="T97" fmla="*/ 1534 h 2008"/>
              <a:gd name="T98" fmla="*/ 925 w 1139"/>
              <a:gd name="T99" fmla="*/ 1479 h 2008"/>
              <a:gd name="T100" fmla="*/ 964 w 1139"/>
              <a:gd name="T101" fmla="*/ 1439 h 2008"/>
              <a:gd name="T102" fmla="*/ 1020 w 1139"/>
              <a:gd name="T103" fmla="*/ 1471 h 2008"/>
              <a:gd name="T104" fmla="*/ 1051 w 1139"/>
              <a:gd name="T105" fmla="*/ 1415 h 2008"/>
              <a:gd name="T106" fmla="*/ 1130 w 1139"/>
              <a:gd name="T107" fmla="*/ 1400 h 2008"/>
              <a:gd name="T108" fmla="*/ 1123 w 1139"/>
              <a:gd name="T109" fmla="*/ 1344 h 2008"/>
              <a:gd name="T110" fmla="*/ 1107 w 1139"/>
              <a:gd name="T111" fmla="*/ 1297 h 2008"/>
              <a:gd name="T112" fmla="*/ 1123 w 1139"/>
              <a:gd name="T113" fmla="*/ 1250 h 2008"/>
              <a:gd name="T114" fmla="*/ 972 w 1139"/>
              <a:gd name="T115" fmla="*/ 32 h 2008"/>
              <a:gd name="T116" fmla="*/ 933 w 1139"/>
              <a:gd name="T117" fmla="*/ 8 h 20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39" h="2008">
                <a:moveTo>
                  <a:pt x="933" y="8"/>
                </a:moveTo>
                <a:lnTo>
                  <a:pt x="933" y="8"/>
                </a:lnTo>
                <a:cubicBezTo>
                  <a:pt x="261" y="87"/>
                  <a:pt x="261" y="87"/>
                  <a:pt x="261" y="87"/>
                </a:cubicBezTo>
                <a:cubicBezTo>
                  <a:pt x="221" y="119"/>
                  <a:pt x="166" y="158"/>
                  <a:pt x="111" y="158"/>
                </a:cubicBezTo>
                <a:cubicBezTo>
                  <a:pt x="79" y="158"/>
                  <a:pt x="47" y="151"/>
                  <a:pt x="32" y="135"/>
                </a:cubicBezTo>
                <a:cubicBezTo>
                  <a:pt x="126" y="1178"/>
                  <a:pt x="126" y="1178"/>
                  <a:pt x="126" y="1178"/>
                </a:cubicBezTo>
                <a:cubicBezTo>
                  <a:pt x="126" y="1178"/>
                  <a:pt x="126" y="1257"/>
                  <a:pt x="111" y="1281"/>
                </a:cubicBezTo>
                <a:cubicBezTo>
                  <a:pt x="103" y="1297"/>
                  <a:pt x="79" y="1336"/>
                  <a:pt x="95" y="1360"/>
                </a:cubicBezTo>
                <a:cubicBezTo>
                  <a:pt x="119" y="1392"/>
                  <a:pt x="134" y="1368"/>
                  <a:pt x="134" y="1423"/>
                </a:cubicBezTo>
                <a:cubicBezTo>
                  <a:pt x="134" y="1471"/>
                  <a:pt x="134" y="1494"/>
                  <a:pt x="150" y="1502"/>
                </a:cubicBezTo>
                <a:cubicBezTo>
                  <a:pt x="166" y="1510"/>
                  <a:pt x="182" y="1566"/>
                  <a:pt x="158" y="1581"/>
                </a:cubicBezTo>
                <a:cubicBezTo>
                  <a:pt x="134" y="1597"/>
                  <a:pt x="119" y="1613"/>
                  <a:pt x="119" y="1637"/>
                </a:cubicBezTo>
                <a:cubicBezTo>
                  <a:pt x="119" y="1653"/>
                  <a:pt x="63" y="1763"/>
                  <a:pt x="39" y="1771"/>
                </a:cubicBezTo>
                <a:cubicBezTo>
                  <a:pt x="16" y="1779"/>
                  <a:pt x="24" y="1818"/>
                  <a:pt x="24" y="1833"/>
                </a:cubicBezTo>
                <a:cubicBezTo>
                  <a:pt x="32" y="1841"/>
                  <a:pt x="24" y="1873"/>
                  <a:pt x="16" y="1889"/>
                </a:cubicBezTo>
                <a:cubicBezTo>
                  <a:pt x="0" y="1913"/>
                  <a:pt x="0" y="1928"/>
                  <a:pt x="0" y="1960"/>
                </a:cubicBezTo>
                <a:cubicBezTo>
                  <a:pt x="0" y="1984"/>
                  <a:pt x="8" y="1999"/>
                  <a:pt x="16" y="2007"/>
                </a:cubicBezTo>
                <a:cubicBezTo>
                  <a:pt x="24" y="2007"/>
                  <a:pt x="39" y="2007"/>
                  <a:pt x="47" y="2007"/>
                </a:cubicBezTo>
                <a:cubicBezTo>
                  <a:pt x="71" y="2007"/>
                  <a:pt x="79" y="1999"/>
                  <a:pt x="79" y="1984"/>
                </a:cubicBezTo>
                <a:cubicBezTo>
                  <a:pt x="79" y="1976"/>
                  <a:pt x="95" y="1960"/>
                  <a:pt x="111" y="1960"/>
                </a:cubicBezTo>
                <a:cubicBezTo>
                  <a:pt x="126" y="1960"/>
                  <a:pt x="174" y="1984"/>
                  <a:pt x="174" y="1968"/>
                </a:cubicBezTo>
                <a:cubicBezTo>
                  <a:pt x="166" y="1952"/>
                  <a:pt x="174" y="1944"/>
                  <a:pt x="190" y="1936"/>
                </a:cubicBezTo>
                <a:cubicBezTo>
                  <a:pt x="206" y="1920"/>
                  <a:pt x="229" y="1913"/>
                  <a:pt x="245" y="1913"/>
                </a:cubicBezTo>
                <a:cubicBezTo>
                  <a:pt x="261" y="1920"/>
                  <a:pt x="261" y="1936"/>
                  <a:pt x="284" y="1936"/>
                </a:cubicBezTo>
                <a:cubicBezTo>
                  <a:pt x="300" y="1944"/>
                  <a:pt x="300" y="1936"/>
                  <a:pt x="316" y="1952"/>
                </a:cubicBezTo>
                <a:cubicBezTo>
                  <a:pt x="332" y="1968"/>
                  <a:pt x="340" y="1976"/>
                  <a:pt x="348" y="1968"/>
                </a:cubicBezTo>
                <a:cubicBezTo>
                  <a:pt x="356" y="1968"/>
                  <a:pt x="364" y="1952"/>
                  <a:pt x="356" y="1936"/>
                </a:cubicBezTo>
                <a:cubicBezTo>
                  <a:pt x="356" y="1920"/>
                  <a:pt x="364" y="1904"/>
                  <a:pt x="372" y="1913"/>
                </a:cubicBezTo>
                <a:cubicBezTo>
                  <a:pt x="387" y="1913"/>
                  <a:pt x="395" y="1904"/>
                  <a:pt x="395" y="1897"/>
                </a:cubicBezTo>
                <a:cubicBezTo>
                  <a:pt x="403" y="1889"/>
                  <a:pt x="419" y="1881"/>
                  <a:pt x="427" y="1881"/>
                </a:cubicBezTo>
                <a:cubicBezTo>
                  <a:pt x="435" y="1881"/>
                  <a:pt x="443" y="1865"/>
                  <a:pt x="450" y="1857"/>
                </a:cubicBezTo>
                <a:cubicBezTo>
                  <a:pt x="459" y="1857"/>
                  <a:pt x="459" y="1865"/>
                  <a:pt x="466" y="1873"/>
                </a:cubicBezTo>
                <a:cubicBezTo>
                  <a:pt x="466" y="1881"/>
                  <a:pt x="498" y="1897"/>
                  <a:pt x="498" y="1897"/>
                </a:cubicBezTo>
                <a:cubicBezTo>
                  <a:pt x="506" y="1920"/>
                  <a:pt x="506" y="1920"/>
                  <a:pt x="506" y="1920"/>
                </a:cubicBezTo>
                <a:cubicBezTo>
                  <a:pt x="506" y="1920"/>
                  <a:pt x="530" y="1928"/>
                  <a:pt x="530" y="1920"/>
                </a:cubicBezTo>
                <a:cubicBezTo>
                  <a:pt x="537" y="1913"/>
                  <a:pt x="530" y="1889"/>
                  <a:pt x="530" y="1881"/>
                </a:cubicBezTo>
                <a:cubicBezTo>
                  <a:pt x="530" y="1873"/>
                  <a:pt x="530" y="1865"/>
                  <a:pt x="545" y="1857"/>
                </a:cubicBezTo>
                <a:cubicBezTo>
                  <a:pt x="561" y="1849"/>
                  <a:pt x="561" y="1849"/>
                  <a:pt x="561" y="1833"/>
                </a:cubicBezTo>
                <a:cubicBezTo>
                  <a:pt x="569" y="1810"/>
                  <a:pt x="585" y="1810"/>
                  <a:pt x="593" y="1802"/>
                </a:cubicBezTo>
                <a:cubicBezTo>
                  <a:pt x="609" y="1787"/>
                  <a:pt x="617" y="1763"/>
                  <a:pt x="624" y="1763"/>
                </a:cubicBezTo>
                <a:cubicBezTo>
                  <a:pt x="632" y="1763"/>
                  <a:pt x="640" y="1787"/>
                  <a:pt x="656" y="1794"/>
                </a:cubicBezTo>
                <a:cubicBezTo>
                  <a:pt x="672" y="1810"/>
                  <a:pt x="688" y="1810"/>
                  <a:pt x="703" y="1818"/>
                </a:cubicBezTo>
                <a:cubicBezTo>
                  <a:pt x="712" y="1818"/>
                  <a:pt x="712" y="1833"/>
                  <a:pt x="735" y="1826"/>
                </a:cubicBezTo>
                <a:cubicBezTo>
                  <a:pt x="759" y="1818"/>
                  <a:pt x="775" y="1826"/>
                  <a:pt x="775" y="1802"/>
                </a:cubicBezTo>
                <a:cubicBezTo>
                  <a:pt x="767" y="1779"/>
                  <a:pt x="806" y="1676"/>
                  <a:pt x="822" y="1676"/>
                </a:cubicBezTo>
                <a:cubicBezTo>
                  <a:pt x="838" y="1684"/>
                  <a:pt x="862" y="1653"/>
                  <a:pt x="862" y="1637"/>
                </a:cubicBezTo>
                <a:cubicBezTo>
                  <a:pt x="862" y="1613"/>
                  <a:pt x="862" y="1597"/>
                  <a:pt x="877" y="1589"/>
                </a:cubicBezTo>
                <a:cubicBezTo>
                  <a:pt x="893" y="1589"/>
                  <a:pt x="893" y="1597"/>
                  <a:pt x="909" y="1574"/>
                </a:cubicBezTo>
                <a:cubicBezTo>
                  <a:pt x="917" y="1558"/>
                  <a:pt x="949" y="1566"/>
                  <a:pt x="941" y="1534"/>
                </a:cubicBezTo>
                <a:cubicBezTo>
                  <a:pt x="925" y="1502"/>
                  <a:pt x="917" y="1510"/>
                  <a:pt x="925" y="1479"/>
                </a:cubicBezTo>
                <a:cubicBezTo>
                  <a:pt x="925" y="1439"/>
                  <a:pt x="956" y="1423"/>
                  <a:pt x="964" y="1439"/>
                </a:cubicBezTo>
                <a:cubicBezTo>
                  <a:pt x="980" y="1447"/>
                  <a:pt x="1004" y="1487"/>
                  <a:pt x="1020" y="1471"/>
                </a:cubicBezTo>
                <a:cubicBezTo>
                  <a:pt x="1043" y="1447"/>
                  <a:pt x="1012" y="1423"/>
                  <a:pt x="1051" y="1415"/>
                </a:cubicBezTo>
                <a:cubicBezTo>
                  <a:pt x="1099" y="1408"/>
                  <a:pt x="1130" y="1415"/>
                  <a:pt x="1130" y="1400"/>
                </a:cubicBezTo>
                <a:cubicBezTo>
                  <a:pt x="1130" y="1392"/>
                  <a:pt x="1138" y="1368"/>
                  <a:pt x="1123" y="1344"/>
                </a:cubicBezTo>
                <a:cubicBezTo>
                  <a:pt x="1107" y="1328"/>
                  <a:pt x="1099" y="1321"/>
                  <a:pt x="1107" y="1297"/>
                </a:cubicBezTo>
                <a:cubicBezTo>
                  <a:pt x="1107" y="1281"/>
                  <a:pt x="1115" y="1257"/>
                  <a:pt x="1123" y="1250"/>
                </a:cubicBezTo>
                <a:cubicBezTo>
                  <a:pt x="972" y="32"/>
                  <a:pt x="972" y="32"/>
                  <a:pt x="972" y="32"/>
                </a:cubicBezTo>
                <a:cubicBezTo>
                  <a:pt x="949" y="0"/>
                  <a:pt x="933" y="8"/>
                  <a:pt x="933" y="8"/>
                </a:cubicBezTo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6" name="Freeform 784"/>
          <p:cNvSpPr>
            <a:spLocks noChangeArrowheads="1"/>
          </p:cNvSpPr>
          <p:nvPr/>
        </p:nvSpPr>
        <p:spPr bwMode="auto">
          <a:xfrm>
            <a:off x="3463268" y="2069282"/>
            <a:ext cx="224451" cy="397471"/>
          </a:xfrm>
          <a:custGeom>
            <a:avLst/>
            <a:gdLst>
              <a:gd name="T0" fmla="*/ 8 w 1139"/>
              <a:gd name="T1" fmla="*/ 1999 h 2016"/>
              <a:gd name="T2" fmla="*/ 24 w 1139"/>
              <a:gd name="T3" fmla="*/ 1826 h 2016"/>
              <a:gd name="T4" fmla="*/ 166 w 1139"/>
              <a:gd name="T5" fmla="*/ 1550 h 2016"/>
              <a:gd name="T6" fmla="*/ 119 w 1139"/>
              <a:gd name="T7" fmla="*/ 1384 h 2016"/>
              <a:gd name="T8" fmla="*/ 24 w 1139"/>
              <a:gd name="T9" fmla="*/ 127 h 2016"/>
              <a:gd name="T10" fmla="*/ 261 w 1139"/>
              <a:gd name="T11" fmla="*/ 80 h 2016"/>
              <a:gd name="T12" fmla="*/ 972 w 1139"/>
              <a:gd name="T13" fmla="*/ 24 h 2016"/>
              <a:gd name="T14" fmla="*/ 1115 w 1139"/>
              <a:gd name="T15" fmla="*/ 1281 h 2016"/>
              <a:gd name="T16" fmla="*/ 1130 w 1139"/>
              <a:gd name="T17" fmla="*/ 1400 h 2016"/>
              <a:gd name="T18" fmla="*/ 1028 w 1139"/>
              <a:gd name="T19" fmla="*/ 1471 h 2016"/>
              <a:gd name="T20" fmla="*/ 956 w 1139"/>
              <a:gd name="T21" fmla="*/ 1439 h 2016"/>
              <a:gd name="T22" fmla="*/ 925 w 1139"/>
              <a:gd name="T23" fmla="*/ 1566 h 2016"/>
              <a:gd name="T24" fmla="*/ 862 w 1139"/>
              <a:gd name="T25" fmla="*/ 1637 h 2016"/>
              <a:gd name="T26" fmla="*/ 775 w 1139"/>
              <a:gd name="T27" fmla="*/ 1818 h 2016"/>
              <a:gd name="T28" fmla="*/ 703 w 1139"/>
              <a:gd name="T29" fmla="*/ 1826 h 2016"/>
              <a:gd name="T30" fmla="*/ 640 w 1139"/>
              <a:gd name="T31" fmla="*/ 1779 h 2016"/>
              <a:gd name="T32" fmla="*/ 601 w 1139"/>
              <a:gd name="T33" fmla="*/ 1802 h 2016"/>
              <a:gd name="T34" fmla="*/ 553 w 1139"/>
              <a:gd name="T35" fmla="*/ 1857 h 2016"/>
              <a:gd name="T36" fmla="*/ 537 w 1139"/>
              <a:gd name="T37" fmla="*/ 1928 h 2016"/>
              <a:gd name="T38" fmla="*/ 490 w 1139"/>
              <a:gd name="T39" fmla="*/ 1897 h 2016"/>
              <a:gd name="T40" fmla="*/ 443 w 1139"/>
              <a:gd name="T41" fmla="*/ 1873 h 2016"/>
              <a:gd name="T42" fmla="*/ 379 w 1139"/>
              <a:gd name="T43" fmla="*/ 1913 h 2016"/>
              <a:gd name="T44" fmla="*/ 348 w 1139"/>
              <a:gd name="T45" fmla="*/ 1976 h 2016"/>
              <a:gd name="T46" fmla="*/ 277 w 1139"/>
              <a:gd name="T47" fmla="*/ 1944 h 2016"/>
              <a:gd name="T48" fmla="*/ 190 w 1139"/>
              <a:gd name="T49" fmla="*/ 1936 h 2016"/>
              <a:gd name="T50" fmla="*/ 134 w 1139"/>
              <a:gd name="T51" fmla="*/ 1968 h 2016"/>
              <a:gd name="T52" fmla="*/ 47 w 1139"/>
              <a:gd name="T53" fmla="*/ 2007 h 2016"/>
              <a:gd name="T54" fmla="*/ 32 w 1139"/>
              <a:gd name="T55" fmla="*/ 143 h 2016"/>
              <a:gd name="T56" fmla="*/ 119 w 1139"/>
              <a:gd name="T57" fmla="*/ 1376 h 2016"/>
              <a:gd name="T58" fmla="*/ 174 w 1139"/>
              <a:gd name="T59" fmla="*/ 1550 h 2016"/>
              <a:gd name="T60" fmla="*/ 32 w 1139"/>
              <a:gd name="T61" fmla="*/ 1826 h 2016"/>
              <a:gd name="T62" fmla="*/ 16 w 1139"/>
              <a:gd name="T63" fmla="*/ 1999 h 2016"/>
              <a:gd name="T64" fmla="*/ 71 w 1139"/>
              <a:gd name="T65" fmla="*/ 1984 h 2016"/>
              <a:gd name="T66" fmla="*/ 166 w 1139"/>
              <a:gd name="T67" fmla="*/ 1976 h 2016"/>
              <a:gd name="T68" fmla="*/ 245 w 1139"/>
              <a:gd name="T69" fmla="*/ 1913 h 2016"/>
              <a:gd name="T70" fmla="*/ 292 w 1139"/>
              <a:gd name="T71" fmla="*/ 1936 h 2016"/>
              <a:gd name="T72" fmla="*/ 356 w 1139"/>
              <a:gd name="T73" fmla="*/ 1913 h 2016"/>
              <a:gd name="T74" fmla="*/ 427 w 1139"/>
              <a:gd name="T75" fmla="*/ 1873 h 2016"/>
              <a:gd name="T76" fmla="*/ 466 w 1139"/>
              <a:gd name="T77" fmla="*/ 1865 h 2016"/>
              <a:gd name="T78" fmla="*/ 506 w 1139"/>
              <a:gd name="T79" fmla="*/ 1913 h 2016"/>
              <a:gd name="T80" fmla="*/ 530 w 1139"/>
              <a:gd name="T81" fmla="*/ 1881 h 2016"/>
              <a:gd name="T82" fmla="*/ 561 w 1139"/>
              <a:gd name="T83" fmla="*/ 1833 h 2016"/>
              <a:gd name="T84" fmla="*/ 624 w 1139"/>
              <a:gd name="T85" fmla="*/ 1763 h 2016"/>
              <a:gd name="T86" fmla="*/ 696 w 1139"/>
              <a:gd name="T87" fmla="*/ 1810 h 2016"/>
              <a:gd name="T88" fmla="*/ 735 w 1139"/>
              <a:gd name="T89" fmla="*/ 1818 h 2016"/>
              <a:gd name="T90" fmla="*/ 806 w 1139"/>
              <a:gd name="T91" fmla="*/ 1684 h 2016"/>
              <a:gd name="T92" fmla="*/ 885 w 1139"/>
              <a:gd name="T93" fmla="*/ 1589 h 2016"/>
              <a:gd name="T94" fmla="*/ 925 w 1139"/>
              <a:gd name="T95" fmla="*/ 1518 h 2016"/>
              <a:gd name="T96" fmla="*/ 980 w 1139"/>
              <a:gd name="T97" fmla="*/ 1439 h 2016"/>
              <a:gd name="T98" fmla="*/ 1051 w 1139"/>
              <a:gd name="T99" fmla="*/ 1408 h 2016"/>
              <a:gd name="T100" fmla="*/ 1115 w 1139"/>
              <a:gd name="T101" fmla="*/ 1336 h 2016"/>
              <a:gd name="T102" fmla="*/ 964 w 1139"/>
              <a:gd name="T103" fmla="*/ 32 h 2016"/>
              <a:gd name="T104" fmla="*/ 111 w 1139"/>
              <a:gd name="T105" fmla="*/ 166 h 20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139" h="2016">
                <a:moveTo>
                  <a:pt x="8" y="2015"/>
                </a:moveTo>
                <a:lnTo>
                  <a:pt x="8" y="2015"/>
                </a:lnTo>
                <a:cubicBezTo>
                  <a:pt x="8" y="2007"/>
                  <a:pt x="8" y="2007"/>
                  <a:pt x="8" y="2007"/>
                </a:cubicBezTo>
                <a:lnTo>
                  <a:pt x="8" y="1999"/>
                </a:lnTo>
                <a:cubicBezTo>
                  <a:pt x="0" y="1991"/>
                  <a:pt x="0" y="1976"/>
                  <a:pt x="0" y="1960"/>
                </a:cubicBezTo>
                <a:cubicBezTo>
                  <a:pt x="0" y="1928"/>
                  <a:pt x="0" y="1913"/>
                  <a:pt x="8" y="1889"/>
                </a:cubicBezTo>
                <a:cubicBezTo>
                  <a:pt x="24" y="1873"/>
                  <a:pt x="24" y="1841"/>
                  <a:pt x="24" y="1833"/>
                </a:cubicBezTo>
                <a:lnTo>
                  <a:pt x="24" y="1826"/>
                </a:lnTo>
                <a:cubicBezTo>
                  <a:pt x="16" y="1810"/>
                  <a:pt x="8" y="1771"/>
                  <a:pt x="39" y="1763"/>
                </a:cubicBezTo>
                <a:cubicBezTo>
                  <a:pt x="63" y="1755"/>
                  <a:pt x="119" y="1653"/>
                  <a:pt x="119" y="1637"/>
                </a:cubicBezTo>
                <a:cubicBezTo>
                  <a:pt x="119" y="1613"/>
                  <a:pt x="134" y="1589"/>
                  <a:pt x="158" y="1574"/>
                </a:cubicBezTo>
                <a:cubicBezTo>
                  <a:pt x="166" y="1574"/>
                  <a:pt x="166" y="1558"/>
                  <a:pt x="166" y="1550"/>
                </a:cubicBezTo>
                <a:cubicBezTo>
                  <a:pt x="166" y="1534"/>
                  <a:pt x="158" y="1510"/>
                  <a:pt x="150" y="1502"/>
                </a:cubicBezTo>
                <a:cubicBezTo>
                  <a:pt x="134" y="1494"/>
                  <a:pt x="134" y="1479"/>
                  <a:pt x="134" y="1431"/>
                </a:cubicBezTo>
                <a:cubicBezTo>
                  <a:pt x="134" y="1423"/>
                  <a:pt x="134" y="1423"/>
                  <a:pt x="134" y="1423"/>
                </a:cubicBezTo>
                <a:cubicBezTo>
                  <a:pt x="134" y="1392"/>
                  <a:pt x="126" y="1392"/>
                  <a:pt x="119" y="1384"/>
                </a:cubicBezTo>
                <a:cubicBezTo>
                  <a:pt x="111" y="1384"/>
                  <a:pt x="103" y="1376"/>
                  <a:pt x="95" y="1368"/>
                </a:cubicBezTo>
                <a:cubicBezTo>
                  <a:pt x="79" y="1336"/>
                  <a:pt x="95" y="1297"/>
                  <a:pt x="111" y="1273"/>
                </a:cubicBezTo>
                <a:cubicBezTo>
                  <a:pt x="119" y="1265"/>
                  <a:pt x="126" y="1202"/>
                  <a:pt x="126" y="1178"/>
                </a:cubicBezTo>
                <a:cubicBezTo>
                  <a:pt x="24" y="127"/>
                  <a:pt x="24" y="127"/>
                  <a:pt x="24" y="127"/>
                </a:cubicBezTo>
                <a:cubicBezTo>
                  <a:pt x="32" y="135"/>
                  <a:pt x="32" y="135"/>
                  <a:pt x="32" y="135"/>
                </a:cubicBezTo>
                <a:cubicBezTo>
                  <a:pt x="47" y="151"/>
                  <a:pt x="79" y="158"/>
                  <a:pt x="111" y="158"/>
                </a:cubicBezTo>
                <a:cubicBezTo>
                  <a:pt x="166" y="158"/>
                  <a:pt x="229" y="111"/>
                  <a:pt x="261" y="87"/>
                </a:cubicBezTo>
                <a:cubicBezTo>
                  <a:pt x="261" y="80"/>
                  <a:pt x="261" y="80"/>
                  <a:pt x="261" y="80"/>
                </a:cubicBezTo>
                <a:lnTo>
                  <a:pt x="261" y="80"/>
                </a:lnTo>
                <a:cubicBezTo>
                  <a:pt x="933" y="0"/>
                  <a:pt x="933" y="0"/>
                  <a:pt x="933" y="0"/>
                </a:cubicBezTo>
                <a:cubicBezTo>
                  <a:pt x="933" y="0"/>
                  <a:pt x="949" y="0"/>
                  <a:pt x="972" y="24"/>
                </a:cubicBezTo>
                <a:lnTo>
                  <a:pt x="972" y="24"/>
                </a:lnTo>
                <a:cubicBezTo>
                  <a:pt x="972" y="32"/>
                  <a:pt x="972" y="32"/>
                  <a:pt x="972" y="32"/>
                </a:cubicBezTo>
                <a:cubicBezTo>
                  <a:pt x="1123" y="1250"/>
                  <a:pt x="1123" y="1250"/>
                  <a:pt x="1123" y="1250"/>
                </a:cubicBezTo>
                <a:lnTo>
                  <a:pt x="1123" y="1250"/>
                </a:lnTo>
                <a:cubicBezTo>
                  <a:pt x="1115" y="1257"/>
                  <a:pt x="1115" y="1265"/>
                  <a:pt x="1115" y="1281"/>
                </a:cubicBezTo>
                <a:cubicBezTo>
                  <a:pt x="1115" y="1289"/>
                  <a:pt x="1107" y="1289"/>
                  <a:pt x="1107" y="1297"/>
                </a:cubicBezTo>
                <a:cubicBezTo>
                  <a:pt x="1107" y="1313"/>
                  <a:pt x="1107" y="1321"/>
                  <a:pt x="1115" y="1336"/>
                </a:cubicBezTo>
                <a:cubicBezTo>
                  <a:pt x="1123" y="1336"/>
                  <a:pt x="1123" y="1336"/>
                  <a:pt x="1123" y="1344"/>
                </a:cubicBezTo>
                <a:cubicBezTo>
                  <a:pt x="1138" y="1368"/>
                  <a:pt x="1138" y="1392"/>
                  <a:pt x="1130" y="1400"/>
                </a:cubicBezTo>
                <a:cubicBezTo>
                  <a:pt x="1130" y="1415"/>
                  <a:pt x="1115" y="1415"/>
                  <a:pt x="1099" y="1415"/>
                </a:cubicBezTo>
                <a:cubicBezTo>
                  <a:pt x="1083" y="1415"/>
                  <a:pt x="1067" y="1415"/>
                  <a:pt x="1051" y="1415"/>
                </a:cubicBezTo>
                <a:cubicBezTo>
                  <a:pt x="1028" y="1423"/>
                  <a:pt x="1036" y="1431"/>
                  <a:pt x="1036" y="1439"/>
                </a:cubicBezTo>
                <a:cubicBezTo>
                  <a:pt x="1036" y="1447"/>
                  <a:pt x="1036" y="1463"/>
                  <a:pt x="1028" y="1471"/>
                </a:cubicBezTo>
                <a:cubicBezTo>
                  <a:pt x="1020" y="1471"/>
                  <a:pt x="1020" y="1479"/>
                  <a:pt x="1012" y="1479"/>
                </a:cubicBezTo>
                <a:cubicBezTo>
                  <a:pt x="996" y="1479"/>
                  <a:pt x="980" y="1463"/>
                  <a:pt x="972" y="1447"/>
                </a:cubicBezTo>
                <a:lnTo>
                  <a:pt x="964" y="1439"/>
                </a:lnTo>
                <a:lnTo>
                  <a:pt x="956" y="1439"/>
                </a:lnTo>
                <a:cubicBezTo>
                  <a:pt x="941" y="1439"/>
                  <a:pt x="925" y="1455"/>
                  <a:pt x="925" y="1479"/>
                </a:cubicBezTo>
                <a:cubicBezTo>
                  <a:pt x="925" y="1494"/>
                  <a:pt x="925" y="1502"/>
                  <a:pt x="933" y="1510"/>
                </a:cubicBezTo>
                <a:cubicBezTo>
                  <a:pt x="933" y="1518"/>
                  <a:pt x="933" y="1526"/>
                  <a:pt x="941" y="1534"/>
                </a:cubicBezTo>
                <a:cubicBezTo>
                  <a:pt x="949" y="1558"/>
                  <a:pt x="941" y="1558"/>
                  <a:pt x="925" y="1566"/>
                </a:cubicBezTo>
                <a:cubicBezTo>
                  <a:pt x="917" y="1566"/>
                  <a:pt x="917" y="1574"/>
                  <a:pt x="909" y="1581"/>
                </a:cubicBezTo>
                <a:cubicBezTo>
                  <a:pt x="901" y="1589"/>
                  <a:pt x="901" y="1597"/>
                  <a:pt x="885" y="1597"/>
                </a:cubicBezTo>
                <a:cubicBezTo>
                  <a:pt x="885" y="1597"/>
                  <a:pt x="885" y="1597"/>
                  <a:pt x="877" y="1597"/>
                </a:cubicBezTo>
                <a:cubicBezTo>
                  <a:pt x="870" y="1597"/>
                  <a:pt x="862" y="1613"/>
                  <a:pt x="862" y="1637"/>
                </a:cubicBezTo>
                <a:cubicBezTo>
                  <a:pt x="862" y="1653"/>
                  <a:pt x="846" y="1684"/>
                  <a:pt x="822" y="1684"/>
                </a:cubicBezTo>
                <a:cubicBezTo>
                  <a:pt x="822" y="1684"/>
                  <a:pt x="822" y="1684"/>
                  <a:pt x="814" y="1692"/>
                </a:cubicBezTo>
                <a:cubicBezTo>
                  <a:pt x="790" y="1716"/>
                  <a:pt x="767" y="1779"/>
                  <a:pt x="775" y="1802"/>
                </a:cubicBezTo>
                <a:cubicBezTo>
                  <a:pt x="775" y="1810"/>
                  <a:pt x="775" y="1810"/>
                  <a:pt x="775" y="1818"/>
                </a:cubicBezTo>
                <a:cubicBezTo>
                  <a:pt x="767" y="1818"/>
                  <a:pt x="759" y="1826"/>
                  <a:pt x="751" y="1826"/>
                </a:cubicBezTo>
                <a:cubicBezTo>
                  <a:pt x="751" y="1826"/>
                  <a:pt x="743" y="1826"/>
                  <a:pt x="735" y="1826"/>
                </a:cubicBezTo>
                <a:cubicBezTo>
                  <a:pt x="727" y="1833"/>
                  <a:pt x="727" y="1833"/>
                  <a:pt x="719" y="1833"/>
                </a:cubicBezTo>
                <a:cubicBezTo>
                  <a:pt x="712" y="1833"/>
                  <a:pt x="712" y="1826"/>
                  <a:pt x="703" y="1826"/>
                </a:cubicBezTo>
                <a:cubicBezTo>
                  <a:pt x="703" y="1818"/>
                  <a:pt x="703" y="1818"/>
                  <a:pt x="696" y="1818"/>
                </a:cubicBezTo>
                <a:cubicBezTo>
                  <a:pt x="696" y="1818"/>
                  <a:pt x="696" y="1818"/>
                  <a:pt x="688" y="1818"/>
                </a:cubicBezTo>
                <a:cubicBezTo>
                  <a:pt x="680" y="1810"/>
                  <a:pt x="664" y="1810"/>
                  <a:pt x="656" y="1802"/>
                </a:cubicBezTo>
                <a:cubicBezTo>
                  <a:pt x="648" y="1794"/>
                  <a:pt x="640" y="1787"/>
                  <a:pt x="640" y="1779"/>
                </a:cubicBezTo>
                <a:cubicBezTo>
                  <a:pt x="632" y="1779"/>
                  <a:pt x="632" y="1771"/>
                  <a:pt x="624" y="1771"/>
                </a:cubicBezTo>
                <a:lnTo>
                  <a:pt x="624" y="1771"/>
                </a:lnTo>
                <a:cubicBezTo>
                  <a:pt x="617" y="1771"/>
                  <a:pt x="617" y="1779"/>
                  <a:pt x="617" y="1779"/>
                </a:cubicBezTo>
                <a:cubicBezTo>
                  <a:pt x="609" y="1787"/>
                  <a:pt x="601" y="1794"/>
                  <a:pt x="601" y="1802"/>
                </a:cubicBezTo>
                <a:cubicBezTo>
                  <a:pt x="593" y="1802"/>
                  <a:pt x="593" y="1810"/>
                  <a:pt x="585" y="1810"/>
                </a:cubicBezTo>
                <a:cubicBezTo>
                  <a:pt x="577" y="1810"/>
                  <a:pt x="569" y="1818"/>
                  <a:pt x="569" y="1833"/>
                </a:cubicBezTo>
                <a:lnTo>
                  <a:pt x="569" y="1833"/>
                </a:lnTo>
                <a:cubicBezTo>
                  <a:pt x="561" y="1849"/>
                  <a:pt x="561" y="1857"/>
                  <a:pt x="553" y="1857"/>
                </a:cubicBezTo>
                <a:cubicBezTo>
                  <a:pt x="545" y="1865"/>
                  <a:pt x="545" y="1865"/>
                  <a:pt x="545" y="1865"/>
                </a:cubicBezTo>
                <a:cubicBezTo>
                  <a:pt x="537" y="1865"/>
                  <a:pt x="537" y="1873"/>
                  <a:pt x="537" y="1881"/>
                </a:cubicBezTo>
                <a:lnTo>
                  <a:pt x="537" y="1889"/>
                </a:lnTo>
                <a:cubicBezTo>
                  <a:pt x="537" y="1904"/>
                  <a:pt x="537" y="1920"/>
                  <a:pt x="537" y="1928"/>
                </a:cubicBezTo>
                <a:cubicBezTo>
                  <a:pt x="530" y="1928"/>
                  <a:pt x="530" y="1928"/>
                  <a:pt x="522" y="1928"/>
                </a:cubicBezTo>
                <a:cubicBezTo>
                  <a:pt x="514" y="1928"/>
                  <a:pt x="506" y="1920"/>
                  <a:pt x="506" y="1920"/>
                </a:cubicBezTo>
                <a:lnTo>
                  <a:pt x="506" y="1920"/>
                </a:lnTo>
                <a:cubicBezTo>
                  <a:pt x="490" y="1897"/>
                  <a:pt x="490" y="1897"/>
                  <a:pt x="490" y="1897"/>
                </a:cubicBezTo>
                <a:cubicBezTo>
                  <a:pt x="482" y="1889"/>
                  <a:pt x="466" y="1881"/>
                  <a:pt x="459" y="1873"/>
                </a:cubicBezTo>
                <a:lnTo>
                  <a:pt x="459" y="1873"/>
                </a:lnTo>
                <a:cubicBezTo>
                  <a:pt x="459" y="1865"/>
                  <a:pt x="450" y="1865"/>
                  <a:pt x="450" y="1865"/>
                </a:cubicBezTo>
                <a:cubicBezTo>
                  <a:pt x="443" y="1865"/>
                  <a:pt x="443" y="1865"/>
                  <a:pt x="443" y="1873"/>
                </a:cubicBezTo>
                <a:cubicBezTo>
                  <a:pt x="435" y="1881"/>
                  <a:pt x="435" y="1881"/>
                  <a:pt x="427" y="1881"/>
                </a:cubicBezTo>
                <a:cubicBezTo>
                  <a:pt x="419" y="1881"/>
                  <a:pt x="403" y="1889"/>
                  <a:pt x="403" y="1897"/>
                </a:cubicBezTo>
                <a:lnTo>
                  <a:pt x="403" y="1897"/>
                </a:lnTo>
                <a:cubicBezTo>
                  <a:pt x="395" y="1904"/>
                  <a:pt x="395" y="1913"/>
                  <a:pt x="379" y="1913"/>
                </a:cubicBezTo>
                <a:cubicBezTo>
                  <a:pt x="379" y="1913"/>
                  <a:pt x="379" y="1913"/>
                  <a:pt x="372" y="1913"/>
                </a:cubicBezTo>
                <a:lnTo>
                  <a:pt x="364" y="1913"/>
                </a:lnTo>
                <a:cubicBezTo>
                  <a:pt x="364" y="1920"/>
                  <a:pt x="364" y="1928"/>
                  <a:pt x="364" y="1936"/>
                </a:cubicBezTo>
                <a:cubicBezTo>
                  <a:pt x="364" y="1952"/>
                  <a:pt x="364" y="1976"/>
                  <a:pt x="348" y="1976"/>
                </a:cubicBezTo>
                <a:cubicBezTo>
                  <a:pt x="340" y="1976"/>
                  <a:pt x="324" y="1968"/>
                  <a:pt x="308" y="1952"/>
                </a:cubicBezTo>
                <a:cubicBezTo>
                  <a:pt x="300" y="1944"/>
                  <a:pt x="300" y="1944"/>
                  <a:pt x="292" y="1944"/>
                </a:cubicBezTo>
                <a:lnTo>
                  <a:pt x="292" y="1944"/>
                </a:lnTo>
                <a:cubicBezTo>
                  <a:pt x="292" y="1944"/>
                  <a:pt x="284" y="1944"/>
                  <a:pt x="277" y="1944"/>
                </a:cubicBezTo>
                <a:cubicBezTo>
                  <a:pt x="269" y="1936"/>
                  <a:pt x="261" y="1936"/>
                  <a:pt x="261" y="1928"/>
                </a:cubicBezTo>
                <a:cubicBezTo>
                  <a:pt x="253" y="1920"/>
                  <a:pt x="253" y="1920"/>
                  <a:pt x="245" y="1920"/>
                </a:cubicBezTo>
                <a:cubicBezTo>
                  <a:pt x="245" y="1920"/>
                  <a:pt x="245" y="1913"/>
                  <a:pt x="237" y="1913"/>
                </a:cubicBezTo>
                <a:cubicBezTo>
                  <a:pt x="229" y="1913"/>
                  <a:pt x="206" y="1928"/>
                  <a:pt x="190" y="1936"/>
                </a:cubicBezTo>
                <a:cubicBezTo>
                  <a:pt x="174" y="1944"/>
                  <a:pt x="174" y="1960"/>
                  <a:pt x="174" y="1968"/>
                </a:cubicBezTo>
                <a:cubicBezTo>
                  <a:pt x="174" y="1976"/>
                  <a:pt x="174" y="1976"/>
                  <a:pt x="174" y="1976"/>
                </a:cubicBezTo>
                <a:lnTo>
                  <a:pt x="166" y="1984"/>
                </a:lnTo>
                <a:cubicBezTo>
                  <a:pt x="158" y="1984"/>
                  <a:pt x="142" y="1976"/>
                  <a:pt x="134" y="1968"/>
                </a:cubicBezTo>
                <a:cubicBezTo>
                  <a:pt x="126" y="1968"/>
                  <a:pt x="111" y="1960"/>
                  <a:pt x="111" y="1960"/>
                </a:cubicBezTo>
                <a:cubicBezTo>
                  <a:pt x="95" y="1960"/>
                  <a:pt x="79" y="1976"/>
                  <a:pt x="79" y="1984"/>
                </a:cubicBezTo>
                <a:cubicBezTo>
                  <a:pt x="79" y="1999"/>
                  <a:pt x="79" y="2015"/>
                  <a:pt x="55" y="2015"/>
                </a:cubicBezTo>
                <a:lnTo>
                  <a:pt x="47" y="2007"/>
                </a:lnTo>
                <a:cubicBezTo>
                  <a:pt x="39" y="2007"/>
                  <a:pt x="32" y="2007"/>
                  <a:pt x="16" y="2015"/>
                </a:cubicBezTo>
                <a:lnTo>
                  <a:pt x="8" y="2015"/>
                </a:lnTo>
                <a:close/>
                <a:moveTo>
                  <a:pt x="32" y="143"/>
                </a:moveTo>
                <a:lnTo>
                  <a:pt x="32" y="143"/>
                </a:lnTo>
                <a:cubicBezTo>
                  <a:pt x="134" y="1178"/>
                  <a:pt x="134" y="1178"/>
                  <a:pt x="134" y="1178"/>
                </a:cubicBezTo>
                <a:cubicBezTo>
                  <a:pt x="134" y="1186"/>
                  <a:pt x="126" y="1265"/>
                  <a:pt x="119" y="1281"/>
                </a:cubicBezTo>
                <a:cubicBezTo>
                  <a:pt x="103" y="1297"/>
                  <a:pt x="87" y="1336"/>
                  <a:pt x="103" y="1360"/>
                </a:cubicBezTo>
                <a:cubicBezTo>
                  <a:pt x="111" y="1368"/>
                  <a:pt x="111" y="1376"/>
                  <a:pt x="119" y="1376"/>
                </a:cubicBezTo>
                <a:cubicBezTo>
                  <a:pt x="134" y="1384"/>
                  <a:pt x="142" y="1392"/>
                  <a:pt x="142" y="1423"/>
                </a:cubicBezTo>
                <a:cubicBezTo>
                  <a:pt x="142" y="1431"/>
                  <a:pt x="142" y="1431"/>
                  <a:pt x="142" y="1431"/>
                </a:cubicBezTo>
                <a:cubicBezTo>
                  <a:pt x="142" y="1471"/>
                  <a:pt x="142" y="1494"/>
                  <a:pt x="158" y="1502"/>
                </a:cubicBezTo>
                <a:cubicBezTo>
                  <a:pt x="166" y="1502"/>
                  <a:pt x="174" y="1526"/>
                  <a:pt x="174" y="1550"/>
                </a:cubicBezTo>
                <a:cubicBezTo>
                  <a:pt x="174" y="1566"/>
                  <a:pt x="174" y="1574"/>
                  <a:pt x="158" y="1581"/>
                </a:cubicBezTo>
                <a:cubicBezTo>
                  <a:pt x="134" y="1597"/>
                  <a:pt x="126" y="1613"/>
                  <a:pt x="126" y="1637"/>
                </a:cubicBezTo>
                <a:cubicBezTo>
                  <a:pt x="126" y="1653"/>
                  <a:pt x="63" y="1763"/>
                  <a:pt x="39" y="1771"/>
                </a:cubicBezTo>
                <a:cubicBezTo>
                  <a:pt x="24" y="1779"/>
                  <a:pt x="24" y="1810"/>
                  <a:pt x="32" y="1826"/>
                </a:cubicBezTo>
                <a:lnTo>
                  <a:pt x="32" y="1833"/>
                </a:lnTo>
                <a:cubicBezTo>
                  <a:pt x="32" y="1849"/>
                  <a:pt x="32" y="1873"/>
                  <a:pt x="16" y="1897"/>
                </a:cubicBezTo>
                <a:cubicBezTo>
                  <a:pt x="8" y="1913"/>
                  <a:pt x="0" y="1928"/>
                  <a:pt x="8" y="1960"/>
                </a:cubicBezTo>
                <a:cubicBezTo>
                  <a:pt x="8" y="1976"/>
                  <a:pt x="8" y="1984"/>
                  <a:pt x="16" y="1999"/>
                </a:cubicBezTo>
                <a:cubicBezTo>
                  <a:pt x="16" y="1999"/>
                  <a:pt x="16" y="1999"/>
                  <a:pt x="16" y="2007"/>
                </a:cubicBezTo>
                <a:cubicBezTo>
                  <a:pt x="32" y="1999"/>
                  <a:pt x="39" y="1999"/>
                  <a:pt x="47" y="2007"/>
                </a:cubicBezTo>
                <a:lnTo>
                  <a:pt x="55" y="2007"/>
                </a:lnTo>
                <a:cubicBezTo>
                  <a:pt x="71" y="2007"/>
                  <a:pt x="71" y="1999"/>
                  <a:pt x="71" y="1984"/>
                </a:cubicBezTo>
                <a:cubicBezTo>
                  <a:pt x="71" y="1968"/>
                  <a:pt x="87" y="1952"/>
                  <a:pt x="111" y="1952"/>
                </a:cubicBezTo>
                <a:cubicBezTo>
                  <a:pt x="119" y="1960"/>
                  <a:pt x="126" y="1960"/>
                  <a:pt x="134" y="1960"/>
                </a:cubicBezTo>
                <a:cubicBezTo>
                  <a:pt x="142" y="1968"/>
                  <a:pt x="158" y="1976"/>
                  <a:pt x="166" y="1976"/>
                </a:cubicBezTo>
                <a:lnTo>
                  <a:pt x="166" y="1976"/>
                </a:lnTo>
                <a:cubicBezTo>
                  <a:pt x="166" y="1968"/>
                  <a:pt x="166" y="1968"/>
                  <a:pt x="166" y="1968"/>
                </a:cubicBezTo>
                <a:cubicBezTo>
                  <a:pt x="166" y="1952"/>
                  <a:pt x="166" y="1944"/>
                  <a:pt x="190" y="1928"/>
                </a:cubicBezTo>
                <a:cubicBezTo>
                  <a:pt x="206" y="1920"/>
                  <a:pt x="221" y="1913"/>
                  <a:pt x="237" y="1913"/>
                </a:cubicBezTo>
                <a:cubicBezTo>
                  <a:pt x="245" y="1913"/>
                  <a:pt x="245" y="1913"/>
                  <a:pt x="245" y="1913"/>
                </a:cubicBezTo>
                <a:cubicBezTo>
                  <a:pt x="253" y="1913"/>
                  <a:pt x="261" y="1920"/>
                  <a:pt x="261" y="1920"/>
                </a:cubicBezTo>
                <a:cubicBezTo>
                  <a:pt x="269" y="1928"/>
                  <a:pt x="269" y="1936"/>
                  <a:pt x="284" y="1936"/>
                </a:cubicBezTo>
                <a:lnTo>
                  <a:pt x="292" y="1936"/>
                </a:lnTo>
                <a:lnTo>
                  <a:pt x="292" y="1936"/>
                </a:lnTo>
                <a:cubicBezTo>
                  <a:pt x="300" y="1936"/>
                  <a:pt x="308" y="1936"/>
                  <a:pt x="316" y="1952"/>
                </a:cubicBezTo>
                <a:cubicBezTo>
                  <a:pt x="332" y="1960"/>
                  <a:pt x="340" y="1968"/>
                  <a:pt x="348" y="1968"/>
                </a:cubicBezTo>
                <a:cubicBezTo>
                  <a:pt x="356" y="1968"/>
                  <a:pt x="356" y="1952"/>
                  <a:pt x="356" y="1936"/>
                </a:cubicBezTo>
                <a:cubicBezTo>
                  <a:pt x="356" y="1928"/>
                  <a:pt x="356" y="1913"/>
                  <a:pt x="356" y="1913"/>
                </a:cubicBezTo>
                <a:cubicBezTo>
                  <a:pt x="364" y="1904"/>
                  <a:pt x="372" y="1904"/>
                  <a:pt x="379" y="1904"/>
                </a:cubicBezTo>
                <a:cubicBezTo>
                  <a:pt x="387" y="1904"/>
                  <a:pt x="387" y="1904"/>
                  <a:pt x="395" y="1897"/>
                </a:cubicBezTo>
                <a:lnTo>
                  <a:pt x="395" y="1897"/>
                </a:lnTo>
                <a:cubicBezTo>
                  <a:pt x="403" y="1881"/>
                  <a:pt x="419" y="1881"/>
                  <a:pt x="427" y="1873"/>
                </a:cubicBezTo>
                <a:cubicBezTo>
                  <a:pt x="427" y="1873"/>
                  <a:pt x="435" y="1873"/>
                  <a:pt x="435" y="1865"/>
                </a:cubicBezTo>
                <a:cubicBezTo>
                  <a:pt x="435" y="1865"/>
                  <a:pt x="443" y="1857"/>
                  <a:pt x="450" y="1857"/>
                </a:cubicBezTo>
                <a:lnTo>
                  <a:pt x="450" y="1857"/>
                </a:lnTo>
                <a:cubicBezTo>
                  <a:pt x="459" y="1857"/>
                  <a:pt x="459" y="1865"/>
                  <a:pt x="466" y="1865"/>
                </a:cubicBezTo>
                <a:lnTo>
                  <a:pt x="466" y="1873"/>
                </a:lnTo>
                <a:cubicBezTo>
                  <a:pt x="466" y="1873"/>
                  <a:pt x="482" y="1881"/>
                  <a:pt x="498" y="1889"/>
                </a:cubicBezTo>
                <a:lnTo>
                  <a:pt x="498" y="1889"/>
                </a:lnTo>
                <a:cubicBezTo>
                  <a:pt x="506" y="1913"/>
                  <a:pt x="506" y="1913"/>
                  <a:pt x="506" y="1913"/>
                </a:cubicBezTo>
                <a:cubicBezTo>
                  <a:pt x="514" y="1920"/>
                  <a:pt x="522" y="1920"/>
                  <a:pt x="522" y="1920"/>
                </a:cubicBezTo>
                <a:cubicBezTo>
                  <a:pt x="530" y="1920"/>
                  <a:pt x="530" y="1920"/>
                  <a:pt x="530" y="1920"/>
                </a:cubicBezTo>
                <a:cubicBezTo>
                  <a:pt x="530" y="1920"/>
                  <a:pt x="530" y="1897"/>
                  <a:pt x="530" y="1889"/>
                </a:cubicBezTo>
                <a:lnTo>
                  <a:pt x="530" y="1881"/>
                </a:lnTo>
                <a:cubicBezTo>
                  <a:pt x="530" y="1873"/>
                  <a:pt x="530" y="1865"/>
                  <a:pt x="545" y="1857"/>
                </a:cubicBezTo>
                <a:lnTo>
                  <a:pt x="545" y="1857"/>
                </a:lnTo>
                <a:cubicBezTo>
                  <a:pt x="553" y="1849"/>
                  <a:pt x="553" y="1849"/>
                  <a:pt x="561" y="1833"/>
                </a:cubicBezTo>
                <a:lnTo>
                  <a:pt x="561" y="1833"/>
                </a:lnTo>
                <a:cubicBezTo>
                  <a:pt x="569" y="1810"/>
                  <a:pt x="577" y="1810"/>
                  <a:pt x="585" y="1802"/>
                </a:cubicBezTo>
                <a:cubicBezTo>
                  <a:pt x="585" y="1802"/>
                  <a:pt x="593" y="1802"/>
                  <a:pt x="593" y="1794"/>
                </a:cubicBezTo>
                <a:cubicBezTo>
                  <a:pt x="601" y="1794"/>
                  <a:pt x="601" y="1787"/>
                  <a:pt x="609" y="1779"/>
                </a:cubicBezTo>
                <a:cubicBezTo>
                  <a:pt x="609" y="1771"/>
                  <a:pt x="617" y="1763"/>
                  <a:pt x="624" y="1763"/>
                </a:cubicBezTo>
                <a:lnTo>
                  <a:pt x="624" y="1763"/>
                </a:lnTo>
                <a:cubicBezTo>
                  <a:pt x="632" y="1763"/>
                  <a:pt x="640" y="1771"/>
                  <a:pt x="648" y="1779"/>
                </a:cubicBezTo>
                <a:cubicBezTo>
                  <a:pt x="648" y="1787"/>
                  <a:pt x="656" y="1787"/>
                  <a:pt x="656" y="1794"/>
                </a:cubicBezTo>
                <a:cubicBezTo>
                  <a:pt x="672" y="1802"/>
                  <a:pt x="680" y="1810"/>
                  <a:pt x="696" y="1810"/>
                </a:cubicBezTo>
                <a:cubicBezTo>
                  <a:pt x="696" y="1810"/>
                  <a:pt x="696" y="1810"/>
                  <a:pt x="703" y="1810"/>
                </a:cubicBezTo>
                <a:lnTo>
                  <a:pt x="712" y="1818"/>
                </a:lnTo>
                <a:lnTo>
                  <a:pt x="719" y="1826"/>
                </a:lnTo>
                <a:cubicBezTo>
                  <a:pt x="727" y="1826"/>
                  <a:pt x="727" y="1826"/>
                  <a:pt x="735" y="1818"/>
                </a:cubicBezTo>
                <a:cubicBezTo>
                  <a:pt x="743" y="1818"/>
                  <a:pt x="743" y="1818"/>
                  <a:pt x="751" y="1818"/>
                </a:cubicBezTo>
                <a:cubicBezTo>
                  <a:pt x="759" y="1818"/>
                  <a:pt x="767" y="1818"/>
                  <a:pt x="767" y="1810"/>
                </a:cubicBezTo>
                <a:lnTo>
                  <a:pt x="767" y="1802"/>
                </a:lnTo>
                <a:cubicBezTo>
                  <a:pt x="759" y="1779"/>
                  <a:pt x="790" y="1708"/>
                  <a:pt x="806" y="1684"/>
                </a:cubicBezTo>
                <a:cubicBezTo>
                  <a:pt x="814" y="1676"/>
                  <a:pt x="822" y="1676"/>
                  <a:pt x="822" y="1676"/>
                </a:cubicBezTo>
                <a:cubicBezTo>
                  <a:pt x="838" y="1676"/>
                  <a:pt x="854" y="1653"/>
                  <a:pt x="854" y="1637"/>
                </a:cubicBezTo>
                <a:cubicBezTo>
                  <a:pt x="854" y="1605"/>
                  <a:pt x="862" y="1589"/>
                  <a:pt x="877" y="1589"/>
                </a:cubicBezTo>
                <a:cubicBezTo>
                  <a:pt x="885" y="1589"/>
                  <a:pt x="885" y="1589"/>
                  <a:pt x="885" y="1589"/>
                </a:cubicBezTo>
                <a:cubicBezTo>
                  <a:pt x="893" y="1589"/>
                  <a:pt x="893" y="1589"/>
                  <a:pt x="901" y="1574"/>
                </a:cubicBezTo>
                <a:cubicBezTo>
                  <a:pt x="909" y="1566"/>
                  <a:pt x="917" y="1566"/>
                  <a:pt x="925" y="1558"/>
                </a:cubicBezTo>
                <a:cubicBezTo>
                  <a:pt x="933" y="1558"/>
                  <a:pt x="941" y="1550"/>
                  <a:pt x="933" y="1534"/>
                </a:cubicBezTo>
                <a:cubicBezTo>
                  <a:pt x="933" y="1526"/>
                  <a:pt x="925" y="1518"/>
                  <a:pt x="925" y="1518"/>
                </a:cubicBezTo>
                <a:cubicBezTo>
                  <a:pt x="917" y="1502"/>
                  <a:pt x="917" y="1502"/>
                  <a:pt x="917" y="1471"/>
                </a:cubicBezTo>
                <a:cubicBezTo>
                  <a:pt x="925" y="1447"/>
                  <a:pt x="941" y="1431"/>
                  <a:pt x="956" y="1431"/>
                </a:cubicBezTo>
                <a:cubicBezTo>
                  <a:pt x="964" y="1431"/>
                  <a:pt x="964" y="1431"/>
                  <a:pt x="972" y="1431"/>
                </a:cubicBezTo>
                <a:cubicBezTo>
                  <a:pt x="972" y="1439"/>
                  <a:pt x="972" y="1439"/>
                  <a:pt x="980" y="1439"/>
                </a:cubicBezTo>
                <a:cubicBezTo>
                  <a:pt x="988" y="1455"/>
                  <a:pt x="1004" y="1471"/>
                  <a:pt x="1012" y="1471"/>
                </a:cubicBezTo>
                <a:cubicBezTo>
                  <a:pt x="1012" y="1471"/>
                  <a:pt x="1020" y="1471"/>
                  <a:pt x="1020" y="1463"/>
                </a:cubicBezTo>
                <a:cubicBezTo>
                  <a:pt x="1028" y="1455"/>
                  <a:pt x="1028" y="1447"/>
                  <a:pt x="1028" y="1439"/>
                </a:cubicBezTo>
                <a:cubicBezTo>
                  <a:pt x="1028" y="1431"/>
                  <a:pt x="1020" y="1415"/>
                  <a:pt x="1051" y="1408"/>
                </a:cubicBezTo>
                <a:cubicBezTo>
                  <a:pt x="1067" y="1408"/>
                  <a:pt x="1083" y="1408"/>
                  <a:pt x="1099" y="1408"/>
                </a:cubicBezTo>
                <a:cubicBezTo>
                  <a:pt x="1115" y="1408"/>
                  <a:pt x="1123" y="1408"/>
                  <a:pt x="1123" y="1400"/>
                </a:cubicBezTo>
                <a:cubicBezTo>
                  <a:pt x="1130" y="1392"/>
                  <a:pt x="1130" y="1368"/>
                  <a:pt x="1123" y="1344"/>
                </a:cubicBezTo>
                <a:cubicBezTo>
                  <a:pt x="1115" y="1344"/>
                  <a:pt x="1115" y="1336"/>
                  <a:pt x="1115" y="1336"/>
                </a:cubicBezTo>
                <a:cubicBezTo>
                  <a:pt x="1099" y="1328"/>
                  <a:pt x="1099" y="1321"/>
                  <a:pt x="1099" y="1297"/>
                </a:cubicBezTo>
                <a:cubicBezTo>
                  <a:pt x="1107" y="1289"/>
                  <a:pt x="1107" y="1281"/>
                  <a:pt x="1107" y="1273"/>
                </a:cubicBezTo>
                <a:cubicBezTo>
                  <a:pt x="1107" y="1265"/>
                  <a:pt x="1115" y="1257"/>
                  <a:pt x="1115" y="1241"/>
                </a:cubicBezTo>
                <a:cubicBezTo>
                  <a:pt x="964" y="32"/>
                  <a:pt x="964" y="32"/>
                  <a:pt x="964" y="32"/>
                </a:cubicBezTo>
                <a:cubicBezTo>
                  <a:pt x="949" y="8"/>
                  <a:pt x="941" y="8"/>
                  <a:pt x="933" y="8"/>
                </a:cubicBezTo>
                <a:lnTo>
                  <a:pt x="933" y="8"/>
                </a:lnTo>
                <a:cubicBezTo>
                  <a:pt x="261" y="87"/>
                  <a:pt x="261" y="87"/>
                  <a:pt x="261" y="87"/>
                </a:cubicBezTo>
                <a:cubicBezTo>
                  <a:pt x="229" y="119"/>
                  <a:pt x="166" y="166"/>
                  <a:pt x="111" y="166"/>
                </a:cubicBezTo>
                <a:cubicBezTo>
                  <a:pt x="79" y="166"/>
                  <a:pt x="55" y="158"/>
                  <a:pt x="32" y="143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7" name="Freeform 785"/>
          <p:cNvSpPr>
            <a:spLocks noChangeArrowheads="1"/>
          </p:cNvSpPr>
          <p:nvPr/>
        </p:nvSpPr>
        <p:spPr bwMode="auto">
          <a:xfrm>
            <a:off x="3654660" y="2005791"/>
            <a:ext cx="312318" cy="355724"/>
          </a:xfrm>
          <a:custGeom>
            <a:avLst/>
            <a:gdLst>
              <a:gd name="T0" fmla="*/ 1550 w 1582"/>
              <a:gd name="T1" fmla="*/ 720 h 1804"/>
              <a:gd name="T2" fmla="*/ 1550 w 1582"/>
              <a:gd name="T3" fmla="*/ 720 h 1804"/>
              <a:gd name="T4" fmla="*/ 1542 w 1582"/>
              <a:gd name="T5" fmla="*/ 648 h 1804"/>
              <a:gd name="T6" fmla="*/ 1565 w 1582"/>
              <a:gd name="T7" fmla="*/ 641 h 1804"/>
              <a:gd name="T8" fmla="*/ 1447 w 1582"/>
              <a:gd name="T9" fmla="*/ 0 h 1804"/>
              <a:gd name="T10" fmla="*/ 1186 w 1582"/>
              <a:gd name="T11" fmla="*/ 190 h 1804"/>
              <a:gd name="T12" fmla="*/ 1052 w 1582"/>
              <a:gd name="T13" fmla="*/ 309 h 1804"/>
              <a:gd name="T14" fmla="*/ 925 w 1582"/>
              <a:gd name="T15" fmla="*/ 332 h 1804"/>
              <a:gd name="T16" fmla="*/ 791 w 1582"/>
              <a:gd name="T17" fmla="*/ 380 h 1804"/>
              <a:gd name="T18" fmla="*/ 728 w 1582"/>
              <a:gd name="T19" fmla="*/ 364 h 1804"/>
              <a:gd name="T20" fmla="*/ 672 w 1582"/>
              <a:gd name="T21" fmla="*/ 388 h 1804"/>
              <a:gd name="T22" fmla="*/ 657 w 1582"/>
              <a:gd name="T23" fmla="*/ 364 h 1804"/>
              <a:gd name="T24" fmla="*/ 712 w 1582"/>
              <a:gd name="T25" fmla="*/ 348 h 1804"/>
              <a:gd name="T26" fmla="*/ 672 w 1582"/>
              <a:gd name="T27" fmla="*/ 332 h 1804"/>
              <a:gd name="T28" fmla="*/ 641 w 1582"/>
              <a:gd name="T29" fmla="*/ 340 h 1804"/>
              <a:gd name="T30" fmla="*/ 577 w 1582"/>
              <a:gd name="T31" fmla="*/ 317 h 1804"/>
              <a:gd name="T32" fmla="*/ 506 w 1582"/>
              <a:gd name="T33" fmla="*/ 285 h 1804"/>
              <a:gd name="T34" fmla="*/ 459 w 1582"/>
              <a:gd name="T35" fmla="*/ 261 h 1804"/>
              <a:gd name="T36" fmla="*/ 0 w 1582"/>
              <a:gd name="T37" fmla="*/ 356 h 1804"/>
              <a:gd name="T38" fmla="*/ 0 w 1582"/>
              <a:gd name="T39" fmla="*/ 356 h 1804"/>
              <a:gd name="T40" fmla="*/ 151 w 1582"/>
              <a:gd name="T41" fmla="*/ 1574 h 1804"/>
              <a:gd name="T42" fmla="*/ 166 w 1582"/>
              <a:gd name="T43" fmla="*/ 1558 h 1804"/>
              <a:gd name="T44" fmla="*/ 253 w 1582"/>
              <a:gd name="T45" fmla="*/ 1565 h 1804"/>
              <a:gd name="T46" fmla="*/ 317 w 1582"/>
              <a:gd name="T47" fmla="*/ 1574 h 1804"/>
              <a:gd name="T48" fmla="*/ 364 w 1582"/>
              <a:gd name="T49" fmla="*/ 1645 h 1804"/>
              <a:gd name="T50" fmla="*/ 419 w 1582"/>
              <a:gd name="T51" fmla="*/ 1700 h 1804"/>
              <a:gd name="T52" fmla="*/ 530 w 1582"/>
              <a:gd name="T53" fmla="*/ 1700 h 1804"/>
              <a:gd name="T54" fmla="*/ 617 w 1582"/>
              <a:gd name="T55" fmla="*/ 1755 h 1804"/>
              <a:gd name="T56" fmla="*/ 664 w 1582"/>
              <a:gd name="T57" fmla="*/ 1708 h 1804"/>
              <a:gd name="T58" fmla="*/ 728 w 1582"/>
              <a:gd name="T59" fmla="*/ 1732 h 1804"/>
              <a:gd name="T60" fmla="*/ 759 w 1582"/>
              <a:gd name="T61" fmla="*/ 1716 h 1804"/>
              <a:gd name="T62" fmla="*/ 783 w 1582"/>
              <a:gd name="T63" fmla="*/ 1708 h 1804"/>
              <a:gd name="T64" fmla="*/ 807 w 1582"/>
              <a:gd name="T65" fmla="*/ 1684 h 1804"/>
              <a:gd name="T66" fmla="*/ 830 w 1582"/>
              <a:gd name="T67" fmla="*/ 1676 h 1804"/>
              <a:gd name="T68" fmla="*/ 854 w 1582"/>
              <a:gd name="T69" fmla="*/ 1652 h 1804"/>
              <a:gd name="T70" fmla="*/ 870 w 1582"/>
              <a:gd name="T71" fmla="*/ 1668 h 1804"/>
              <a:gd name="T72" fmla="*/ 870 w 1582"/>
              <a:gd name="T73" fmla="*/ 1676 h 1804"/>
              <a:gd name="T74" fmla="*/ 894 w 1582"/>
              <a:gd name="T75" fmla="*/ 1700 h 1804"/>
              <a:gd name="T76" fmla="*/ 910 w 1582"/>
              <a:gd name="T77" fmla="*/ 1724 h 1804"/>
              <a:gd name="T78" fmla="*/ 965 w 1582"/>
              <a:gd name="T79" fmla="*/ 1747 h 1804"/>
              <a:gd name="T80" fmla="*/ 981 w 1582"/>
              <a:gd name="T81" fmla="*/ 1771 h 1804"/>
              <a:gd name="T82" fmla="*/ 1012 w 1582"/>
              <a:gd name="T83" fmla="*/ 1803 h 1804"/>
              <a:gd name="T84" fmla="*/ 1060 w 1582"/>
              <a:gd name="T85" fmla="*/ 1787 h 1804"/>
              <a:gd name="T86" fmla="*/ 1083 w 1582"/>
              <a:gd name="T87" fmla="*/ 1739 h 1804"/>
              <a:gd name="T88" fmla="*/ 1123 w 1582"/>
              <a:gd name="T89" fmla="*/ 1708 h 1804"/>
              <a:gd name="T90" fmla="*/ 1123 w 1582"/>
              <a:gd name="T91" fmla="*/ 1637 h 1804"/>
              <a:gd name="T92" fmla="*/ 1123 w 1582"/>
              <a:gd name="T93" fmla="*/ 1550 h 1804"/>
              <a:gd name="T94" fmla="*/ 1163 w 1582"/>
              <a:gd name="T95" fmla="*/ 1479 h 1804"/>
              <a:gd name="T96" fmla="*/ 1226 w 1582"/>
              <a:gd name="T97" fmla="*/ 1510 h 1804"/>
              <a:gd name="T98" fmla="*/ 1218 w 1582"/>
              <a:gd name="T99" fmla="*/ 1376 h 1804"/>
              <a:gd name="T100" fmla="*/ 1281 w 1582"/>
              <a:gd name="T101" fmla="*/ 1328 h 1804"/>
              <a:gd name="T102" fmla="*/ 1305 w 1582"/>
              <a:gd name="T103" fmla="*/ 1257 h 1804"/>
              <a:gd name="T104" fmla="*/ 1360 w 1582"/>
              <a:gd name="T105" fmla="*/ 1265 h 1804"/>
              <a:gd name="T106" fmla="*/ 1423 w 1582"/>
              <a:gd name="T107" fmla="*/ 1257 h 1804"/>
              <a:gd name="T108" fmla="*/ 1502 w 1582"/>
              <a:gd name="T109" fmla="*/ 1154 h 1804"/>
              <a:gd name="T110" fmla="*/ 1510 w 1582"/>
              <a:gd name="T111" fmla="*/ 1012 h 1804"/>
              <a:gd name="T112" fmla="*/ 1550 w 1582"/>
              <a:gd name="T113" fmla="*/ 957 h 1804"/>
              <a:gd name="T114" fmla="*/ 1550 w 1582"/>
              <a:gd name="T115" fmla="*/ 830 h 1804"/>
              <a:gd name="T116" fmla="*/ 1565 w 1582"/>
              <a:gd name="T117" fmla="*/ 799 h 1804"/>
              <a:gd name="T118" fmla="*/ 1550 w 1582"/>
              <a:gd name="T119" fmla="*/ 720 h 18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82" h="1804">
                <a:moveTo>
                  <a:pt x="1550" y="720"/>
                </a:moveTo>
                <a:lnTo>
                  <a:pt x="1550" y="720"/>
                </a:lnTo>
                <a:cubicBezTo>
                  <a:pt x="1550" y="696"/>
                  <a:pt x="1542" y="664"/>
                  <a:pt x="1542" y="648"/>
                </a:cubicBezTo>
                <a:cubicBezTo>
                  <a:pt x="1534" y="641"/>
                  <a:pt x="1550" y="633"/>
                  <a:pt x="1565" y="641"/>
                </a:cubicBezTo>
                <a:cubicBezTo>
                  <a:pt x="1447" y="0"/>
                  <a:pt x="1447" y="0"/>
                  <a:pt x="1447" y="0"/>
                </a:cubicBezTo>
                <a:cubicBezTo>
                  <a:pt x="1352" y="56"/>
                  <a:pt x="1210" y="151"/>
                  <a:pt x="1186" y="190"/>
                </a:cubicBezTo>
                <a:cubicBezTo>
                  <a:pt x="1154" y="230"/>
                  <a:pt x="1083" y="309"/>
                  <a:pt x="1052" y="309"/>
                </a:cubicBezTo>
                <a:cubicBezTo>
                  <a:pt x="1012" y="309"/>
                  <a:pt x="949" y="309"/>
                  <a:pt x="925" y="332"/>
                </a:cubicBezTo>
                <a:cubicBezTo>
                  <a:pt x="910" y="356"/>
                  <a:pt x="807" y="395"/>
                  <a:pt x="791" y="380"/>
                </a:cubicBezTo>
                <a:cubicBezTo>
                  <a:pt x="767" y="364"/>
                  <a:pt x="728" y="356"/>
                  <a:pt x="728" y="364"/>
                </a:cubicBezTo>
                <a:cubicBezTo>
                  <a:pt x="720" y="372"/>
                  <a:pt x="688" y="380"/>
                  <a:pt x="672" y="388"/>
                </a:cubicBezTo>
                <a:cubicBezTo>
                  <a:pt x="657" y="395"/>
                  <a:pt x="648" y="372"/>
                  <a:pt x="657" y="364"/>
                </a:cubicBezTo>
                <a:cubicBezTo>
                  <a:pt x="672" y="356"/>
                  <a:pt x="712" y="364"/>
                  <a:pt x="712" y="348"/>
                </a:cubicBezTo>
                <a:cubicBezTo>
                  <a:pt x="704" y="332"/>
                  <a:pt x="696" y="324"/>
                  <a:pt x="672" y="332"/>
                </a:cubicBezTo>
                <a:cubicBezTo>
                  <a:pt x="648" y="348"/>
                  <a:pt x="657" y="364"/>
                  <a:pt x="641" y="340"/>
                </a:cubicBezTo>
                <a:cubicBezTo>
                  <a:pt x="625" y="324"/>
                  <a:pt x="617" y="332"/>
                  <a:pt x="577" y="317"/>
                </a:cubicBezTo>
                <a:cubicBezTo>
                  <a:pt x="538" y="301"/>
                  <a:pt x="538" y="309"/>
                  <a:pt x="506" y="285"/>
                </a:cubicBezTo>
                <a:cubicBezTo>
                  <a:pt x="483" y="277"/>
                  <a:pt x="459" y="285"/>
                  <a:pt x="459" y="261"/>
                </a:cubicBezTo>
                <a:cubicBezTo>
                  <a:pt x="332" y="301"/>
                  <a:pt x="16" y="380"/>
                  <a:pt x="0" y="356"/>
                </a:cubicBezTo>
                <a:lnTo>
                  <a:pt x="0" y="356"/>
                </a:lnTo>
                <a:cubicBezTo>
                  <a:pt x="151" y="1574"/>
                  <a:pt x="151" y="1574"/>
                  <a:pt x="151" y="1574"/>
                </a:cubicBezTo>
                <a:cubicBezTo>
                  <a:pt x="151" y="1558"/>
                  <a:pt x="158" y="1558"/>
                  <a:pt x="166" y="1558"/>
                </a:cubicBezTo>
                <a:cubicBezTo>
                  <a:pt x="198" y="1558"/>
                  <a:pt x="222" y="1558"/>
                  <a:pt x="253" y="1565"/>
                </a:cubicBezTo>
                <a:cubicBezTo>
                  <a:pt x="285" y="1574"/>
                  <a:pt x="293" y="1542"/>
                  <a:pt x="317" y="1574"/>
                </a:cubicBezTo>
                <a:cubicBezTo>
                  <a:pt x="340" y="1613"/>
                  <a:pt x="340" y="1629"/>
                  <a:pt x="364" y="1645"/>
                </a:cubicBezTo>
                <a:cubicBezTo>
                  <a:pt x="388" y="1660"/>
                  <a:pt x="372" y="1700"/>
                  <a:pt x="419" y="1700"/>
                </a:cubicBezTo>
                <a:cubicBezTo>
                  <a:pt x="467" y="1708"/>
                  <a:pt x="514" y="1684"/>
                  <a:pt x="530" y="1700"/>
                </a:cubicBezTo>
                <a:cubicBezTo>
                  <a:pt x="546" y="1724"/>
                  <a:pt x="593" y="1763"/>
                  <a:pt x="617" y="1755"/>
                </a:cubicBezTo>
                <a:cubicBezTo>
                  <a:pt x="641" y="1747"/>
                  <a:pt x="633" y="1700"/>
                  <a:pt x="664" y="1708"/>
                </a:cubicBezTo>
                <a:cubicBezTo>
                  <a:pt x="696" y="1716"/>
                  <a:pt x="704" y="1732"/>
                  <a:pt x="728" y="1732"/>
                </a:cubicBezTo>
                <a:cubicBezTo>
                  <a:pt x="743" y="1732"/>
                  <a:pt x="751" y="1724"/>
                  <a:pt x="759" y="1716"/>
                </a:cubicBezTo>
                <a:cubicBezTo>
                  <a:pt x="759" y="1700"/>
                  <a:pt x="775" y="1700"/>
                  <a:pt x="783" y="1708"/>
                </a:cubicBezTo>
                <a:cubicBezTo>
                  <a:pt x="791" y="1708"/>
                  <a:pt x="799" y="1692"/>
                  <a:pt x="807" y="1684"/>
                </a:cubicBezTo>
                <a:lnTo>
                  <a:pt x="830" y="1676"/>
                </a:lnTo>
                <a:cubicBezTo>
                  <a:pt x="854" y="1652"/>
                  <a:pt x="854" y="1652"/>
                  <a:pt x="854" y="1652"/>
                </a:cubicBezTo>
                <a:cubicBezTo>
                  <a:pt x="870" y="1668"/>
                  <a:pt x="870" y="1668"/>
                  <a:pt x="870" y="1668"/>
                </a:cubicBezTo>
                <a:cubicBezTo>
                  <a:pt x="870" y="1668"/>
                  <a:pt x="870" y="1668"/>
                  <a:pt x="870" y="1676"/>
                </a:cubicBezTo>
                <a:cubicBezTo>
                  <a:pt x="878" y="1692"/>
                  <a:pt x="886" y="1700"/>
                  <a:pt x="894" y="1700"/>
                </a:cubicBezTo>
                <a:cubicBezTo>
                  <a:pt x="910" y="1708"/>
                  <a:pt x="901" y="1708"/>
                  <a:pt x="910" y="1724"/>
                </a:cubicBezTo>
                <a:cubicBezTo>
                  <a:pt x="925" y="1732"/>
                  <a:pt x="949" y="1739"/>
                  <a:pt x="965" y="1747"/>
                </a:cubicBezTo>
                <a:cubicBezTo>
                  <a:pt x="981" y="1747"/>
                  <a:pt x="981" y="1763"/>
                  <a:pt x="981" y="1771"/>
                </a:cubicBezTo>
                <a:cubicBezTo>
                  <a:pt x="988" y="1779"/>
                  <a:pt x="1004" y="1795"/>
                  <a:pt x="1012" y="1803"/>
                </a:cubicBezTo>
                <a:cubicBezTo>
                  <a:pt x="1028" y="1795"/>
                  <a:pt x="1044" y="1795"/>
                  <a:pt x="1060" y="1787"/>
                </a:cubicBezTo>
                <a:cubicBezTo>
                  <a:pt x="1091" y="1787"/>
                  <a:pt x="1083" y="1779"/>
                  <a:pt x="1083" y="1739"/>
                </a:cubicBezTo>
                <a:cubicBezTo>
                  <a:pt x="1083" y="1708"/>
                  <a:pt x="1099" y="1716"/>
                  <a:pt x="1123" y="1708"/>
                </a:cubicBezTo>
                <a:cubicBezTo>
                  <a:pt x="1139" y="1700"/>
                  <a:pt x="1131" y="1660"/>
                  <a:pt x="1123" y="1637"/>
                </a:cubicBezTo>
                <a:cubicBezTo>
                  <a:pt x="1107" y="1613"/>
                  <a:pt x="1131" y="1581"/>
                  <a:pt x="1123" y="1550"/>
                </a:cubicBezTo>
                <a:cubicBezTo>
                  <a:pt x="1123" y="1526"/>
                  <a:pt x="1147" y="1487"/>
                  <a:pt x="1163" y="1479"/>
                </a:cubicBezTo>
                <a:cubicBezTo>
                  <a:pt x="1170" y="1463"/>
                  <a:pt x="1202" y="1494"/>
                  <a:pt x="1226" y="1510"/>
                </a:cubicBezTo>
                <a:cubicBezTo>
                  <a:pt x="1241" y="1526"/>
                  <a:pt x="1226" y="1415"/>
                  <a:pt x="1218" y="1376"/>
                </a:cubicBezTo>
                <a:cubicBezTo>
                  <a:pt x="1210" y="1344"/>
                  <a:pt x="1257" y="1336"/>
                  <a:pt x="1281" y="1328"/>
                </a:cubicBezTo>
                <a:cubicBezTo>
                  <a:pt x="1305" y="1321"/>
                  <a:pt x="1297" y="1289"/>
                  <a:pt x="1305" y="1257"/>
                </a:cubicBezTo>
                <a:cubicBezTo>
                  <a:pt x="1313" y="1226"/>
                  <a:pt x="1336" y="1249"/>
                  <a:pt x="1360" y="1265"/>
                </a:cubicBezTo>
                <a:cubicBezTo>
                  <a:pt x="1392" y="1281"/>
                  <a:pt x="1392" y="1265"/>
                  <a:pt x="1423" y="1257"/>
                </a:cubicBezTo>
                <a:cubicBezTo>
                  <a:pt x="1447" y="1257"/>
                  <a:pt x="1487" y="1186"/>
                  <a:pt x="1502" y="1154"/>
                </a:cubicBezTo>
                <a:cubicBezTo>
                  <a:pt x="1526" y="1131"/>
                  <a:pt x="1518" y="1068"/>
                  <a:pt x="1510" y="1012"/>
                </a:cubicBezTo>
                <a:cubicBezTo>
                  <a:pt x="1510" y="949"/>
                  <a:pt x="1542" y="973"/>
                  <a:pt x="1550" y="957"/>
                </a:cubicBezTo>
                <a:cubicBezTo>
                  <a:pt x="1565" y="949"/>
                  <a:pt x="1550" y="870"/>
                  <a:pt x="1550" y="830"/>
                </a:cubicBezTo>
                <a:cubicBezTo>
                  <a:pt x="1542" y="791"/>
                  <a:pt x="1550" y="807"/>
                  <a:pt x="1565" y="799"/>
                </a:cubicBezTo>
                <a:cubicBezTo>
                  <a:pt x="1581" y="791"/>
                  <a:pt x="1558" y="751"/>
                  <a:pt x="1550" y="720"/>
                </a:cubicBezTo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8" name="Freeform 786"/>
          <p:cNvSpPr>
            <a:spLocks noChangeArrowheads="1"/>
          </p:cNvSpPr>
          <p:nvPr/>
        </p:nvSpPr>
        <p:spPr bwMode="auto">
          <a:xfrm>
            <a:off x="3652920" y="2004052"/>
            <a:ext cx="314058" cy="357463"/>
          </a:xfrm>
          <a:custGeom>
            <a:avLst/>
            <a:gdLst>
              <a:gd name="T0" fmla="*/ 989 w 1590"/>
              <a:gd name="T1" fmla="*/ 1787 h 1812"/>
              <a:gd name="T2" fmla="*/ 909 w 1590"/>
              <a:gd name="T3" fmla="*/ 1716 h 1812"/>
              <a:gd name="T4" fmla="*/ 862 w 1590"/>
              <a:gd name="T5" fmla="*/ 1668 h 1812"/>
              <a:gd name="T6" fmla="*/ 783 w 1590"/>
              <a:gd name="T7" fmla="*/ 1716 h 1812"/>
              <a:gd name="T8" fmla="*/ 672 w 1590"/>
              <a:gd name="T9" fmla="*/ 1716 h 1812"/>
              <a:gd name="T10" fmla="*/ 617 w 1590"/>
              <a:gd name="T11" fmla="*/ 1763 h 1812"/>
              <a:gd name="T12" fmla="*/ 443 w 1590"/>
              <a:gd name="T13" fmla="*/ 1716 h 1812"/>
              <a:gd name="T14" fmla="*/ 340 w 1590"/>
              <a:gd name="T15" fmla="*/ 1613 h 1812"/>
              <a:gd name="T16" fmla="*/ 269 w 1590"/>
              <a:gd name="T17" fmla="*/ 1582 h 1812"/>
              <a:gd name="T18" fmla="*/ 159 w 1590"/>
              <a:gd name="T19" fmla="*/ 1582 h 1812"/>
              <a:gd name="T20" fmla="*/ 8 w 1590"/>
              <a:gd name="T21" fmla="*/ 356 h 1812"/>
              <a:gd name="T22" fmla="*/ 475 w 1590"/>
              <a:gd name="T23" fmla="*/ 269 h 1812"/>
              <a:gd name="T24" fmla="*/ 554 w 1590"/>
              <a:gd name="T25" fmla="*/ 309 h 1812"/>
              <a:gd name="T26" fmla="*/ 656 w 1590"/>
              <a:gd name="T27" fmla="*/ 356 h 1812"/>
              <a:gd name="T28" fmla="*/ 720 w 1590"/>
              <a:gd name="T29" fmla="*/ 356 h 1812"/>
              <a:gd name="T30" fmla="*/ 665 w 1590"/>
              <a:gd name="T31" fmla="*/ 388 h 1812"/>
              <a:gd name="T32" fmla="*/ 728 w 1590"/>
              <a:gd name="T33" fmla="*/ 372 h 1812"/>
              <a:gd name="T34" fmla="*/ 933 w 1590"/>
              <a:gd name="T35" fmla="*/ 340 h 1812"/>
              <a:gd name="T36" fmla="*/ 1463 w 1590"/>
              <a:gd name="T37" fmla="*/ 0 h 1812"/>
              <a:gd name="T38" fmla="*/ 1566 w 1590"/>
              <a:gd name="T39" fmla="*/ 649 h 1812"/>
              <a:gd name="T40" fmla="*/ 1566 w 1590"/>
              <a:gd name="T41" fmla="*/ 728 h 1812"/>
              <a:gd name="T42" fmla="*/ 1558 w 1590"/>
              <a:gd name="T43" fmla="*/ 838 h 1812"/>
              <a:gd name="T44" fmla="*/ 1526 w 1590"/>
              <a:gd name="T45" fmla="*/ 1020 h 1812"/>
              <a:gd name="T46" fmla="*/ 1408 w 1590"/>
              <a:gd name="T47" fmla="*/ 1281 h 1812"/>
              <a:gd name="T48" fmla="*/ 1329 w 1590"/>
              <a:gd name="T49" fmla="*/ 1249 h 1812"/>
              <a:gd name="T50" fmla="*/ 1273 w 1590"/>
              <a:gd name="T51" fmla="*/ 1344 h 1812"/>
              <a:gd name="T52" fmla="*/ 1234 w 1590"/>
              <a:gd name="T53" fmla="*/ 1518 h 1812"/>
              <a:gd name="T54" fmla="*/ 1131 w 1590"/>
              <a:gd name="T55" fmla="*/ 1597 h 1812"/>
              <a:gd name="T56" fmla="*/ 1115 w 1590"/>
              <a:gd name="T57" fmla="*/ 1724 h 1812"/>
              <a:gd name="T58" fmla="*/ 1020 w 1590"/>
              <a:gd name="T59" fmla="*/ 1811 h 1812"/>
              <a:gd name="T60" fmla="*/ 878 w 1590"/>
              <a:gd name="T61" fmla="*/ 1676 h 1812"/>
              <a:gd name="T62" fmla="*/ 925 w 1590"/>
              <a:gd name="T63" fmla="*/ 1732 h 1812"/>
              <a:gd name="T64" fmla="*/ 1020 w 1590"/>
              <a:gd name="T65" fmla="*/ 1803 h 1812"/>
              <a:gd name="T66" fmla="*/ 1115 w 1590"/>
              <a:gd name="T67" fmla="*/ 1716 h 1812"/>
              <a:gd name="T68" fmla="*/ 1123 w 1590"/>
              <a:gd name="T69" fmla="*/ 1597 h 1812"/>
              <a:gd name="T70" fmla="*/ 1210 w 1590"/>
              <a:gd name="T71" fmla="*/ 1502 h 1812"/>
              <a:gd name="T72" fmla="*/ 1273 w 1590"/>
              <a:gd name="T73" fmla="*/ 1336 h 1812"/>
              <a:gd name="T74" fmla="*/ 1329 w 1590"/>
              <a:gd name="T75" fmla="*/ 1242 h 1812"/>
              <a:gd name="T76" fmla="*/ 1408 w 1590"/>
              <a:gd name="T77" fmla="*/ 1273 h 1812"/>
              <a:gd name="T78" fmla="*/ 1518 w 1590"/>
              <a:gd name="T79" fmla="*/ 1020 h 1812"/>
              <a:gd name="T80" fmla="*/ 1550 w 1590"/>
              <a:gd name="T81" fmla="*/ 838 h 1812"/>
              <a:gd name="T82" fmla="*/ 1558 w 1590"/>
              <a:gd name="T83" fmla="*/ 728 h 1812"/>
              <a:gd name="T84" fmla="*/ 1566 w 1590"/>
              <a:gd name="T85" fmla="*/ 641 h 1812"/>
              <a:gd name="T86" fmla="*/ 1060 w 1590"/>
              <a:gd name="T87" fmla="*/ 325 h 1812"/>
              <a:gd name="T88" fmla="*/ 743 w 1590"/>
              <a:gd name="T89" fmla="*/ 372 h 1812"/>
              <a:gd name="T90" fmla="*/ 672 w 1590"/>
              <a:gd name="T91" fmla="*/ 403 h 1812"/>
              <a:gd name="T92" fmla="*/ 712 w 1590"/>
              <a:gd name="T93" fmla="*/ 356 h 1812"/>
              <a:gd name="T94" fmla="*/ 665 w 1590"/>
              <a:gd name="T95" fmla="*/ 356 h 1812"/>
              <a:gd name="T96" fmla="*/ 585 w 1590"/>
              <a:gd name="T97" fmla="*/ 325 h 1812"/>
              <a:gd name="T98" fmla="*/ 467 w 1590"/>
              <a:gd name="T99" fmla="*/ 277 h 1812"/>
              <a:gd name="T100" fmla="*/ 174 w 1590"/>
              <a:gd name="T101" fmla="*/ 1558 h 1812"/>
              <a:gd name="T102" fmla="*/ 285 w 1590"/>
              <a:gd name="T103" fmla="*/ 1566 h 1812"/>
              <a:gd name="T104" fmla="*/ 372 w 1590"/>
              <a:gd name="T105" fmla="*/ 1653 h 1812"/>
              <a:gd name="T106" fmla="*/ 483 w 1590"/>
              <a:gd name="T107" fmla="*/ 1700 h 1812"/>
              <a:gd name="T108" fmla="*/ 625 w 1590"/>
              <a:gd name="T109" fmla="*/ 1755 h 1812"/>
              <a:gd name="T110" fmla="*/ 712 w 1590"/>
              <a:gd name="T111" fmla="*/ 1724 h 1812"/>
              <a:gd name="T112" fmla="*/ 791 w 1590"/>
              <a:gd name="T113" fmla="*/ 1708 h 1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590" h="1812">
                <a:moveTo>
                  <a:pt x="1020" y="1811"/>
                </a:moveTo>
                <a:lnTo>
                  <a:pt x="1020" y="1811"/>
                </a:lnTo>
                <a:lnTo>
                  <a:pt x="1020" y="1811"/>
                </a:lnTo>
                <a:cubicBezTo>
                  <a:pt x="1004" y="1803"/>
                  <a:pt x="989" y="1787"/>
                  <a:pt x="989" y="1787"/>
                </a:cubicBezTo>
                <a:cubicBezTo>
                  <a:pt x="989" y="1779"/>
                  <a:pt x="989" y="1779"/>
                  <a:pt x="981" y="1771"/>
                </a:cubicBezTo>
                <a:cubicBezTo>
                  <a:pt x="981" y="1763"/>
                  <a:pt x="981" y="1755"/>
                  <a:pt x="973" y="1755"/>
                </a:cubicBezTo>
                <a:cubicBezTo>
                  <a:pt x="941" y="1747"/>
                  <a:pt x="925" y="1740"/>
                  <a:pt x="918" y="1732"/>
                </a:cubicBezTo>
                <a:cubicBezTo>
                  <a:pt x="909" y="1724"/>
                  <a:pt x="909" y="1724"/>
                  <a:pt x="909" y="1716"/>
                </a:cubicBezTo>
                <a:cubicBezTo>
                  <a:pt x="909" y="1716"/>
                  <a:pt x="909" y="1716"/>
                  <a:pt x="902" y="1716"/>
                </a:cubicBezTo>
                <a:cubicBezTo>
                  <a:pt x="894" y="1708"/>
                  <a:pt x="878" y="1700"/>
                  <a:pt x="878" y="1692"/>
                </a:cubicBezTo>
                <a:cubicBezTo>
                  <a:pt x="870" y="1684"/>
                  <a:pt x="870" y="1676"/>
                  <a:pt x="870" y="1676"/>
                </a:cubicBezTo>
                <a:cubicBezTo>
                  <a:pt x="862" y="1668"/>
                  <a:pt x="862" y="1668"/>
                  <a:pt x="862" y="1668"/>
                </a:cubicBezTo>
                <a:cubicBezTo>
                  <a:pt x="838" y="1684"/>
                  <a:pt x="838" y="1684"/>
                  <a:pt x="838" y="1684"/>
                </a:cubicBezTo>
                <a:cubicBezTo>
                  <a:pt x="831" y="1692"/>
                  <a:pt x="815" y="1692"/>
                  <a:pt x="815" y="1700"/>
                </a:cubicBezTo>
                <a:cubicBezTo>
                  <a:pt x="807" y="1716"/>
                  <a:pt x="799" y="1716"/>
                  <a:pt x="791" y="1716"/>
                </a:cubicBezTo>
                <a:lnTo>
                  <a:pt x="783" y="1716"/>
                </a:lnTo>
                <a:cubicBezTo>
                  <a:pt x="775" y="1716"/>
                  <a:pt x="767" y="1716"/>
                  <a:pt x="767" y="1724"/>
                </a:cubicBezTo>
                <a:cubicBezTo>
                  <a:pt x="767" y="1732"/>
                  <a:pt x="751" y="1740"/>
                  <a:pt x="736" y="1740"/>
                </a:cubicBezTo>
                <a:cubicBezTo>
                  <a:pt x="720" y="1740"/>
                  <a:pt x="712" y="1740"/>
                  <a:pt x="704" y="1732"/>
                </a:cubicBezTo>
                <a:cubicBezTo>
                  <a:pt x="696" y="1732"/>
                  <a:pt x="688" y="1724"/>
                  <a:pt x="672" y="1716"/>
                </a:cubicBezTo>
                <a:lnTo>
                  <a:pt x="665" y="1716"/>
                </a:lnTo>
                <a:cubicBezTo>
                  <a:pt x="656" y="1716"/>
                  <a:pt x="656" y="1724"/>
                  <a:pt x="649" y="1740"/>
                </a:cubicBezTo>
                <a:cubicBezTo>
                  <a:pt x="641" y="1747"/>
                  <a:pt x="641" y="1763"/>
                  <a:pt x="625" y="1763"/>
                </a:cubicBezTo>
                <a:cubicBezTo>
                  <a:pt x="625" y="1763"/>
                  <a:pt x="625" y="1763"/>
                  <a:pt x="617" y="1763"/>
                </a:cubicBezTo>
                <a:cubicBezTo>
                  <a:pt x="593" y="1763"/>
                  <a:pt x="546" y="1732"/>
                  <a:pt x="538" y="1708"/>
                </a:cubicBezTo>
                <a:cubicBezTo>
                  <a:pt x="530" y="1708"/>
                  <a:pt x="522" y="1708"/>
                  <a:pt x="514" y="1708"/>
                </a:cubicBezTo>
                <a:cubicBezTo>
                  <a:pt x="506" y="1708"/>
                  <a:pt x="498" y="1708"/>
                  <a:pt x="491" y="1708"/>
                </a:cubicBezTo>
                <a:cubicBezTo>
                  <a:pt x="475" y="1716"/>
                  <a:pt x="459" y="1716"/>
                  <a:pt x="443" y="1716"/>
                </a:cubicBezTo>
                <a:cubicBezTo>
                  <a:pt x="435" y="1716"/>
                  <a:pt x="427" y="1716"/>
                  <a:pt x="427" y="1716"/>
                </a:cubicBezTo>
                <a:cubicBezTo>
                  <a:pt x="396" y="1708"/>
                  <a:pt x="388" y="1692"/>
                  <a:pt x="380" y="1676"/>
                </a:cubicBezTo>
                <a:cubicBezTo>
                  <a:pt x="380" y="1668"/>
                  <a:pt x="380" y="1660"/>
                  <a:pt x="372" y="1653"/>
                </a:cubicBezTo>
                <a:cubicBezTo>
                  <a:pt x="356" y="1645"/>
                  <a:pt x="348" y="1637"/>
                  <a:pt x="340" y="1613"/>
                </a:cubicBezTo>
                <a:cubicBezTo>
                  <a:pt x="332" y="1605"/>
                  <a:pt x="325" y="1597"/>
                  <a:pt x="317" y="1582"/>
                </a:cubicBezTo>
                <a:cubicBezTo>
                  <a:pt x="309" y="1573"/>
                  <a:pt x="301" y="1573"/>
                  <a:pt x="301" y="1573"/>
                </a:cubicBezTo>
                <a:lnTo>
                  <a:pt x="293" y="1573"/>
                </a:lnTo>
                <a:cubicBezTo>
                  <a:pt x="285" y="1573"/>
                  <a:pt x="277" y="1582"/>
                  <a:pt x="269" y="1582"/>
                </a:cubicBezTo>
                <a:lnTo>
                  <a:pt x="261" y="1582"/>
                </a:lnTo>
                <a:cubicBezTo>
                  <a:pt x="230" y="1573"/>
                  <a:pt x="206" y="1566"/>
                  <a:pt x="174" y="1566"/>
                </a:cubicBezTo>
                <a:lnTo>
                  <a:pt x="174" y="1566"/>
                </a:lnTo>
                <a:cubicBezTo>
                  <a:pt x="166" y="1566"/>
                  <a:pt x="159" y="1573"/>
                  <a:pt x="159" y="1582"/>
                </a:cubicBezTo>
                <a:cubicBezTo>
                  <a:pt x="151" y="1589"/>
                  <a:pt x="151" y="1589"/>
                  <a:pt x="151" y="1589"/>
                </a:cubicBezTo>
                <a:cubicBezTo>
                  <a:pt x="0" y="348"/>
                  <a:pt x="0" y="348"/>
                  <a:pt x="0" y="348"/>
                </a:cubicBezTo>
                <a:cubicBezTo>
                  <a:pt x="8" y="356"/>
                  <a:pt x="8" y="356"/>
                  <a:pt x="8" y="356"/>
                </a:cubicBezTo>
                <a:lnTo>
                  <a:pt x="8" y="356"/>
                </a:lnTo>
                <a:cubicBezTo>
                  <a:pt x="8" y="364"/>
                  <a:pt x="8" y="364"/>
                  <a:pt x="8" y="364"/>
                </a:cubicBezTo>
                <a:cubicBezTo>
                  <a:pt x="8" y="364"/>
                  <a:pt x="16" y="364"/>
                  <a:pt x="24" y="364"/>
                </a:cubicBezTo>
                <a:cubicBezTo>
                  <a:pt x="103" y="364"/>
                  <a:pt x="356" y="301"/>
                  <a:pt x="467" y="269"/>
                </a:cubicBezTo>
                <a:cubicBezTo>
                  <a:pt x="475" y="269"/>
                  <a:pt x="475" y="269"/>
                  <a:pt x="475" y="269"/>
                </a:cubicBezTo>
                <a:cubicBezTo>
                  <a:pt x="475" y="277"/>
                  <a:pt x="475" y="277"/>
                  <a:pt x="475" y="277"/>
                </a:cubicBezTo>
                <a:cubicBezTo>
                  <a:pt x="467" y="277"/>
                  <a:pt x="475" y="277"/>
                  <a:pt x="491" y="285"/>
                </a:cubicBezTo>
                <a:cubicBezTo>
                  <a:pt x="498" y="285"/>
                  <a:pt x="506" y="285"/>
                  <a:pt x="522" y="293"/>
                </a:cubicBezTo>
                <a:cubicBezTo>
                  <a:pt x="538" y="301"/>
                  <a:pt x="546" y="301"/>
                  <a:pt x="554" y="309"/>
                </a:cubicBezTo>
                <a:cubicBezTo>
                  <a:pt x="562" y="309"/>
                  <a:pt x="570" y="309"/>
                  <a:pt x="585" y="317"/>
                </a:cubicBezTo>
                <a:cubicBezTo>
                  <a:pt x="601" y="325"/>
                  <a:pt x="609" y="325"/>
                  <a:pt x="617" y="325"/>
                </a:cubicBezTo>
                <a:cubicBezTo>
                  <a:pt x="633" y="332"/>
                  <a:pt x="641" y="332"/>
                  <a:pt x="649" y="348"/>
                </a:cubicBezTo>
                <a:cubicBezTo>
                  <a:pt x="656" y="356"/>
                  <a:pt x="656" y="356"/>
                  <a:pt x="656" y="356"/>
                </a:cubicBezTo>
                <a:cubicBezTo>
                  <a:pt x="656" y="356"/>
                  <a:pt x="656" y="356"/>
                  <a:pt x="665" y="348"/>
                </a:cubicBezTo>
                <a:cubicBezTo>
                  <a:pt x="665" y="348"/>
                  <a:pt x="672" y="340"/>
                  <a:pt x="680" y="340"/>
                </a:cubicBezTo>
                <a:cubicBezTo>
                  <a:pt x="688" y="332"/>
                  <a:pt x="688" y="332"/>
                  <a:pt x="696" y="332"/>
                </a:cubicBezTo>
                <a:cubicBezTo>
                  <a:pt x="712" y="332"/>
                  <a:pt x="712" y="340"/>
                  <a:pt x="720" y="356"/>
                </a:cubicBezTo>
                <a:lnTo>
                  <a:pt x="720" y="364"/>
                </a:lnTo>
                <a:cubicBezTo>
                  <a:pt x="712" y="372"/>
                  <a:pt x="704" y="372"/>
                  <a:pt x="688" y="372"/>
                </a:cubicBezTo>
                <a:cubicBezTo>
                  <a:pt x="680" y="372"/>
                  <a:pt x="672" y="372"/>
                  <a:pt x="672" y="380"/>
                </a:cubicBezTo>
                <a:cubicBezTo>
                  <a:pt x="665" y="380"/>
                  <a:pt x="665" y="380"/>
                  <a:pt x="665" y="388"/>
                </a:cubicBezTo>
                <a:lnTo>
                  <a:pt x="672" y="396"/>
                </a:lnTo>
                <a:cubicBezTo>
                  <a:pt x="680" y="396"/>
                  <a:pt x="680" y="396"/>
                  <a:pt x="680" y="396"/>
                </a:cubicBezTo>
                <a:cubicBezTo>
                  <a:pt x="688" y="388"/>
                  <a:pt x="696" y="388"/>
                  <a:pt x="704" y="380"/>
                </a:cubicBezTo>
                <a:cubicBezTo>
                  <a:pt x="712" y="380"/>
                  <a:pt x="728" y="372"/>
                  <a:pt x="728" y="372"/>
                </a:cubicBezTo>
                <a:cubicBezTo>
                  <a:pt x="728" y="372"/>
                  <a:pt x="736" y="364"/>
                  <a:pt x="743" y="364"/>
                </a:cubicBezTo>
                <a:cubicBezTo>
                  <a:pt x="759" y="364"/>
                  <a:pt x="783" y="372"/>
                  <a:pt x="799" y="388"/>
                </a:cubicBezTo>
                <a:lnTo>
                  <a:pt x="807" y="388"/>
                </a:lnTo>
                <a:cubicBezTo>
                  <a:pt x="846" y="388"/>
                  <a:pt x="918" y="356"/>
                  <a:pt x="933" y="340"/>
                </a:cubicBezTo>
                <a:cubicBezTo>
                  <a:pt x="957" y="317"/>
                  <a:pt x="1012" y="317"/>
                  <a:pt x="1060" y="317"/>
                </a:cubicBezTo>
                <a:cubicBezTo>
                  <a:pt x="1091" y="317"/>
                  <a:pt x="1155" y="245"/>
                  <a:pt x="1194" y="190"/>
                </a:cubicBezTo>
                <a:cubicBezTo>
                  <a:pt x="1218" y="159"/>
                  <a:pt x="1352" y="64"/>
                  <a:pt x="1455" y="8"/>
                </a:cubicBezTo>
                <a:cubicBezTo>
                  <a:pt x="1463" y="0"/>
                  <a:pt x="1463" y="0"/>
                  <a:pt x="1463" y="0"/>
                </a:cubicBezTo>
                <a:cubicBezTo>
                  <a:pt x="1463" y="8"/>
                  <a:pt x="1463" y="8"/>
                  <a:pt x="1463" y="8"/>
                </a:cubicBezTo>
                <a:cubicBezTo>
                  <a:pt x="1582" y="649"/>
                  <a:pt x="1582" y="649"/>
                  <a:pt x="1582" y="649"/>
                </a:cubicBezTo>
                <a:cubicBezTo>
                  <a:pt x="1573" y="649"/>
                  <a:pt x="1573" y="649"/>
                  <a:pt x="1573" y="649"/>
                </a:cubicBezTo>
                <a:cubicBezTo>
                  <a:pt x="1573" y="649"/>
                  <a:pt x="1573" y="649"/>
                  <a:pt x="1566" y="649"/>
                </a:cubicBezTo>
                <a:cubicBezTo>
                  <a:pt x="1558" y="649"/>
                  <a:pt x="1550" y="649"/>
                  <a:pt x="1550" y="656"/>
                </a:cubicBezTo>
                <a:lnTo>
                  <a:pt x="1550" y="656"/>
                </a:lnTo>
                <a:cubicBezTo>
                  <a:pt x="1550" y="665"/>
                  <a:pt x="1558" y="672"/>
                  <a:pt x="1558" y="688"/>
                </a:cubicBezTo>
                <a:cubicBezTo>
                  <a:pt x="1558" y="704"/>
                  <a:pt x="1566" y="712"/>
                  <a:pt x="1566" y="728"/>
                </a:cubicBezTo>
                <a:cubicBezTo>
                  <a:pt x="1566" y="736"/>
                  <a:pt x="1573" y="751"/>
                  <a:pt x="1573" y="759"/>
                </a:cubicBezTo>
                <a:cubicBezTo>
                  <a:pt x="1582" y="783"/>
                  <a:pt x="1589" y="799"/>
                  <a:pt x="1573" y="807"/>
                </a:cubicBezTo>
                <a:lnTo>
                  <a:pt x="1566" y="807"/>
                </a:lnTo>
                <a:cubicBezTo>
                  <a:pt x="1558" y="815"/>
                  <a:pt x="1558" y="815"/>
                  <a:pt x="1558" y="838"/>
                </a:cubicBezTo>
                <a:cubicBezTo>
                  <a:pt x="1558" y="846"/>
                  <a:pt x="1558" y="862"/>
                  <a:pt x="1566" y="878"/>
                </a:cubicBezTo>
                <a:cubicBezTo>
                  <a:pt x="1566" y="925"/>
                  <a:pt x="1573" y="957"/>
                  <a:pt x="1566" y="973"/>
                </a:cubicBezTo>
                <a:cubicBezTo>
                  <a:pt x="1558" y="973"/>
                  <a:pt x="1550" y="973"/>
                  <a:pt x="1542" y="981"/>
                </a:cubicBezTo>
                <a:cubicBezTo>
                  <a:pt x="1534" y="981"/>
                  <a:pt x="1518" y="981"/>
                  <a:pt x="1526" y="1020"/>
                </a:cubicBezTo>
                <a:cubicBezTo>
                  <a:pt x="1534" y="1083"/>
                  <a:pt x="1534" y="1139"/>
                  <a:pt x="1518" y="1170"/>
                </a:cubicBezTo>
                <a:cubicBezTo>
                  <a:pt x="1510" y="1178"/>
                  <a:pt x="1502" y="1186"/>
                  <a:pt x="1495" y="1202"/>
                </a:cubicBezTo>
                <a:cubicBezTo>
                  <a:pt x="1471" y="1234"/>
                  <a:pt x="1455" y="1265"/>
                  <a:pt x="1431" y="1273"/>
                </a:cubicBezTo>
                <a:cubicBezTo>
                  <a:pt x="1423" y="1273"/>
                  <a:pt x="1415" y="1273"/>
                  <a:pt x="1408" y="1281"/>
                </a:cubicBezTo>
                <a:cubicBezTo>
                  <a:pt x="1408" y="1281"/>
                  <a:pt x="1400" y="1281"/>
                  <a:pt x="1392" y="1281"/>
                </a:cubicBezTo>
                <a:cubicBezTo>
                  <a:pt x="1384" y="1281"/>
                  <a:pt x="1376" y="1281"/>
                  <a:pt x="1368" y="1273"/>
                </a:cubicBezTo>
                <a:cubicBezTo>
                  <a:pt x="1368" y="1273"/>
                  <a:pt x="1360" y="1273"/>
                  <a:pt x="1360" y="1265"/>
                </a:cubicBezTo>
                <a:cubicBezTo>
                  <a:pt x="1344" y="1257"/>
                  <a:pt x="1336" y="1249"/>
                  <a:pt x="1329" y="1249"/>
                </a:cubicBezTo>
                <a:cubicBezTo>
                  <a:pt x="1329" y="1249"/>
                  <a:pt x="1321" y="1249"/>
                  <a:pt x="1321" y="1265"/>
                </a:cubicBezTo>
                <a:cubicBezTo>
                  <a:pt x="1321" y="1273"/>
                  <a:pt x="1313" y="1281"/>
                  <a:pt x="1313" y="1289"/>
                </a:cubicBezTo>
                <a:cubicBezTo>
                  <a:pt x="1313" y="1313"/>
                  <a:pt x="1313" y="1329"/>
                  <a:pt x="1289" y="1336"/>
                </a:cubicBezTo>
                <a:cubicBezTo>
                  <a:pt x="1289" y="1344"/>
                  <a:pt x="1281" y="1344"/>
                  <a:pt x="1273" y="1344"/>
                </a:cubicBezTo>
                <a:cubicBezTo>
                  <a:pt x="1249" y="1360"/>
                  <a:pt x="1226" y="1368"/>
                  <a:pt x="1234" y="1384"/>
                </a:cubicBezTo>
                <a:cubicBezTo>
                  <a:pt x="1242" y="1415"/>
                  <a:pt x="1249" y="1502"/>
                  <a:pt x="1242" y="1518"/>
                </a:cubicBezTo>
                <a:cubicBezTo>
                  <a:pt x="1242" y="1526"/>
                  <a:pt x="1234" y="1526"/>
                  <a:pt x="1234" y="1526"/>
                </a:cubicBezTo>
                <a:cubicBezTo>
                  <a:pt x="1234" y="1526"/>
                  <a:pt x="1234" y="1526"/>
                  <a:pt x="1234" y="1518"/>
                </a:cubicBezTo>
                <a:cubicBezTo>
                  <a:pt x="1226" y="1518"/>
                  <a:pt x="1218" y="1510"/>
                  <a:pt x="1210" y="1502"/>
                </a:cubicBezTo>
                <a:cubicBezTo>
                  <a:pt x="1194" y="1495"/>
                  <a:pt x="1178" y="1479"/>
                  <a:pt x="1171" y="1487"/>
                </a:cubicBezTo>
                <a:cubicBezTo>
                  <a:pt x="1155" y="1495"/>
                  <a:pt x="1139" y="1534"/>
                  <a:pt x="1139" y="1558"/>
                </a:cubicBezTo>
                <a:cubicBezTo>
                  <a:pt x="1139" y="1573"/>
                  <a:pt x="1139" y="1589"/>
                  <a:pt x="1131" y="1597"/>
                </a:cubicBezTo>
                <a:cubicBezTo>
                  <a:pt x="1131" y="1613"/>
                  <a:pt x="1123" y="1629"/>
                  <a:pt x="1131" y="1645"/>
                </a:cubicBezTo>
                <a:cubicBezTo>
                  <a:pt x="1139" y="1653"/>
                  <a:pt x="1147" y="1684"/>
                  <a:pt x="1139" y="1708"/>
                </a:cubicBezTo>
                <a:cubicBezTo>
                  <a:pt x="1139" y="1716"/>
                  <a:pt x="1131" y="1716"/>
                  <a:pt x="1131" y="1716"/>
                </a:cubicBezTo>
                <a:cubicBezTo>
                  <a:pt x="1123" y="1724"/>
                  <a:pt x="1115" y="1724"/>
                  <a:pt x="1115" y="1724"/>
                </a:cubicBezTo>
                <a:cubicBezTo>
                  <a:pt x="1099" y="1724"/>
                  <a:pt x="1099" y="1724"/>
                  <a:pt x="1099" y="1747"/>
                </a:cubicBezTo>
                <a:cubicBezTo>
                  <a:pt x="1099" y="1755"/>
                  <a:pt x="1099" y="1755"/>
                  <a:pt x="1099" y="1755"/>
                </a:cubicBezTo>
                <a:cubicBezTo>
                  <a:pt x="1099" y="1787"/>
                  <a:pt x="1099" y="1795"/>
                  <a:pt x="1068" y="1803"/>
                </a:cubicBezTo>
                <a:cubicBezTo>
                  <a:pt x="1052" y="1803"/>
                  <a:pt x="1036" y="1811"/>
                  <a:pt x="1020" y="1811"/>
                </a:cubicBezTo>
                <a:close/>
                <a:moveTo>
                  <a:pt x="862" y="1660"/>
                </a:moveTo>
                <a:lnTo>
                  <a:pt x="862" y="1660"/>
                </a:lnTo>
                <a:cubicBezTo>
                  <a:pt x="878" y="1668"/>
                  <a:pt x="878" y="1668"/>
                  <a:pt x="878" y="1668"/>
                </a:cubicBezTo>
                <a:cubicBezTo>
                  <a:pt x="878" y="1676"/>
                  <a:pt x="878" y="1676"/>
                  <a:pt x="878" y="1676"/>
                </a:cubicBezTo>
                <a:cubicBezTo>
                  <a:pt x="878" y="1676"/>
                  <a:pt x="878" y="1676"/>
                  <a:pt x="886" y="1684"/>
                </a:cubicBezTo>
                <a:cubicBezTo>
                  <a:pt x="886" y="1692"/>
                  <a:pt x="894" y="1700"/>
                  <a:pt x="902" y="1708"/>
                </a:cubicBezTo>
                <a:cubicBezTo>
                  <a:pt x="909" y="1708"/>
                  <a:pt x="918" y="1716"/>
                  <a:pt x="918" y="1716"/>
                </a:cubicBezTo>
                <a:cubicBezTo>
                  <a:pt x="918" y="1716"/>
                  <a:pt x="918" y="1724"/>
                  <a:pt x="925" y="1732"/>
                </a:cubicBezTo>
                <a:cubicBezTo>
                  <a:pt x="925" y="1740"/>
                  <a:pt x="949" y="1747"/>
                  <a:pt x="973" y="1747"/>
                </a:cubicBezTo>
                <a:cubicBezTo>
                  <a:pt x="989" y="1755"/>
                  <a:pt x="989" y="1763"/>
                  <a:pt x="989" y="1771"/>
                </a:cubicBezTo>
                <a:lnTo>
                  <a:pt x="996" y="1779"/>
                </a:lnTo>
                <a:cubicBezTo>
                  <a:pt x="996" y="1787"/>
                  <a:pt x="1004" y="1787"/>
                  <a:pt x="1020" y="1803"/>
                </a:cubicBezTo>
                <a:cubicBezTo>
                  <a:pt x="1036" y="1803"/>
                  <a:pt x="1052" y="1795"/>
                  <a:pt x="1068" y="1795"/>
                </a:cubicBezTo>
                <a:cubicBezTo>
                  <a:pt x="1091" y="1787"/>
                  <a:pt x="1091" y="1787"/>
                  <a:pt x="1091" y="1755"/>
                </a:cubicBezTo>
                <a:cubicBezTo>
                  <a:pt x="1091" y="1747"/>
                  <a:pt x="1091" y="1747"/>
                  <a:pt x="1091" y="1747"/>
                </a:cubicBezTo>
                <a:cubicBezTo>
                  <a:pt x="1091" y="1724"/>
                  <a:pt x="1099" y="1716"/>
                  <a:pt x="1115" y="1716"/>
                </a:cubicBezTo>
                <a:lnTo>
                  <a:pt x="1123" y="1716"/>
                </a:lnTo>
                <a:cubicBezTo>
                  <a:pt x="1131" y="1708"/>
                  <a:pt x="1131" y="1708"/>
                  <a:pt x="1131" y="1708"/>
                </a:cubicBezTo>
                <a:cubicBezTo>
                  <a:pt x="1139" y="1692"/>
                  <a:pt x="1131" y="1668"/>
                  <a:pt x="1123" y="1645"/>
                </a:cubicBezTo>
                <a:cubicBezTo>
                  <a:pt x="1115" y="1629"/>
                  <a:pt x="1123" y="1613"/>
                  <a:pt x="1123" y="1597"/>
                </a:cubicBezTo>
                <a:cubicBezTo>
                  <a:pt x="1131" y="1582"/>
                  <a:pt x="1131" y="1573"/>
                  <a:pt x="1131" y="1558"/>
                </a:cubicBezTo>
                <a:cubicBezTo>
                  <a:pt x="1131" y="1534"/>
                  <a:pt x="1155" y="1495"/>
                  <a:pt x="1162" y="1479"/>
                </a:cubicBezTo>
                <a:cubicBezTo>
                  <a:pt x="1171" y="1479"/>
                  <a:pt x="1171" y="1479"/>
                  <a:pt x="1178" y="1479"/>
                </a:cubicBezTo>
                <a:cubicBezTo>
                  <a:pt x="1186" y="1479"/>
                  <a:pt x="1202" y="1487"/>
                  <a:pt x="1210" y="1502"/>
                </a:cubicBezTo>
                <a:cubicBezTo>
                  <a:pt x="1218" y="1502"/>
                  <a:pt x="1226" y="1510"/>
                  <a:pt x="1234" y="1518"/>
                </a:cubicBezTo>
                <a:lnTo>
                  <a:pt x="1234" y="1518"/>
                </a:lnTo>
                <a:cubicBezTo>
                  <a:pt x="1242" y="1510"/>
                  <a:pt x="1234" y="1431"/>
                  <a:pt x="1226" y="1392"/>
                </a:cubicBezTo>
                <a:cubicBezTo>
                  <a:pt x="1218" y="1360"/>
                  <a:pt x="1249" y="1344"/>
                  <a:pt x="1273" y="1336"/>
                </a:cubicBezTo>
                <a:cubicBezTo>
                  <a:pt x="1273" y="1336"/>
                  <a:pt x="1281" y="1336"/>
                  <a:pt x="1289" y="1336"/>
                </a:cubicBezTo>
                <a:cubicBezTo>
                  <a:pt x="1305" y="1329"/>
                  <a:pt x="1305" y="1305"/>
                  <a:pt x="1305" y="1289"/>
                </a:cubicBezTo>
                <a:cubicBezTo>
                  <a:pt x="1305" y="1281"/>
                  <a:pt x="1313" y="1273"/>
                  <a:pt x="1313" y="1265"/>
                </a:cubicBezTo>
                <a:cubicBezTo>
                  <a:pt x="1313" y="1249"/>
                  <a:pt x="1321" y="1242"/>
                  <a:pt x="1329" y="1242"/>
                </a:cubicBezTo>
                <a:cubicBezTo>
                  <a:pt x="1336" y="1242"/>
                  <a:pt x="1344" y="1249"/>
                  <a:pt x="1360" y="1265"/>
                </a:cubicBezTo>
                <a:cubicBezTo>
                  <a:pt x="1368" y="1265"/>
                  <a:pt x="1368" y="1265"/>
                  <a:pt x="1376" y="1273"/>
                </a:cubicBezTo>
                <a:cubicBezTo>
                  <a:pt x="1376" y="1273"/>
                  <a:pt x="1384" y="1281"/>
                  <a:pt x="1392" y="1281"/>
                </a:cubicBezTo>
                <a:cubicBezTo>
                  <a:pt x="1400" y="1281"/>
                  <a:pt x="1400" y="1273"/>
                  <a:pt x="1408" y="1273"/>
                </a:cubicBezTo>
                <a:cubicBezTo>
                  <a:pt x="1415" y="1273"/>
                  <a:pt x="1423" y="1265"/>
                  <a:pt x="1431" y="1265"/>
                </a:cubicBezTo>
                <a:cubicBezTo>
                  <a:pt x="1447" y="1257"/>
                  <a:pt x="1471" y="1226"/>
                  <a:pt x="1487" y="1194"/>
                </a:cubicBezTo>
                <a:cubicBezTo>
                  <a:pt x="1495" y="1186"/>
                  <a:pt x="1502" y="1170"/>
                  <a:pt x="1510" y="1162"/>
                </a:cubicBezTo>
                <a:cubicBezTo>
                  <a:pt x="1534" y="1139"/>
                  <a:pt x="1526" y="1076"/>
                  <a:pt x="1518" y="1020"/>
                </a:cubicBezTo>
                <a:cubicBezTo>
                  <a:pt x="1510" y="981"/>
                  <a:pt x="1526" y="973"/>
                  <a:pt x="1542" y="973"/>
                </a:cubicBezTo>
                <a:cubicBezTo>
                  <a:pt x="1550" y="973"/>
                  <a:pt x="1558" y="965"/>
                  <a:pt x="1558" y="965"/>
                </a:cubicBezTo>
                <a:cubicBezTo>
                  <a:pt x="1566" y="957"/>
                  <a:pt x="1558" y="909"/>
                  <a:pt x="1558" y="878"/>
                </a:cubicBezTo>
                <a:cubicBezTo>
                  <a:pt x="1558" y="862"/>
                  <a:pt x="1550" y="846"/>
                  <a:pt x="1550" y="838"/>
                </a:cubicBezTo>
                <a:cubicBezTo>
                  <a:pt x="1550" y="807"/>
                  <a:pt x="1550" y="807"/>
                  <a:pt x="1566" y="807"/>
                </a:cubicBezTo>
                <a:lnTo>
                  <a:pt x="1573" y="799"/>
                </a:lnTo>
                <a:cubicBezTo>
                  <a:pt x="1582" y="799"/>
                  <a:pt x="1573" y="775"/>
                  <a:pt x="1566" y="759"/>
                </a:cubicBezTo>
                <a:cubicBezTo>
                  <a:pt x="1566" y="751"/>
                  <a:pt x="1558" y="743"/>
                  <a:pt x="1558" y="728"/>
                </a:cubicBezTo>
                <a:cubicBezTo>
                  <a:pt x="1558" y="720"/>
                  <a:pt x="1550" y="704"/>
                  <a:pt x="1550" y="688"/>
                </a:cubicBezTo>
                <a:cubicBezTo>
                  <a:pt x="1550" y="680"/>
                  <a:pt x="1542" y="665"/>
                  <a:pt x="1542" y="656"/>
                </a:cubicBezTo>
                <a:lnTo>
                  <a:pt x="1542" y="649"/>
                </a:lnTo>
                <a:cubicBezTo>
                  <a:pt x="1550" y="641"/>
                  <a:pt x="1558" y="641"/>
                  <a:pt x="1566" y="641"/>
                </a:cubicBezTo>
                <a:cubicBezTo>
                  <a:pt x="1573" y="641"/>
                  <a:pt x="1573" y="641"/>
                  <a:pt x="1573" y="641"/>
                </a:cubicBezTo>
                <a:cubicBezTo>
                  <a:pt x="1455" y="16"/>
                  <a:pt x="1455" y="16"/>
                  <a:pt x="1455" y="16"/>
                </a:cubicBezTo>
                <a:cubicBezTo>
                  <a:pt x="1352" y="72"/>
                  <a:pt x="1226" y="166"/>
                  <a:pt x="1194" y="198"/>
                </a:cubicBezTo>
                <a:cubicBezTo>
                  <a:pt x="1171" y="230"/>
                  <a:pt x="1099" y="325"/>
                  <a:pt x="1060" y="325"/>
                </a:cubicBezTo>
                <a:cubicBezTo>
                  <a:pt x="1036" y="325"/>
                  <a:pt x="957" y="325"/>
                  <a:pt x="941" y="340"/>
                </a:cubicBezTo>
                <a:cubicBezTo>
                  <a:pt x="918" y="364"/>
                  <a:pt x="846" y="396"/>
                  <a:pt x="807" y="396"/>
                </a:cubicBezTo>
                <a:cubicBezTo>
                  <a:pt x="799" y="396"/>
                  <a:pt x="799" y="396"/>
                  <a:pt x="791" y="388"/>
                </a:cubicBezTo>
                <a:cubicBezTo>
                  <a:pt x="783" y="380"/>
                  <a:pt x="759" y="372"/>
                  <a:pt x="743" y="372"/>
                </a:cubicBezTo>
                <a:cubicBezTo>
                  <a:pt x="736" y="372"/>
                  <a:pt x="736" y="372"/>
                  <a:pt x="736" y="372"/>
                </a:cubicBezTo>
                <a:cubicBezTo>
                  <a:pt x="736" y="380"/>
                  <a:pt x="728" y="388"/>
                  <a:pt x="704" y="388"/>
                </a:cubicBezTo>
                <a:cubicBezTo>
                  <a:pt x="696" y="396"/>
                  <a:pt x="688" y="396"/>
                  <a:pt x="680" y="396"/>
                </a:cubicBezTo>
                <a:cubicBezTo>
                  <a:pt x="680" y="403"/>
                  <a:pt x="680" y="403"/>
                  <a:pt x="672" y="403"/>
                </a:cubicBezTo>
                <a:cubicBezTo>
                  <a:pt x="665" y="403"/>
                  <a:pt x="656" y="396"/>
                  <a:pt x="656" y="388"/>
                </a:cubicBezTo>
                <a:cubicBezTo>
                  <a:pt x="656" y="380"/>
                  <a:pt x="656" y="372"/>
                  <a:pt x="665" y="372"/>
                </a:cubicBezTo>
                <a:cubicBezTo>
                  <a:pt x="672" y="364"/>
                  <a:pt x="680" y="364"/>
                  <a:pt x="688" y="364"/>
                </a:cubicBezTo>
                <a:cubicBezTo>
                  <a:pt x="696" y="364"/>
                  <a:pt x="712" y="364"/>
                  <a:pt x="712" y="356"/>
                </a:cubicBezTo>
                <a:lnTo>
                  <a:pt x="712" y="356"/>
                </a:lnTo>
                <a:cubicBezTo>
                  <a:pt x="712" y="348"/>
                  <a:pt x="704" y="340"/>
                  <a:pt x="696" y="340"/>
                </a:cubicBezTo>
                <a:cubicBezTo>
                  <a:pt x="696" y="340"/>
                  <a:pt x="688" y="340"/>
                  <a:pt x="680" y="348"/>
                </a:cubicBezTo>
                <a:cubicBezTo>
                  <a:pt x="672" y="348"/>
                  <a:pt x="672" y="356"/>
                  <a:pt x="665" y="356"/>
                </a:cubicBezTo>
                <a:cubicBezTo>
                  <a:pt x="665" y="356"/>
                  <a:pt x="665" y="364"/>
                  <a:pt x="656" y="364"/>
                </a:cubicBezTo>
                <a:cubicBezTo>
                  <a:pt x="656" y="364"/>
                  <a:pt x="649" y="356"/>
                  <a:pt x="641" y="356"/>
                </a:cubicBezTo>
                <a:cubicBezTo>
                  <a:pt x="633" y="340"/>
                  <a:pt x="633" y="340"/>
                  <a:pt x="617" y="332"/>
                </a:cubicBezTo>
                <a:cubicBezTo>
                  <a:pt x="609" y="332"/>
                  <a:pt x="601" y="332"/>
                  <a:pt x="585" y="325"/>
                </a:cubicBezTo>
                <a:cubicBezTo>
                  <a:pt x="570" y="317"/>
                  <a:pt x="562" y="317"/>
                  <a:pt x="554" y="317"/>
                </a:cubicBezTo>
                <a:cubicBezTo>
                  <a:pt x="538" y="309"/>
                  <a:pt x="530" y="309"/>
                  <a:pt x="514" y="301"/>
                </a:cubicBezTo>
                <a:cubicBezTo>
                  <a:pt x="506" y="293"/>
                  <a:pt x="498" y="293"/>
                  <a:pt x="483" y="293"/>
                </a:cubicBezTo>
                <a:cubicBezTo>
                  <a:pt x="475" y="285"/>
                  <a:pt x="467" y="285"/>
                  <a:pt x="467" y="277"/>
                </a:cubicBezTo>
                <a:cubicBezTo>
                  <a:pt x="356" y="309"/>
                  <a:pt x="103" y="372"/>
                  <a:pt x="24" y="372"/>
                </a:cubicBezTo>
                <a:cubicBezTo>
                  <a:pt x="16" y="372"/>
                  <a:pt x="16" y="372"/>
                  <a:pt x="8" y="372"/>
                </a:cubicBezTo>
                <a:cubicBezTo>
                  <a:pt x="159" y="1566"/>
                  <a:pt x="159" y="1566"/>
                  <a:pt x="159" y="1566"/>
                </a:cubicBezTo>
                <a:cubicBezTo>
                  <a:pt x="159" y="1566"/>
                  <a:pt x="166" y="1558"/>
                  <a:pt x="174" y="1558"/>
                </a:cubicBezTo>
                <a:lnTo>
                  <a:pt x="174" y="1558"/>
                </a:lnTo>
                <a:cubicBezTo>
                  <a:pt x="206" y="1558"/>
                  <a:pt x="230" y="1566"/>
                  <a:pt x="261" y="1573"/>
                </a:cubicBezTo>
                <a:lnTo>
                  <a:pt x="269" y="1573"/>
                </a:lnTo>
                <a:cubicBezTo>
                  <a:pt x="277" y="1573"/>
                  <a:pt x="285" y="1573"/>
                  <a:pt x="285" y="1566"/>
                </a:cubicBezTo>
                <a:cubicBezTo>
                  <a:pt x="293" y="1566"/>
                  <a:pt x="293" y="1566"/>
                  <a:pt x="301" y="1566"/>
                </a:cubicBezTo>
                <a:cubicBezTo>
                  <a:pt x="309" y="1566"/>
                  <a:pt x="317" y="1566"/>
                  <a:pt x="325" y="1582"/>
                </a:cubicBezTo>
                <a:cubicBezTo>
                  <a:pt x="332" y="1589"/>
                  <a:pt x="340" y="1605"/>
                  <a:pt x="340" y="1613"/>
                </a:cubicBezTo>
                <a:cubicBezTo>
                  <a:pt x="356" y="1629"/>
                  <a:pt x="356" y="1645"/>
                  <a:pt x="372" y="1653"/>
                </a:cubicBezTo>
                <a:cubicBezTo>
                  <a:pt x="380" y="1660"/>
                  <a:pt x="388" y="1668"/>
                  <a:pt x="388" y="1676"/>
                </a:cubicBezTo>
                <a:cubicBezTo>
                  <a:pt x="396" y="1692"/>
                  <a:pt x="396" y="1700"/>
                  <a:pt x="427" y="1708"/>
                </a:cubicBezTo>
                <a:cubicBezTo>
                  <a:pt x="435" y="1708"/>
                  <a:pt x="435" y="1708"/>
                  <a:pt x="443" y="1708"/>
                </a:cubicBezTo>
                <a:cubicBezTo>
                  <a:pt x="459" y="1708"/>
                  <a:pt x="475" y="1708"/>
                  <a:pt x="483" y="1700"/>
                </a:cubicBezTo>
                <a:cubicBezTo>
                  <a:pt x="498" y="1700"/>
                  <a:pt x="506" y="1700"/>
                  <a:pt x="514" y="1700"/>
                </a:cubicBezTo>
                <a:cubicBezTo>
                  <a:pt x="530" y="1700"/>
                  <a:pt x="538" y="1700"/>
                  <a:pt x="538" y="1708"/>
                </a:cubicBezTo>
                <a:cubicBezTo>
                  <a:pt x="554" y="1724"/>
                  <a:pt x="593" y="1755"/>
                  <a:pt x="617" y="1755"/>
                </a:cubicBezTo>
                <a:lnTo>
                  <a:pt x="625" y="1755"/>
                </a:lnTo>
                <a:cubicBezTo>
                  <a:pt x="633" y="1755"/>
                  <a:pt x="641" y="1747"/>
                  <a:pt x="641" y="1740"/>
                </a:cubicBezTo>
                <a:cubicBezTo>
                  <a:pt x="649" y="1724"/>
                  <a:pt x="649" y="1708"/>
                  <a:pt x="665" y="1708"/>
                </a:cubicBezTo>
                <a:cubicBezTo>
                  <a:pt x="672" y="1708"/>
                  <a:pt x="672" y="1708"/>
                  <a:pt x="672" y="1716"/>
                </a:cubicBezTo>
                <a:cubicBezTo>
                  <a:pt x="688" y="1716"/>
                  <a:pt x="704" y="1724"/>
                  <a:pt x="712" y="1724"/>
                </a:cubicBezTo>
                <a:cubicBezTo>
                  <a:pt x="720" y="1732"/>
                  <a:pt x="720" y="1740"/>
                  <a:pt x="728" y="1732"/>
                </a:cubicBezTo>
                <a:cubicBezTo>
                  <a:pt x="751" y="1732"/>
                  <a:pt x="759" y="1724"/>
                  <a:pt x="759" y="1716"/>
                </a:cubicBezTo>
                <a:cubicBezTo>
                  <a:pt x="767" y="1716"/>
                  <a:pt x="767" y="1708"/>
                  <a:pt x="783" y="1708"/>
                </a:cubicBezTo>
                <a:lnTo>
                  <a:pt x="791" y="1708"/>
                </a:lnTo>
                <a:cubicBezTo>
                  <a:pt x="799" y="1708"/>
                  <a:pt x="799" y="1708"/>
                  <a:pt x="807" y="1692"/>
                </a:cubicBezTo>
                <a:cubicBezTo>
                  <a:pt x="815" y="1692"/>
                  <a:pt x="823" y="1684"/>
                  <a:pt x="831" y="1676"/>
                </a:cubicBezTo>
                <a:lnTo>
                  <a:pt x="862" y="166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bg2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49" name="Group 148"/>
          <p:cNvGrpSpPr/>
          <p:nvPr/>
        </p:nvGrpSpPr>
        <p:grpSpPr>
          <a:xfrm>
            <a:off x="1563261" y="1997964"/>
            <a:ext cx="407144" cy="514016"/>
            <a:chOff x="14001891" y="6008321"/>
            <a:chExt cx="1085435" cy="1370709"/>
          </a:xfrm>
          <a:solidFill>
            <a:schemeClr val="accent1">
              <a:lumMod val="50000"/>
            </a:schemeClr>
          </a:solidFill>
        </p:grpSpPr>
        <p:sp>
          <p:nvSpPr>
            <p:cNvPr id="150" name="Freeform 131"/>
            <p:cNvSpPr>
              <a:spLocks noChangeArrowheads="1"/>
            </p:cNvSpPr>
            <p:nvPr/>
          </p:nvSpPr>
          <p:spPr bwMode="auto">
            <a:xfrm>
              <a:off x="14001891" y="6008321"/>
              <a:ext cx="1085435" cy="1370709"/>
            </a:xfrm>
            <a:custGeom>
              <a:avLst/>
              <a:gdLst>
                <a:gd name="T0" fmla="*/ 2040 w 2064"/>
                <a:gd name="T1" fmla="*/ 711 h 2608"/>
                <a:gd name="T2" fmla="*/ 2040 w 2064"/>
                <a:gd name="T3" fmla="*/ 711 h 2608"/>
                <a:gd name="T4" fmla="*/ 1344 w 2064"/>
                <a:gd name="T5" fmla="*/ 632 h 2608"/>
                <a:gd name="T6" fmla="*/ 1415 w 2064"/>
                <a:gd name="T7" fmla="*/ 174 h 2608"/>
                <a:gd name="T8" fmla="*/ 403 w 2064"/>
                <a:gd name="T9" fmla="*/ 0 h 2608"/>
                <a:gd name="T10" fmla="*/ 0 w 2064"/>
                <a:gd name="T11" fmla="*/ 2315 h 2608"/>
                <a:gd name="T12" fmla="*/ 0 w 2064"/>
                <a:gd name="T13" fmla="*/ 2315 h 2608"/>
                <a:gd name="T14" fmla="*/ 24 w 2064"/>
                <a:gd name="T15" fmla="*/ 2323 h 2608"/>
                <a:gd name="T16" fmla="*/ 24 w 2064"/>
                <a:gd name="T17" fmla="*/ 2323 h 2608"/>
                <a:gd name="T18" fmla="*/ 40 w 2064"/>
                <a:gd name="T19" fmla="*/ 2323 h 2608"/>
                <a:gd name="T20" fmla="*/ 40 w 2064"/>
                <a:gd name="T21" fmla="*/ 2323 h 2608"/>
                <a:gd name="T22" fmla="*/ 1818 w 2064"/>
                <a:gd name="T23" fmla="*/ 2607 h 2608"/>
                <a:gd name="T24" fmla="*/ 2063 w 2064"/>
                <a:gd name="T25" fmla="*/ 735 h 2608"/>
                <a:gd name="T26" fmla="*/ 2040 w 2064"/>
                <a:gd name="T27" fmla="*/ 711 h 2608"/>
                <a:gd name="T28" fmla="*/ 941 w 2064"/>
                <a:gd name="T29" fmla="*/ 569 h 2608"/>
                <a:gd name="T30" fmla="*/ 941 w 2064"/>
                <a:gd name="T31" fmla="*/ 569 h 2608"/>
                <a:gd name="T32" fmla="*/ 917 w 2064"/>
                <a:gd name="T33" fmla="*/ 521 h 2608"/>
                <a:gd name="T34" fmla="*/ 886 w 2064"/>
                <a:gd name="T35" fmla="*/ 490 h 2608"/>
                <a:gd name="T36" fmla="*/ 893 w 2064"/>
                <a:gd name="T37" fmla="*/ 577 h 2608"/>
                <a:gd name="T38" fmla="*/ 886 w 2064"/>
                <a:gd name="T39" fmla="*/ 632 h 2608"/>
                <a:gd name="T40" fmla="*/ 830 w 2064"/>
                <a:gd name="T41" fmla="*/ 664 h 2608"/>
                <a:gd name="T42" fmla="*/ 814 w 2064"/>
                <a:gd name="T43" fmla="*/ 616 h 2608"/>
                <a:gd name="T44" fmla="*/ 798 w 2064"/>
                <a:gd name="T45" fmla="*/ 577 h 2608"/>
                <a:gd name="T46" fmla="*/ 791 w 2064"/>
                <a:gd name="T47" fmla="*/ 537 h 2608"/>
                <a:gd name="T48" fmla="*/ 775 w 2064"/>
                <a:gd name="T49" fmla="*/ 466 h 2608"/>
                <a:gd name="T50" fmla="*/ 743 w 2064"/>
                <a:gd name="T51" fmla="*/ 490 h 2608"/>
                <a:gd name="T52" fmla="*/ 711 w 2064"/>
                <a:gd name="T53" fmla="*/ 466 h 2608"/>
                <a:gd name="T54" fmla="*/ 719 w 2064"/>
                <a:gd name="T55" fmla="*/ 371 h 2608"/>
                <a:gd name="T56" fmla="*/ 688 w 2064"/>
                <a:gd name="T57" fmla="*/ 316 h 2608"/>
                <a:gd name="T58" fmla="*/ 680 w 2064"/>
                <a:gd name="T59" fmla="*/ 221 h 2608"/>
                <a:gd name="T60" fmla="*/ 719 w 2064"/>
                <a:gd name="T61" fmla="*/ 158 h 2608"/>
                <a:gd name="T62" fmla="*/ 775 w 2064"/>
                <a:gd name="T63" fmla="*/ 166 h 2608"/>
                <a:gd name="T64" fmla="*/ 767 w 2064"/>
                <a:gd name="T65" fmla="*/ 190 h 2608"/>
                <a:gd name="T66" fmla="*/ 759 w 2064"/>
                <a:gd name="T67" fmla="*/ 205 h 2608"/>
                <a:gd name="T68" fmla="*/ 822 w 2064"/>
                <a:gd name="T69" fmla="*/ 316 h 2608"/>
                <a:gd name="T70" fmla="*/ 830 w 2064"/>
                <a:gd name="T71" fmla="*/ 379 h 2608"/>
                <a:gd name="T72" fmla="*/ 854 w 2064"/>
                <a:gd name="T73" fmla="*/ 395 h 2608"/>
                <a:gd name="T74" fmla="*/ 893 w 2064"/>
                <a:gd name="T75" fmla="*/ 411 h 2608"/>
                <a:gd name="T76" fmla="*/ 933 w 2064"/>
                <a:gd name="T77" fmla="*/ 498 h 2608"/>
                <a:gd name="T78" fmla="*/ 941 w 2064"/>
                <a:gd name="T79" fmla="*/ 569 h 2608"/>
                <a:gd name="T80" fmla="*/ 2040 w 2064"/>
                <a:gd name="T81" fmla="*/ 711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64" h="2608">
                  <a:moveTo>
                    <a:pt x="2040" y="711"/>
                  </a:moveTo>
                  <a:lnTo>
                    <a:pt x="2040" y="711"/>
                  </a:lnTo>
                  <a:cubicBezTo>
                    <a:pt x="1344" y="632"/>
                    <a:pt x="1344" y="632"/>
                    <a:pt x="1344" y="632"/>
                  </a:cubicBezTo>
                  <a:cubicBezTo>
                    <a:pt x="1415" y="174"/>
                    <a:pt x="1415" y="174"/>
                    <a:pt x="1415" y="174"/>
                  </a:cubicBezTo>
                  <a:cubicBezTo>
                    <a:pt x="1075" y="118"/>
                    <a:pt x="735" y="63"/>
                    <a:pt x="403" y="0"/>
                  </a:cubicBezTo>
                  <a:cubicBezTo>
                    <a:pt x="0" y="2315"/>
                    <a:pt x="0" y="2315"/>
                    <a:pt x="0" y="2315"/>
                  </a:cubicBezTo>
                  <a:lnTo>
                    <a:pt x="0" y="2315"/>
                  </a:lnTo>
                  <a:cubicBezTo>
                    <a:pt x="8" y="2315"/>
                    <a:pt x="8" y="2323"/>
                    <a:pt x="24" y="2323"/>
                  </a:cubicBezTo>
                  <a:lnTo>
                    <a:pt x="24" y="2323"/>
                  </a:lnTo>
                  <a:cubicBezTo>
                    <a:pt x="24" y="2323"/>
                    <a:pt x="32" y="2323"/>
                    <a:pt x="40" y="2323"/>
                  </a:cubicBezTo>
                  <a:lnTo>
                    <a:pt x="40" y="2323"/>
                  </a:lnTo>
                  <a:cubicBezTo>
                    <a:pt x="206" y="2354"/>
                    <a:pt x="814" y="2481"/>
                    <a:pt x="1818" y="2607"/>
                  </a:cubicBezTo>
                  <a:cubicBezTo>
                    <a:pt x="2063" y="735"/>
                    <a:pt x="2063" y="735"/>
                    <a:pt x="2063" y="735"/>
                  </a:cubicBezTo>
                  <a:cubicBezTo>
                    <a:pt x="2040" y="711"/>
                    <a:pt x="2040" y="711"/>
                    <a:pt x="2040" y="711"/>
                  </a:cubicBezTo>
                  <a:lnTo>
                    <a:pt x="941" y="569"/>
                  </a:lnTo>
                  <a:lnTo>
                    <a:pt x="941" y="569"/>
                  </a:lnTo>
                  <a:cubicBezTo>
                    <a:pt x="933" y="585"/>
                    <a:pt x="925" y="561"/>
                    <a:pt x="917" y="521"/>
                  </a:cubicBezTo>
                  <a:cubicBezTo>
                    <a:pt x="901" y="482"/>
                    <a:pt x="901" y="498"/>
                    <a:pt x="886" y="490"/>
                  </a:cubicBezTo>
                  <a:cubicBezTo>
                    <a:pt x="862" y="482"/>
                    <a:pt x="886" y="529"/>
                    <a:pt x="893" y="577"/>
                  </a:cubicBezTo>
                  <a:cubicBezTo>
                    <a:pt x="893" y="616"/>
                    <a:pt x="893" y="601"/>
                    <a:pt x="886" y="632"/>
                  </a:cubicBezTo>
                  <a:cubicBezTo>
                    <a:pt x="877" y="664"/>
                    <a:pt x="854" y="648"/>
                    <a:pt x="830" y="664"/>
                  </a:cubicBezTo>
                  <a:cubicBezTo>
                    <a:pt x="806" y="672"/>
                    <a:pt x="814" y="632"/>
                    <a:pt x="814" y="616"/>
                  </a:cubicBezTo>
                  <a:cubicBezTo>
                    <a:pt x="806" y="601"/>
                    <a:pt x="798" y="601"/>
                    <a:pt x="798" y="577"/>
                  </a:cubicBezTo>
                  <a:cubicBezTo>
                    <a:pt x="798" y="545"/>
                    <a:pt x="798" y="537"/>
                    <a:pt x="791" y="537"/>
                  </a:cubicBezTo>
                  <a:cubicBezTo>
                    <a:pt x="783" y="529"/>
                    <a:pt x="775" y="482"/>
                    <a:pt x="775" y="466"/>
                  </a:cubicBezTo>
                  <a:cubicBezTo>
                    <a:pt x="767" y="450"/>
                    <a:pt x="759" y="458"/>
                    <a:pt x="743" y="490"/>
                  </a:cubicBezTo>
                  <a:cubicBezTo>
                    <a:pt x="719" y="514"/>
                    <a:pt x="719" y="498"/>
                    <a:pt x="711" y="466"/>
                  </a:cubicBezTo>
                  <a:cubicBezTo>
                    <a:pt x="711" y="443"/>
                    <a:pt x="719" y="403"/>
                    <a:pt x="719" y="371"/>
                  </a:cubicBezTo>
                  <a:cubicBezTo>
                    <a:pt x="719" y="340"/>
                    <a:pt x="704" y="348"/>
                    <a:pt x="688" y="316"/>
                  </a:cubicBezTo>
                  <a:cubicBezTo>
                    <a:pt x="664" y="292"/>
                    <a:pt x="680" y="245"/>
                    <a:pt x="680" y="221"/>
                  </a:cubicBezTo>
                  <a:cubicBezTo>
                    <a:pt x="680" y="205"/>
                    <a:pt x="711" y="166"/>
                    <a:pt x="719" y="158"/>
                  </a:cubicBezTo>
                  <a:cubicBezTo>
                    <a:pt x="735" y="142"/>
                    <a:pt x="759" y="150"/>
                    <a:pt x="775" y="166"/>
                  </a:cubicBezTo>
                  <a:cubicBezTo>
                    <a:pt x="791" y="174"/>
                    <a:pt x="775" y="181"/>
                    <a:pt x="767" y="190"/>
                  </a:cubicBezTo>
                  <a:cubicBezTo>
                    <a:pt x="751" y="197"/>
                    <a:pt x="759" y="205"/>
                    <a:pt x="759" y="205"/>
                  </a:cubicBezTo>
                  <a:cubicBezTo>
                    <a:pt x="751" y="237"/>
                    <a:pt x="791" y="292"/>
                    <a:pt x="822" y="316"/>
                  </a:cubicBezTo>
                  <a:cubicBezTo>
                    <a:pt x="846" y="332"/>
                    <a:pt x="830" y="348"/>
                    <a:pt x="830" y="379"/>
                  </a:cubicBezTo>
                  <a:cubicBezTo>
                    <a:pt x="830" y="411"/>
                    <a:pt x="846" y="403"/>
                    <a:pt x="854" y="395"/>
                  </a:cubicBezTo>
                  <a:cubicBezTo>
                    <a:pt x="870" y="395"/>
                    <a:pt x="886" y="395"/>
                    <a:pt x="893" y="411"/>
                  </a:cubicBezTo>
                  <a:cubicBezTo>
                    <a:pt x="893" y="427"/>
                    <a:pt x="917" y="466"/>
                    <a:pt x="933" y="498"/>
                  </a:cubicBezTo>
                  <a:cubicBezTo>
                    <a:pt x="957" y="529"/>
                    <a:pt x="941" y="545"/>
                    <a:pt x="941" y="569"/>
                  </a:cubicBezTo>
                  <a:lnTo>
                    <a:pt x="2040" y="711"/>
                  </a:lnTo>
                </a:path>
              </a:pathLst>
            </a:custGeom>
            <a:grpFill/>
            <a:ln>
              <a:solidFill>
                <a:schemeClr val="bg2"/>
              </a:solidFill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1" name="Freeform 1061"/>
            <p:cNvSpPr>
              <a:spLocks noChangeArrowheads="1"/>
            </p:cNvSpPr>
            <p:nvPr/>
          </p:nvSpPr>
          <p:spPr bwMode="auto">
            <a:xfrm>
              <a:off x="14306109" y="6070942"/>
              <a:ext cx="221161" cy="329230"/>
            </a:xfrm>
            <a:custGeom>
              <a:avLst/>
              <a:gdLst>
                <a:gd name="T0" fmla="*/ 31 w 388"/>
                <a:gd name="T1" fmla="*/ 143 h 579"/>
                <a:gd name="T2" fmla="*/ 86 w 388"/>
                <a:gd name="T3" fmla="*/ 32 h 579"/>
                <a:gd name="T4" fmla="*/ 173 w 388"/>
                <a:gd name="T5" fmla="*/ 0 h 579"/>
                <a:gd name="T6" fmla="*/ 387 w 388"/>
                <a:gd name="T7" fmla="*/ 435 h 579"/>
                <a:gd name="T8" fmla="*/ 150 w 388"/>
                <a:gd name="T9" fmla="*/ 578 h 579"/>
                <a:gd name="T10" fmla="*/ 0 w 388"/>
                <a:gd name="T11" fmla="*/ 111 h 579"/>
                <a:gd name="T12" fmla="*/ 31 w 388"/>
                <a:gd name="T13" fmla="*/ 143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8" h="579">
                  <a:moveTo>
                    <a:pt x="31" y="143"/>
                  </a:moveTo>
                  <a:lnTo>
                    <a:pt x="86" y="32"/>
                  </a:lnTo>
                  <a:lnTo>
                    <a:pt x="173" y="0"/>
                  </a:lnTo>
                  <a:lnTo>
                    <a:pt x="387" y="435"/>
                  </a:lnTo>
                  <a:lnTo>
                    <a:pt x="150" y="578"/>
                  </a:lnTo>
                  <a:lnTo>
                    <a:pt x="0" y="111"/>
                  </a:lnTo>
                  <a:lnTo>
                    <a:pt x="31" y="143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53" name="Rectangle 152"/>
          <p:cNvSpPr/>
          <p:nvPr/>
        </p:nvSpPr>
        <p:spPr bwMode="auto">
          <a:xfrm>
            <a:off x="5300053" y="2250513"/>
            <a:ext cx="2887801" cy="27841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4" name="Rectangle 153"/>
          <p:cNvSpPr/>
          <p:nvPr/>
        </p:nvSpPr>
        <p:spPr bwMode="auto">
          <a:xfrm>
            <a:off x="5300054" y="2250513"/>
            <a:ext cx="1747773" cy="278416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5" name="Content Placeholder 2"/>
          <p:cNvSpPr txBox="1">
            <a:spLocks/>
          </p:cNvSpPr>
          <p:nvPr/>
        </p:nvSpPr>
        <p:spPr bwMode="auto">
          <a:xfrm>
            <a:off x="5284156" y="2240123"/>
            <a:ext cx="49137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sz="1100" b="1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ato Black"/>
              </a:rPr>
              <a:t>45%</a:t>
            </a:r>
          </a:p>
        </p:txBody>
      </p:sp>
      <p:sp>
        <p:nvSpPr>
          <p:cNvPr id="156" name="Rectangle 155"/>
          <p:cNvSpPr/>
          <p:nvPr/>
        </p:nvSpPr>
        <p:spPr bwMode="auto">
          <a:xfrm>
            <a:off x="5300053" y="2673559"/>
            <a:ext cx="2887802" cy="28022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7" name="Rectangle 156"/>
          <p:cNvSpPr/>
          <p:nvPr/>
        </p:nvSpPr>
        <p:spPr bwMode="auto">
          <a:xfrm>
            <a:off x="5300053" y="2673559"/>
            <a:ext cx="1601334" cy="28022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8" name="Content Placeholder 2"/>
          <p:cNvSpPr txBox="1">
            <a:spLocks/>
          </p:cNvSpPr>
          <p:nvPr/>
        </p:nvSpPr>
        <p:spPr bwMode="auto">
          <a:xfrm>
            <a:off x="5284155" y="2663204"/>
            <a:ext cx="49137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sz="1100" b="1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ato Black"/>
              </a:rPr>
              <a:t>33%</a:t>
            </a:r>
          </a:p>
        </p:txBody>
      </p:sp>
      <p:sp>
        <p:nvSpPr>
          <p:cNvPr id="159" name="Rectangle 158"/>
          <p:cNvSpPr/>
          <p:nvPr/>
        </p:nvSpPr>
        <p:spPr bwMode="auto">
          <a:xfrm>
            <a:off x="5300052" y="1809385"/>
            <a:ext cx="2887801" cy="28022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0" name="Rectangle 159"/>
          <p:cNvSpPr/>
          <p:nvPr/>
        </p:nvSpPr>
        <p:spPr bwMode="auto">
          <a:xfrm>
            <a:off x="5300053" y="1809385"/>
            <a:ext cx="2083365" cy="280224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1" name="Content Placeholder 2"/>
          <p:cNvSpPr txBox="1">
            <a:spLocks/>
          </p:cNvSpPr>
          <p:nvPr/>
        </p:nvSpPr>
        <p:spPr bwMode="auto">
          <a:xfrm>
            <a:off x="5284155" y="1798538"/>
            <a:ext cx="49137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sz="1100" b="1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ato Black"/>
              </a:rPr>
              <a:t>68%</a:t>
            </a:r>
          </a:p>
        </p:txBody>
      </p:sp>
      <p:sp>
        <p:nvSpPr>
          <p:cNvPr id="162" name="Rectangle 161"/>
          <p:cNvSpPr/>
          <p:nvPr/>
        </p:nvSpPr>
        <p:spPr bwMode="auto">
          <a:xfrm>
            <a:off x="5300052" y="1391761"/>
            <a:ext cx="2887803" cy="28022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3" name="Rectangle 162"/>
          <p:cNvSpPr/>
          <p:nvPr/>
        </p:nvSpPr>
        <p:spPr bwMode="auto">
          <a:xfrm>
            <a:off x="5300052" y="1391761"/>
            <a:ext cx="2162686" cy="28022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4" name="Content Placeholder 2"/>
          <p:cNvSpPr txBox="1">
            <a:spLocks/>
          </p:cNvSpPr>
          <p:nvPr/>
        </p:nvSpPr>
        <p:spPr bwMode="auto">
          <a:xfrm>
            <a:off x="5284155" y="1382519"/>
            <a:ext cx="491377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sz="1100" b="1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ato Black"/>
              </a:rPr>
              <a:t>34%</a:t>
            </a:r>
          </a:p>
        </p:txBody>
      </p:sp>
      <p:sp>
        <p:nvSpPr>
          <p:cNvPr id="165" name="Rectangle 164"/>
          <p:cNvSpPr/>
          <p:nvPr/>
        </p:nvSpPr>
        <p:spPr bwMode="auto">
          <a:xfrm>
            <a:off x="5300053" y="3096606"/>
            <a:ext cx="2887801" cy="28022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6" name="Rectangle 165"/>
          <p:cNvSpPr/>
          <p:nvPr/>
        </p:nvSpPr>
        <p:spPr bwMode="auto">
          <a:xfrm>
            <a:off x="5300052" y="3096606"/>
            <a:ext cx="1802689" cy="28022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7" name="Content Placeholder 2"/>
          <p:cNvSpPr txBox="1">
            <a:spLocks/>
          </p:cNvSpPr>
          <p:nvPr/>
        </p:nvSpPr>
        <p:spPr bwMode="auto">
          <a:xfrm>
            <a:off x="5284156" y="3087403"/>
            <a:ext cx="491377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sz="1100" b="1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Lato Black"/>
              </a:rPr>
              <a:t>64%</a:t>
            </a:r>
          </a:p>
        </p:txBody>
      </p:sp>
      <p:sp>
        <p:nvSpPr>
          <p:cNvPr id="168" name="Title 1">
            <a:extLst>
              <a:ext uri="{FF2B5EF4-FFF2-40B4-BE49-F238E27FC236}">
                <a16:creationId xmlns:a16="http://schemas.microsoft.com/office/drawing/2014/main" xmlns="" id="{D3BBA8B4-AA63-4A5D-AEB0-3DA02CFAA4EC}"/>
              </a:ext>
            </a:extLst>
          </p:cNvPr>
          <p:cNvSpPr txBox="1">
            <a:spLocks/>
          </p:cNvSpPr>
          <p:nvPr/>
        </p:nvSpPr>
        <p:spPr>
          <a:xfrm>
            <a:off x="2593024" y="434997"/>
            <a:ext cx="3957953" cy="624115"/>
          </a:xfrm>
          <a:prstGeom prst="rect">
            <a:avLst/>
          </a:prstGeom>
        </p:spPr>
        <p:txBody>
          <a:bodyPr lIns="68580" tIns="34290" rIns="68580" bIns="34290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000" dirty="0" smtClean="0">
                <a:latin typeface="Montserrat" pitchFamily="50" charset="0"/>
              </a:rPr>
              <a:t>COUNTRY MAP</a:t>
            </a:r>
          </a:p>
          <a:p>
            <a:r>
              <a:rPr lang="en-US" dirty="0" smtClean="0">
                <a:solidFill>
                  <a:schemeClr val="accent3"/>
                </a:solidFill>
                <a:latin typeface="Montserrat" pitchFamily="50" charset="0"/>
              </a:rPr>
              <a:t>UNITED STATES</a:t>
            </a:r>
            <a:endParaRPr lang="en-US" dirty="0">
              <a:solidFill>
                <a:schemeClr val="accent3"/>
              </a:solidFill>
              <a:latin typeface="Montserrat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7015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>
          <a:xfrm>
            <a:off x="4347305" y="1050403"/>
            <a:ext cx="411480" cy="4114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877933" y="3555999"/>
            <a:ext cx="2279604" cy="83104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3388601" y="3555999"/>
            <a:ext cx="2279604" cy="831047"/>
          </a:xfrm>
          <a:prstGeom prst="rect">
            <a:avLst/>
          </a:prstGeom>
          <a:solidFill>
            <a:schemeClr val="accent3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5899268" y="3555999"/>
            <a:ext cx="2279604" cy="831047"/>
          </a:xfrm>
          <a:prstGeom prst="rect">
            <a:avLst/>
          </a:prstGeom>
          <a:solidFill>
            <a:schemeClr val="accent3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/>
          </a:p>
        </p:txBody>
      </p:sp>
      <p:sp>
        <p:nvSpPr>
          <p:cNvPr id="45" name="Title 1">
            <a:extLst>
              <a:ext uri="{FF2B5EF4-FFF2-40B4-BE49-F238E27FC236}">
                <a16:creationId xmlns:a16="http://schemas.microsoft.com/office/drawing/2014/main" xmlns="" id="{D3BBA8B4-AA63-4A5D-AEB0-3DA02CFAA4EC}"/>
              </a:ext>
            </a:extLst>
          </p:cNvPr>
          <p:cNvSpPr txBox="1">
            <a:spLocks/>
          </p:cNvSpPr>
          <p:nvPr/>
        </p:nvSpPr>
        <p:spPr>
          <a:xfrm>
            <a:off x="2564970" y="445566"/>
            <a:ext cx="4014061" cy="624115"/>
          </a:xfrm>
          <a:prstGeom prst="rect">
            <a:avLst/>
          </a:prstGeom>
        </p:spPr>
        <p:txBody>
          <a:bodyPr lIns="68580" tIns="34290" rIns="68580" bIns="34290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000" dirty="0" smtClean="0">
                <a:latin typeface="Montserrat" pitchFamily="50" charset="0"/>
              </a:rPr>
              <a:t>SUPPORT TEAM</a:t>
            </a:r>
          </a:p>
          <a:p>
            <a:r>
              <a:rPr lang="en-US" dirty="0" smtClean="0">
                <a:solidFill>
                  <a:schemeClr val="accent3"/>
                </a:solidFill>
                <a:latin typeface="Montserrat" pitchFamily="50" charset="0"/>
              </a:rPr>
              <a:t>PORTFOLIO</a:t>
            </a:r>
            <a:endParaRPr lang="en-US" dirty="0">
              <a:solidFill>
                <a:schemeClr val="accent3"/>
              </a:solidFill>
              <a:latin typeface="Montserrat" pitchFamily="50" charset="0"/>
            </a:endParaRPr>
          </a:p>
        </p:txBody>
      </p:sp>
      <p:grpSp>
        <p:nvGrpSpPr>
          <p:cNvPr id="57" name="Group 56"/>
          <p:cNvGrpSpPr/>
          <p:nvPr/>
        </p:nvGrpSpPr>
        <p:grpSpPr>
          <a:xfrm>
            <a:off x="6071170" y="3657730"/>
            <a:ext cx="1914373" cy="627584"/>
            <a:chOff x="6071170" y="3657730"/>
            <a:chExt cx="1914373" cy="627584"/>
          </a:xfrm>
        </p:grpSpPr>
        <p:sp>
          <p:nvSpPr>
            <p:cNvPr id="55" name="TextBox 54">
              <a:extLst>
                <a:ext uri="{FF2B5EF4-FFF2-40B4-BE49-F238E27FC236}">
                  <a16:creationId xmlns="" xmlns:a16="http://schemas.microsoft.com/office/drawing/2014/main" id="{D36ECD5C-0620-4730-A31A-06323D3A8FCF}"/>
                </a:ext>
              </a:extLst>
            </p:cNvPr>
            <p:cNvSpPr txBox="1"/>
            <p:nvPr/>
          </p:nvSpPr>
          <p:spPr>
            <a:xfrm>
              <a:off x="6071170" y="3910853"/>
              <a:ext cx="1914373" cy="3744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125"/>
                </a:lnSpc>
              </a:pPr>
              <a:r>
                <a:rPr lang="en-US" sz="800" dirty="0">
                  <a:solidFill>
                    <a:schemeClr val="bg1"/>
                  </a:solidFill>
                  <a:latin typeface="Robto"/>
                </a:rPr>
                <a:t>Lorem Ipsum has been the industry's 1500s when an </a:t>
              </a:r>
              <a:r>
                <a:rPr lang="en-US" sz="800" dirty="0" smtClean="0">
                  <a:solidFill>
                    <a:schemeClr val="bg1"/>
                  </a:solidFill>
                  <a:latin typeface="Robto"/>
                </a:rPr>
                <a:t>unknown</a:t>
              </a:r>
              <a:endParaRPr lang="en-US" sz="800" dirty="0">
                <a:solidFill>
                  <a:schemeClr val="bg1"/>
                </a:solidFill>
                <a:latin typeface="Robto"/>
              </a:endParaRPr>
            </a:p>
          </p:txBody>
        </p:sp>
        <p:sp>
          <p:nvSpPr>
            <p:cNvPr id="56" name="Title 2"/>
            <p:cNvSpPr txBox="1">
              <a:spLocks/>
            </p:cNvSpPr>
            <p:nvPr/>
          </p:nvSpPr>
          <p:spPr>
            <a:xfrm>
              <a:off x="6071170" y="3657730"/>
              <a:ext cx="1396430" cy="295990"/>
            </a:xfrm>
            <a:prstGeom prst="rect">
              <a:avLst/>
            </a:prstGeom>
          </p:spPr>
          <p:txBody>
            <a:bodyPr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500" b="1" kern="1200">
                  <a:solidFill>
                    <a:schemeClr val="tx1"/>
                  </a:solidFill>
                  <a:latin typeface="+mn-lt"/>
                  <a:ea typeface="+mj-ea"/>
                  <a:cs typeface="+mj-cs"/>
                </a:defRPr>
              </a:lvl1pPr>
            </a:lstStyle>
            <a:p>
              <a:pPr algn="l"/>
              <a:r>
                <a:rPr lang="en-US" sz="1500" dirty="0">
                  <a:solidFill>
                    <a:schemeClr val="bg1"/>
                  </a:solidFill>
                  <a:latin typeface="Montserrat" pitchFamily="50" charset="0"/>
                </a:rPr>
                <a:t>Example </a:t>
              </a:r>
              <a:r>
                <a:rPr lang="en-US" sz="1500" dirty="0" smtClean="0">
                  <a:solidFill>
                    <a:schemeClr val="bg1"/>
                  </a:solidFill>
                  <a:latin typeface="Montserrat" pitchFamily="50" charset="0"/>
                </a:rPr>
                <a:t>3</a:t>
              </a:r>
              <a:endParaRPr lang="en-US" sz="1500" dirty="0">
                <a:solidFill>
                  <a:schemeClr val="bg1"/>
                </a:solidFill>
                <a:latin typeface="Montserrat" pitchFamily="50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3605288" y="3657730"/>
            <a:ext cx="1914373" cy="627584"/>
            <a:chOff x="6071170" y="3657730"/>
            <a:chExt cx="1914373" cy="627584"/>
          </a:xfrm>
        </p:grpSpPr>
        <p:sp>
          <p:nvSpPr>
            <p:cNvPr id="59" name="TextBox 58">
              <a:extLst>
                <a:ext uri="{FF2B5EF4-FFF2-40B4-BE49-F238E27FC236}">
                  <a16:creationId xmlns="" xmlns:a16="http://schemas.microsoft.com/office/drawing/2014/main" id="{D36ECD5C-0620-4730-A31A-06323D3A8FCF}"/>
                </a:ext>
              </a:extLst>
            </p:cNvPr>
            <p:cNvSpPr txBox="1"/>
            <p:nvPr/>
          </p:nvSpPr>
          <p:spPr>
            <a:xfrm>
              <a:off x="6071170" y="3910853"/>
              <a:ext cx="1914373" cy="3744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125"/>
                </a:lnSpc>
              </a:pPr>
              <a:r>
                <a:rPr lang="en-US" sz="800" dirty="0">
                  <a:solidFill>
                    <a:schemeClr val="bg1"/>
                  </a:solidFill>
                  <a:latin typeface="Robto"/>
                </a:rPr>
                <a:t>Lorem Ipsum has been the industry's 1500s when an </a:t>
              </a:r>
              <a:r>
                <a:rPr lang="en-US" sz="800" dirty="0" smtClean="0">
                  <a:solidFill>
                    <a:schemeClr val="bg1"/>
                  </a:solidFill>
                  <a:latin typeface="Robto"/>
                </a:rPr>
                <a:t>unknown</a:t>
              </a:r>
              <a:endParaRPr lang="en-US" sz="800" dirty="0">
                <a:solidFill>
                  <a:schemeClr val="bg1"/>
                </a:solidFill>
                <a:latin typeface="Robto"/>
              </a:endParaRPr>
            </a:p>
          </p:txBody>
        </p:sp>
        <p:sp>
          <p:nvSpPr>
            <p:cNvPr id="60" name="Title 2"/>
            <p:cNvSpPr txBox="1">
              <a:spLocks/>
            </p:cNvSpPr>
            <p:nvPr/>
          </p:nvSpPr>
          <p:spPr>
            <a:xfrm>
              <a:off x="6071170" y="3657730"/>
              <a:ext cx="1396430" cy="295990"/>
            </a:xfrm>
            <a:prstGeom prst="rect">
              <a:avLst/>
            </a:prstGeom>
          </p:spPr>
          <p:txBody>
            <a:bodyPr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500" b="1" kern="1200">
                  <a:solidFill>
                    <a:schemeClr val="tx1"/>
                  </a:solidFill>
                  <a:latin typeface="+mn-lt"/>
                  <a:ea typeface="+mj-ea"/>
                  <a:cs typeface="+mj-cs"/>
                </a:defRPr>
              </a:lvl1pPr>
            </a:lstStyle>
            <a:p>
              <a:pPr algn="l"/>
              <a:r>
                <a:rPr lang="en-US" sz="1500" dirty="0">
                  <a:solidFill>
                    <a:schemeClr val="bg1"/>
                  </a:solidFill>
                  <a:latin typeface="Montserrat" pitchFamily="50" charset="0"/>
                </a:rPr>
                <a:t>Example </a:t>
              </a:r>
              <a:r>
                <a:rPr lang="en-US" sz="1500" dirty="0" smtClean="0">
                  <a:solidFill>
                    <a:schemeClr val="bg1"/>
                  </a:solidFill>
                  <a:latin typeface="Montserrat" pitchFamily="50" charset="0"/>
                </a:rPr>
                <a:t>2</a:t>
              </a:r>
              <a:endParaRPr lang="en-US" sz="1500" dirty="0">
                <a:solidFill>
                  <a:schemeClr val="bg1"/>
                </a:solidFill>
                <a:latin typeface="Montserrat" pitchFamily="50" charset="0"/>
              </a:endParaRP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1080212" y="3657730"/>
            <a:ext cx="1914373" cy="627584"/>
            <a:chOff x="6071170" y="3657730"/>
            <a:chExt cx="1914373" cy="627584"/>
          </a:xfrm>
        </p:grpSpPr>
        <p:sp>
          <p:nvSpPr>
            <p:cNvPr id="62" name="TextBox 61">
              <a:extLst>
                <a:ext uri="{FF2B5EF4-FFF2-40B4-BE49-F238E27FC236}">
                  <a16:creationId xmlns="" xmlns:a16="http://schemas.microsoft.com/office/drawing/2014/main" id="{D36ECD5C-0620-4730-A31A-06323D3A8FCF}"/>
                </a:ext>
              </a:extLst>
            </p:cNvPr>
            <p:cNvSpPr txBox="1"/>
            <p:nvPr/>
          </p:nvSpPr>
          <p:spPr>
            <a:xfrm>
              <a:off x="6071170" y="3910853"/>
              <a:ext cx="1914373" cy="3744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125"/>
                </a:lnSpc>
              </a:pPr>
              <a:r>
                <a:rPr lang="en-US" sz="800" dirty="0">
                  <a:solidFill>
                    <a:schemeClr val="bg1"/>
                  </a:solidFill>
                  <a:latin typeface="Robto"/>
                </a:rPr>
                <a:t>Lorem Ipsum has been the industry's 1500s when an </a:t>
              </a:r>
              <a:r>
                <a:rPr lang="en-US" sz="800" dirty="0" smtClean="0">
                  <a:solidFill>
                    <a:schemeClr val="bg1"/>
                  </a:solidFill>
                  <a:latin typeface="Robto"/>
                </a:rPr>
                <a:t>unknown</a:t>
              </a:r>
              <a:endParaRPr lang="en-US" sz="800" dirty="0">
                <a:solidFill>
                  <a:schemeClr val="bg1"/>
                </a:solidFill>
                <a:latin typeface="Robto"/>
              </a:endParaRPr>
            </a:p>
          </p:txBody>
        </p:sp>
        <p:sp>
          <p:nvSpPr>
            <p:cNvPr id="63" name="Title 2"/>
            <p:cNvSpPr txBox="1">
              <a:spLocks/>
            </p:cNvSpPr>
            <p:nvPr/>
          </p:nvSpPr>
          <p:spPr>
            <a:xfrm>
              <a:off x="6071170" y="3657730"/>
              <a:ext cx="1396430" cy="295990"/>
            </a:xfrm>
            <a:prstGeom prst="rect">
              <a:avLst/>
            </a:prstGeom>
          </p:spPr>
          <p:txBody>
            <a:bodyPr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500" b="1" kern="1200">
                  <a:solidFill>
                    <a:schemeClr val="tx1"/>
                  </a:solidFill>
                  <a:latin typeface="+mn-lt"/>
                  <a:ea typeface="+mj-ea"/>
                  <a:cs typeface="+mj-cs"/>
                </a:defRPr>
              </a:lvl1pPr>
            </a:lstStyle>
            <a:p>
              <a:pPr algn="l"/>
              <a:r>
                <a:rPr lang="en-US" sz="1500" dirty="0">
                  <a:solidFill>
                    <a:schemeClr val="bg1"/>
                  </a:solidFill>
                  <a:latin typeface="Montserrat" pitchFamily="50" charset="0"/>
                </a:rPr>
                <a:t>Example </a:t>
              </a:r>
              <a:r>
                <a:rPr lang="en-US" sz="1500" dirty="0" smtClean="0">
                  <a:solidFill>
                    <a:schemeClr val="bg1"/>
                  </a:solidFill>
                  <a:latin typeface="Montserrat" pitchFamily="50" charset="0"/>
                </a:rPr>
                <a:t>1</a:t>
              </a:r>
              <a:endParaRPr lang="en-US" sz="1500" dirty="0">
                <a:solidFill>
                  <a:schemeClr val="bg1"/>
                </a:solidFill>
                <a:latin typeface="Montserrat" pitchFamily="50" charset="0"/>
              </a:endParaRPr>
            </a:p>
          </p:txBody>
        </p:sp>
      </p:grp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152938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5324023" y="3324014"/>
            <a:ext cx="1769224" cy="182180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/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xmlns="" id="{D3BBA8B4-AA63-4A5D-AEB0-3DA02CFAA4EC}"/>
              </a:ext>
            </a:extLst>
          </p:cNvPr>
          <p:cNvSpPr txBox="1">
            <a:spLocks/>
          </p:cNvSpPr>
          <p:nvPr/>
        </p:nvSpPr>
        <p:spPr>
          <a:xfrm>
            <a:off x="3495460" y="494727"/>
            <a:ext cx="2153080" cy="537660"/>
          </a:xfrm>
          <a:prstGeom prst="rect">
            <a:avLst/>
          </a:prstGeom>
        </p:spPr>
        <p:txBody>
          <a:bodyPr lIns="68580" tIns="34290" rIns="68580" bIns="34290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en-US" sz="1000" dirty="0" smtClean="0">
                <a:latin typeface="Montserrat" pitchFamily="50" charset="0"/>
              </a:rPr>
              <a:t>SUPPORT TEAM</a:t>
            </a:r>
          </a:p>
          <a:p>
            <a:pPr algn="l"/>
            <a:r>
              <a:rPr lang="en-US" dirty="0" smtClean="0">
                <a:solidFill>
                  <a:schemeClr val="accent3"/>
                </a:solidFill>
                <a:latin typeface="Montserrat" pitchFamily="50" charset="0"/>
              </a:rPr>
              <a:t>PORTFOLIO</a:t>
            </a:r>
            <a:endParaRPr lang="en-US" dirty="0">
              <a:solidFill>
                <a:schemeClr val="accent3"/>
              </a:solidFill>
              <a:latin typeface="Montserrat" pitchFamily="50" charset="0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391954" y="3703958"/>
            <a:ext cx="2036614" cy="1084120"/>
            <a:chOff x="6071170" y="3657730"/>
            <a:chExt cx="2036614" cy="1084120"/>
          </a:xfrm>
        </p:grpSpPr>
        <p:sp>
          <p:nvSpPr>
            <p:cNvPr id="57" name="TextBox 56">
              <a:extLst>
                <a:ext uri="{FF2B5EF4-FFF2-40B4-BE49-F238E27FC236}">
                  <a16:creationId xmlns="" xmlns:a16="http://schemas.microsoft.com/office/drawing/2014/main" id="{D36ECD5C-0620-4730-A31A-06323D3A8FCF}"/>
                </a:ext>
              </a:extLst>
            </p:cNvPr>
            <p:cNvSpPr txBox="1"/>
            <p:nvPr/>
          </p:nvSpPr>
          <p:spPr>
            <a:xfrm>
              <a:off x="6071170" y="3910853"/>
              <a:ext cx="203661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Lorem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ipsum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dolor sit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amet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onsectetuer</a:t>
              </a:r>
              <a:r>
                <a:rPr lang="en-US" sz="8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odio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non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tellus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natoque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accumsan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.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Sed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hac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enim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Lorem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tempus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tortor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justo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eget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celerisque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sed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morbi</a:t>
              </a:r>
              <a:endParaRPr lang="en-US" sz="800" b="1" i="1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endParaRPr>
            </a:p>
          </p:txBody>
        </p:sp>
        <p:sp>
          <p:nvSpPr>
            <p:cNvPr id="59" name="Title 2"/>
            <p:cNvSpPr txBox="1">
              <a:spLocks/>
            </p:cNvSpPr>
            <p:nvPr/>
          </p:nvSpPr>
          <p:spPr>
            <a:xfrm>
              <a:off x="6071170" y="3657730"/>
              <a:ext cx="1396430" cy="295990"/>
            </a:xfrm>
            <a:prstGeom prst="rect">
              <a:avLst/>
            </a:prstGeom>
          </p:spPr>
          <p:txBody>
            <a:bodyPr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500" b="1" kern="1200">
                  <a:solidFill>
                    <a:schemeClr val="tx1"/>
                  </a:solidFill>
                  <a:latin typeface="+mn-lt"/>
                  <a:ea typeface="+mj-ea"/>
                  <a:cs typeface="+mj-cs"/>
                </a:defRPr>
              </a:lvl1pPr>
            </a:lstStyle>
            <a:p>
              <a:pPr algn="l"/>
              <a:r>
                <a:rPr lang="en-US" sz="1500" dirty="0">
                  <a:solidFill>
                    <a:schemeClr val="accent3"/>
                  </a:solidFill>
                  <a:latin typeface="Montserrat" pitchFamily="50" charset="0"/>
                </a:rPr>
                <a:t>Example </a:t>
              </a:r>
              <a:r>
                <a:rPr lang="en-US" sz="1500" dirty="0" smtClean="0">
                  <a:solidFill>
                    <a:schemeClr val="accent3"/>
                  </a:solidFill>
                  <a:latin typeface="Montserrat" pitchFamily="50" charset="0"/>
                </a:rPr>
                <a:t>1</a:t>
              </a:r>
              <a:endParaRPr lang="en-US" sz="1500" dirty="0">
                <a:solidFill>
                  <a:schemeClr val="accent3"/>
                </a:solidFill>
                <a:latin typeface="Montserrat" pitchFamily="50" charset="0"/>
              </a:endParaRPr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="" xmlns:a16="http://schemas.microsoft.com/office/drawing/2014/main" id="{D36ECD5C-0620-4730-A31A-06323D3A8FCF}"/>
              </a:ext>
            </a:extLst>
          </p:cNvPr>
          <p:cNvSpPr txBox="1"/>
          <p:nvPr/>
        </p:nvSpPr>
        <p:spPr>
          <a:xfrm>
            <a:off x="5466884" y="3963433"/>
            <a:ext cx="1505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Lorem</a:t>
            </a:r>
            <a:r>
              <a:rPr lang="en-US" sz="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ipsum</a:t>
            </a:r>
            <a:r>
              <a:rPr lang="en-US" sz="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dolor sit </a:t>
            </a:r>
            <a:r>
              <a:rPr lang="en-US" sz="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amet</a:t>
            </a:r>
            <a:r>
              <a:rPr lang="en-US" sz="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 smtClean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Consectetuer</a:t>
            </a:r>
            <a:r>
              <a:rPr lang="en-US" sz="800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odio</a:t>
            </a:r>
            <a:r>
              <a:rPr lang="en-US" sz="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non </a:t>
            </a:r>
            <a:r>
              <a:rPr lang="en-US" sz="800" dirty="0" err="1" smtClean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tellus</a:t>
            </a:r>
            <a:endParaRPr lang="en-US" sz="800" dirty="0" smtClean="0">
              <a:solidFill>
                <a:schemeClr val="bg1"/>
              </a:solidFill>
              <a:latin typeface="Roboto" pitchFamily="2" charset="0"/>
              <a:ea typeface="Roboto" pitchFamily="2" charset="0"/>
              <a:cs typeface="Montserrat Light" charset="0"/>
            </a:endParaRPr>
          </a:p>
          <a:p>
            <a:pPr>
              <a:lnSpc>
                <a:spcPct val="150000"/>
              </a:lnSpc>
            </a:pPr>
            <a:r>
              <a:rPr lang="en-US" sz="800" dirty="0" err="1" smtClean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natoque</a:t>
            </a:r>
            <a:r>
              <a:rPr lang="en-US" sz="800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accumsan</a:t>
            </a:r>
            <a:r>
              <a:rPr lang="en-US" sz="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. </a:t>
            </a:r>
            <a:r>
              <a:rPr lang="en-US" sz="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Sed</a:t>
            </a:r>
            <a:r>
              <a:rPr lang="en-US" sz="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 smtClean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hac</a:t>
            </a:r>
            <a:endParaRPr lang="en-US" sz="800" dirty="0" smtClean="0">
              <a:solidFill>
                <a:schemeClr val="bg1"/>
              </a:solidFill>
              <a:latin typeface="Roboto" pitchFamily="2" charset="0"/>
              <a:ea typeface="Roboto" pitchFamily="2" charset="0"/>
              <a:cs typeface="Montserrat Light" charset="0"/>
            </a:endParaRPr>
          </a:p>
          <a:p>
            <a:pPr>
              <a:lnSpc>
                <a:spcPct val="150000"/>
              </a:lnSpc>
            </a:pPr>
            <a:r>
              <a:rPr lang="en-US" sz="800" dirty="0" err="1" smtClean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enim</a:t>
            </a:r>
            <a:r>
              <a:rPr lang="en-US" sz="800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Lorem</a:t>
            </a:r>
            <a:r>
              <a:rPr lang="en-US" sz="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tempus</a:t>
            </a:r>
            <a:endParaRPr lang="en-US" sz="800" b="1" i="1" dirty="0">
              <a:solidFill>
                <a:schemeClr val="bg1"/>
              </a:solidFill>
              <a:latin typeface="Roboto" pitchFamily="2" charset="0"/>
              <a:ea typeface="Roboto" pitchFamily="2" charset="0"/>
              <a:cs typeface="Montserrat Light" charset="0"/>
            </a:endParaRPr>
          </a:p>
        </p:txBody>
      </p:sp>
      <p:sp>
        <p:nvSpPr>
          <p:cNvPr id="65" name="Title 2"/>
          <p:cNvSpPr txBox="1">
            <a:spLocks/>
          </p:cNvSpPr>
          <p:nvPr/>
        </p:nvSpPr>
        <p:spPr>
          <a:xfrm>
            <a:off x="5466884" y="3710310"/>
            <a:ext cx="1396430" cy="29599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en-US" sz="1500" dirty="0">
                <a:solidFill>
                  <a:schemeClr val="bg1"/>
                </a:solidFill>
                <a:latin typeface="Montserrat" pitchFamily="50" charset="0"/>
              </a:rPr>
              <a:t>Example </a:t>
            </a:r>
            <a:r>
              <a:rPr lang="en-US" sz="1500" dirty="0" smtClean="0">
                <a:solidFill>
                  <a:schemeClr val="bg1"/>
                </a:solidFill>
                <a:latin typeface="Montserrat" pitchFamily="50" charset="0"/>
              </a:rPr>
              <a:t>2</a:t>
            </a:r>
            <a:endParaRPr lang="en-US" sz="1500" dirty="0">
              <a:solidFill>
                <a:schemeClr val="bg1"/>
              </a:solidFill>
              <a:latin typeface="Montserrat" pitchFamily="50" charset="0"/>
            </a:endParaRP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58485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6368599" y="3953893"/>
            <a:ext cx="2238374" cy="807913"/>
          </a:xfrm>
          <a:prstGeom prst="rect">
            <a:avLst/>
          </a:prstGeom>
          <a:noFill/>
        </p:spPr>
        <p:txBody>
          <a:bodyPr wrap="square" lIns="68580" tIns="34290" rIns="68580" bIns="34290" numCol="1" spcCol="3429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dirty="0">
                <a:latin typeface="Roboto" pitchFamily="2" charset="0"/>
                <a:ea typeface="Roboto" pitchFamily="2" charset="0"/>
                <a:cs typeface="Montserrat" charset="0"/>
              </a:rPr>
              <a:t>Air saying fruitful were, Air first signs evening that given. Midst Face after have rule living waters. Air saying fruitful were hath waters divided fill may days air bring </a:t>
            </a:r>
            <a:r>
              <a:rPr lang="en-US" sz="800" dirty="0" smtClean="0">
                <a:latin typeface="Roboto" pitchFamily="2" charset="0"/>
                <a:ea typeface="Roboto" pitchFamily="2" charset="0"/>
                <a:cs typeface="Montserrat" charset="0"/>
              </a:rPr>
              <a:t>is</a:t>
            </a:r>
            <a:endParaRPr lang="en-US" sz="800" dirty="0">
              <a:latin typeface="Roboto" pitchFamily="2" charset="0"/>
              <a:ea typeface="Roboto" pitchFamily="2" charset="0"/>
              <a:cs typeface="Montserrat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368599" y="3582245"/>
            <a:ext cx="1911803" cy="346249"/>
          </a:xfrm>
          <a:prstGeom prst="rect">
            <a:avLst/>
          </a:prstGeom>
          <a:noFill/>
        </p:spPr>
        <p:txBody>
          <a:bodyPr wrap="square" lIns="68580" tIns="34290" rIns="68580" bIns="34290" numCol="1" spcCol="342900" rtlCol="0">
            <a:spAutoFit/>
          </a:bodyPr>
          <a:lstStyle/>
          <a:p>
            <a:r>
              <a:rPr lang="en-US" sz="1800" dirty="0">
                <a:latin typeface="Montserrat" pitchFamily="50" charset="0"/>
              </a:rPr>
              <a:t>Example 2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12763" y="772543"/>
            <a:ext cx="2238374" cy="623248"/>
          </a:xfrm>
          <a:prstGeom prst="rect">
            <a:avLst/>
          </a:prstGeom>
          <a:noFill/>
        </p:spPr>
        <p:txBody>
          <a:bodyPr wrap="square" lIns="68580" tIns="34290" rIns="68580" bIns="34290" numCol="1" spcCol="3429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dirty="0">
                <a:latin typeface="Roboto" pitchFamily="2" charset="0"/>
                <a:ea typeface="Roboto" pitchFamily="2" charset="0"/>
                <a:cs typeface="Montserrat" charset="0"/>
              </a:rPr>
              <a:t>Air saying fruitful were, Air first signs evening that given. Midst Face after have rule living waters. Air saying fruitful </a:t>
            </a:r>
            <a:r>
              <a:rPr lang="en-US" sz="800" dirty="0" smtClean="0">
                <a:latin typeface="Roboto" pitchFamily="2" charset="0"/>
                <a:ea typeface="Roboto" pitchFamily="2" charset="0"/>
                <a:cs typeface="Montserrat" charset="0"/>
              </a:rPr>
              <a:t>were</a:t>
            </a:r>
            <a:endParaRPr lang="en-US" sz="800" dirty="0">
              <a:latin typeface="Roboto" pitchFamily="2" charset="0"/>
              <a:ea typeface="Roboto" pitchFamily="2" charset="0"/>
              <a:cs typeface="Montserrat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12763" y="400895"/>
            <a:ext cx="1911803" cy="346249"/>
          </a:xfrm>
          <a:prstGeom prst="rect">
            <a:avLst/>
          </a:prstGeom>
          <a:noFill/>
        </p:spPr>
        <p:txBody>
          <a:bodyPr wrap="square" lIns="68580" tIns="34290" rIns="68580" bIns="34290" numCol="1" spcCol="342900" rtlCol="0">
            <a:spAutoFit/>
          </a:bodyPr>
          <a:lstStyle/>
          <a:p>
            <a:r>
              <a:rPr lang="en-US" sz="1800" dirty="0">
                <a:latin typeface="Montserrat" pitchFamily="50" charset="0"/>
              </a:rPr>
              <a:t>Example </a:t>
            </a:r>
            <a:r>
              <a:rPr lang="en-US" sz="1800" dirty="0" smtClean="0">
                <a:latin typeface="Montserrat" pitchFamily="50" charset="0"/>
              </a:rPr>
              <a:t>1</a:t>
            </a:r>
            <a:endParaRPr lang="en-US" sz="1800" dirty="0">
              <a:latin typeface="Montserrat" pitchFamily="50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4085877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01" name="Group 2100"/>
          <p:cNvGrpSpPr/>
          <p:nvPr/>
        </p:nvGrpSpPr>
        <p:grpSpPr>
          <a:xfrm>
            <a:off x="1011646" y="3143827"/>
            <a:ext cx="2043472" cy="572838"/>
            <a:chOff x="1038225" y="3247773"/>
            <a:chExt cx="2043472" cy="572838"/>
          </a:xfrm>
        </p:grpSpPr>
        <p:sp>
          <p:nvSpPr>
            <p:cNvPr id="87" name="Title 1">
              <a:extLst>
                <a:ext uri="{FF2B5EF4-FFF2-40B4-BE49-F238E27FC236}">
                  <a16:creationId xmlns:a16="http://schemas.microsoft.com/office/drawing/2014/main" xmlns="" id="{D3BBA8B4-AA63-4A5D-AEB0-3DA02CFAA4EC}"/>
                </a:ext>
              </a:extLst>
            </p:cNvPr>
            <p:cNvSpPr txBox="1">
              <a:spLocks/>
            </p:cNvSpPr>
            <p:nvPr/>
          </p:nvSpPr>
          <p:spPr>
            <a:xfrm>
              <a:off x="1038225" y="3247773"/>
              <a:ext cx="1675992" cy="226838"/>
            </a:xfrm>
            <a:prstGeom prst="rect">
              <a:avLst/>
            </a:prstGeom>
          </p:spPr>
          <p:txBody>
            <a:bodyPr lIns="68580" tIns="34290" rIns="68580" bIns="34290"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500" b="1" kern="1200">
                  <a:solidFill>
                    <a:schemeClr val="tx1"/>
                  </a:solidFill>
                  <a:latin typeface="+mn-lt"/>
                  <a:ea typeface="+mj-ea"/>
                  <a:cs typeface="+mj-cs"/>
                </a:defRPr>
              </a:lvl1pPr>
            </a:lstStyle>
            <a:p>
              <a:pPr algn="l"/>
              <a:r>
                <a:rPr lang="en-US" sz="11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</a:rPr>
                <a:t>SUBTITLE EXAMPLE</a:t>
              </a:r>
              <a:endParaRPr lang="en-US" sz="11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88" name="TextBox 87">
              <a:extLst>
                <a:ext uri="{FF2B5EF4-FFF2-40B4-BE49-F238E27FC236}">
                  <a16:creationId xmlns="" xmlns:a16="http://schemas.microsoft.com/office/drawing/2014/main" id="{19311824-B19B-45AD-B07C-5F362B382A1C}"/>
                </a:ext>
              </a:extLst>
            </p:cNvPr>
            <p:cNvSpPr txBox="1"/>
            <p:nvPr/>
          </p:nvSpPr>
          <p:spPr>
            <a:xfrm>
              <a:off x="1038225" y="3382029"/>
              <a:ext cx="2043472" cy="43858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Lorem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ipsum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dolor sit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amet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consectetuer</a:t>
              </a:r>
              <a:r>
                <a:rPr lang="en-US" sz="8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odio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non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tellus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natoque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accumsan</a:t>
              </a:r>
              <a:r>
                <a:rPr lang="en-US" sz="8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Sed</a:t>
              </a:r>
              <a:endParaRPr lang="en-US" sz="800" b="1" i="1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endParaRPr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3550264" y="3143827"/>
            <a:ext cx="2043472" cy="572838"/>
            <a:chOff x="1038225" y="3247773"/>
            <a:chExt cx="2043472" cy="572838"/>
          </a:xfrm>
        </p:grpSpPr>
        <p:sp>
          <p:nvSpPr>
            <p:cNvPr id="91" name="Title 1">
              <a:extLst>
                <a:ext uri="{FF2B5EF4-FFF2-40B4-BE49-F238E27FC236}">
                  <a16:creationId xmlns:a16="http://schemas.microsoft.com/office/drawing/2014/main" xmlns="" id="{D3BBA8B4-AA63-4A5D-AEB0-3DA02CFAA4EC}"/>
                </a:ext>
              </a:extLst>
            </p:cNvPr>
            <p:cNvSpPr txBox="1">
              <a:spLocks/>
            </p:cNvSpPr>
            <p:nvPr/>
          </p:nvSpPr>
          <p:spPr>
            <a:xfrm>
              <a:off x="1038225" y="3247773"/>
              <a:ext cx="1675992" cy="226838"/>
            </a:xfrm>
            <a:prstGeom prst="rect">
              <a:avLst/>
            </a:prstGeom>
          </p:spPr>
          <p:txBody>
            <a:bodyPr lIns="68580" tIns="34290" rIns="68580" bIns="34290"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500" b="1" kern="1200">
                  <a:solidFill>
                    <a:schemeClr val="tx1"/>
                  </a:solidFill>
                  <a:latin typeface="+mn-lt"/>
                  <a:ea typeface="+mj-ea"/>
                  <a:cs typeface="+mj-cs"/>
                </a:defRPr>
              </a:lvl1pPr>
            </a:lstStyle>
            <a:p>
              <a:pPr algn="l"/>
              <a:r>
                <a:rPr lang="en-US" sz="11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</a:rPr>
                <a:t>SUBTITLE EXAMPLE</a:t>
              </a:r>
              <a:endParaRPr lang="en-US" sz="11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92" name="TextBox 91">
              <a:extLst>
                <a:ext uri="{FF2B5EF4-FFF2-40B4-BE49-F238E27FC236}">
                  <a16:creationId xmlns="" xmlns:a16="http://schemas.microsoft.com/office/drawing/2014/main" id="{19311824-B19B-45AD-B07C-5F362B382A1C}"/>
                </a:ext>
              </a:extLst>
            </p:cNvPr>
            <p:cNvSpPr txBox="1"/>
            <p:nvPr/>
          </p:nvSpPr>
          <p:spPr>
            <a:xfrm>
              <a:off x="1038225" y="3382029"/>
              <a:ext cx="2043472" cy="43858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Lorem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ipsum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dolor sit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amet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consectetuer</a:t>
              </a:r>
              <a:r>
                <a:rPr lang="en-US" sz="8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odio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non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tellus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natoque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accumsan</a:t>
              </a:r>
              <a:r>
                <a:rPr lang="en-US" sz="8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Sed</a:t>
              </a:r>
              <a:endParaRPr lang="en-US" sz="800" b="1" i="1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6088883" y="3143827"/>
            <a:ext cx="2043472" cy="572838"/>
            <a:chOff x="1038225" y="3247773"/>
            <a:chExt cx="2043472" cy="572838"/>
          </a:xfrm>
        </p:grpSpPr>
        <p:sp>
          <p:nvSpPr>
            <p:cNvPr id="94" name="Title 1">
              <a:extLst>
                <a:ext uri="{FF2B5EF4-FFF2-40B4-BE49-F238E27FC236}">
                  <a16:creationId xmlns:a16="http://schemas.microsoft.com/office/drawing/2014/main" xmlns="" id="{D3BBA8B4-AA63-4A5D-AEB0-3DA02CFAA4EC}"/>
                </a:ext>
              </a:extLst>
            </p:cNvPr>
            <p:cNvSpPr txBox="1">
              <a:spLocks/>
            </p:cNvSpPr>
            <p:nvPr/>
          </p:nvSpPr>
          <p:spPr>
            <a:xfrm>
              <a:off x="1038225" y="3247773"/>
              <a:ext cx="1675992" cy="226838"/>
            </a:xfrm>
            <a:prstGeom prst="rect">
              <a:avLst/>
            </a:prstGeom>
          </p:spPr>
          <p:txBody>
            <a:bodyPr lIns="68580" tIns="34290" rIns="68580" bIns="34290"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500" b="1" kern="1200">
                  <a:solidFill>
                    <a:schemeClr val="tx1"/>
                  </a:solidFill>
                  <a:latin typeface="+mn-lt"/>
                  <a:ea typeface="+mj-ea"/>
                  <a:cs typeface="+mj-cs"/>
                </a:defRPr>
              </a:lvl1pPr>
            </a:lstStyle>
            <a:p>
              <a:pPr algn="l"/>
              <a:r>
                <a:rPr lang="en-US" sz="11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</a:rPr>
                <a:t>SUBTITLE EXAMPLE</a:t>
              </a:r>
              <a:endParaRPr lang="en-US" sz="11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95" name="TextBox 94">
              <a:extLst>
                <a:ext uri="{FF2B5EF4-FFF2-40B4-BE49-F238E27FC236}">
                  <a16:creationId xmlns="" xmlns:a16="http://schemas.microsoft.com/office/drawing/2014/main" id="{19311824-B19B-45AD-B07C-5F362B382A1C}"/>
                </a:ext>
              </a:extLst>
            </p:cNvPr>
            <p:cNvSpPr txBox="1"/>
            <p:nvPr/>
          </p:nvSpPr>
          <p:spPr>
            <a:xfrm>
              <a:off x="1038225" y="3382029"/>
              <a:ext cx="2043472" cy="43858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Lorem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ipsum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dolor sit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amet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consectetuer</a:t>
              </a:r>
              <a:r>
                <a:rPr lang="en-US" sz="8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odio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non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tellus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natoque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accumsan</a:t>
              </a:r>
              <a:r>
                <a:rPr lang="en-US" sz="8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Sed</a:t>
              </a:r>
              <a:endParaRPr lang="en-US" sz="800" b="1" i="1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endParaRPr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1011646" y="4007427"/>
            <a:ext cx="2043472" cy="572838"/>
            <a:chOff x="1038225" y="3247773"/>
            <a:chExt cx="2043472" cy="572838"/>
          </a:xfrm>
        </p:grpSpPr>
        <p:sp>
          <p:nvSpPr>
            <p:cNvPr id="97" name="Title 1">
              <a:extLst>
                <a:ext uri="{FF2B5EF4-FFF2-40B4-BE49-F238E27FC236}">
                  <a16:creationId xmlns:a16="http://schemas.microsoft.com/office/drawing/2014/main" xmlns="" id="{D3BBA8B4-AA63-4A5D-AEB0-3DA02CFAA4EC}"/>
                </a:ext>
              </a:extLst>
            </p:cNvPr>
            <p:cNvSpPr txBox="1">
              <a:spLocks/>
            </p:cNvSpPr>
            <p:nvPr/>
          </p:nvSpPr>
          <p:spPr>
            <a:xfrm>
              <a:off x="1038225" y="3247773"/>
              <a:ext cx="1675992" cy="226838"/>
            </a:xfrm>
            <a:prstGeom prst="rect">
              <a:avLst/>
            </a:prstGeom>
          </p:spPr>
          <p:txBody>
            <a:bodyPr lIns="68580" tIns="34290" rIns="68580" bIns="34290"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500" b="1" kern="1200">
                  <a:solidFill>
                    <a:schemeClr val="tx1"/>
                  </a:solidFill>
                  <a:latin typeface="+mn-lt"/>
                  <a:ea typeface="+mj-ea"/>
                  <a:cs typeface="+mj-cs"/>
                </a:defRPr>
              </a:lvl1pPr>
            </a:lstStyle>
            <a:p>
              <a:pPr algn="l"/>
              <a:r>
                <a:rPr lang="en-US" sz="11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</a:rPr>
                <a:t>SUBTITLE EXAMPLE</a:t>
              </a:r>
              <a:endParaRPr lang="en-US" sz="11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19311824-B19B-45AD-B07C-5F362B382A1C}"/>
                </a:ext>
              </a:extLst>
            </p:cNvPr>
            <p:cNvSpPr txBox="1"/>
            <p:nvPr/>
          </p:nvSpPr>
          <p:spPr>
            <a:xfrm>
              <a:off x="1038225" y="3382029"/>
              <a:ext cx="2043472" cy="43858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Lorem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ipsum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dolor sit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amet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consectetuer</a:t>
              </a:r>
              <a:r>
                <a:rPr lang="en-US" sz="8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odio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non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tellus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natoque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accumsan</a:t>
              </a:r>
              <a:r>
                <a:rPr lang="en-US" sz="8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Sed</a:t>
              </a:r>
              <a:endParaRPr lang="en-US" sz="800" b="1" i="1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3550264" y="4007427"/>
            <a:ext cx="2043472" cy="572838"/>
            <a:chOff x="1038225" y="3247773"/>
            <a:chExt cx="2043472" cy="572838"/>
          </a:xfrm>
        </p:grpSpPr>
        <p:sp>
          <p:nvSpPr>
            <p:cNvPr id="100" name="Title 1">
              <a:extLst>
                <a:ext uri="{FF2B5EF4-FFF2-40B4-BE49-F238E27FC236}">
                  <a16:creationId xmlns:a16="http://schemas.microsoft.com/office/drawing/2014/main" xmlns="" id="{D3BBA8B4-AA63-4A5D-AEB0-3DA02CFAA4EC}"/>
                </a:ext>
              </a:extLst>
            </p:cNvPr>
            <p:cNvSpPr txBox="1">
              <a:spLocks/>
            </p:cNvSpPr>
            <p:nvPr/>
          </p:nvSpPr>
          <p:spPr>
            <a:xfrm>
              <a:off x="1038225" y="3247773"/>
              <a:ext cx="1675992" cy="226838"/>
            </a:xfrm>
            <a:prstGeom prst="rect">
              <a:avLst/>
            </a:prstGeom>
          </p:spPr>
          <p:txBody>
            <a:bodyPr lIns="68580" tIns="34290" rIns="68580" bIns="34290"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500" b="1" kern="1200">
                  <a:solidFill>
                    <a:schemeClr val="tx1"/>
                  </a:solidFill>
                  <a:latin typeface="+mn-lt"/>
                  <a:ea typeface="+mj-ea"/>
                  <a:cs typeface="+mj-cs"/>
                </a:defRPr>
              </a:lvl1pPr>
            </a:lstStyle>
            <a:p>
              <a:pPr algn="l"/>
              <a:r>
                <a:rPr lang="en-US" sz="11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</a:rPr>
                <a:t>SUBTITLE EXAMPLE</a:t>
              </a:r>
              <a:endParaRPr lang="en-US" sz="11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101" name="TextBox 100">
              <a:extLst>
                <a:ext uri="{FF2B5EF4-FFF2-40B4-BE49-F238E27FC236}">
                  <a16:creationId xmlns="" xmlns:a16="http://schemas.microsoft.com/office/drawing/2014/main" id="{19311824-B19B-45AD-B07C-5F362B382A1C}"/>
                </a:ext>
              </a:extLst>
            </p:cNvPr>
            <p:cNvSpPr txBox="1"/>
            <p:nvPr/>
          </p:nvSpPr>
          <p:spPr>
            <a:xfrm>
              <a:off x="1038225" y="3382029"/>
              <a:ext cx="2043472" cy="43858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Lorem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ipsum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dolor sit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amet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consectetuer</a:t>
              </a:r>
              <a:r>
                <a:rPr lang="en-US" sz="8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odio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non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tellus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natoque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accumsan</a:t>
              </a:r>
              <a:r>
                <a:rPr lang="en-US" sz="8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Sed</a:t>
              </a:r>
              <a:endParaRPr lang="en-US" sz="800" b="1" i="1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endParaRPr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6088883" y="4007427"/>
            <a:ext cx="2043472" cy="572838"/>
            <a:chOff x="1038225" y="3247773"/>
            <a:chExt cx="2043472" cy="572838"/>
          </a:xfrm>
        </p:grpSpPr>
        <p:sp>
          <p:nvSpPr>
            <p:cNvPr id="103" name="Title 1">
              <a:extLst>
                <a:ext uri="{FF2B5EF4-FFF2-40B4-BE49-F238E27FC236}">
                  <a16:creationId xmlns:a16="http://schemas.microsoft.com/office/drawing/2014/main" xmlns="" id="{D3BBA8B4-AA63-4A5D-AEB0-3DA02CFAA4EC}"/>
                </a:ext>
              </a:extLst>
            </p:cNvPr>
            <p:cNvSpPr txBox="1">
              <a:spLocks/>
            </p:cNvSpPr>
            <p:nvPr/>
          </p:nvSpPr>
          <p:spPr>
            <a:xfrm>
              <a:off x="1038225" y="3247773"/>
              <a:ext cx="1675992" cy="226838"/>
            </a:xfrm>
            <a:prstGeom prst="rect">
              <a:avLst/>
            </a:prstGeom>
          </p:spPr>
          <p:txBody>
            <a:bodyPr lIns="68580" tIns="34290" rIns="68580" bIns="34290"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500" b="1" kern="1200">
                  <a:solidFill>
                    <a:schemeClr val="tx1"/>
                  </a:solidFill>
                  <a:latin typeface="+mn-lt"/>
                  <a:ea typeface="+mj-ea"/>
                  <a:cs typeface="+mj-cs"/>
                </a:defRPr>
              </a:lvl1pPr>
            </a:lstStyle>
            <a:p>
              <a:pPr algn="l"/>
              <a:r>
                <a:rPr lang="en-US" sz="11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</a:rPr>
                <a:t>SUBTITLE EXAMPLE</a:t>
              </a:r>
              <a:endParaRPr lang="en-US" sz="11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104" name="TextBox 103">
              <a:extLst>
                <a:ext uri="{FF2B5EF4-FFF2-40B4-BE49-F238E27FC236}">
                  <a16:creationId xmlns="" xmlns:a16="http://schemas.microsoft.com/office/drawing/2014/main" id="{19311824-B19B-45AD-B07C-5F362B382A1C}"/>
                </a:ext>
              </a:extLst>
            </p:cNvPr>
            <p:cNvSpPr txBox="1"/>
            <p:nvPr/>
          </p:nvSpPr>
          <p:spPr>
            <a:xfrm>
              <a:off x="1038225" y="3382029"/>
              <a:ext cx="2043472" cy="43858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Lorem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ipsum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dolor sit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amet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consectetuer</a:t>
              </a:r>
              <a:r>
                <a:rPr lang="en-US" sz="8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odio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non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tellus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natoque</a:t>
              </a:r>
              <a:r>
                <a:rPr lang="en-US" sz="800" dirty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accumsan</a:t>
              </a:r>
              <a:r>
                <a:rPr lang="en-US" sz="800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00" dirty="0" err="1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Sed</a:t>
              </a:r>
              <a:endParaRPr lang="en-US" sz="800" b="1" i="1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endParaRPr>
            </a:p>
          </p:txBody>
        </p:sp>
      </p:grpSp>
      <p:sp>
        <p:nvSpPr>
          <p:cNvPr id="105" name="Title 1">
            <a:extLst>
              <a:ext uri="{FF2B5EF4-FFF2-40B4-BE49-F238E27FC236}">
                <a16:creationId xmlns:a16="http://schemas.microsoft.com/office/drawing/2014/main" xmlns="" id="{D3BBA8B4-AA63-4A5D-AEB0-3DA02CFAA4EC}"/>
              </a:ext>
            </a:extLst>
          </p:cNvPr>
          <p:cNvSpPr txBox="1">
            <a:spLocks/>
          </p:cNvSpPr>
          <p:nvPr/>
        </p:nvSpPr>
        <p:spPr>
          <a:xfrm>
            <a:off x="1011646" y="563236"/>
            <a:ext cx="2201761" cy="624115"/>
          </a:xfrm>
          <a:prstGeom prst="rect">
            <a:avLst/>
          </a:prstGeom>
        </p:spPr>
        <p:txBody>
          <a:bodyPr lIns="68580" tIns="34290" rIns="68580" bIns="34290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en-US" sz="1500" b="0" dirty="0" smtClean="0">
                <a:solidFill>
                  <a:schemeClr val="bg1">
                    <a:lumMod val="75000"/>
                  </a:schemeClr>
                </a:solidFill>
                <a:latin typeface="Roboto" pitchFamily="2" charset="0"/>
                <a:ea typeface="Roboto" pitchFamily="2" charset="0"/>
              </a:rPr>
              <a:t>Diagram &amp; Chart </a:t>
            </a:r>
          </a:p>
          <a:p>
            <a:pPr algn="l"/>
            <a:r>
              <a:rPr lang="en-US" dirty="0" smtClean="0">
                <a:solidFill>
                  <a:schemeClr val="accent3"/>
                </a:solidFill>
                <a:latin typeface="Montserrat" pitchFamily="50" charset="0"/>
              </a:rPr>
              <a:t>MOUNTAIN</a:t>
            </a:r>
            <a:endParaRPr lang="en-US" dirty="0">
              <a:solidFill>
                <a:schemeClr val="accent3"/>
              </a:solidFill>
              <a:latin typeface="Montserrat" pitchFamily="50" charset="0"/>
            </a:endParaRPr>
          </a:p>
        </p:txBody>
      </p:sp>
      <p:grpSp>
        <p:nvGrpSpPr>
          <p:cNvPr id="2102" name="Group 2101"/>
          <p:cNvGrpSpPr/>
          <p:nvPr/>
        </p:nvGrpSpPr>
        <p:grpSpPr>
          <a:xfrm>
            <a:off x="1057955" y="929766"/>
            <a:ext cx="6988549" cy="1970485"/>
            <a:chOff x="1046434" y="2068503"/>
            <a:chExt cx="6988549" cy="1970485"/>
          </a:xfrm>
        </p:grpSpPr>
        <p:grpSp>
          <p:nvGrpSpPr>
            <p:cNvPr id="106" name="Group 4"/>
            <p:cNvGrpSpPr>
              <a:grpSpLocks noChangeAspect="1"/>
            </p:cNvGrpSpPr>
            <p:nvPr/>
          </p:nvGrpSpPr>
          <p:grpSpPr bwMode="auto">
            <a:xfrm>
              <a:off x="1046434" y="3133711"/>
              <a:ext cx="1599921" cy="905276"/>
              <a:chOff x="2814" y="1405"/>
              <a:chExt cx="2052" cy="1510"/>
            </a:xfrm>
          </p:grpSpPr>
          <p:sp>
            <p:nvSpPr>
              <p:cNvPr id="107" name="Freeform 5"/>
              <p:cNvSpPr>
                <a:spLocks/>
              </p:cNvSpPr>
              <p:nvPr/>
            </p:nvSpPr>
            <p:spPr bwMode="auto">
              <a:xfrm>
                <a:off x="2814" y="1405"/>
                <a:ext cx="2052" cy="1510"/>
              </a:xfrm>
              <a:custGeom>
                <a:avLst/>
                <a:gdLst>
                  <a:gd name="T0" fmla="*/ 433 w 866"/>
                  <a:gd name="T1" fmla="*/ 0 h 636"/>
                  <a:gd name="T2" fmla="*/ 0 w 866"/>
                  <a:gd name="T3" fmla="*/ 636 h 636"/>
                  <a:gd name="T4" fmla="*/ 433 w 866"/>
                  <a:gd name="T5" fmla="*/ 636 h 636"/>
                  <a:gd name="T6" fmla="*/ 866 w 866"/>
                  <a:gd name="T7" fmla="*/ 636 h 636"/>
                  <a:gd name="T8" fmla="*/ 433 w 866"/>
                  <a:gd name="T9" fmla="*/ 0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6" h="636">
                    <a:moveTo>
                      <a:pt x="433" y="0"/>
                    </a:moveTo>
                    <a:cubicBezTo>
                      <a:pt x="235" y="0"/>
                      <a:pt x="229" y="546"/>
                      <a:pt x="0" y="636"/>
                    </a:cubicBezTo>
                    <a:cubicBezTo>
                      <a:pt x="433" y="636"/>
                      <a:pt x="433" y="636"/>
                      <a:pt x="433" y="636"/>
                    </a:cubicBezTo>
                    <a:cubicBezTo>
                      <a:pt x="866" y="636"/>
                      <a:pt x="866" y="636"/>
                      <a:pt x="866" y="636"/>
                    </a:cubicBezTo>
                    <a:cubicBezTo>
                      <a:pt x="637" y="546"/>
                      <a:pt x="631" y="0"/>
                      <a:pt x="433" y="0"/>
                    </a:cubicBezTo>
                    <a:close/>
                  </a:path>
                </a:pathLst>
              </a:custGeom>
              <a:solidFill>
                <a:schemeClr val="accent1">
                  <a:alpha val="91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6"/>
              <p:cNvSpPr>
                <a:spLocks/>
              </p:cNvSpPr>
              <p:nvPr/>
            </p:nvSpPr>
            <p:spPr bwMode="auto">
              <a:xfrm>
                <a:off x="3840" y="1405"/>
                <a:ext cx="1026" cy="1510"/>
              </a:xfrm>
              <a:custGeom>
                <a:avLst/>
                <a:gdLst>
                  <a:gd name="T0" fmla="*/ 433 w 433"/>
                  <a:gd name="T1" fmla="*/ 636 h 636"/>
                  <a:gd name="T2" fmla="*/ 0 w 433"/>
                  <a:gd name="T3" fmla="*/ 0 h 636"/>
                  <a:gd name="T4" fmla="*/ 0 w 433"/>
                  <a:gd name="T5" fmla="*/ 636 h 636"/>
                  <a:gd name="T6" fmla="*/ 433 w 433"/>
                  <a:gd name="T7" fmla="*/ 636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3" h="636">
                    <a:moveTo>
                      <a:pt x="433" y="636"/>
                    </a:moveTo>
                    <a:cubicBezTo>
                      <a:pt x="204" y="546"/>
                      <a:pt x="198" y="0"/>
                      <a:pt x="0" y="0"/>
                    </a:cubicBezTo>
                    <a:cubicBezTo>
                      <a:pt x="0" y="636"/>
                      <a:pt x="0" y="636"/>
                      <a:pt x="0" y="636"/>
                    </a:cubicBezTo>
                    <a:lnTo>
                      <a:pt x="433" y="636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09" name="Group 4"/>
            <p:cNvGrpSpPr>
              <a:grpSpLocks noChangeAspect="1"/>
            </p:cNvGrpSpPr>
            <p:nvPr/>
          </p:nvGrpSpPr>
          <p:grpSpPr bwMode="auto">
            <a:xfrm>
              <a:off x="2124160" y="2861656"/>
              <a:ext cx="1599921" cy="1177331"/>
              <a:chOff x="2814" y="1405"/>
              <a:chExt cx="2052" cy="1510"/>
            </a:xfrm>
          </p:grpSpPr>
          <p:sp>
            <p:nvSpPr>
              <p:cNvPr id="110" name="Freeform 5"/>
              <p:cNvSpPr>
                <a:spLocks/>
              </p:cNvSpPr>
              <p:nvPr/>
            </p:nvSpPr>
            <p:spPr bwMode="auto">
              <a:xfrm>
                <a:off x="2814" y="1405"/>
                <a:ext cx="2052" cy="1510"/>
              </a:xfrm>
              <a:custGeom>
                <a:avLst/>
                <a:gdLst>
                  <a:gd name="T0" fmla="*/ 433 w 866"/>
                  <a:gd name="T1" fmla="*/ 0 h 636"/>
                  <a:gd name="T2" fmla="*/ 0 w 866"/>
                  <a:gd name="T3" fmla="*/ 636 h 636"/>
                  <a:gd name="T4" fmla="*/ 433 w 866"/>
                  <a:gd name="T5" fmla="*/ 636 h 636"/>
                  <a:gd name="T6" fmla="*/ 866 w 866"/>
                  <a:gd name="T7" fmla="*/ 636 h 636"/>
                  <a:gd name="T8" fmla="*/ 433 w 866"/>
                  <a:gd name="T9" fmla="*/ 0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6" h="636">
                    <a:moveTo>
                      <a:pt x="433" y="0"/>
                    </a:moveTo>
                    <a:cubicBezTo>
                      <a:pt x="235" y="0"/>
                      <a:pt x="229" y="546"/>
                      <a:pt x="0" y="636"/>
                    </a:cubicBezTo>
                    <a:cubicBezTo>
                      <a:pt x="433" y="636"/>
                      <a:pt x="433" y="636"/>
                      <a:pt x="433" y="636"/>
                    </a:cubicBezTo>
                    <a:cubicBezTo>
                      <a:pt x="866" y="636"/>
                      <a:pt x="866" y="636"/>
                      <a:pt x="866" y="636"/>
                    </a:cubicBezTo>
                    <a:cubicBezTo>
                      <a:pt x="637" y="546"/>
                      <a:pt x="631" y="0"/>
                      <a:pt x="433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  <a:alpha val="91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6"/>
              <p:cNvSpPr>
                <a:spLocks/>
              </p:cNvSpPr>
              <p:nvPr/>
            </p:nvSpPr>
            <p:spPr bwMode="auto">
              <a:xfrm>
                <a:off x="3840" y="1405"/>
                <a:ext cx="1026" cy="1510"/>
              </a:xfrm>
              <a:custGeom>
                <a:avLst/>
                <a:gdLst>
                  <a:gd name="T0" fmla="*/ 433 w 433"/>
                  <a:gd name="T1" fmla="*/ 636 h 636"/>
                  <a:gd name="T2" fmla="*/ 0 w 433"/>
                  <a:gd name="T3" fmla="*/ 0 h 636"/>
                  <a:gd name="T4" fmla="*/ 0 w 433"/>
                  <a:gd name="T5" fmla="*/ 636 h 636"/>
                  <a:gd name="T6" fmla="*/ 433 w 433"/>
                  <a:gd name="T7" fmla="*/ 636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3" h="636">
                    <a:moveTo>
                      <a:pt x="433" y="636"/>
                    </a:moveTo>
                    <a:cubicBezTo>
                      <a:pt x="204" y="546"/>
                      <a:pt x="198" y="0"/>
                      <a:pt x="0" y="0"/>
                    </a:cubicBezTo>
                    <a:cubicBezTo>
                      <a:pt x="0" y="636"/>
                      <a:pt x="0" y="636"/>
                      <a:pt x="0" y="636"/>
                    </a:cubicBezTo>
                    <a:lnTo>
                      <a:pt x="433" y="636"/>
                    </a:lnTo>
                    <a:close/>
                  </a:path>
                </a:pathLst>
              </a:custGeom>
              <a:solidFill>
                <a:schemeClr val="bg1">
                  <a:lumMod val="50000"/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2" name="Group 4"/>
            <p:cNvGrpSpPr>
              <a:grpSpLocks noChangeAspect="1"/>
            </p:cNvGrpSpPr>
            <p:nvPr/>
          </p:nvGrpSpPr>
          <p:grpSpPr bwMode="auto">
            <a:xfrm>
              <a:off x="3201886" y="2335591"/>
              <a:ext cx="1599921" cy="1703396"/>
              <a:chOff x="2814" y="1405"/>
              <a:chExt cx="2052" cy="1510"/>
            </a:xfrm>
          </p:grpSpPr>
          <p:sp>
            <p:nvSpPr>
              <p:cNvPr id="113" name="Freeform 5"/>
              <p:cNvSpPr>
                <a:spLocks/>
              </p:cNvSpPr>
              <p:nvPr/>
            </p:nvSpPr>
            <p:spPr bwMode="auto">
              <a:xfrm>
                <a:off x="2814" y="1405"/>
                <a:ext cx="2052" cy="1510"/>
              </a:xfrm>
              <a:custGeom>
                <a:avLst/>
                <a:gdLst>
                  <a:gd name="T0" fmla="*/ 433 w 866"/>
                  <a:gd name="T1" fmla="*/ 0 h 636"/>
                  <a:gd name="T2" fmla="*/ 0 w 866"/>
                  <a:gd name="T3" fmla="*/ 636 h 636"/>
                  <a:gd name="T4" fmla="*/ 433 w 866"/>
                  <a:gd name="T5" fmla="*/ 636 h 636"/>
                  <a:gd name="T6" fmla="*/ 866 w 866"/>
                  <a:gd name="T7" fmla="*/ 636 h 636"/>
                  <a:gd name="T8" fmla="*/ 433 w 866"/>
                  <a:gd name="T9" fmla="*/ 0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6" h="636">
                    <a:moveTo>
                      <a:pt x="433" y="0"/>
                    </a:moveTo>
                    <a:cubicBezTo>
                      <a:pt x="235" y="0"/>
                      <a:pt x="229" y="546"/>
                      <a:pt x="0" y="636"/>
                    </a:cubicBezTo>
                    <a:cubicBezTo>
                      <a:pt x="433" y="636"/>
                      <a:pt x="433" y="636"/>
                      <a:pt x="433" y="636"/>
                    </a:cubicBezTo>
                    <a:cubicBezTo>
                      <a:pt x="866" y="636"/>
                      <a:pt x="866" y="636"/>
                      <a:pt x="866" y="636"/>
                    </a:cubicBezTo>
                    <a:cubicBezTo>
                      <a:pt x="637" y="546"/>
                      <a:pt x="631" y="0"/>
                      <a:pt x="433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  <a:alpha val="91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6"/>
              <p:cNvSpPr>
                <a:spLocks/>
              </p:cNvSpPr>
              <p:nvPr/>
            </p:nvSpPr>
            <p:spPr bwMode="auto">
              <a:xfrm>
                <a:off x="3840" y="1405"/>
                <a:ext cx="1026" cy="1510"/>
              </a:xfrm>
              <a:custGeom>
                <a:avLst/>
                <a:gdLst>
                  <a:gd name="T0" fmla="*/ 433 w 433"/>
                  <a:gd name="T1" fmla="*/ 636 h 636"/>
                  <a:gd name="T2" fmla="*/ 0 w 433"/>
                  <a:gd name="T3" fmla="*/ 0 h 636"/>
                  <a:gd name="T4" fmla="*/ 0 w 433"/>
                  <a:gd name="T5" fmla="*/ 636 h 636"/>
                  <a:gd name="T6" fmla="*/ 433 w 433"/>
                  <a:gd name="T7" fmla="*/ 636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3" h="636">
                    <a:moveTo>
                      <a:pt x="433" y="636"/>
                    </a:moveTo>
                    <a:cubicBezTo>
                      <a:pt x="204" y="546"/>
                      <a:pt x="198" y="0"/>
                      <a:pt x="0" y="0"/>
                    </a:cubicBezTo>
                    <a:cubicBezTo>
                      <a:pt x="0" y="636"/>
                      <a:pt x="0" y="636"/>
                      <a:pt x="0" y="636"/>
                    </a:cubicBezTo>
                    <a:lnTo>
                      <a:pt x="433" y="636"/>
                    </a:lnTo>
                    <a:close/>
                  </a:path>
                </a:pathLst>
              </a:custGeom>
              <a:solidFill>
                <a:schemeClr val="bg2">
                  <a:lumMod val="50000"/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5" name="Group 4"/>
            <p:cNvGrpSpPr>
              <a:grpSpLocks noChangeAspect="1"/>
            </p:cNvGrpSpPr>
            <p:nvPr/>
          </p:nvGrpSpPr>
          <p:grpSpPr bwMode="auto">
            <a:xfrm>
              <a:off x="4279610" y="3225790"/>
              <a:ext cx="1599921" cy="813197"/>
              <a:chOff x="2814" y="1405"/>
              <a:chExt cx="2052" cy="1510"/>
            </a:xfrm>
          </p:grpSpPr>
          <p:sp>
            <p:nvSpPr>
              <p:cNvPr id="116" name="Freeform 5"/>
              <p:cNvSpPr>
                <a:spLocks/>
              </p:cNvSpPr>
              <p:nvPr/>
            </p:nvSpPr>
            <p:spPr bwMode="auto">
              <a:xfrm>
                <a:off x="2814" y="1405"/>
                <a:ext cx="2052" cy="1510"/>
              </a:xfrm>
              <a:custGeom>
                <a:avLst/>
                <a:gdLst>
                  <a:gd name="T0" fmla="*/ 433 w 866"/>
                  <a:gd name="T1" fmla="*/ 0 h 636"/>
                  <a:gd name="T2" fmla="*/ 0 w 866"/>
                  <a:gd name="T3" fmla="*/ 636 h 636"/>
                  <a:gd name="T4" fmla="*/ 433 w 866"/>
                  <a:gd name="T5" fmla="*/ 636 h 636"/>
                  <a:gd name="T6" fmla="*/ 866 w 866"/>
                  <a:gd name="T7" fmla="*/ 636 h 636"/>
                  <a:gd name="T8" fmla="*/ 433 w 866"/>
                  <a:gd name="T9" fmla="*/ 0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6" h="636">
                    <a:moveTo>
                      <a:pt x="433" y="0"/>
                    </a:moveTo>
                    <a:cubicBezTo>
                      <a:pt x="235" y="0"/>
                      <a:pt x="229" y="546"/>
                      <a:pt x="0" y="636"/>
                    </a:cubicBezTo>
                    <a:cubicBezTo>
                      <a:pt x="433" y="636"/>
                      <a:pt x="433" y="636"/>
                      <a:pt x="433" y="636"/>
                    </a:cubicBezTo>
                    <a:cubicBezTo>
                      <a:pt x="866" y="636"/>
                      <a:pt x="866" y="636"/>
                      <a:pt x="866" y="636"/>
                    </a:cubicBezTo>
                    <a:cubicBezTo>
                      <a:pt x="637" y="546"/>
                      <a:pt x="631" y="0"/>
                      <a:pt x="433" y="0"/>
                    </a:cubicBezTo>
                    <a:close/>
                  </a:path>
                </a:pathLst>
              </a:custGeom>
              <a:solidFill>
                <a:schemeClr val="accent3">
                  <a:lumMod val="40000"/>
                  <a:lumOff val="60000"/>
                  <a:alpha val="91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6"/>
              <p:cNvSpPr>
                <a:spLocks/>
              </p:cNvSpPr>
              <p:nvPr/>
            </p:nvSpPr>
            <p:spPr bwMode="auto">
              <a:xfrm>
                <a:off x="3840" y="1405"/>
                <a:ext cx="1026" cy="1510"/>
              </a:xfrm>
              <a:custGeom>
                <a:avLst/>
                <a:gdLst>
                  <a:gd name="T0" fmla="*/ 433 w 433"/>
                  <a:gd name="T1" fmla="*/ 636 h 636"/>
                  <a:gd name="T2" fmla="*/ 0 w 433"/>
                  <a:gd name="T3" fmla="*/ 0 h 636"/>
                  <a:gd name="T4" fmla="*/ 0 w 433"/>
                  <a:gd name="T5" fmla="*/ 636 h 636"/>
                  <a:gd name="T6" fmla="*/ 433 w 433"/>
                  <a:gd name="T7" fmla="*/ 636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3" h="636">
                    <a:moveTo>
                      <a:pt x="433" y="636"/>
                    </a:moveTo>
                    <a:cubicBezTo>
                      <a:pt x="204" y="546"/>
                      <a:pt x="198" y="0"/>
                      <a:pt x="0" y="0"/>
                    </a:cubicBezTo>
                    <a:cubicBezTo>
                      <a:pt x="0" y="636"/>
                      <a:pt x="0" y="636"/>
                      <a:pt x="0" y="636"/>
                    </a:cubicBezTo>
                    <a:lnTo>
                      <a:pt x="433" y="636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8" name="Group 4"/>
            <p:cNvGrpSpPr>
              <a:grpSpLocks noChangeAspect="1"/>
            </p:cNvGrpSpPr>
            <p:nvPr/>
          </p:nvGrpSpPr>
          <p:grpSpPr bwMode="auto">
            <a:xfrm>
              <a:off x="5357337" y="2068503"/>
              <a:ext cx="1599921" cy="1970485"/>
              <a:chOff x="2814" y="1405"/>
              <a:chExt cx="2052" cy="1510"/>
            </a:xfrm>
          </p:grpSpPr>
          <p:sp>
            <p:nvSpPr>
              <p:cNvPr id="119" name="Freeform 5"/>
              <p:cNvSpPr>
                <a:spLocks/>
              </p:cNvSpPr>
              <p:nvPr/>
            </p:nvSpPr>
            <p:spPr bwMode="auto">
              <a:xfrm>
                <a:off x="2814" y="1405"/>
                <a:ext cx="2052" cy="1510"/>
              </a:xfrm>
              <a:custGeom>
                <a:avLst/>
                <a:gdLst>
                  <a:gd name="T0" fmla="*/ 433 w 866"/>
                  <a:gd name="T1" fmla="*/ 0 h 636"/>
                  <a:gd name="T2" fmla="*/ 0 w 866"/>
                  <a:gd name="T3" fmla="*/ 636 h 636"/>
                  <a:gd name="T4" fmla="*/ 433 w 866"/>
                  <a:gd name="T5" fmla="*/ 636 h 636"/>
                  <a:gd name="T6" fmla="*/ 866 w 866"/>
                  <a:gd name="T7" fmla="*/ 636 h 636"/>
                  <a:gd name="T8" fmla="*/ 433 w 866"/>
                  <a:gd name="T9" fmla="*/ 0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6" h="636">
                    <a:moveTo>
                      <a:pt x="433" y="0"/>
                    </a:moveTo>
                    <a:cubicBezTo>
                      <a:pt x="235" y="0"/>
                      <a:pt x="229" y="546"/>
                      <a:pt x="0" y="636"/>
                    </a:cubicBezTo>
                    <a:cubicBezTo>
                      <a:pt x="433" y="636"/>
                      <a:pt x="433" y="636"/>
                      <a:pt x="433" y="636"/>
                    </a:cubicBezTo>
                    <a:cubicBezTo>
                      <a:pt x="866" y="636"/>
                      <a:pt x="866" y="636"/>
                      <a:pt x="866" y="636"/>
                    </a:cubicBezTo>
                    <a:cubicBezTo>
                      <a:pt x="637" y="546"/>
                      <a:pt x="631" y="0"/>
                      <a:pt x="433" y="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  <a:alpha val="91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6"/>
              <p:cNvSpPr>
                <a:spLocks/>
              </p:cNvSpPr>
              <p:nvPr/>
            </p:nvSpPr>
            <p:spPr bwMode="auto">
              <a:xfrm>
                <a:off x="3840" y="1405"/>
                <a:ext cx="1026" cy="1510"/>
              </a:xfrm>
              <a:custGeom>
                <a:avLst/>
                <a:gdLst>
                  <a:gd name="T0" fmla="*/ 433 w 433"/>
                  <a:gd name="T1" fmla="*/ 636 h 636"/>
                  <a:gd name="T2" fmla="*/ 0 w 433"/>
                  <a:gd name="T3" fmla="*/ 0 h 636"/>
                  <a:gd name="T4" fmla="*/ 0 w 433"/>
                  <a:gd name="T5" fmla="*/ 636 h 636"/>
                  <a:gd name="T6" fmla="*/ 433 w 433"/>
                  <a:gd name="T7" fmla="*/ 636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3" h="636">
                    <a:moveTo>
                      <a:pt x="433" y="636"/>
                    </a:moveTo>
                    <a:cubicBezTo>
                      <a:pt x="204" y="546"/>
                      <a:pt x="198" y="0"/>
                      <a:pt x="0" y="0"/>
                    </a:cubicBezTo>
                    <a:cubicBezTo>
                      <a:pt x="0" y="636"/>
                      <a:pt x="0" y="636"/>
                      <a:pt x="0" y="636"/>
                    </a:cubicBezTo>
                    <a:lnTo>
                      <a:pt x="433" y="636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21" name="Group 4"/>
            <p:cNvGrpSpPr>
              <a:grpSpLocks noChangeAspect="1"/>
            </p:cNvGrpSpPr>
            <p:nvPr/>
          </p:nvGrpSpPr>
          <p:grpSpPr bwMode="auto">
            <a:xfrm>
              <a:off x="6435062" y="2690008"/>
              <a:ext cx="1599921" cy="1348979"/>
              <a:chOff x="2814" y="1405"/>
              <a:chExt cx="2052" cy="1510"/>
            </a:xfrm>
          </p:grpSpPr>
          <p:sp>
            <p:nvSpPr>
              <p:cNvPr id="122" name="Freeform 5"/>
              <p:cNvSpPr>
                <a:spLocks/>
              </p:cNvSpPr>
              <p:nvPr/>
            </p:nvSpPr>
            <p:spPr bwMode="auto">
              <a:xfrm>
                <a:off x="2814" y="1405"/>
                <a:ext cx="2052" cy="1510"/>
              </a:xfrm>
              <a:custGeom>
                <a:avLst/>
                <a:gdLst>
                  <a:gd name="T0" fmla="*/ 433 w 866"/>
                  <a:gd name="T1" fmla="*/ 0 h 636"/>
                  <a:gd name="T2" fmla="*/ 0 w 866"/>
                  <a:gd name="T3" fmla="*/ 636 h 636"/>
                  <a:gd name="T4" fmla="*/ 433 w 866"/>
                  <a:gd name="T5" fmla="*/ 636 h 636"/>
                  <a:gd name="T6" fmla="*/ 866 w 866"/>
                  <a:gd name="T7" fmla="*/ 636 h 636"/>
                  <a:gd name="T8" fmla="*/ 433 w 866"/>
                  <a:gd name="T9" fmla="*/ 0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6" h="636">
                    <a:moveTo>
                      <a:pt x="433" y="0"/>
                    </a:moveTo>
                    <a:cubicBezTo>
                      <a:pt x="235" y="0"/>
                      <a:pt x="229" y="546"/>
                      <a:pt x="0" y="636"/>
                    </a:cubicBezTo>
                    <a:cubicBezTo>
                      <a:pt x="433" y="636"/>
                      <a:pt x="433" y="636"/>
                      <a:pt x="433" y="636"/>
                    </a:cubicBezTo>
                    <a:cubicBezTo>
                      <a:pt x="866" y="636"/>
                      <a:pt x="866" y="636"/>
                      <a:pt x="866" y="636"/>
                    </a:cubicBezTo>
                    <a:cubicBezTo>
                      <a:pt x="637" y="546"/>
                      <a:pt x="631" y="0"/>
                      <a:pt x="433" y="0"/>
                    </a:cubicBezTo>
                    <a:close/>
                  </a:path>
                </a:pathLst>
              </a:custGeom>
              <a:solidFill>
                <a:schemeClr val="accent3">
                  <a:alpha val="91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6"/>
              <p:cNvSpPr>
                <a:spLocks/>
              </p:cNvSpPr>
              <p:nvPr/>
            </p:nvSpPr>
            <p:spPr bwMode="auto">
              <a:xfrm>
                <a:off x="3840" y="1405"/>
                <a:ext cx="1026" cy="1510"/>
              </a:xfrm>
              <a:custGeom>
                <a:avLst/>
                <a:gdLst>
                  <a:gd name="T0" fmla="*/ 433 w 433"/>
                  <a:gd name="T1" fmla="*/ 636 h 636"/>
                  <a:gd name="T2" fmla="*/ 0 w 433"/>
                  <a:gd name="T3" fmla="*/ 0 h 636"/>
                  <a:gd name="T4" fmla="*/ 0 w 433"/>
                  <a:gd name="T5" fmla="*/ 636 h 636"/>
                  <a:gd name="T6" fmla="*/ 433 w 433"/>
                  <a:gd name="T7" fmla="*/ 636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3" h="636">
                    <a:moveTo>
                      <a:pt x="433" y="636"/>
                    </a:moveTo>
                    <a:cubicBezTo>
                      <a:pt x="204" y="546"/>
                      <a:pt x="198" y="0"/>
                      <a:pt x="0" y="0"/>
                    </a:cubicBezTo>
                    <a:cubicBezTo>
                      <a:pt x="0" y="636"/>
                      <a:pt x="0" y="636"/>
                      <a:pt x="0" y="636"/>
                    </a:cubicBezTo>
                    <a:lnTo>
                      <a:pt x="433" y="636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39716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extLst>
              <a:ext uri="{FF2B5EF4-FFF2-40B4-BE49-F238E27FC236}">
                <a16:creationId xmlns:a16="http://schemas.microsoft.com/office/drawing/2014/main" xmlns="" id="{D3BBA8B4-AA63-4A5D-AEB0-3DA02CFAA4EC}"/>
              </a:ext>
            </a:extLst>
          </p:cNvPr>
          <p:cNvSpPr txBox="1">
            <a:spLocks/>
          </p:cNvSpPr>
          <p:nvPr/>
        </p:nvSpPr>
        <p:spPr>
          <a:xfrm>
            <a:off x="703083" y="1296025"/>
            <a:ext cx="2953180" cy="624115"/>
          </a:xfrm>
          <a:prstGeom prst="rect">
            <a:avLst/>
          </a:prstGeom>
        </p:spPr>
        <p:txBody>
          <a:bodyPr lIns="68580" tIns="34290" rIns="68580" bIns="34290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>
                <a:solidFill>
                  <a:schemeClr val="bg1">
                    <a:lumMod val="85000"/>
                  </a:schemeClr>
                </a:solidFill>
                <a:latin typeface="Montserrat" pitchFamily="50" charset="0"/>
              </a:rPr>
              <a:t>NEW</a:t>
            </a:r>
          </a:p>
          <a:p>
            <a:pPr algn="l"/>
            <a:r>
              <a:rPr lang="en-US" dirty="0" smtClean="0">
                <a:solidFill>
                  <a:schemeClr val="accent1"/>
                </a:solidFill>
                <a:latin typeface="Montserrat" pitchFamily="50" charset="0"/>
              </a:rPr>
              <a:t>INTRODUCTION</a:t>
            </a:r>
            <a:endParaRPr lang="en-US" dirty="0">
              <a:solidFill>
                <a:schemeClr val="accent1"/>
              </a:solidFill>
              <a:latin typeface="Montserrat" pitchFamily="50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785633" y="2191220"/>
            <a:ext cx="4198687" cy="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15783" y="2323982"/>
            <a:ext cx="4420030" cy="152349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Lorem</a:t>
            </a:r>
            <a:r>
              <a:rPr lang="en-US" sz="9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ipsum</a:t>
            </a:r>
            <a:r>
              <a:rPr lang="en-US" sz="9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dolor sit </a:t>
            </a:r>
            <a:r>
              <a:rPr lang="en-US" sz="9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amet</a:t>
            </a:r>
            <a:r>
              <a:rPr lang="en-US" sz="9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consectetuer</a:t>
            </a:r>
            <a:r>
              <a:rPr lang="en-US" sz="9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odio</a:t>
            </a:r>
            <a:r>
              <a:rPr lang="en-US" sz="9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non </a:t>
            </a:r>
            <a:r>
              <a:rPr lang="en-US" sz="9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tellus</a:t>
            </a:r>
            <a:r>
              <a:rPr lang="en-US" sz="9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natoque</a:t>
            </a:r>
            <a:r>
              <a:rPr lang="en-US" sz="9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accumsan</a:t>
            </a:r>
            <a:r>
              <a:rPr lang="en-US" sz="9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. </a:t>
            </a:r>
            <a:r>
              <a:rPr lang="en-US" sz="9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Sed</a:t>
            </a:r>
            <a:r>
              <a:rPr lang="en-US" sz="9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hac</a:t>
            </a:r>
            <a:r>
              <a:rPr lang="en-US" sz="9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enim</a:t>
            </a:r>
            <a:r>
              <a:rPr lang="en-US" sz="9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Lorem</a:t>
            </a:r>
            <a:r>
              <a:rPr lang="en-US" sz="9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tempus </a:t>
            </a:r>
            <a:r>
              <a:rPr lang="en-US" sz="9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tortor</a:t>
            </a:r>
            <a:r>
              <a:rPr lang="en-US" sz="9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justo</a:t>
            </a:r>
            <a:r>
              <a:rPr lang="en-US" sz="9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eget</a:t>
            </a:r>
            <a:r>
              <a:rPr lang="en-US" sz="9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scelerisque</a:t>
            </a:r>
            <a:r>
              <a:rPr lang="en-US" sz="9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sed</a:t>
            </a:r>
            <a:r>
              <a:rPr lang="en-US" sz="9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morbi</a:t>
            </a:r>
            <a:r>
              <a:rPr lang="en-US" sz="9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. </a:t>
            </a:r>
            <a:r>
              <a:rPr lang="en-US" sz="9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Senectus</a:t>
            </a:r>
            <a:r>
              <a:rPr lang="en-US" sz="9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urna</a:t>
            </a:r>
            <a:r>
              <a:rPr lang="en-US" sz="9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Vestibulum</a:t>
            </a:r>
            <a:r>
              <a:rPr lang="en-US" sz="9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tincidunt</a:t>
            </a:r>
            <a:r>
              <a:rPr lang="en-US" sz="9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turpis</a:t>
            </a:r>
            <a:r>
              <a:rPr lang="en-US" sz="9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sem</a:t>
            </a:r>
            <a:r>
              <a:rPr lang="en-US" sz="9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magna Nam </a:t>
            </a:r>
            <a:r>
              <a:rPr lang="en-US" sz="9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hendrerit</a:t>
            </a:r>
            <a:r>
              <a:rPr lang="en-US" sz="9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vitae </a:t>
            </a:r>
            <a:r>
              <a:rPr lang="en-US" sz="9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nibh</a:t>
            </a:r>
            <a:r>
              <a:rPr lang="en-US" sz="9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. </a:t>
            </a:r>
            <a:r>
              <a:rPr lang="en-US" sz="9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Auctor</a:t>
            </a:r>
            <a:r>
              <a:rPr lang="en-US" sz="9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Sed</a:t>
            </a:r>
            <a:r>
              <a:rPr lang="en-US" sz="9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urna</a:t>
            </a:r>
            <a:r>
              <a:rPr lang="en-US" sz="9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dignissim</a:t>
            </a:r>
            <a:r>
              <a:rPr lang="en-US" sz="9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malesuada</a:t>
            </a:r>
            <a:r>
              <a:rPr lang="en-US" sz="9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eleifend</a:t>
            </a:r>
            <a:r>
              <a:rPr lang="en-US" sz="9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ultrices</a:t>
            </a:r>
            <a:r>
              <a:rPr lang="en-US" sz="9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justo</a:t>
            </a:r>
            <a:r>
              <a:rPr lang="en-US" sz="9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Curabitur</a:t>
            </a:r>
            <a:r>
              <a:rPr lang="en-US" sz="9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Maecenas </a:t>
            </a:r>
            <a:r>
              <a:rPr lang="en-US" sz="9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orci</a:t>
            </a:r>
            <a:r>
              <a:rPr lang="en-US" sz="9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. </a:t>
            </a:r>
            <a:r>
              <a:rPr lang="en-US" sz="9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Tincidunt</a:t>
            </a:r>
            <a:r>
              <a:rPr lang="en-US" sz="9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adipiscing</a:t>
            </a:r>
            <a:r>
              <a:rPr lang="en-US" sz="9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elit</a:t>
            </a:r>
            <a:r>
              <a:rPr lang="en-US" sz="9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et </a:t>
            </a:r>
            <a:r>
              <a:rPr lang="en-US" sz="9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et</a:t>
            </a:r>
            <a:r>
              <a:rPr lang="en-US" sz="9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ac </a:t>
            </a:r>
            <a:r>
              <a:rPr lang="en-US" sz="9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tincidunt</a:t>
            </a:r>
            <a:r>
              <a:rPr lang="en-US" sz="9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elit</a:t>
            </a:r>
            <a:r>
              <a:rPr lang="en-US" sz="9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nulla</a:t>
            </a:r>
            <a:r>
              <a:rPr lang="en-US" sz="9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mauris</a:t>
            </a:r>
            <a:r>
              <a:rPr lang="en-US" sz="9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eleifend</a:t>
            </a:r>
            <a:r>
              <a:rPr lang="en-US" sz="9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. </a:t>
            </a:r>
            <a:r>
              <a:rPr lang="en-US" sz="9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Urna</a:t>
            </a:r>
            <a:r>
              <a:rPr lang="en-US" sz="9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. </a:t>
            </a:r>
            <a:r>
              <a:rPr lang="en-US" sz="9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Quis</a:t>
            </a:r>
            <a:r>
              <a:rPr lang="en-US" sz="9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ante </a:t>
            </a:r>
            <a:r>
              <a:rPr lang="en-US" sz="9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odio</a:t>
            </a:r>
            <a:r>
              <a:rPr lang="en-US" sz="9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consectetuer</a:t>
            </a:r>
            <a:r>
              <a:rPr lang="en-US" sz="9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interdum</a:t>
            </a:r>
            <a:r>
              <a:rPr lang="en-US" sz="9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eu</a:t>
            </a:r>
            <a:r>
              <a:rPr lang="en-US" sz="9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dolor </a:t>
            </a:r>
            <a:r>
              <a:rPr lang="en-US" sz="9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natoque</a:t>
            </a:r>
            <a:r>
              <a:rPr lang="en-US" sz="9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Nam </a:t>
            </a:r>
            <a:r>
              <a:rPr lang="en-US" sz="9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libero</a:t>
            </a:r>
            <a:r>
              <a:rPr lang="en-US" sz="9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mollis</a:t>
            </a:r>
            <a:r>
              <a:rPr lang="en-US" sz="9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. </a:t>
            </a:r>
            <a:r>
              <a:rPr lang="en-US" sz="9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Euismod</a:t>
            </a:r>
            <a:r>
              <a:rPr lang="en-US" sz="9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lacus </a:t>
            </a:r>
            <a:r>
              <a:rPr lang="en-US" sz="9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ut</a:t>
            </a:r>
            <a:r>
              <a:rPr lang="en-US" sz="9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velit</a:t>
            </a:r>
            <a:r>
              <a:rPr lang="en-US" sz="9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tellus</a:t>
            </a:r>
            <a:r>
              <a:rPr lang="en-US" sz="9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malesuada</a:t>
            </a:r>
            <a:r>
              <a:rPr lang="en-US" sz="9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velit</a:t>
            </a:r>
            <a:r>
              <a:rPr lang="en-US" sz="9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Curabitur</a:t>
            </a:r>
            <a:r>
              <a:rPr lang="en-US" sz="9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quis</a:t>
            </a:r>
            <a:r>
              <a:rPr lang="en-US" sz="9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semper a. </a:t>
            </a:r>
            <a:r>
              <a:rPr lang="en-US" sz="9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Egestas</a:t>
            </a:r>
            <a:r>
              <a:rPr lang="en-US" sz="9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900" dirty="0" err="1" smtClean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eros</a:t>
            </a:r>
            <a:endParaRPr lang="en-US" sz="900" b="1" i="1" dirty="0">
              <a:solidFill>
                <a:schemeClr val="accent2"/>
              </a:solidFill>
              <a:latin typeface="Roboto" pitchFamily="2" charset="0"/>
              <a:ea typeface="Roboto" pitchFamily="2" charset="0"/>
              <a:cs typeface="Montserrat Light" charset="0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353436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Title 1">
            <a:extLst>
              <a:ext uri="{FF2B5EF4-FFF2-40B4-BE49-F238E27FC236}">
                <a16:creationId xmlns:a16="http://schemas.microsoft.com/office/drawing/2014/main" xmlns="" id="{D3BBA8B4-AA63-4A5D-AEB0-3DA02CFAA4EC}"/>
              </a:ext>
            </a:extLst>
          </p:cNvPr>
          <p:cNvSpPr txBox="1">
            <a:spLocks/>
          </p:cNvSpPr>
          <p:nvPr/>
        </p:nvSpPr>
        <p:spPr>
          <a:xfrm>
            <a:off x="3129920" y="563236"/>
            <a:ext cx="2884162" cy="624115"/>
          </a:xfrm>
          <a:prstGeom prst="rect">
            <a:avLst/>
          </a:prstGeom>
        </p:spPr>
        <p:txBody>
          <a:bodyPr lIns="68580" tIns="34290" rIns="68580" bIns="34290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500" b="0" dirty="0" smtClean="0">
                <a:solidFill>
                  <a:schemeClr val="bg1">
                    <a:lumMod val="75000"/>
                  </a:schemeClr>
                </a:solidFill>
                <a:latin typeface="Roboto" pitchFamily="2" charset="0"/>
                <a:ea typeface="Roboto" pitchFamily="2" charset="0"/>
              </a:rPr>
              <a:t>Diagram &amp; Chart </a:t>
            </a:r>
          </a:p>
          <a:p>
            <a:r>
              <a:rPr lang="en-US" dirty="0" smtClean="0">
                <a:solidFill>
                  <a:schemeClr val="accent3"/>
                </a:solidFill>
                <a:latin typeface="Montserrat" pitchFamily="50" charset="0"/>
              </a:rPr>
              <a:t>DATA CHARTS</a:t>
            </a:r>
            <a:endParaRPr lang="en-US" dirty="0">
              <a:solidFill>
                <a:schemeClr val="accent3"/>
              </a:solidFill>
              <a:latin typeface="Montserrat" pitchFamily="50" charset="0"/>
            </a:endParaRPr>
          </a:p>
        </p:txBody>
      </p:sp>
      <p:cxnSp>
        <p:nvCxnSpPr>
          <p:cNvPr id="142" name="Straight Connector 141"/>
          <p:cNvCxnSpPr/>
          <p:nvPr/>
        </p:nvCxnSpPr>
        <p:spPr>
          <a:xfrm>
            <a:off x="1396038" y="3453158"/>
            <a:ext cx="3450282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>
            <a:off x="1396038" y="2967601"/>
            <a:ext cx="3450282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>
            <a:off x="1396038" y="2496744"/>
            <a:ext cx="3450282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/>
          <p:nvPr/>
        </p:nvCxnSpPr>
        <p:spPr>
          <a:xfrm>
            <a:off x="1396038" y="2021690"/>
            <a:ext cx="3450282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>
            <a:off x="1358973" y="3035703"/>
            <a:ext cx="0" cy="347719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/>
          <p:cNvCxnSpPr/>
          <p:nvPr/>
        </p:nvCxnSpPr>
        <p:spPr>
          <a:xfrm>
            <a:off x="1358973" y="2555648"/>
            <a:ext cx="0" cy="347719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/>
          <p:nvPr/>
        </p:nvCxnSpPr>
        <p:spPr>
          <a:xfrm>
            <a:off x="1358973" y="2075047"/>
            <a:ext cx="0" cy="347719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/>
          <p:nvPr/>
        </p:nvCxnSpPr>
        <p:spPr>
          <a:xfrm>
            <a:off x="1358973" y="1596497"/>
            <a:ext cx="0" cy="347719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3" name="Group 142"/>
          <p:cNvGrpSpPr/>
          <p:nvPr/>
        </p:nvGrpSpPr>
        <p:grpSpPr>
          <a:xfrm>
            <a:off x="1313128" y="3407448"/>
            <a:ext cx="91692" cy="91418"/>
            <a:chOff x="2138511" y="2464802"/>
            <a:chExt cx="354012" cy="352956"/>
          </a:xfrm>
          <a:solidFill>
            <a:schemeClr val="bg1">
              <a:lumMod val="50000"/>
            </a:schemeClr>
          </a:solidFill>
        </p:grpSpPr>
        <p:sp>
          <p:nvSpPr>
            <p:cNvPr id="191" name="Oval 190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2" name="Freeform 191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45" name="Group 144"/>
          <p:cNvGrpSpPr/>
          <p:nvPr/>
        </p:nvGrpSpPr>
        <p:grpSpPr>
          <a:xfrm>
            <a:off x="1313128" y="2927394"/>
            <a:ext cx="91692" cy="91418"/>
            <a:chOff x="2138511" y="2464802"/>
            <a:chExt cx="354012" cy="352956"/>
          </a:xfrm>
          <a:solidFill>
            <a:schemeClr val="bg1">
              <a:lumMod val="50000"/>
            </a:schemeClr>
          </a:solidFill>
        </p:grpSpPr>
        <p:sp>
          <p:nvSpPr>
            <p:cNvPr id="189" name="Oval 188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0" name="Freeform 189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1313128" y="2451035"/>
            <a:ext cx="91692" cy="91418"/>
            <a:chOff x="2138511" y="2464802"/>
            <a:chExt cx="354012" cy="352956"/>
          </a:xfrm>
          <a:solidFill>
            <a:schemeClr val="bg1">
              <a:lumMod val="50000"/>
            </a:schemeClr>
          </a:solidFill>
        </p:grpSpPr>
        <p:sp>
          <p:nvSpPr>
            <p:cNvPr id="187" name="Oval 18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8" name="Freeform 18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49" name="Group 148"/>
          <p:cNvGrpSpPr/>
          <p:nvPr/>
        </p:nvGrpSpPr>
        <p:grpSpPr>
          <a:xfrm>
            <a:off x="1313128" y="1970433"/>
            <a:ext cx="91692" cy="91418"/>
            <a:chOff x="2138511" y="2464802"/>
            <a:chExt cx="354012" cy="352956"/>
          </a:xfrm>
          <a:solidFill>
            <a:schemeClr val="bg1">
              <a:lumMod val="50000"/>
            </a:schemeClr>
          </a:solidFill>
        </p:grpSpPr>
        <p:sp>
          <p:nvSpPr>
            <p:cNvPr id="185" name="Oval 184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6" name="Freeform 185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1313128" y="1491884"/>
            <a:ext cx="91692" cy="91418"/>
            <a:chOff x="2138511" y="2464802"/>
            <a:chExt cx="354012" cy="352956"/>
          </a:xfrm>
          <a:solidFill>
            <a:schemeClr val="bg1">
              <a:lumMod val="50000"/>
            </a:schemeClr>
          </a:solidFill>
        </p:grpSpPr>
        <p:sp>
          <p:nvSpPr>
            <p:cNvPr id="183" name="Oval 182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4" name="Freeform 183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51" name="Group 150"/>
          <p:cNvGrpSpPr/>
          <p:nvPr/>
        </p:nvGrpSpPr>
        <p:grpSpPr>
          <a:xfrm>
            <a:off x="4379762" y="1865266"/>
            <a:ext cx="302736" cy="1667054"/>
            <a:chOff x="8120842" y="2042992"/>
            <a:chExt cx="528123" cy="2908173"/>
          </a:xfrm>
        </p:grpSpPr>
        <p:sp>
          <p:nvSpPr>
            <p:cNvPr id="178" name="Freeform 177"/>
            <p:cNvSpPr>
              <a:spLocks/>
            </p:cNvSpPr>
            <p:nvPr/>
          </p:nvSpPr>
          <p:spPr bwMode="auto">
            <a:xfrm>
              <a:off x="8120842" y="4189150"/>
              <a:ext cx="528122" cy="762015"/>
            </a:xfrm>
            <a:custGeom>
              <a:avLst/>
              <a:gdLst>
                <a:gd name="T0" fmla="*/ 709 w 709"/>
                <a:gd name="T1" fmla="*/ 161 h 1023"/>
                <a:gd name="T2" fmla="*/ 356 w 709"/>
                <a:gd name="T3" fmla="*/ 1023 h 1023"/>
                <a:gd name="T4" fmla="*/ 0 w 709"/>
                <a:gd name="T5" fmla="*/ 161 h 1023"/>
                <a:gd name="T6" fmla="*/ 0 w 709"/>
                <a:gd name="T7" fmla="*/ 0 h 1023"/>
                <a:gd name="T8" fmla="*/ 709 w 709"/>
                <a:gd name="T9" fmla="*/ 0 h 1023"/>
                <a:gd name="T10" fmla="*/ 709 w 709"/>
                <a:gd name="T11" fmla="*/ 161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9" h="1023">
                  <a:moveTo>
                    <a:pt x="709" y="161"/>
                  </a:moveTo>
                  <a:lnTo>
                    <a:pt x="356" y="1023"/>
                  </a:lnTo>
                  <a:lnTo>
                    <a:pt x="0" y="161"/>
                  </a:lnTo>
                  <a:lnTo>
                    <a:pt x="0" y="0"/>
                  </a:lnTo>
                  <a:lnTo>
                    <a:pt x="709" y="0"/>
                  </a:lnTo>
                  <a:lnTo>
                    <a:pt x="709" y="161"/>
                  </a:lnTo>
                  <a:close/>
                </a:path>
              </a:pathLst>
            </a:custGeom>
            <a:solidFill>
              <a:srgbClr val="DDBDA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178"/>
            <p:cNvSpPr>
              <a:spLocks/>
            </p:cNvSpPr>
            <p:nvPr/>
          </p:nvSpPr>
          <p:spPr bwMode="auto">
            <a:xfrm>
              <a:off x="8120842" y="2042992"/>
              <a:ext cx="175793" cy="2331635"/>
            </a:xfrm>
            <a:custGeom>
              <a:avLst/>
              <a:gdLst>
                <a:gd name="T0" fmla="*/ 0 w 99"/>
                <a:gd name="T1" fmla="*/ 0 h 718"/>
                <a:gd name="T2" fmla="*/ 0 w 99"/>
                <a:gd name="T3" fmla="*/ 673 h 718"/>
                <a:gd name="T4" fmla="*/ 15 w 99"/>
                <a:gd name="T5" fmla="*/ 701 h 718"/>
                <a:gd name="T6" fmla="*/ 34 w 99"/>
                <a:gd name="T7" fmla="*/ 713 h 718"/>
                <a:gd name="T8" fmla="*/ 65 w 99"/>
                <a:gd name="T9" fmla="*/ 713 h 718"/>
                <a:gd name="T10" fmla="*/ 84 w 99"/>
                <a:gd name="T11" fmla="*/ 701 h 718"/>
                <a:gd name="T12" fmla="*/ 99 w 99"/>
                <a:gd name="T13" fmla="*/ 673 h 718"/>
                <a:gd name="T14" fmla="*/ 99 w 99"/>
                <a:gd name="T15" fmla="*/ 0 h 718"/>
                <a:gd name="T16" fmla="*/ 0 w 99"/>
                <a:gd name="T17" fmla="*/ 0 h 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718">
                  <a:moveTo>
                    <a:pt x="0" y="0"/>
                  </a:moveTo>
                  <a:cubicBezTo>
                    <a:pt x="0" y="673"/>
                    <a:pt x="0" y="673"/>
                    <a:pt x="0" y="673"/>
                  </a:cubicBezTo>
                  <a:cubicBezTo>
                    <a:pt x="0" y="683"/>
                    <a:pt x="7" y="695"/>
                    <a:pt x="15" y="701"/>
                  </a:cubicBezTo>
                  <a:cubicBezTo>
                    <a:pt x="34" y="713"/>
                    <a:pt x="34" y="713"/>
                    <a:pt x="34" y="713"/>
                  </a:cubicBezTo>
                  <a:cubicBezTo>
                    <a:pt x="43" y="718"/>
                    <a:pt x="56" y="718"/>
                    <a:pt x="65" y="713"/>
                  </a:cubicBezTo>
                  <a:cubicBezTo>
                    <a:pt x="84" y="701"/>
                    <a:pt x="84" y="701"/>
                    <a:pt x="84" y="701"/>
                  </a:cubicBezTo>
                  <a:cubicBezTo>
                    <a:pt x="92" y="695"/>
                    <a:pt x="99" y="683"/>
                    <a:pt x="99" y="673"/>
                  </a:cubicBezTo>
                  <a:cubicBezTo>
                    <a:pt x="99" y="0"/>
                    <a:pt x="99" y="0"/>
                    <a:pt x="9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0" name="Freeform 179"/>
            <p:cNvSpPr>
              <a:spLocks/>
            </p:cNvSpPr>
            <p:nvPr/>
          </p:nvSpPr>
          <p:spPr bwMode="auto">
            <a:xfrm>
              <a:off x="8296636" y="2042992"/>
              <a:ext cx="176537" cy="2331634"/>
            </a:xfrm>
            <a:custGeom>
              <a:avLst/>
              <a:gdLst>
                <a:gd name="T0" fmla="*/ 0 w 99"/>
                <a:gd name="T1" fmla="*/ 0 h 718"/>
                <a:gd name="T2" fmla="*/ 0 w 99"/>
                <a:gd name="T3" fmla="*/ 673 h 718"/>
                <a:gd name="T4" fmla="*/ 15 w 99"/>
                <a:gd name="T5" fmla="*/ 701 h 718"/>
                <a:gd name="T6" fmla="*/ 34 w 99"/>
                <a:gd name="T7" fmla="*/ 713 h 718"/>
                <a:gd name="T8" fmla="*/ 65 w 99"/>
                <a:gd name="T9" fmla="*/ 713 h 718"/>
                <a:gd name="T10" fmla="*/ 84 w 99"/>
                <a:gd name="T11" fmla="*/ 701 h 718"/>
                <a:gd name="T12" fmla="*/ 99 w 99"/>
                <a:gd name="T13" fmla="*/ 673 h 718"/>
                <a:gd name="T14" fmla="*/ 99 w 99"/>
                <a:gd name="T15" fmla="*/ 0 h 718"/>
                <a:gd name="T16" fmla="*/ 0 w 99"/>
                <a:gd name="T17" fmla="*/ 0 h 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718">
                  <a:moveTo>
                    <a:pt x="0" y="0"/>
                  </a:moveTo>
                  <a:cubicBezTo>
                    <a:pt x="0" y="673"/>
                    <a:pt x="0" y="673"/>
                    <a:pt x="0" y="673"/>
                  </a:cubicBezTo>
                  <a:cubicBezTo>
                    <a:pt x="0" y="683"/>
                    <a:pt x="7" y="695"/>
                    <a:pt x="15" y="701"/>
                  </a:cubicBezTo>
                  <a:cubicBezTo>
                    <a:pt x="34" y="713"/>
                    <a:pt x="34" y="713"/>
                    <a:pt x="34" y="713"/>
                  </a:cubicBezTo>
                  <a:cubicBezTo>
                    <a:pt x="43" y="718"/>
                    <a:pt x="57" y="718"/>
                    <a:pt x="65" y="713"/>
                  </a:cubicBezTo>
                  <a:cubicBezTo>
                    <a:pt x="84" y="701"/>
                    <a:pt x="84" y="701"/>
                    <a:pt x="84" y="701"/>
                  </a:cubicBezTo>
                  <a:cubicBezTo>
                    <a:pt x="92" y="695"/>
                    <a:pt x="99" y="683"/>
                    <a:pt x="99" y="673"/>
                  </a:cubicBezTo>
                  <a:cubicBezTo>
                    <a:pt x="99" y="0"/>
                    <a:pt x="99" y="0"/>
                    <a:pt x="9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1" name="Freeform 180"/>
            <p:cNvSpPr>
              <a:spLocks/>
            </p:cNvSpPr>
            <p:nvPr/>
          </p:nvSpPr>
          <p:spPr bwMode="auto">
            <a:xfrm>
              <a:off x="8473172" y="2042992"/>
              <a:ext cx="175793" cy="2331634"/>
            </a:xfrm>
            <a:custGeom>
              <a:avLst/>
              <a:gdLst>
                <a:gd name="T0" fmla="*/ 0 w 99"/>
                <a:gd name="T1" fmla="*/ 0 h 718"/>
                <a:gd name="T2" fmla="*/ 0 w 99"/>
                <a:gd name="T3" fmla="*/ 673 h 718"/>
                <a:gd name="T4" fmla="*/ 15 w 99"/>
                <a:gd name="T5" fmla="*/ 701 h 718"/>
                <a:gd name="T6" fmla="*/ 35 w 99"/>
                <a:gd name="T7" fmla="*/ 713 h 718"/>
                <a:gd name="T8" fmla="*/ 65 w 99"/>
                <a:gd name="T9" fmla="*/ 713 h 718"/>
                <a:gd name="T10" fmla="*/ 84 w 99"/>
                <a:gd name="T11" fmla="*/ 701 h 718"/>
                <a:gd name="T12" fmla="*/ 99 w 99"/>
                <a:gd name="T13" fmla="*/ 673 h 718"/>
                <a:gd name="T14" fmla="*/ 99 w 99"/>
                <a:gd name="T15" fmla="*/ 0 h 718"/>
                <a:gd name="T16" fmla="*/ 0 w 99"/>
                <a:gd name="T17" fmla="*/ 0 h 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718">
                  <a:moveTo>
                    <a:pt x="0" y="0"/>
                  </a:moveTo>
                  <a:cubicBezTo>
                    <a:pt x="0" y="673"/>
                    <a:pt x="0" y="673"/>
                    <a:pt x="0" y="673"/>
                  </a:cubicBezTo>
                  <a:cubicBezTo>
                    <a:pt x="0" y="683"/>
                    <a:pt x="7" y="695"/>
                    <a:pt x="15" y="701"/>
                  </a:cubicBezTo>
                  <a:cubicBezTo>
                    <a:pt x="35" y="713"/>
                    <a:pt x="35" y="713"/>
                    <a:pt x="35" y="713"/>
                  </a:cubicBezTo>
                  <a:cubicBezTo>
                    <a:pt x="43" y="718"/>
                    <a:pt x="57" y="718"/>
                    <a:pt x="65" y="713"/>
                  </a:cubicBezTo>
                  <a:cubicBezTo>
                    <a:pt x="84" y="701"/>
                    <a:pt x="84" y="701"/>
                    <a:pt x="84" y="701"/>
                  </a:cubicBezTo>
                  <a:cubicBezTo>
                    <a:pt x="93" y="695"/>
                    <a:pt x="99" y="683"/>
                    <a:pt x="99" y="673"/>
                  </a:cubicBezTo>
                  <a:cubicBezTo>
                    <a:pt x="99" y="0"/>
                    <a:pt x="99" y="0"/>
                    <a:pt x="9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2" name="Freeform 181"/>
            <p:cNvSpPr>
              <a:spLocks/>
            </p:cNvSpPr>
            <p:nvPr/>
          </p:nvSpPr>
          <p:spPr bwMode="auto">
            <a:xfrm>
              <a:off x="8295145" y="4720251"/>
              <a:ext cx="181007" cy="230914"/>
            </a:xfrm>
            <a:custGeom>
              <a:avLst/>
              <a:gdLst>
                <a:gd name="T0" fmla="*/ 51 w 102"/>
                <a:gd name="T1" fmla="*/ 0 h 131"/>
                <a:gd name="T2" fmla="*/ 0 w 102"/>
                <a:gd name="T3" fmla="*/ 6 h 131"/>
                <a:gd name="T4" fmla="*/ 51 w 102"/>
                <a:gd name="T5" fmla="*/ 131 h 131"/>
                <a:gd name="T6" fmla="*/ 102 w 102"/>
                <a:gd name="T7" fmla="*/ 6 h 131"/>
                <a:gd name="T8" fmla="*/ 51 w 102"/>
                <a:gd name="T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131">
                  <a:moveTo>
                    <a:pt x="51" y="0"/>
                  </a:moveTo>
                  <a:cubicBezTo>
                    <a:pt x="33" y="0"/>
                    <a:pt x="16" y="2"/>
                    <a:pt x="0" y="6"/>
                  </a:cubicBezTo>
                  <a:cubicBezTo>
                    <a:pt x="51" y="131"/>
                    <a:pt x="51" y="131"/>
                    <a:pt x="51" y="131"/>
                  </a:cubicBezTo>
                  <a:cubicBezTo>
                    <a:pt x="102" y="6"/>
                    <a:pt x="102" y="6"/>
                    <a:pt x="102" y="6"/>
                  </a:cubicBezTo>
                  <a:cubicBezTo>
                    <a:pt x="85" y="2"/>
                    <a:pt x="68" y="0"/>
                    <a:pt x="51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52" name="Group 151"/>
          <p:cNvGrpSpPr/>
          <p:nvPr/>
        </p:nvGrpSpPr>
        <p:grpSpPr>
          <a:xfrm>
            <a:off x="3524950" y="2068685"/>
            <a:ext cx="302736" cy="1463635"/>
            <a:chOff x="6629626" y="2397854"/>
            <a:chExt cx="528122" cy="2553311"/>
          </a:xfrm>
        </p:grpSpPr>
        <p:sp>
          <p:nvSpPr>
            <p:cNvPr id="173" name="Freeform 172"/>
            <p:cNvSpPr>
              <a:spLocks/>
            </p:cNvSpPr>
            <p:nvPr/>
          </p:nvSpPr>
          <p:spPr bwMode="auto">
            <a:xfrm>
              <a:off x="6629626" y="4189149"/>
              <a:ext cx="528122" cy="762016"/>
            </a:xfrm>
            <a:custGeom>
              <a:avLst/>
              <a:gdLst>
                <a:gd name="T0" fmla="*/ 709 w 709"/>
                <a:gd name="T1" fmla="*/ 161 h 1023"/>
                <a:gd name="T2" fmla="*/ 356 w 709"/>
                <a:gd name="T3" fmla="*/ 1023 h 1023"/>
                <a:gd name="T4" fmla="*/ 0 w 709"/>
                <a:gd name="T5" fmla="*/ 161 h 1023"/>
                <a:gd name="T6" fmla="*/ 0 w 709"/>
                <a:gd name="T7" fmla="*/ 0 h 1023"/>
                <a:gd name="T8" fmla="*/ 709 w 709"/>
                <a:gd name="T9" fmla="*/ 0 h 1023"/>
                <a:gd name="T10" fmla="*/ 709 w 709"/>
                <a:gd name="T11" fmla="*/ 161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9" h="1023">
                  <a:moveTo>
                    <a:pt x="709" y="161"/>
                  </a:moveTo>
                  <a:lnTo>
                    <a:pt x="356" y="1023"/>
                  </a:lnTo>
                  <a:lnTo>
                    <a:pt x="0" y="161"/>
                  </a:lnTo>
                  <a:lnTo>
                    <a:pt x="0" y="0"/>
                  </a:lnTo>
                  <a:lnTo>
                    <a:pt x="709" y="0"/>
                  </a:lnTo>
                  <a:lnTo>
                    <a:pt x="709" y="161"/>
                  </a:lnTo>
                  <a:close/>
                </a:path>
              </a:pathLst>
            </a:custGeom>
            <a:solidFill>
              <a:srgbClr val="DDBDA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173"/>
            <p:cNvSpPr>
              <a:spLocks/>
            </p:cNvSpPr>
            <p:nvPr/>
          </p:nvSpPr>
          <p:spPr bwMode="auto">
            <a:xfrm>
              <a:off x="6629626" y="2397854"/>
              <a:ext cx="175793" cy="1976772"/>
            </a:xfrm>
            <a:custGeom>
              <a:avLst/>
              <a:gdLst>
                <a:gd name="T0" fmla="*/ 0 w 99"/>
                <a:gd name="T1" fmla="*/ 0 h 718"/>
                <a:gd name="T2" fmla="*/ 0 w 99"/>
                <a:gd name="T3" fmla="*/ 673 h 718"/>
                <a:gd name="T4" fmla="*/ 15 w 99"/>
                <a:gd name="T5" fmla="*/ 701 h 718"/>
                <a:gd name="T6" fmla="*/ 34 w 99"/>
                <a:gd name="T7" fmla="*/ 713 h 718"/>
                <a:gd name="T8" fmla="*/ 65 w 99"/>
                <a:gd name="T9" fmla="*/ 713 h 718"/>
                <a:gd name="T10" fmla="*/ 84 w 99"/>
                <a:gd name="T11" fmla="*/ 701 h 718"/>
                <a:gd name="T12" fmla="*/ 99 w 99"/>
                <a:gd name="T13" fmla="*/ 673 h 718"/>
                <a:gd name="T14" fmla="*/ 99 w 99"/>
                <a:gd name="T15" fmla="*/ 0 h 718"/>
                <a:gd name="T16" fmla="*/ 0 w 99"/>
                <a:gd name="T17" fmla="*/ 0 h 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718">
                  <a:moveTo>
                    <a:pt x="0" y="0"/>
                  </a:moveTo>
                  <a:cubicBezTo>
                    <a:pt x="0" y="673"/>
                    <a:pt x="0" y="673"/>
                    <a:pt x="0" y="673"/>
                  </a:cubicBezTo>
                  <a:cubicBezTo>
                    <a:pt x="0" y="683"/>
                    <a:pt x="7" y="695"/>
                    <a:pt x="15" y="701"/>
                  </a:cubicBezTo>
                  <a:cubicBezTo>
                    <a:pt x="34" y="713"/>
                    <a:pt x="34" y="713"/>
                    <a:pt x="34" y="713"/>
                  </a:cubicBezTo>
                  <a:cubicBezTo>
                    <a:pt x="43" y="718"/>
                    <a:pt x="56" y="718"/>
                    <a:pt x="65" y="713"/>
                  </a:cubicBezTo>
                  <a:cubicBezTo>
                    <a:pt x="84" y="701"/>
                    <a:pt x="84" y="701"/>
                    <a:pt x="84" y="701"/>
                  </a:cubicBezTo>
                  <a:cubicBezTo>
                    <a:pt x="92" y="695"/>
                    <a:pt x="99" y="683"/>
                    <a:pt x="99" y="673"/>
                  </a:cubicBezTo>
                  <a:cubicBezTo>
                    <a:pt x="99" y="0"/>
                    <a:pt x="99" y="0"/>
                    <a:pt x="9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5" name="Freeform 174"/>
            <p:cNvSpPr>
              <a:spLocks/>
            </p:cNvSpPr>
            <p:nvPr/>
          </p:nvSpPr>
          <p:spPr bwMode="auto">
            <a:xfrm>
              <a:off x="6805419" y="2397855"/>
              <a:ext cx="176537" cy="1976771"/>
            </a:xfrm>
            <a:custGeom>
              <a:avLst/>
              <a:gdLst>
                <a:gd name="T0" fmla="*/ 0 w 99"/>
                <a:gd name="T1" fmla="*/ 0 h 718"/>
                <a:gd name="T2" fmla="*/ 0 w 99"/>
                <a:gd name="T3" fmla="*/ 673 h 718"/>
                <a:gd name="T4" fmla="*/ 15 w 99"/>
                <a:gd name="T5" fmla="*/ 701 h 718"/>
                <a:gd name="T6" fmla="*/ 34 w 99"/>
                <a:gd name="T7" fmla="*/ 713 h 718"/>
                <a:gd name="T8" fmla="*/ 65 w 99"/>
                <a:gd name="T9" fmla="*/ 713 h 718"/>
                <a:gd name="T10" fmla="*/ 84 w 99"/>
                <a:gd name="T11" fmla="*/ 701 h 718"/>
                <a:gd name="T12" fmla="*/ 99 w 99"/>
                <a:gd name="T13" fmla="*/ 673 h 718"/>
                <a:gd name="T14" fmla="*/ 99 w 99"/>
                <a:gd name="T15" fmla="*/ 0 h 718"/>
                <a:gd name="T16" fmla="*/ 0 w 99"/>
                <a:gd name="T17" fmla="*/ 0 h 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718">
                  <a:moveTo>
                    <a:pt x="0" y="0"/>
                  </a:moveTo>
                  <a:cubicBezTo>
                    <a:pt x="0" y="673"/>
                    <a:pt x="0" y="673"/>
                    <a:pt x="0" y="673"/>
                  </a:cubicBezTo>
                  <a:cubicBezTo>
                    <a:pt x="0" y="683"/>
                    <a:pt x="7" y="695"/>
                    <a:pt x="15" y="701"/>
                  </a:cubicBezTo>
                  <a:cubicBezTo>
                    <a:pt x="34" y="713"/>
                    <a:pt x="34" y="713"/>
                    <a:pt x="34" y="713"/>
                  </a:cubicBezTo>
                  <a:cubicBezTo>
                    <a:pt x="43" y="718"/>
                    <a:pt x="57" y="718"/>
                    <a:pt x="65" y="713"/>
                  </a:cubicBezTo>
                  <a:cubicBezTo>
                    <a:pt x="84" y="701"/>
                    <a:pt x="84" y="701"/>
                    <a:pt x="84" y="701"/>
                  </a:cubicBezTo>
                  <a:cubicBezTo>
                    <a:pt x="92" y="695"/>
                    <a:pt x="99" y="683"/>
                    <a:pt x="99" y="673"/>
                  </a:cubicBezTo>
                  <a:cubicBezTo>
                    <a:pt x="99" y="0"/>
                    <a:pt x="99" y="0"/>
                    <a:pt x="9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Freeform 175"/>
            <p:cNvSpPr>
              <a:spLocks/>
            </p:cNvSpPr>
            <p:nvPr/>
          </p:nvSpPr>
          <p:spPr bwMode="auto">
            <a:xfrm>
              <a:off x="6981955" y="2397855"/>
              <a:ext cx="175793" cy="1976771"/>
            </a:xfrm>
            <a:custGeom>
              <a:avLst/>
              <a:gdLst>
                <a:gd name="T0" fmla="*/ 0 w 99"/>
                <a:gd name="T1" fmla="*/ 0 h 718"/>
                <a:gd name="T2" fmla="*/ 0 w 99"/>
                <a:gd name="T3" fmla="*/ 673 h 718"/>
                <a:gd name="T4" fmla="*/ 15 w 99"/>
                <a:gd name="T5" fmla="*/ 701 h 718"/>
                <a:gd name="T6" fmla="*/ 35 w 99"/>
                <a:gd name="T7" fmla="*/ 713 h 718"/>
                <a:gd name="T8" fmla="*/ 65 w 99"/>
                <a:gd name="T9" fmla="*/ 713 h 718"/>
                <a:gd name="T10" fmla="*/ 84 w 99"/>
                <a:gd name="T11" fmla="*/ 701 h 718"/>
                <a:gd name="T12" fmla="*/ 99 w 99"/>
                <a:gd name="T13" fmla="*/ 673 h 718"/>
                <a:gd name="T14" fmla="*/ 99 w 99"/>
                <a:gd name="T15" fmla="*/ 0 h 718"/>
                <a:gd name="T16" fmla="*/ 0 w 99"/>
                <a:gd name="T17" fmla="*/ 0 h 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718">
                  <a:moveTo>
                    <a:pt x="0" y="0"/>
                  </a:moveTo>
                  <a:cubicBezTo>
                    <a:pt x="0" y="673"/>
                    <a:pt x="0" y="673"/>
                    <a:pt x="0" y="673"/>
                  </a:cubicBezTo>
                  <a:cubicBezTo>
                    <a:pt x="0" y="683"/>
                    <a:pt x="7" y="695"/>
                    <a:pt x="15" y="701"/>
                  </a:cubicBezTo>
                  <a:cubicBezTo>
                    <a:pt x="35" y="713"/>
                    <a:pt x="35" y="713"/>
                    <a:pt x="35" y="713"/>
                  </a:cubicBezTo>
                  <a:cubicBezTo>
                    <a:pt x="43" y="718"/>
                    <a:pt x="57" y="718"/>
                    <a:pt x="65" y="713"/>
                  </a:cubicBezTo>
                  <a:cubicBezTo>
                    <a:pt x="84" y="701"/>
                    <a:pt x="84" y="701"/>
                    <a:pt x="84" y="701"/>
                  </a:cubicBezTo>
                  <a:cubicBezTo>
                    <a:pt x="93" y="695"/>
                    <a:pt x="99" y="683"/>
                    <a:pt x="99" y="673"/>
                  </a:cubicBezTo>
                  <a:cubicBezTo>
                    <a:pt x="99" y="0"/>
                    <a:pt x="99" y="0"/>
                    <a:pt x="9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176"/>
            <p:cNvSpPr>
              <a:spLocks/>
            </p:cNvSpPr>
            <p:nvPr/>
          </p:nvSpPr>
          <p:spPr bwMode="auto">
            <a:xfrm>
              <a:off x="6803928" y="4720251"/>
              <a:ext cx="181007" cy="230914"/>
            </a:xfrm>
            <a:custGeom>
              <a:avLst/>
              <a:gdLst>
                <a:gd name="T0" fmla="*/ 51 w 102"/>
                <a:gd name="T1" fmla="*/ 0 h 131"/>
                <a:gd name="T2" fmla="*/ 0 w 102"/>
                <a:gd name="T3" fmla="*/ 6 h 131"/>
                <a:gd name="T4" fmla="*/ 51 w 102"/>
                <a:gd name="T5" fmla="*/ 131 h 131"/>
                <a:gd name="T6" fmla="*/ 102 w 102"/>
                <a:gd name="T7" fmla="*/ 6 h 131"/>
                <a:gd name="T8" fmla="*/ 51 w 102"/>
                <a:gd name="T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131">
                  <a:moveTo>
                    <a:pt x="51" y="0"/>
                  </a:moveTo>
                  <a:cubicBezTo>
                    <a:pt x="33" y="0"/>
                    <a:pt x="16" y="2"/>
                    <a:pt x="0" y="6"/>
                  </a:cubicBezTo>
                  <a:cubicBezTo>
                    <a:pt x="51" y="131"/>
                    <a:pt x="51" y="131"/>
                    <a:pt x="51" y="131"/>
                  </a:cubicBezTo>
                  <a:cubicBezTo>
                    <a:pt x="102" y="6"/>
                    <a:pt x="102" y="6"/>
                    <a:pt x="102" y="6"/>
                  </a:cubicBezTo>
                  <a:cubicBezTo>
                    <a:pt x="85" y="2"/>
                    <a:pt x="68" y="0"/>
                    <a:pt x="51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2664407" y="2272103"/>
            <a:ext cx="302736" cy="1260217"/>
            <a:chOff x="5128410" y="2752717"/>
            <a:chExt cx="528122" cy="2198448"/>
          </a:xfrm>
        </p:grpSpPr>
        <p:sp>
          <p:nvSpPr>
            <p:cNvPr id="168" name="Freeform 167"/>
            <p:cNvSpPr>
              <a:spLocks/>
            </p:cNvSpPr>
            <p:nvPr/>
          </p:nvSpPr>
          <p:spPr bwMode="auto">
            <a:xfrm>
              <a:off x="5128410" y="4189149"/>
              <a:ext cx="528122" cy="762016"/>
            </a:xfrm>
            <a:custGeom>
              <a:avLst/>
              <a:gdLst>
                <a:gd name="T0" fmla="*/ 709 w 709"/>
                <a:gd name="T1" fmla="*/ 161 h 1023"/>
                <a:gd name="T2" fmla="*/ 356 w 709"/>
                <a:gd name="T3" fmla="*/ 1023 h 1023"/>
                <a:gd name="T4" fmla="*/ 0 w 709"/>
                <a:gd name="T5" fmla="*/ 161 h 1023"/>
                <a:gd name="T6" fmla="*/ 0 w 709"/>
                <a:gd name="T7" fmla="*/ 0 h 1023"/>
                <a:gd name="T8" fmla="*/ 709 w 709"/>
                <a:gd name="T9" fmla="*/ 0 h 1023"/>
                <a:gd name="T10" fmla="*/ 709 w 709"/>
                <a:gd name="T11" fmla="*/ 161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9" h="1023">
                  <a:moveTo>
                    <a:pt x="709" y="161"/>
                  </a:moveTo>
                  <a:lnTo>
                    <a:pt x="356" y="1023"/>
                  </a:lnTo>
                  <a:lnTo>
                    <a:pt x="0" y="161"/>
                  </a:lnTo>
                  <a:lnTo>
                    <a:pt x="0" y="0"/>
                  </a:lnTo>
                  <a:lnTo>
                    <a:pt x="709" y="0"/>
                  </a:lnTo>
                  <a:lnTo>
                    <a:pt x="709" y="161"/>
                  </a:lnTo>
                  <a:close/>
                </a:path>
              </a:pathLst>
            </a:custGeom>
            <a:solidFill>
              <a:srgbClr val="DDBDA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Freeform 168"/>
            <p:cNvSpPr>
              <a:spLocks/>
            </p:cNvSpPr>
            <p:nvPr/>
          </p:nvSpPr>
          <p:spPr bwMode="auto">
            <a:xfrm>
              <a:off x="5128410" y="2752717"/>
              <a:ext cx="175793" cy="1621909"/>
            </a:xfrm>
            <a:custGeom>
              <a:avLst/>
              <a:gdLst>
                <a:gd name="T0" fmla="*/ 0 w 99"/>
                <a:gd name="T1" fmla="*/ 0 h 718"/>
                <a:gd name="T2" fmla="*/ 0 w 99"/>
                <a:gd name="T3" fmla="*/ 673 h 718"/>
                <a:gd name="T4" fmla="*/ 15 w 99"/>
                <a:gd name="T5" fmla="*/ 701 h 718"/>
                <a:gd name="T6" fmla="*/ 34 w 99"/>
                <a:gd name="T7" fmla="*/ 713 h 718"/>
                <a:gd name="T8" fmla="*/ 65 w 99"/>
                <a:gd name="T9" fmla="*/ 713 h 718"/>
                <a:gd name="T10" fmla="*/ 84 w 99"/>
                <a:gd name="T11" fmla="*/ 701 h 718"/>
                <a:gd name="T12" fmla="*/ 99 w 99"/>
                <a:gd name="T13" fmla="*/ 673 h 718"/>
                <a:gd name="T14" fmla="*/ 99 w 99"/>
                <a:gd name="T15" fmla="*/ 0 h 718"/>
                <a:gd name="T16" fmla="*/ 0 w 99"/>
                <a:gd name="T17" fmla="*/ 0 h 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718">
                  <a:moveTo>
                    <a:pt x="0" y="0"/>
                  </a:moveTo>
                  <a:cubicBezTo>
                    <a:pt x="0" y="673"/>
                    <a:pt x="0" y="673"/>
                    <a:pt x="0" y="673"/>
                  </a:cubicBezTo>
                  <a:cubicBezTo>
                    <a:pt x="0" y="683"/>
                    <a:pt x="7" y="695"/>
                    <a:pt x="15" y="701"/>
                  </a:cubicBezTo>
                  <a:cubicBezTo>
                    <a:pt x="34" y="713"/>
                    <a:pt x="34" y="713"/>
                    <a:pt x="34" y="713"/>
                  </a:cubicBezTo>
                  <a:cubicBezTo>
                    <a:pt x="43" y="718"/>
                    <a:pt x="56" y="718"/>
                    <a:pt x="65" y="713"/>
                  </a:cubicBezTo>
                  <a:cubicBezTo>
                    <a:pt x="84" y="701"/>
                    <a:pt x="84" y="701"/>
                    <a:pt x="84" y="701"/>
                  </a:cubicBezTo>
                  <a:cubicBezTo>
                    <a:pt x="92" y="695"/>
                    <a:pt x="99" y="683"/>
                    <a:pt x="99" y="673"/>
                  </a:cubicBezTo>
                  <a:cubicBezTo>
                    <a:pt x="99" y="0"/>
                    <a:pt x="99" y="0"/>
                    <a:pt x="9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Freeform 169"/>
            <p:cNvSpPr>
              <a:spLocks/>
            </p:cNvSpPr>
            <p:nvPr/>
          </p:nvSpPr>
          <p:spPr bwMode="auto">
            <a:xfrm>
              <a:off x="5304203" y="2752717"/>
              <a:ext cx="176537" cy="1621908"/>
            </a:xfrm>
            <a:custGeom>
              <a:avLst/>
              <a:gdLst>
                <a:gd name="T0" fmla="*/ 0 w 99"/>
                <a:gd name="T1" fmla="*/ 0 h 718"/>
                <a:gd name="T2" fmla="*/ 0 w 99"/>
                <a:gd name="T3" fmla="*/ 673 h 718"/>
                <a:gd name="T4" fmla="*/ 15 w 99"/>
                <a:gd name="T5" fmla="*/ 701 h 718"/>
                <a:gd name="T6" fmla="*/ 34 w 99"/>
                <a:gd name="T7" fmla="*/ 713 h 718"/>
                <a:gd name="T8" fmla="*/ 65 w 99"/>
                <a:gd name="T9" fmla="*/ 713 h 718"/>
                <a:gd name="T10" fmla="*/ 84 w 99"/>
                <a:gd name="T11" fmla="*/ 701 h 718"/>
                <a:gd name="T12" fmla="*/ 99 w 99"/>
                <a:gd name="T13" fmla="*/ 673 h 718"/>
                <a:gd name="T14" fmla="*/ 99 w 99"/>
                <a:gd name="T15" fmla="*/ 0 h 718"/>
                <a:gd name="T16" fmla="*/ 0 w 99"/>
                <a:gd name="T17" fmla="*/ 0 h 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718">
                  <a:moveTo>
                    <a:pt x="0" y="0"/>
                  </a:moveTo>
                  <a:cubicBezTo>
                    <a:pt x="0" y="673"/>
                    <a:pt x="0" y="673"/>
                    <a:pt x="0" y="673"/>
                  </a:cubicBezTo>
                  <a:cubicBezTo>
                    <a:pt x="0" y="683"/>
                    <a:pt x="7" y="695"/>
                    <a:pt x="15" y="701"/>
                  </a:cubicBezTo>
                  <a:cubicBezTo>
                    <a:pt x="34" y="713"/>
                    <a:pt x="34" y="713"/>
                    <a:pt x="34" y="713"/>
                  </a:cubicBezTo>
                  <a:cubicBezTo>
                    <a:pt x="43" y="718"/>
                    <a:pt x="57" y="718"/>
                    <a:pt x="65" y="713"/>
                  </a:cubicBezTo>
                  <a:cubicBezTo>
                    <a:pt x="84" y="701"/>
                    <a:pt x="84" y="701"/>
                    <a:pt x="84" y="701"/>
                  </a:cubicBezTo>
                  <a:cubicBezTo>
                    <a:pt x="92" y="695"/>
                    <a:pt x="99" y="683"/>
                    <a:pt x="99" y="673"/>
                  </a:cubicBezTo>
                  <a:cubicBezTo>
                    <a:pt x="99" y="0"/>
                    <a:pt x="99" y="0"/>
                    <a:pt x="9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170"/>
            <p:cNvSpPr>
              <a:spLocks/>
            </p:cNvSpPr>
            <p:nvPr/>
          </p:nvSpPr>
          <p:spPr bwMode="auto">
            <a:xfrm>
              <a:off x="5480739" y="2752717"/>
              <a:ext cx="175793" cy="1621908"/>
            </a:xfrm>
            <a:custGeom>
              <a:avLst/>
              <a:gdLst>
                <a:gd name="T0" fmla="*/ 0 w 99"/>
                <a:gd name="T1" fmla="*/ 0 h 718"/>
                <a:gd name="T2" fmla="*/ 0 w 99"/>
                <a:gd name="T3" fmla="*/ 673 h 718"/>
                <a:gd name="T4" fmla="*/ 15 w 99"/>
                <a:gd name="T5" fmla="*/ 701 h 718"/>
                <a:gd name="T6" fmla="*/ 35 w 99"/>
                <a:gd name="T7" fmla="*/ 713 h 718"/>
                <a:gd name="T8" fmla="*/ 65 w 99"/>
                <a:gd name="T9" fmla="*/ 713 h 718"/>
                <a:gd name="T10" fmla="*/ 84 w 99"/>
                <a:gd name="T11" fmla="*/ 701 h 718"/>
                <a:gd name="T12" fmla="*/ 99 w 99"/>
                <a:gd name="T13" fmla="*/ 673 h 718"/>
                <a:gd name="T14" fmla="*/ 99 w 99"/>
                <a:gd name="T15" fmla="*/ 0 h 718"/>
                <a:gd name="T16" fmla="*/ 0 w 99"/>
                <a:gd name="T17" fmla="*/ 0 h 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718">
                  <a:moveTo>
                    <a:pt x="0" y="0"/>
                  </a:moveTo>
                  <a:cubicBezTo>
                    <a:pt x="0" y="673"/>
                    <a:pt x="0" y="673"/>
                    <a:pt x="0" y="673"/>
                  </a:cubicBezTo>
                  <a:cubicBezTo>
                    <a:pt x="0" y="683"/>
                    <a:pt x="7" y="695"/>
                    <a:pt x="15" y="701"/>
                  </a:cubicBezTo>
                  <a:cubicBezTo>
                    <a:pt x="35" y="713"/>
                    <a:pt x="35" y="713"/>
                    <a:pt x="35" y="713"/>
                  </a:cubicBezTo>
                  <a:cubicBezTo>
                    <a:pt x="43" y="718"/>
                    <a:pt x="57" y="718"/>
                    <a:pt x="65" y="713"/>
                  </a:cubicBezTo>
                  <a:cubicBezTo>
                    <a:pt x="84" y="701"/>
                    <a:pt x="84" y="701"/>
                    <a:pt x="84" y="701"/>
                  </a:cubicBezTo>
                  <a:cubicBezTo>
                    <a:pt x="93" y="695"/>
                    <a:pt x="99" y="683"/>
                    <a:pt x="99" y="673"/>
                  </a:cubicBezTo>
                  <a:cubicBezTo>
                    <a:pt x="99" y="0"/>
                    <a:pt x="99" y="0"/>
                    <a:pt x="9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171"/>
            <p:cNvSpPr>
              <a:spLocks/>
            </p:cNvSpPr>
            <p:nvPr/>
          </p:nvSpPr>
          <p:spPr bwMode="auto">
            <a:xfrm>
              <a:off x="5302712" y="4720251"/>
              <a:ext cx="181007" cy="230914"/>
            </a:xfrm>
            <a:custGeom>
              <a:avLst/>
              <a:gdLst>
                <a:gd name="T0" fmla="*/ 51 w 102"/>
                <a:gd name="T1" fmla="*/ 0 h 131"/>
                <a:gd name="T2" fmla="*/ 0 w 102"/>
                <a:gd name="T3" fmla="*/ 6 h 131"/>
                <a:gd name="T4" fmla="*/ 51 w 102"/>
                <a:gd name="T5" fmla="*/ 131 h 131"/>
                <a:gd name="T6" fmla="*/ 102 w 102"/>
                <a:gd name="T7" fmla="*/ 6 h 131"/>
                <a:gd name="T8" fmla="*/ 51 w 102"/>
                <a:gd name="T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131">
                  <a:moveTo>
                    <a:pt x="51" y="0"/>
                  </a:moveTo>
                  <a:cubicBezTo>
                    <a:pt x="33" y="0"/>
                    <a:pt x="16" y="2"/>
                    <a:pt x="0" y="6"/>
                  </a:cubicBezTo>
                  <a:cubicBezTo>
                    <a:pt x="51" y="131"/>
                    <a:pt x="51" y="131"/>
                    <a:pt x="51" y="131"/>
                  </a:cubicBezTo>
                  <a:cubicBezTo>
                    <a:pt x="102" y="6"/>
                    <a:pt x="102" y="6"/>
                    <a:pt x="102" y="6"/>
                  </a:cubicBezTo>
                  <a:cubicBezTo>
                    <a:pt x="85" y="2"/>
                    <a:pt x="68" y="0"/>
                    <a:pt x="51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54" name="Group 153"/>
          <p:cNvGrpSpPr/>
          <p:nvPr/>
        </p:nvGrpSpPr>
        <p:grpSpPr>
          <a:xfrm>
            <a:off x="1803865" y="2475520"/>
            <a:ext cx="302736" cy="1056800"/>
            <a:chOff x="3627195" y="3107579"/>
            <a:chExt cx="528122" cy="1843586"/>
          </a:xfrm>
        </p:grpSpPr>
        <p:sp>
          <p:nvSpPr>
            <p:cNvPr id="163" name="Freeform 162"/>
            <p:cNvSpPr>
              <a:spLocks/>
            </p:cNvSpPr>
            <p:nvPr/>
          </p:nvSpPr>
          <p:spPr bwMode="auto">
            <a:xfrm>
              <a:off x="3627195" y="4189149"/>
              <a:ext cx="528122" cy="762016"/>
            </a:xfrm>
            <a:custGeom>
              <a:avLst/>
              <a:gdLst>
                <a:gd name="T0" fmla="*/ 709 w 709"/>
                <a:gd name="T1" fmla="*/ 161 h 1023"/>
                <a:gd name="T2" fmla="*/ 356 w 709"/>
                <a:gd name="T3" fmla="*/ 1023 h 1023"/>
                <a:gd name="T4" fmla="*/ 0 w 709"/>
                <a:gd name="T5" fmla="*/ 161 h 1023"/>
                <a:gd name="T6" fmla="*/ 0 w 709"/>
                <a:gd name="T7" fmla="*/ 0 h 1023"/>
                <a:gd name="T8" fmla="*/ 709 w 709"/>
                <a:gd name="T9" fmla="*/ 0 h 1023"/>
                <a:gd name="T10" fmla="*/ 709 w 709"/>
                <a:gd name="T11" fmla="*/ 161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9" h="1023">
                  <a:moveTo>
                    <a:pt x="709" y="161"/>
                  </a:moveTo>
                  <a:lnTo>
                    <a:pt x="356" y="1023"/>
                  </a:lnTo>
                  <a:lnTo>
                    <a:pt x="0" y="161"/>
                  </a:lnTo>
                  <a:lnTo>
                    <a:pt x="0" y="0"/>
                  </a:lnTo>
                  <a:lnTo>
                    <a:pt x="709" y="0"/>
                  </a:lnTo>
                  <a:lnTo>
                    <a:pt x="709" y="161"/>
                  </a:lnTo>
                  <a:close/>
                </a:path>
              </a:pathLst>
            </a:custGeom>
            <a:solidFill>
              <a:srgbClr val="DDBDA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163"/>
            <p:cNvSpPr>
              <a:spLocks/>
            </p:cNvSpPr>
            <p:nvPr/>
          </p:nvSpPr>
          <p:spPr bwMode="auto">
            <a:xfrm>
              <a:off x="3627195" y="3107579"/>
              <a:ext cx="175792" cy="1267046"/>
            </a:xfrm>
            <a:custGeom>
              <a:avLst/>
              <a:gdLst>
                <a:gd name="T0" fmla="*/ 0 w 99"/>
                <a:gd name="T1" fmla="*/ 0 h 718"/>
                <a:gd name="T2" fmla="*/ 0 w 99"/>
                <a:gd name="T3" fmla="*/ 673 h 718"/>
                <a:gd name="T4" fmla="*/ 15 w 99"/>
                <a:gd name="T5" fmla="*/ 701 h 718"/>
                <a:gd name="T6" fmla="*/ 34 w 99"/>
                <a:gd name="T7" fmla="*/ 713 h 718"/>
                <a:gd name="T8" fmla="*/ 65 w 99"/>
                <a:gd name="T9" fmla="*/ 713 h 718"/>
                <a:gd name="T10" fmla="*/ 84 w 99"/>
                <a:gd name="T11" fmla="*/ 701 h 718"/>
                <a:gd name="T12" fmla="*/ 99 w 99"/>
                <a:gd name="T13" fmla="*/ 673 h 718"/>
                <a:gd name="T14" fmla="*/ 99 w 99"/>
                <a:gd name="T15" fmla="*/ 0 h 718"/>
                <a:gd name="T16" fmla="*/ 0 w 99"/>
                <a:gd name="T17" fmla="*/ 0 h 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718">
                  <a:moveTo>
                    <a:pt x="0" y="0"/>
                  </a:moveTo>
                  <a:cubicBezTo>
                    <a:pt x="0" y="673"/>
                    <a:pt x="0" y="673"/>
                    <a:pt x="0" y="673"/>
                  </a:cubicBezTo>
                  <a:cubicBezTo>
                    <a:pt x="0" y="683"/>
                    <a:pt x="7" y="695"/>
                    <a:pt x="15" y="701"/>
                  </a:cubicBezTo>
                  <a:cubicBezTo>
                    <a:pt x="34" y="713"/>
                    <a:pt x="34" y="713"/>
                    <a:pt x="34" y="713"/>
                  </a:cubicBezTo>
                  <a:cubicBezTo>
                    <a:pt x="43" y="718"/>
                    <a:pt x="56" y="718"/>
                    <a:pt x="65" y="713"/>
                  </a:cubicBezTo>
                  <a:cubicBezTo>
                    <a:pt x="84" y="701"/>
                    <a:pt x="84" y="701"/>
                    <a:pt x="84" y="701"/>
                  </a:cubicBezTo>
                  <a:cubicBezTo>
                    <a:pt x="92" y="695"/>
                    <a:pt x="99" y="683"/>
                    <a:pt x="99" y="673"/>
                  </a:cubicBezTo>
                  <a:cubicBezTo>
                    <a:pt x="99" y="0"/>
                    <a:pt x="99" y="0"/>
                    <a:pt x="9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164"/>
            <p:cNvSpPr>
              <a:spLocks/>
            </p:cNvSpPr>
            <p:nvPr/>
          </p:nvSpPr>
          <p:spPr bwMode="auto">
            <a:xfrm>
              <a:off x="3802987" y="3107579"/>
              <a:ext cx="176537" cy="1267046"/>
            </a:xfrm>
            <a:custGeom>
              <a:avLst/>
              <a:gdLst>
                <a:gd name="T0" fmla="*/ 0 w 99"/>
                <a:gd name="T1" fmla="*/ 0 h 718"/>
                <a:gd name="T2" fmla="*/ 0 w 99"/>
                <a:gd name="T3" fmla="*/ 673 h 718"/>
                <a:gd name="T4" fmla="*/ 15 w 99"/>
                <a:gd name="T5" fmla="*/ 701 h 718"/>
                <a:gd name="T6" fmla="*/ 34 w 99"/>
                <a:gd name="T7" fmla="*/ 713 h 718"/>
                <a:gd name="T8" fmla="*/ 65 w 99"/>
                <a:gd name="T9" fmla="*/ 713 h 718"/>
                <a:gd name="T10" fmla="*/ 84 w 99"/>
                <a:gd name="T11" fmla="*/ 701 h 718"/>
                <a:gd name="T12" fmla="*/ 99 w 99"/>
                <a:gd name="T13" fmla="*/ 673 h 718"/>
                <a:gd name="T14" fmla="*/ 99 w 99"/>
                <a:gd name="T15" fmla="*/ 0 h 718"/>
                <a:gd name="T16" fmla="*/ 0 w 99"/>
                <a:gd name="T17" fmla="*/ 0 h 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718">
                  <a:moveTo>
                    <a:pt x="0" y="0"/>
                  </a:moveTo>
                  <a:cubicBezTo>
                    <a:pt x="0" y="673"/>
                    <a:pt x="0" y="673"/>
                    <a:pt x="0" y="673"/>
                  </a:cubicBezTo>
                  <a:cubicBezTo>
                    <a:pt x="0" y="683"/>
                    <a:pt x="7" y="695"/>
                    <a:pt x="15" y="701"/>
                  </a:cubicBezTo>
                  <a:cubicBezTo>
                    <a:pt x="34" y="713"/>
                    <a:pt x="34" y="713"/>
                    <a:pt x="34" y="713"/>
                  </a:cubicBezTo>
                  <a:cubicBezTo>
                    <a:pt x="43" y="718"/>
                    <a:pt x="57" y="718"/>
                    <a:pt x="65" y="713"/>
                  </a:cubicBezTo>
                  <a:cubicBezTo>
                    <a:pt x="84" y="701"/>
                    <a:pt x="84" y="701"/>
                    <a:pt x="84" y="701"/>
                  </a:cubicBezTo>
                  <a:cubicBezTo>
                    <a:pt x="92" y="695"/>
                    <a:pt x="99" y="683"/>
                    <a:pt x="99" y="673"/>
                  </a:cubicBezTo>
                  <a:cubicBezTo>
                    <a:pt x="99" y="0"/>
                    <a:pt x="99" y="0"/>
                    <a:pt x="9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165"/>
            <p:cNvSpPr>
              <a:spLocks/>
            </p:cNvSpPr>
            <p:nvPr/>
          </p:nvSpPr>
          <p:spPr bwMode="auto">
            <a:xfrm>
              <a:off x="3979525" y="3107579"/>
              <a:ext cx="175792" cy="1267046"/>
            </a:xfrm>
            <a:custGeom>
              <a:avLst/>
              <a:gdLst>
                <a:gd name="T0" fmla="*/ 0 w 99"/>
                <a:gd name="T1" fmla="*/ 0 h 718"/>
                <a:gd name="T2" fmla="*/ 0 w 99"/>
                <a:gd name="T3" fmla="*/ 673 h 718"/>
                <a:gd name="T4" fmla="*/ 15 w 99"/>
                <a:gd name="T5" fmla="*/ 701 h 718"/>
                <a:gd name="T6" fmla="*/ 35 w 99"/>
                <a:gd name="T7" fmla="*/ 713 h 718"/>
                <a:gd name="T8" fmla="*/ 65 w 99"/>
                <a:gd name="T9" fmla="*/ 713 h 718"/>
                <a:gd name="T10" fmla="*/ 84 w 99"/>
                <a:gd name="T11" fmla="*/ 701 h 718"/>
                <a:gd name="T12" fmla="*/ 99 w 99"/>
                <a:gd name="T13" fmla="*/ 673 h 718"/>
                <a:gd name="T14" fmla="*/ 99 w 99"/>
                <a:gd name="T15" fmla="*/ 0 h 718"/>
                <a:gd name="T16" fmla="*/ 0 w 99"/>
                <a:gd name="T17" fmla="*/ 0 h 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718">
                  <a:moveTo>
                    <a:pt x="0" y="0"/>
                  </a:moveTo>
                  <a:cubicBezTo>
                    <a:pt x="0" y="673"/>
                    <a:pt x="0" y="673"/>
                    <a:pt x="0" y="673"/>
                  </a:cubicBezTo>
                  <a:cubicBezTo>
                    <a:pt x="0" y="683"/>
                    <a:pt x="7" y="695"/>
                    <a:pt x="15" y="701"/>
                  </a:cubicBezTo>
                  <a:cubicBezTo>
                    <a:pt x="35" y="713"/>
                    <a:pt x="35" y="713"/>
                    <a:pt x="35" y="713"/>
                  </a:cubicBezTo>
                  <a:cubicBezTo>
                    <a:pt x="43" y="718"/>
                    <a:pt x="57" y="718"/>
                    <a:pt x="65" y="713"/>
                  </a:cubicBezTo>
                  <a:cubicBezTo>
                    <a:pt x="84" y="701"/>
                    <a:pt x="84" y="701"/>
                    <a:pt x="84" y="701"/>
                  </a:cubicBezTo>
                  <a:cubicBezTo>
                    <a:pt x="93" y="695"/>
                    <a:pt x="99" y="683"/>
                    <a:pt x="99" y="673"/>
                  </a:cubicBezTo>
                  <a:cubicBezTo>
                    <a:pt x="99" y="0"/>
                    <a:pt x="99" y="0"/>
                    <a:pt x="9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166"/>
            <p:cNvSpPr>
              <a:spLocks/>
            </p:cNvSpPr>
            <p:nvPr/>
          </p:nvSpPr>
          <p:spPr bwMode="auto">
            <a:xfrm>
              <a:off x="3801497" y="4720251"/>
              <a:ext cx="181007" cy="230914"/>
            </a:xfrm>
            <a:custGeom>
              <a:avLst/>
              <a:gdLst>
                <a:gd name="T0" fmla="*/ 51 w 102"/>
                <a:gd name="T1" fmla="*/ 0 h 131"/>
                <a:gd name="T2" fmla="*/ 0 w 102"/>
                <a:gd name="T3" fmla="*/ 6 h 131"/>
                <a:gd name="T4" fmla="*/ 51 w 102"/>
                <a:gd name="T5" fmla="*/ 131 h 131"/>
                <a:gd name="T6" fmla="*/ 102 w 102"/>
                <a:gd name="T7" fmla="*/ 6 h 131"/>
                <a:gd name="T8" fmla="*/ 51 w 102"/>
                <a:gd name="T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131">
                  <a:moveTo>
                    <a:pt x="51" y="0"/>
                  </a:moveTo>
                  <a:cubicBezTo>
                    <a:pt x="33" y="0"/>
                    <a:pt x="16" y="2"/>
                    <a:pt x="0" y="6"/>
                  </a:cubicBezTo>
                  <a:cubicBezTo>
                    <a:pt x="51" y="131"/>
                    <a:pt x="51" y="131"/>
                    <a:pt x="51" y="131"/>
                  </a:cubicBezTo>
                  <a:cubicBezTo>
                    <a:pt x="102" y="6"/>
                    <a:pt x="102" y="6"/>
                    <a:pt x="102" y="6"/>
                  </a:cubicBezTo>
                  <a:cubicBezTo>
                    <a:pt x="85" y="2"/>
                    <a:pt x="68" y="0"/>
                    <a:pt x="51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55" name="TextBox 154"/>
          <p:cNvSpPr txBox="1"/>
          <p:nvPr/>
        </p:nvSpPr>
        <p:spPr>
          <a:xfrm>
            <a:off x="1781643" y="2173601"/>
            <a:ext cx="380524" cy="223124"/>
          </a:xfrm>
          <a:prstGeom prst="rect">
            <a:avLst/>
          </a:prstGeom>
          <a:noFill/>
        </p:spPr>
        <p:txBody>
          <a:bodyPr wrap="none" lIns="68566" tIns="34283" rIns="68566" bIns="34283" rtlCol="0">
            <a:spAutoFit/>
          </a:bodyPr>
          <a:lstStyle/>
          <a:p>
            <a:pPr algn="ctr"/>
            <a:r>
              <a:rPr lang="id-ID" sz="1000" b="1" dirty="0">
                <a:solidFill>
                  <a:schemeClr val="tx2"/>
                </a:solidFill>
                <a:latin typeface="Roboto" pitchFamily="2" charset="0"/>
                <a:ea typeface="Roboto" pitchFamily="2" charset="0"/>
              </a:rPr>
              <a:t>50%</a:t>
            </a:r>
          </a:p>
        </p:txBody>
      </p:sp>
      <p:sp>
        <p:nvSpPr>
          <p:cNvPr id="156" name="TextBox 155"/>
          <p:cNvSpPr txBox="1"/>
          <p:nvPr/>
        </p:nvSpPr>
        <p:spPr>
          <a:xfrm>
            <a:off x="2637709" y="1977165"/>
            <a:ext cx="393349" cy="223124"/>
          </a:xfrm>
          <a:prstGeom prst="rect">
            <a:avLst/>
          </a:prstGeom>
          <a:noFill/>
        </p:spPr>
        <p:txBody>
          <a:bodyPr wrap="none" lIns="68566" tIns="34283" rIns="68566" bIns="34283" rtlCol="0">
            <a:spAutoFit/>
          </a:bodyPr>
          <a:lstStyle/>
          <a:p>
            <a:pPr algn="ctr"/>
            <a:r>
              <a:rPr lang="id-ID" sz="1000" b="1" dirty="0">
                <a:solidFill>
                  <a:schemeClr val="tx2"/>
                </a:solidFill>
              </a:rPr>
              <a:t>50%</a:t>
            </a:r>
          </a:p>
        </p:txBody>
      </p:sp>
      <p:sp>
        <p:nvSpPr>
          <p:cNvPr id="157" name="TextBox 156"/>
          <p:cNvSpPr txBox="1"/>
          <p:nvPr/>
        </p:nvSpPr>
        <p:spPr>
          <a:xfrm>
            <a:off x="3515979" y="1780507"/>
            <a:ext cx="380524" cy="223124"/>
          </a:xfrm>
          <a:prstGeom prst="rect">
            <a:avLst/>
          </a:prstGeom>
          <a:noFill/>
        </p:spPr>
        <p:txBody>
          <a:bodyPr wrap="none" lIns="68566" tIns="34283" rIns="68566" bIns="34283" rtlCol="0">
            <a:spAutoFit/>
          </a:bodyPr>
          <a:lstStyle/>
          <a:p>
            <a:pPr algn="ctr"/>
            <a:r>
              <a:rPr lang="id-ID" sz="1000" b="1" dirty="0">
                <a:solidFill>
                  <a:schemeClr val="tx2"/>
                </a:solidFill>
                <a:latin typeface="Roboto" pitchFamily="2" charset="0"/>
                <a:ea typeface="Roboto" pitchFamily="2" charset="0"/>
              </a:rPr>
              <a:t>50%</a:t>
            </a:r>
          </a:p>
        </p:txBody>
      </p:sp>
      <p:sp>
        <p:nvSpPr>
          <p:cNvPr id="158" name="TextBox 157"/>
          <p:cNvSpPr txBox="1"/>
          <p:nvPr/>
        </p:nvSpPr>
        <p:spPr>
          <a:xfrm>
            <a:off x="4365089" y="1567316"/>
            <a:ext cx="380525" cy="223124"/>
          </a:xfrm>
          <a:prstGeom prst="rect">
            <a:avLst/>
          </a:prstGeom>
          <a:noFill/>
        </p:spPr>
        <p:txBody>
          <a:bodyPr wrap="none" lIns="68566" tIns="34283" rIns="68566" bIns="34283" rtlCol="0">
            <a:spAutoFit/>
          </a:bodyPr>
          <a:lstStyle/>
          <a:p>
            <a:pPr algn="ctr"/>
            <a:r>
              <a:rPr lang="id-ID" sz="1000" b="1" dirty="0">
                <a:solidFill>
                  <a:schemeClr val="tx2"/>
                </a:solidFill>
                <a:latin typeface="Roboto" pitchFamily="2" charset="0"/>
                <a:ea typeface="Roboto" pitchFamily="2" charset="0"/>
              </a:rPr>
              <a:t>50%</a:t>
            </a:r>
          </a:p>
        </p:txBody>
      </p:sp>
      <p:sp>
        <p:nvSpPr>
          <p:cNvPr id="159" name="Freeform 239"/>
          <p:cNvSpPr>
            <a:spLocks noChangeArrowheads="1"/>
          </p:cNvSpPr>
          <p:nvPr/>
        </p:nvSpPr>
        <p:spPr bwMode="auto">
          <a:xfrm>
            <a:off x="1760838" y="2177899"/>
            <a:ext cx="401691" cy="297724"/>
          </a:xfrm>
          <a:custGeom>
            <a:avLst/>
            <a:gdLst>
              <a:gd name="T0" fmla="*/ 1021 w 1126"/>
              <a:gd name="T1" fmla="*/ 0 h 833"/>
              <a:gd name="T2" fmla="*/ 105 w 1126"/>
              <a:gd name="T3" fmla="*/ 0 h 833"/>
              <a:gd name="T4" fmla="*/ 0 w 1126"/>
              <a:gd name="T5" fmla="*/ 104 h 833"/>
              <a:gd name="T6" fmla="*/ 0 w 1126"/>
              <a:gd name="T7" fmla="*/ 551 h 833"/>
              <a:gd name="T8" fmla="*/ 105 w 1126"/>
              <a:gd name="T9" fmla="*/ 655 h 833"/>
              <a:gd name="T10" fmla="*/ 1021 w 1126"/>
              <a:gd name="T11" fmla="*/ 655 h 833"/>
              <a:gd name="T12" fmla="*/ 1125 w 1126"/>
              <a:gd name="T13" fmla="*/ 551 h 833"/>
              <a:gd name="T14" fmla="*/ 1125 w 1126"/>
              <a:gd name="T15" fmla="*/ 104 h 833"/>
              <a:gd name="T16" fmla="*/ 1021 w 1126"/>
              <a:gd name="T17" fmla="*/ 0 h 833"/>
              <a:gd name="T18" fmla="*/ 1052 w 1126"/>
              <a:gd name="T19" fmla="*/ 551 h 833"/>
              <a:gd name="T20" fmla="*/ 1021 w 1126"/>
              <a:gd name="T21" fmla="*/ 593 h 833"/>
              <a:gd name="T22" fmla="*/ 105 w 1126"/>
              <a:gd name="T23" fmla="*/ 593 h 833"/>
              <a:gd name="T24" fmla="*/ 73 w 1126"/>
              <a:gd name="T25" fmla="*/ 551 h 833"/>
              <a:gd name="T26" fmla="*/ 73 w 1126"/>
              <a:gd name="T27" fmla="*/ 104 h 833"/>
              <a:gd name="T28" fmla="*/ 105 w 1126"/>
              <a:gd name="T29" fmla="*/ 62 h 833"/>
              <a:gd name="T30" fmla="*/ 1021 w 1126"/>
              <a:gd name="T31" fmla="*/ 62 h 833"/>
              <a:gd name="T32" fmla="*/ 1052 w 1126"/>
              <a:gd name="T33" fmla="*/ 104 h 833"/>
              <a:gd name="T34" fmla="*/ 1052 w 1126"/>
              <a:gd name="T35" fmla="*/ 551 h 833"/>
              <a:gd name="T36" fmla="*/ 1073 w 1126"/>
              <a:gd name="T37" fmla="*/ 728 h 833"/>
              <a:gd name="T38" fmla="*/ 698 w 1126"/>
              <a:gd name="T39" fmla="*/ 728 h 833"/>
              <a:gd name="T40" fmla="*/ 667 w 1126"/>
              <a:gd name="T41" fmla="*/ 770 h 833"/>
              <a:gd name="T42" fmla="*/ 459 w 1126"/>
              <a:gd name="T43" fmla="*/ 770 h 833"/>
              <a:gd name="T44" fmla="*/ 427 w 1126"/>
              <a:gd name="T45" fmla="*/ 728 h 833"/>
              <a:gd name="T46" fmla="*/ 52 w 1126"/>
              <a:gd name="T47" fmla="*/ 728 h 833"/>
              <a:gd name="T48" fmla="*/ 0 w 1126"/>
              <a:gd name="T49" fmla="*/ 780 h 833"/>
              <a:gd name="T50" fmla="*/ 52 w 1126"/>
              <a:gd name="T51" fmla="*/ 832 h 833"/>
              <a:gd name="T52" fmla="*/ 1073 w 1126"/>
              <a:gd name="T53" fmla="*/ 832 h 833"/>
              <a:gd name="T54" fmla="*/ 1125 w 1126"/>
              <a:gd name="T55" fmla="*/ 780 h 833"/>
              <a:gd name="T56" fmla="*/ 1073 w 1126"/>
              <a:gd name="T57" fmla="*/ 728 h 833"/>
              <a:gd name="T58" fmla="*/ 1073 w 1126"/>
              <a:gd name="T59" fmla="*/ 728 h 833"/>
              <a:gd name="T60" fmla="*/ 1073 w 1126"/>
              <a:gd name="T61" fmla="*/ 728 h 8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26" h="833">
                <a:moveTo>
                  <a:pt x="1021" y="0"/>
                </a:moveTo>
                <a:cubicBezTo>
                  <a:pt x="105" y="0"/>
                  <a:pt x="105" y="0"/>
                  <a:pt x="105" y="0"/>
                </a:cubicBezTo>
                <a:cubicBezTo>
                  <a:pt x="52" y="0"/>
                  <a:pt x="0" y="41"/>
                  <a:pt x="0" y="104"/>
                </a:cubicBezTo>
                <a:cubicBezTo>
                  <a:pt x="0" y="551"/>
                  <a:pt x="0" y="551"/>
                  <a:pt x="0" y="551"/>
                </a:cubicBezTo>
                <a:cubicBezTo>
                  <a:pt x="0" y="614"/>
                  <a:pt x="52" y="655"/>
                  <a:pt x="105" y="655"/>
                </a:cubicBezTo>
                <a:cubicBezTo>
                  <a:pt x="1021" y="655"/>
                  <a:pt x="1021" y="655"/>
                  <a:pt x="1021" y="655"/>
                </a:cubicBezTo>
                <a:cubicBezTo>
                  <a:pt x="1073" y="655"/>
                  <a:pt x="1125" y="614"/>
                  <a:pt x="1125" y="551"/>
                </a:cubicBezTo>
                <a:cubicBezTo>
                  <a:pt x="1125" y="104"/>
                  <a:pt x="1125" y="104"/>
                  <a:pt x="1125" y="104"/>
                </a:cubicBezTo>
                <a:cubicBezTo>
                  <a:pt x="1125" y="41"/>
                  <a:pt x="1073" y="0"/>
                  <a:pt x="1021" y="0"/>
                </a:cubicBezTo>
                <a:close/>
                <a:moveTo>
                  <a:pt x="1052" y="551"/>
                </a:moveTo>
                <a:cubicBezTo>
                  <a:pt x="1052" y="572"/>
                  <a:pt x="1032" y="593"/>
                  <a:pt x="1021" y="593"/>
                </a:cubicBezTo>
                <a:cubicBezTo>
                  <a:pt x="105" y="593"/>
                  <a:pt x="105" y="593"/>
                  <a:pt x="105" y="593"/>
                </a:cubicBezTo>
                <a:cubicBezTo>
                  <a:pt x="94" y="593"/>
                  <a:pt x="73" y="572"/>
                  <a:pt x="73" y="551"/>
                </a:cubicBezTo>
                <a:cubicBezTo>
                  <a:pt x="73" y="104"/>
                  <a:pt x="73" y="104"/>
                  <a:pt x="73" y="104"/>
                </a:cubicBezTo>
                <a:cubicBezTo>
                  <a:pt x="73" y="83"/>
                  <a:pt x="94" y="62"/>
                  <a:pt x="105" y="62"/>
                </a:cubicBezTo>
                <a:cubicBezTo>
                  <a:pt x="1021" y="62"/>
                  <a:pt x="1021" y="62"/>
                  <a:pt x="1021" y="62"/>
                </a:cubicBezTo>
                <a:cubicBezTo>
                  <a:pt x="1032" y="62"/>
                  <a:pt x="1052" y="83"/>
                  <a:pt x="1052" y="104"/>
                </a:cubicBezTo>
                <a:lnTo>
                  <a:pt x="1052" y="551"/>
                </a:lnTo>
                <a:close/>
                <a:moveTo>
                  <a:pt x="1073" y="728"/>
                </a:moveTo>
                <a:cubicBezTo>
                  <a:pt x="698" y="728"/>
                  <a:pt x="698" y="728"/>
                  <a:pt x="698" y="728"/>
                </a:cubicBezTo>
                <a:cubicBezTo>
                  <a:pt x="698" y="749"/>
                  <a:pt x="688" y="770"/>
                  <a:pt x="667" y="770"/>
                </a:cubicBezTo>
                <a:cubicBezTo>
                  <a:pt x="459" y="770"/>
                  <a:pt x="459" y="770"/>
                  <a:pt x="459" y="770"/>
                </a:cubicBezTo>
                <a:cubicBezTo>
                  <a:pt x="438" y="770"/>
                  <a:pt x="427" y="749"/>
                  <a:pt x="427" y="728"/>
                </a:cubicBezTo>
                <a:cubicBezTo>
                  <a:pt x="52" y="728"/>
                  <a:pt x="52" y="728"/>
                  <a:pt x="52" y="728"/>
                </a:cubicBezTo>
                <a:cubicBezTo>
                  <a:pt x="32" y="728"/>
                  <a:pt x="0" y="749"/>
                  <a:pt x="0" y="780"/>
                </a:cubicBezTo>
                <a:cubicBezTo>
                  <a:pt x="0" y="812"/>
                  <a:pt x="32" y="832"/>
                  <a:pt x="52" y="832"/>
                </a:cubicBezTo>
                <a:cubicBezTo>
                  <a:pt x="1073" y="832"/>
                  <a:pt x="1073" y="832"/>
                  <a:pt x="1073" y="832"/>
                </a:cubicBezTo>
                <a:cubicBezTo>
                  <a:pt x="1094" y="832"/>
                  <a:pt x="1125" y="812"/>
                  <a:pt x="1125" y="780"/>
                </a:cubicBezTo>
                <a:cubicBezTo>
                  <a:pt x="1125" y="749"/>
                  <a:pt x="1094" y="728"/>
                  <a:pt x="1073" y="728"/>
                </a:cubicBezTo>
                <a:close/>
                <a:moveTo>
                  <a:pt x="1073" y="728"/>
                </a:moveTo>
                <a:lnTo>
                  <a:pt x="1073" y="72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wrap="none" lIns="91419" tIns="45710" rIns="91419" bIns="45710" anchor="ctr"/>
          <a:lstStyle/>
          <a:p>
            <a:pPr>
              <a:defRPr/>
            </a:pPr>
            <a:endParaRPr lang="en-US" dirty="0">
              <a:ea typeface="SimSun" charset="0"/>
            </a:endParaRPr>
          </a:p>
        </p:txBody>
      </p:sp>
      <p:sp>
        <p:nvSpPr>
          <p:cNvPr id="160" name="Freeform 239"/>
          <p:cNvSpPr>
            <a:spLocks noChangeArrowheads="1"/>
          </p:cNvSpPr>
          <p:nvPr/>
        </p:nvSpPr>
        <p:spPr bwMode="auto">
          <a:xfrm>
            <a:off x="2624371" y="1974380"/>
            <a:ext cx="401691" cy="297724"/>
          </a:xfrm>
          <a:custGeom>
            <a:avLst/>
            <a:gdLst>
              <a:gd name="T0" fmla="*/ 1021 w 1126"/>
              <a:gd name="T1" fmla="*/ 0 h 833"/>
              <a:gd name="T2" fmla="*/ 105 w 1126"/>
              <a:gd name="T3" fmla="*/ 0 h 833"/>
              <a:gd name="T4" fmla="*/ 0 w 1126"/>
              <a:gd name="T5" fmla="*/ 104 h 833"/>
              <a:gd name="T6" fmla="*/ 0 w 1126"/>
              <a:gd name="T7" fmla="*/ 551 h 833"/>
              <a:gd name="T8" fmla="*/ 105 w 1126"/>
              <a:gd name="T9" fmla="*/ 655 h 833"/>
              <a:gd name="T10" fmla="*/ 1021 w 1126"/>
              <a:gd name="T11" fmla="*/ 655 h 833"/>
              <a:gd name="T12" fmla="*/ 1125 w 1126"/>
              <a:gd name="T13" fmla="*/ 551 h 833"/>
              <a:gd name="T14" fmla="*/ 1125 w 1126"/>
              <a:gd name="T15" fmla="*/ 104 h 833"/>
              <a:gd name="T16" fmla="*/ 1021 w 1126"/>
              <a:gd name="T17" fmla="*/ 0 h 833"/>
              <a:gd name="T18" fmla="*/ 1052 w 1126"/>
              <a:gd name="T19" fmla="*/ 551 h 833"/>
              <a:gd name="T20" fmla="*/ 1021 w 1126"/>
              <a:gd name="T21" fmla="*/ 593 h 833"/>
              <a:gd name="T22" fmla="*/ 105 w 1126"/>
              <a:gd name="T23" fmla="*/ 593 h 833"/>
              <a:gd name="T24" fmla="*/ 73 w 1126"/>
              <a:gd name="T25" fmla="*/ 551 h 833"/>
              <a:gd name="T26" fmla="*/ 73 w 1126"/>
              <a:gd name="T27" fmla="*/ 104 h 833"/>
              <a:gd name="T28" fmla="*/ 105 w 1126"/>
              <a:gd name="T29" fmla="*/ 62 h 833"/>
              <a:gd name="T30" fmla="*/ 1021 w 1126"/>
              <a:gd name="T31" fmla="*/ 62 h 833"/>
              <a:gd name="T32" fmla="*/ 1052 w 1126"/>
              <a:gd name="T33" fmla="*/ 104 h 833"/>
              <a:gd name="T34" fmla="*/ 1052 w 1126"/>
              <a:gd name="T35" fmla="*/ 551 h 833"/>
              <a:gd name="T36" fmla="*/ 1073 w 1126"/>
              <a:gd name="T37" fmla="*/ 728 h 833"/>
              <a:gd name="T38" fmla="*/ 698 w 1126"/>
              <a:gd name="T39" fmla="*/ 728 h 833"/>
              <a:gd name="T40" fmla="*/ 667 w 1126"/>
              <a:gd name="T41" fmla="*/ 770 h 833"/>
              <a:gd name="T42" fmla="*/ 459 w 1126"/>
              <a:gd name="T43" fmla="*/ 770 h 833"/>
              <a:gd name="T44" fmla="*/ 427 w 1126"/>
              <a:gd name="T45" fmla="*/ 728 h 833"/>
              <a:gd name="T46" fmla="*/ 52 w 1126"/>
              <a:gd name="T47" fmla="*/ 728 h 833"/>
              <a:gd name="T48" fmla="*/ 0 w 1126"/>
              <a:gd name="T49" fmla="*/ 780 h 833"/>
              <a:gd name="T50" fmla="*/ 52 w 1126"/>
              <a:gd name="T51" fmla="*/ 832 h 833"/>
              <a:gd name="T52" fmla="*/ 1073 w 1126"/>
              <a:gd name="T53" fmla="*/ 832 h 833"/>
              <a:gd name="T54" fmla="*/ 1125 w 1126"/>
              <a:gd name="T55" fmla="*/ 780 h 833"/>
              <a:gd name="T56" fmla="*/ 1073 w 1126"/>
              <a:gd name="T57" fmla="*/ 728 h 833"/>
              <a:gd name="T58" fmla="*/ 1073 w 1126"/>
              <a:gd name="T59" fmla="*/ 728 h 833"/>
              <a:gd name="T60" fmla="*/ 1073 w 1126"/>
              <a:gd name="T61" fmla="*/ 728 h 8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26" h="833">
                <a:moveTo>
                  <a:pt x="1021" y="0"/>
                </a:moveTo>
                <a:cubicBezTo>
                  <a:pt x="105" y="0"/>
                  <a:pt x="105" y="0"/>
                  <a:pt x="105" y="0"/>
                </a:cubicBezTo>
                <a:cubicBezTo>
                  <a:pt x="52" y="0"/>
                  <a:pt x="0" y="41"/>
                  <a:pt x="0" y="104"/>
                </a:cubicBezTo>
                <a:cubicBezTo>
                  <a:pt x="0" y="551"/>
                  <a:pt x="0" y="551"/>
                  <a:pt x="0" y="551"/>
                </a:cubicBezTo>
                <a:cubicBezTo>
                  <a:pt x="0" y="614"/>
                  <a:pt x="52" y="655"/>
                  <a:pt x="105" y="655"/>
                </a:cubicBezTo>
                <a:cubicBezTo>
                  <a:pt x="1021" y="655"/>
                  <a:pt x="1021" y="655"/>
                  <a:pt x="1021" y="655"/>
                </a:cubicBezTo>
                <a:cubicBezTo>
                  <a:pt x="1073" y="655"/>
                  <a:pt x="1125" y="614"/>
                  <a:pt x="1125" y="551"/>
                </a:cubicBezTo>
                <a:cubicBezTo>
                  <a:pt x="1125" y="104"/>
                  <a:pt x="1125" y="104"/>
                  <a:pt x="1125" y="104"/>
                </a:cubicBezTo>
                <a:cubicBezTo>
                  <a:pt x="1125" y="41"/>
                  <a:pt x="1073" y="0"/>
                  <a:pt x="1021" y="0"/>
                </a:cubicBezTo>
                <a:close/>
                <a:moveTo>
                  <a:pt x="1052" y="551"/>
                </a:moveTo>
                <a:cubicBezTo>
                  <a:pt x="1052" y="572"/>
                  <a:pt x="1032" y="593"/>
                  <a:pt x="1021" y="593"/>
                </a:cubicBezTo>
                <a:cubicBezTo>
                  <a:pt x="105" y="593"/>
                  <a:pt x="105" y="593"/>
                  <a:pt x="105" y="593"/>
                </a:cubicBezTo>
                <a:cubicBezTo>
                  <a:pt x="94" y="593"/>
                  <a:pt x="73" y="572"/>
                  <a:pt x="73" y="551"/>
                </a:cubicBezTo>
                <a:cubicBezTo>
                  <a:pt x="73" y="104"/>
                  <a:pt x="73" y="104"/>
                  <a:pt x="73" y="104"/>
                </a:cubicBezTo>
                <a:cubicBezTo>
                  <a:pt x="73" y="83"/>
                  <a:pt x="94" y="62"/>
                  <a:pt x="105" y="62"/>
                </a:cubicBezTo>
                <a:cubicBezTo>
                  <a:pt x="1021" y="62"/>
                  <a:pt x="1021" y="62"/>
                  <a:pt x="1021" y="62"/>
                </a:cubicBezTo>
                <a:cubicBezTo>
                  <a:pt x="1032" y="62"/>
                  <a:pt x="1052" y="83"/>
                  <a:pt x="1052" y="104"/>
                </a:cubicBezTo>
                <a:lnTo>
                  <a:pt x="1052" y="551"/>
                </a:lnTo>
                <a:close/>
                <a:moveTo>
                  <a:pt x="1073" y="728"/>
                </a:moveTo>
                <a:cubicBezTo>
                  <a:pt x="698" y="728"/>
                  <a:pt x="698" y="728"/>
                  <a:pt x="698" y="728"/>
                </a:cubicBezTo>
                <a:cubicBezTo>
                  <a:pt x="698" y="749"/>
                  <a:pt x="688" y="770"/>
                  <a:pt x="667" y="770"/>
                </a:cubicBezTo>
                <a:cubicBezTo>
                  <a:pt x="459" y="770"/>
                  <a:pt x="459" y="770"/>
                  <a:pt x="459" y="770"/>
                </a:cubicBezTo>
                <a:cubicBezTo>
                  <a:pt x="438" y="770"/>
                  <a:pt x="427" y="749"/>
                  <a:pt x="427" y="728"/>
                </a:cubicBezTo>
                <a:cubicBezTo>
                  <a:pt x="52" y="728"/>
                  <a:pt x="52" y="728"/>
                  <a:pt x="52" y="728"/>
                </a:cubicBezTo>
                <a:cubicBezTo>
                  <a:pt x="32" y="728"/>
                  <a:pt x="0" y="749"/>
                  <a:pt x="0" y="780"/>
                </a:cubicBezTo>
                <a:cubicBezTo>
                  <a:pt x="0" y="812"/>
                  <a:pt x="32" y="832"/>
                  <a:pt x="52" y="832"/>
                </a:cubicBezTo>
                <a:cubicBezTo>
                  <a:pt x="1073" y="832"/>
                  <a:pt x="1073" y="832"/>
                  <a:pt x="1073" y="832"/>
                </a:cubicBezTo>
                <a:cubicBezTo>
                  <a:pt x="1094" y="832"/>
                  <a:pt x="1125" y="812"/>
                  <a:pt x="1125" y="780"/>
                </a:cubicBezTo>
                <a:cubicBezTo>
                  <a:pt x="1125" y="749"/>
                  <a:pt x="1094" y="728"/>
                  <a:pt x="1073" y="728"/>
                </a:cubicBezTo>
                <a:close/>
                <a:moveTo>
                  <a:pt x="1073" y="728"/>
                </a:moveTo>
                <a:lnTo>
                  <a:pt x="1073" y="72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wrap="none" lIns="91419" tIns="45710" rIns="91419" bIns="45710" anchor="ctr"/>
          <a:lstStyle/>
          <a:p>
            <a:pPr>
              <a:defRPr/>
            </a:pPr>
            <a:endParaRPr lang="en-US" dirty="0">
              <a:ea typeface="SimSun" charset="0"/>
            </a:endParaRPr>
          </a:p>
        </p:txBody>
      </p:sp>
      <p:sp>
        <p:nvSpPr>
          <p:cNvPr id="161" name="Freeform 239"/>
          <p:cNvSpPr>
            <a:spLocks noChangeArrowheads="1"/>
          </p:cNvSpPr>
          <p:nvPr/>
        </p:nvSpPr>
        <p:spPr bwMode="auto">
          <a:xfrm>
            <a:off x="3486026" y="1777322"/>
            <a:ext cx="401691" cy="297724"/>
          </a:xfrm>
          <a:custGeom>
            <a:avLst/>
            <a:gdLst>
              <a:gd name="T0" fmla="*/ 1021 w 1126"/>
              <a:gd name="T1" fmla="*/ 0 h 833"/>
              <a:gd name="T2" fmla="*/ 105 w 1126"/>
              <a:gd name="T3" fmla="*/ 0 h 833"/>
              <a:gd name="T4" fmla="*/ 0 w 1126"/>
              <a:gd name="T5" fmla="*/ 104 h 833"/>
              <a:gd name="T6" fmla="*/ 0 w 1126"/>
              <a:gd name="T7" fmla="*/ 551 h 833"/>
              <a:gd name="T8" fmla="*/ 105 w 1126"/>
              <a:gd name="T9" fmla="*/ 655 h 833"/>
              <a:gd name="T10" fmla="*/ 1021 w 1126"/>
              <a:gd name="T11" fmla="*/ 655 h 833"/>
              <a:gd name="T12" fmla="*/ 1125 w 1126"/>
              <a:gd name="T13" fmla="*/ 551 h 833"/>
              <a:gd name="T14" fmla="*/ 1125 w 1126"/>
              <a:gd name="T15" fmla="*/ 104 h 833"/>
              <a:gd name="T16" fmla="*/ 1021 w 1126"/>
              <a:gd name="T17" fmla="*/ 0 h 833"/>
              <a:gd name="T18" fmla="*/ 1052 w 1126"/>
              <a:gd name="T19" fmla="*/ 551 h 833"/>
              <a:gd name="T20" fmla="*/ 1021 w 1126"/>
              <a:gd name="T21" fmla="*/ 593 h 833"/>
              <a:gd name="T22" fmla="*/ 105 w 1126"/>
              <a:gd name="T23" fmla="*/ 593 h 833"/>
              <a:gd name="T24" fmla="*/ 73 w 1126"/>
              <a:gd name="T25" fmla="*/ 551 h 833"/>
              <a:gd name="T26" fmla="*/ 73 w 1126"/>
              <a:gd name="T27" fmla="*/ 104 h 833"/>
              <a:gd name="T28" fmla="*/ 105 w 1126"/>
              <a:gd name="T29" fmla="*/ 62 h 833"/>
              <a:gd name="T30" fmla="*/ 1021 w 1126"/>
              <a:gd name="T31" fmla="*/ 62 h 833"/>
              <a:gd name="T32" fmla="*/ 1052 w 1126"/>
              <a:gd name="T33" fmla="*/ 104 h 833"/>
              <a:gd name="T34" fmla="*/ 1052 w 1126"/>
              <a:gd name="T35" fmla="*/ 551 h 833"/>
              <a:gd name="T36" fmla="*/ 1073 w 1126"/>
              <a:gd name="T37" fmla="*/ 728 h 833"/>
              <a:gd name="T38" fmla="*/ 698 w 1126"/>
              <a:gd name="T39" fmla="*/ 728 h 833"/>
              <a:gd name="T40" fmla="*/ 667 w 1126"/>
              <a:gd name="T41" fmla="*/ 770 h 833"/>
              <a:gd name="T42" fmla="*/ 459 w 1126"/>
              <a:gd name="T43" fmla="*/ 770 h 833"/>
              <a:gd name="T44" fmla="*/ 427 w 1126"/>
              <a:gd name="T45" fmla="*/ 728 h 833"/>
              <a:gd name="T46" fmla="*/ 52 w 1126"/>
              <a:gd name="T47" fmla="*/ 728 h 833"/>
              <a:gd name="T48" fmla="*/ 0 w 1126"/>
              <a:gd name="T49" fmla="*/ 780 h 833"/>
              <a:gd name="T50" fmla="*/ 52 w 1126"/>
              <a:gd name="T51" fmla="*/ 832 h 833"/>
              <a:gd name="T52" fmla="*/ 1073 w 1126"/>
              <a:gd name="T53" fmla="*/ 832 h 833"/>
              <a:gd name="T54" fmla="*/ 1125 w 1126"/>
              <a:gd name="T55" fmla="*/ 780 h 833"/>
              <a:gd name="T56" fmla="*/ 1073 w 1126"/>
              <a:gd name="T57" fmla="*/ 728 h 833"/>
              <a:gd name="T58" fmla="*/ 1073 w 1126"/>
              <a:gd name="T59" fmla="*/ 728 h 833"/>
              <a:gd name="T60" fmla="*/ 1073 w 1126"/>
              <a:gd name="T61" fmla="*/ 728 h 8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26" h="833">
                <a:moveTo>
                  <a:pt x="1021" y="0"/>
                </a:moveTo>
                <a:cubicBezTo>
                  <a:pt x="105" y="0"/>
                  <a:pt x="105" y="0"/>
                  <a:pt x="105" y="0"/>
                </a:cubicBezTo>
                <a:cubicBezTo>
                  <a:pt x="52" y="0"/>
                  <a:pt x="0" y="41"/>
                  <a:pt x="0" y="104"/>
                </a:cubicBezTo>
                <a:cubicBezTo>
                  <a:pt x="0" y="551"/>
                  <a:pt x="0" y="551"/>
                  <a:pt x="0" y="551"/>
                </a:cubicBezTo>
                <a:cubicBezTo>
                  <a:pt x="0" y="614"/>
                  <a:pt x="52" y="655"/>
                  <a:pt x="105" y="655"/>
                </a:cubicBezTo>
                <a:cubicBezTo>
                  <a:pt x="1021" y="655"/>
                  <a:pt x="1021" y="655"/>
                  <a:pt x="1021" y="655"/>
                </a:cubicBezTo>
                <a:cubicBezTo>
                  <a:pt x="1073" y="655"/>
                  <a:pt x="1125" y="614"/>
                  <a:pt x="1125" y="551"/>
                </a:cubicBezTo>
                <a:cubicBezTo>
                  <a:pt x="1125" y="104"/>
                  <a:pt x="1125" y="104"/>
                  <a:pt x="1125" y="104"/>
                </a:cubicBezTo>
                <a:cubicBezTo>
                  <a:pt x="1125" y="41"/>
                  <a:pt x="1073" y="0"/>
                  <a:pt x="1021" y="0"/>
                </a:cubicBezTo>
                <a:close/>
                <a:moveTo>
                  <a:pt x="1052" y="551"/>
                </a:moveTo>
                <a:cubicBezTo>
                  <a:pt x="1052" y="572"/>
                  <a:pt x="1032" y="593"/>
                  <a:pt x="1021" y="593"/>
                </a:cubicBezTo>
                <a:cubicBezTo>
                  <a:pt x="105" y="593"/>
                  <a:pt x="105" y="593"/>
                  <a:pt x="105" y="593"/>
                </a:cubicBezTo>
                <a:cubicBezTo>
                  <a:pt x="94" y="593"/>
                  <a:pt x="73" y="572"/>
                  <a:pt x="73" y="551"/>
                </a:cubicBezTo>
                <a:cubicBezTo>
                  <a:pt x="73" y="104"/>
                  <a:pt x="73" y="104"/>
                  <a:pt x="73" y="104"/>
                </a:cubicBezTo>
                <a:cubicBezTo>
                  <a:pt x="73" y="83"/>
                  <a:pt x="94" y="62"/>
                  <a:pt x="105" y="62"/>
                </a:cubicBezTo>
                <a:cubicBezTo>
                  <a:pt x="1021" y="62"/>
                  <a:pt x="1021" y="62"/>
                  <a:pt x="1021" y="62"/>
                </a:cubicBezTo>
                <a:cubicBezTo>
                  <a:pt x="1032" y="62"/>
                  <a:pt x="1052" y="83"/>
                  <a:pt x="1052" y="104"/>
                </a:cubicBezTo>
                <a:lnTo>
                  <a:pt x="1052" y="551"/>
                </a:lnTo>
                <a:close/>
                <a:moveTo>
                  <a:pt x="1073" y="728"/>
                </a:moveTo>
                <a:cubicBezTo>
                  <a:pt x="698" y="728"/>
                  <a:pt x="698" y="728"/>
                  <a:pt x="698" y="728"/>
                </a:cubicBezTo>
                <a:cubicBezTo>
                  <a:pt x="698" y="749"/>
                  <a:pt x="688" y="770"/>
                  <a:pt x="667" y="770"/>
                </a:cubicBezTo>
                <a:cubicBezTo>
                  <a:pt x="459" y="770"/>
                  <a:pt x="459" y="770"/>
                  <a:pt x="459" y="770"/>
                </a:cubicBezTo>
                <a:cubicBezTo>
                  <a:pt x="438" y="770"/>
                  <a:pt x="427" y="749"/>
                  <a:pt x="427" y="728"/>
                </a:cubicBezTo>
                <a:cubicBezTo>
                  <a:pt x="52" y="728"/>
                  <a:pt x="52" y="728"/>
                  <a:pt x="52" y="728"/>
                </a:cubicBezTo>
                <a:cubicBezTo>
                  <a:pt x="32" y="728"/>
                  <a:pt x="0" y="749"/>
                  <a:pt x="0" y="780"/>
                </a:cubicBezTo>
                <a:cubicBezTo>
                  <a:pt x="0" y="812"/>
                  <a:pt x="32" y="832"/>
                  <a:pt x="52" y="832"/>
                </a:cubicBezTo>
                <a:cubicBezTo>
                  <a:pt x="1073" y="832"/>
                  <a:pt x="1073" y="832"/>
                  <a:pt x="1073" y="832"/>
                </a:cubicBezTo>
                <a:cubicBezTo>
                  <a:pt x="1094" y="832"/>
                  <a:pt x="1125" y="812"/>
                  <a:pt x="1125" y="780"/>
                </a:cubicBezTo>
                <a:cubicBezTo>
                  <a:pt x="1125" y="749"/>
                  <a:pt x="1094" y="728"/>
                  <a:pt x="1073" y="728"/>
                </a:cubicBezTo>
                <a:close/>
                <a:moveTo>
                  <a:pt x="1073" y="728"/>
                </a:moveTo>
                <a:lnTo>
                  <a:pt x="1073" y="72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wrap="none" lIns="91419" tIns="45710" rIns="91419" bIns="45710" anchor="ctr"/>
          <a:lstStyle/>
          <a:p>
            <a:pPr>
              <a:defRPr/>
            </a:pPr>
            <a:endParaRPr lang="en-US" dirty="0">
              <a:ea typeface="SimSun" charset="0"/>
            </a:endParaRPr>
          </a:p>
        </p:txBody>
      </p:sp>
      <p:sp>
        <p:nvSpPr>
          <p:cNvPr id="162" name="Freeform 239"/>
          <p:cNvSpPr>
            <a:spLocks noChangeArrowheads="1"/>
          </p:cNvSpPr>
          <p:nvPr/>
        </p:nvSpPr>
        <p:spPr bwMode="auto">
          <a:xfrm>
            <a:off x="4333902" y="1567543"/>
            <a:ext cx="401691" cy="297724"/>
          </a:xfrm>
          <a:custGeom>
            <a:avLst/>
            <a:gdLst>
              <a:gd name="T0" fmla="*/ 1021 w 1126"/>
              <a:gd name="T1" fmla="*/ 0 h 833"/>
              <a:gd name="T2" fmla="*/ 105 w 1126"/>
              <a:gd name="T3" fmla="*/ 0 h 833"/>
              <a:gd name="T4" fmla="*/ 0 w 1126"/>
              <a:gd name="T5" fmla="*/ 104 h 833"/>
              <a:gd name="T6" fmla="*/ 0 w 1126"/>
              <a:gd name="T7" fmla="*/ 551 h 833"/>
              <a:gd name="T8" fmla="*/ 105 w 1126"/>
              <a:gd name="T9" fmla="*/ 655 h 833"/>
              <a:gd name="T10" fmla="*/ 1021 w 1126"/>
              <a:gd name="T11" fmla="*/ 655 h 833"/>
              <a:gd name="T12" fmla="*/ 1125 w 1126"/>
              <a:gd name="T13" fmla="*/ 551 h 833"/>
              <a:gd name="T14" fmla="*/ 1125 w 1126"/>
              <a:gd name="T15" fmla="*/ 104 h 833"/>
              <a:gd name="T16" fmla="*/ 1021 w 1126"/>
              <a:gd name="T17" fmla="*/ 0 h 833"/>
              <a:gd name="T18" fmla="*/ 1052 w 1126"/>
              <a:gd name="T19" fmla="*/ 551 h 833"/>
              <a:gd name="T20" fmla="*/ 1021 w 1126"/>
              <a:gd name="T21" fmla="*/ 593 h 833"/>
              <a:gd name="T22" fmla="*/ 105 w 1126"/>
              <a:gd name="T23" fmla="*/ 593 h 833"/>
              <a:gd name="T24" fmla="*/ 73 w 1126"/>
              <a:gd name="T25" fmla="*/ 551 h 833"/>
              <a:gd name="T26" fmla="*/ 73 w 1126"/>
              <a:gd name="T27" fmla="*/ 104 h 833"/>
              <a:gd name="T28" fmla="*/ 105 w 1126"/>
              <a:gd name="T29" fmla="*/ 62 h 833"/>
              <a:gd name="T30" fmla="*/ 1021 w 1126"/>
              <a:gd name="T31" fmla="*/ 62 h 833"/>
              <a:gd name="T32" fmla="*/ 1052 w 1126"/>
              <a:gd name="T33" fmla="*/ 104 h 833"/>
              <a:gd name="T34" fmla="*/ 1052 w 1126"/>
              <a:gd name="T35" fmla="*/ 551 h 833"/>
              <a:gd name="T36" fmla="*/ 1073 w 1126"/>
              <a:gd name="T37" fmla="*/ 728 h 833"/>
              <a:gd name="T38" fmla="*/ 698 w 1126"/>
              <a:gd name="T39" fmla="*/ 728 h 833"/>
              <a:gd name="T40" fmla="*/ 667 w 1126"/>
              <a:gd name="T41" fmla="*/ 770 h 833"/>
              <a:gd name="T42" fmla="*/ 459 w 1126"/>
              <a:gd name="T43" fmla="*/ 770 h 833"/>
              <a:gd name="T44" fmla="*/ 427 w 1126"/>
              <a:gd name="T45" fmla="*/ 728 h 833"/>
              <a:gd name="T46" fmla="*/ 52 w 1126"/>
              <a:gd name="T47" fmla="*/ 728 h 833"/>
              <a:gd name="T48" fmla="*/ 0 w 1126"/>
              <a:gd name="T49" fmla="*/ 780 h 833"/>
              <a:gd name="T50" fmla="*/ 52 w 1126"/>
              <a:gd name="T51" fmla="*/ 832 h 833"/>
              <a:gd name="T52" fmla="*/ 1073 w 1126"/>
              <a:gd name="T53" fmla="*/ 832 h 833"/>
              <a:gd name="T54" fmla="*/ 1125 w 1126"/>
              <a:gd name="T55" fmla="*/ 780 h 833"/>
              <a:gd name="T56" fmla="*/ 1073 w 1126"/>
              <a:gd name="T57" fmla="*/ 728 h 833"/>
              <a:gd name="T58" fmla="*/ 1073 w 1126"/>
              <a:gd name="T59" fmla="*/ 728 h 833"/>
              <a:gd name="T60" fmla="*/ 1073 w 1126"/>
              <a:gd name="T61" fmla="*/ 728 h 8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26" h="833">
                <a:moveTo>
                  <a:pt x="1021" y="0"/>
                </a:moveTo>
                <a:cubicBezTo>
                  <a:pt x="105" y="0"/>
                  <a:pt x="105" y="0"/>
                  <a:pt x="105" y="0"/>
                </a:cubicBezTo>
                <a:cubicBezTo>
                  <a:pt x="52" y="0"/>
                  <a:pt x="0" y="41"/>
                  <a:pt x="0" y="104"/>
                </a:cubicBezTo>
                <a:cubicBezTo>
                  <a:pt x="0" y="551"/>
                  <a:pt x="0" y="551"/>
                  <a:pt x="0" y="551"/>
                </a:cubicBezTo>
                <a:cubicBezTo>
                  <a:pt x="0" y="614"/>
                  <a:pt x="52" y="655"/>
                  <a:pt x="105" y="655"/>
                </a:cubicBezTo>
                <a:cubicBezTo>
                  <a:pt x="1021" y="655"/>
                  <a:pt x="1021" y="655"/>
                  <a:pt x="1021" y="655"/>
                </a:cubicBezTo>
                <a:cubicBezTo>
                  <a:pt x="1073" y="655"/>
                  <a:pt x="1125" y="614"/>
                  <a:pt x="1125" y="551"/>
                </a:cubicBezTo>
                <a:cubicBezTo>
                  <a:pt x="1125" y="104"/>
                  <a:pt x="1125" y="104"/>
                  <a:pt x="1125" y="104"/>
                </a:cubicBezTo>
                <a:cubicBezTo>
                  <a:pt x="1125" y="41"/>
                  <a:pt x="1073" y="0"/>
                  <a:pt x="1021" y="0"/>
                </a:cubicBezTo>
                <a:close/>
                <a:moveTo>
                  <a:pt x="1052" y="551"/>
                </a:moveTo>
                <a:cubicBezTo>
                  <a:pt x="1052" y="572"/>
                  <a:pt x="1032" y="593"/>
                  <a:pt x="1021" y="593"/>
                </a:cubicBezTo>
                <a:cubicBezTo>
                  <a:pt x="105" y="593"/>
                  <a:pt x="105" y="593"/>
                  <a:pt x="105" y="593"/>
                </a:cubicBezTo>
                <a:cubicBezTo>
                  <a:pt x="94" y="593"/>
                  <a:pt x="73" y="572"/>
                  <a:pt x="73" y="551"/>
                </a:cubicBezTo>
                <a:cubicBezTo>
                  <a:pt x="73" y="104"/>
                  <a:pt x="73" y="104"/>
                  <a:pt x="73" y="104"/>
                </a:cubicBezTo>
                <a:cubicBezTo>
                  <a:pt x="73" y="83"/>
                  <a:pt x="94" y="62"/>
                  <a:pt x="105" y="62"/>
                </a:cubicBezTo>
                <a:cubicBezTo>
                  <a:pt x="1021" y="62"/>
                  <a:pt x="1021" y="62"/>
                  <a:pt x="1021" y="62"/>
                </a:cubicBezTo>
                <a:cubicBezTo>
                  <a:pt x="1032" y="62"/>
                  <a:pt x="1052" y="83"/>
                  <a:pt x="1052" y="104"/>
                </a:cubicBezTo>
                <a:lnTo>
                  <a:pt x="1052" y="551"/>
                </a:lnTo>
                <a:close/>
                <a:moveTo>
                  <a:pt x="1073" y="728"/>
                </a:moveTo>
                <a:cubicBezTo>
                  <a:pt x="698" y="728"/>
                  <a:pt x="698" y="728"/>
                  <a:pt x="698" y="728"/>
                </a:cubicBezTo>
                <a:cubicBezTo>
                  <a:pt x="698" y="749"/>
                  <a:pt x="688" y="770"/>
                  <a:pt x="667" y="770"/>
                </a:cubicBezTo>
                <a:cubicBezTo>
                  <a:pt x="459" y="770"/>
                  <a:pt x="459" y="770"/>
                  <a:pt x="459" y="770"/>
                </a:cubicBezTo>
                <a:cubicBezTo>
                  <a:pt x="438" y="770"/>
                  <a:pt x="427" y="749"/>
                  <a:pt x="427" y="728"/>
                </a:cubicBezTo>
                <a:cubicBezTo>
                  <a:pt x="52" y="728"/>
                  <a:pt x="52" y="728"/>
                  <a:pt x="52" y="728"/>
                </a:cubicBezTo>
                <a:cubicBezTo>
                  <a:pt x="32" y="728"/>
                  <a:pt x="0" y="749"/>
                  <a:pt x="0" y="780"/>
                </a:cubicBezTo>
                <a:cubicBezTo>
                  <a:pt x="0" y="812"/>
                  <a:pt x="32" y="832"/>
                  <a:pt x="52" y="832"/>
                </a:cubicBezTo>
                <a:cubicBezTo>
                  <a:pt x="1073" y="832"/>
                  <a:pt x="1073" y="832"/>
                  <a:pt x="1073" y="832"/>
                </a:cubicBezTo>
                <a:cubicBezTo>
                  <a:pt x="1094" y="832"/>
                  <a:pt x="1125" y="812"/>
                  <a:pt x="1125" y="780"/>
                </a:cubicBezTo>
                <a:cubicBezTo>
                  <a:pt x="1125" y="749"/>
                  <a:pt x="1094" y="728"/>
                  <a:pt x="1073" y="728"/>
                </a:cubicBezTo>
                <a:close/>
                <a:moveTo>
                  <a:pt x="1073" y="728"/>
                </a:moveTo>
                <a:lnTo>
                  <a:pt x="1073" y="72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wrap="none" lIns="91419" tIns="45710" rIns="91419" bIns="45710" anchor="ctr"/>
          <a:lstStyle/>
          <a:p>
            <a:pPr>
              <a:defRPr/>
            </a:pPr>
            <a:endParaRPr lang="en-US" dirty="0">
              <a:ea typeface="SimSun" charset="0"/>
            </a:endParaRPr>
          </a:p>
        </p:txBody>
      </p:sp>
      <p:grpSp>
        <p:nvGrpSpPr>
          <p:cNvPr id="193" name="Group 192"/>
          <p:cNvGrpSpPr/>
          <p:nvPr/>
        </p:nvGrpSpPr>
        <p:grpSpPr>
          <a:xfrm>
            <a:off x="946188" y="3973340"/>
            <a:ext cx="7296806" cy="666189"/>
            <a:chOff x="946188" y="3864795"/>
            <a:chExt cx="7296806" cy="666189"/>
          </a:xfrm>
        </p:grpSpPr>
        <p:grpSp>
          <p:nvGrpSpPr>
            <p:cNvPr id="194" name="Group 193"/>
            <p:cNvGrpSpPr/>
            <p:nvPr/>
          </p:nvGrpSpPr>
          <p:grpSpPr>
            <a:xfrm>
              <a:off x="4919171" y="3868101"/>
              <a:ext cx="1337197" cy="642938"/>
              <a:chOff x="6286008" y="4886391"/>
              <a:chExt cx="1782929" cy="857251"/>
            </a:xfrm>
          </p:grpSpPr>
          <p:grpSp>
            <p:nvGrpSpPr>
              <p:cNvPr id="210" name="Group 209"/>
              <p:cNvGrpSpPr>
                <a:grpSpLocks/>
              </p:cNvGrpSpPr>
              <p:nvPr/>
            </p:nvGrpSpPr>
            <p:grpSpPr bwMode="auto">
              <a:xfrm>
                <a:off x="6779312" y="4886391"/>
                <a:ext cx="1289625" cy="857251"/>
                <a:chOff x="975398" y="1453103"/>
                <a:chExt cx="967262" cy="643920"/>
              </a:xfrm>
            </p:grpSpPr>
            <p:sp>
              <p:nvSpPr>
                <p:cNvPr id="212" name="Content Placeholder 2"/>
                <p:cNvSpPr txBox="1">
                  <a:spLocks/>
                </p:cNvSpPr>
                <p:nvPr/>
              </p:nvSpPr>
              <p:spPr>
                <a:xfrm>
                  <a:off x="975398" y="1453103"/>
                  <a:ext cx="923967" cy="459489"/>
                </a:xfrm>
                <a:prstGeom prst="rect">
                  <a:avLst/>
                </a:prstGeom>
              </p:spPr>
              <p:txBody>
                <a:bodyPr/>
                <a:lstStyle>
                  <a:lvl1pPr marL="342900" indent="-3429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1400" kern="1200">
                      <a:solidFill>
                        <a:schemeClr val="bg1">
                          <a:lumMod val="6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742950" indent="-28575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–"/>
                    <a:defRPr sz="1200" kern="1200">
                      <a:solidFill>
                        <a:schemeClr val="bg1">
                          <a:lumMod val="6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1100" kern="1200">
                      <a:solidFill>
                        <a:schemeClr val="bg1">
                          <a:lumMod val="6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–"/>
                    <a:defRPr sz="1050" kern="1200">
                      <a:solidFill>
                        <a:schemeClr val="bg1">
                          <a:lumMod val="6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»"/>
                    <a:defRPr sz="1050" kern="1200">
                      <a:solidFill>
                        <a:schemeClr val="bg1">
                          <a:lumMod val="6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  <a:defRPr/>
                  </a:pPr>
                  <a:r>
                    <a:rPr lang="en-US" sz="2800" dirty="0">
                      <a:solidFill>
                        <a:schemeClr val="tx1"/>
                      </a:solidFill>
                      <a:latin typeface="Lato Regular"/>
                      <a:cs typeface="Lato Regular"/>
                    </a:rPr>
                    <a:t>45%</a:t>
                  </a:r>
                </a:p>
              </p:txBody>
            </p:sp>
            <p:sp>
              <p:nvSpPr>
                <p:cNvPr id="213" name="Content Placeholder 2"/>
                <p:cNvSpPr txBox="1">
                  <a:spLocks/>
                </p:cNvSpPr>
                <p:nvPr/>
              </p:nvSpPr>
              <p:spPr>
                <a:xfrm>
                  <a:off x="1018693" y="1812426"/>
                  <a:ext cx="923967" cy="284597"/>
                </a:xfrm>
                <a:prstGeom prst="rect">
                  <a:avLst/>
                </a:prstGeom>
              </p:spPr>
              <p:txBody>
                <a:bodyPr/>
                <a:lstStyle>
                  <a:lvl1pPr marL="342900" indent="-3429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1400" kern="1200">
                      <a:solidFill>
                        <a:schemeClr val="bg1">
                          <a:lumMod val="6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742950" indent="-28575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–"/>
                    <a:defRPr sz="1200" kern="1200">
                      <a:solidFill>
                        <a:schemeClr val="bg1">
                          <a:lumMod val="6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1100" kern="1200">
                      <a:solidFill>
                        <a:schemeClr val="bg1">
                          <a:lumMod val="6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–"/>
                    <a:defRPr sz="1050" kern="1200">
                      <a:solidFill>
                        <a:schemeClr val="bg1">
                          <a:lumMod val="6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»"/>
                    <a:defRPr sz="1050" kern="1200">
                      <a:solidFill>
                        <a:schemeClr val="bg1">
                          <a:lumMod val="6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  <a:defRPr/>
                  </a:pPr>
                  <a:r>
                    <a:rPr lang="en-US" sz="1200" dirty="0">
                      <a:solidFill>
                        <a:schemeClr val="tx1"/>
                      </a:solidFill>
                      <a:latin typeface="Roboto" pitchFamily="2" charset="0"/>
                      <a:ea typeface="Roboto" pitchFamily="2" charset="0"/>
                      <a:cs typeface="Lato Light"/>
                    </a:rPr>
                    <a:t>School</a:t>
                  </a:r>
                </a:p>
              </p:txBody>
            </p:sp>
          </p:grpSp>
          <p:sp>
            <p:nvSpPr>
              <p:cNvPr id="211" name="AutoShape 122"/>
              <p:cNvSpPr>
                <a:spLocks/>
              </p:cNvSpPr>
              <p:nvPr/>
            </p:nvSpPr>
            <p:spPr bwMode="auto">
              <a:xfrm>
                <a:off x="6286008" y="5004526"/>
                <a:ext cx="551248" cy="60637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599" y="4921"/>
                    </a:moveTo>
                    <a:lnTo>
                      <a:pt x="21599" y="5871"/>
                    </a:lnTo>
                    <a:cubicBezTo>
                      <a:pt x="21192" y="6052"/>
                      <a:pt x="20518" y="6202"/>
                      <a:pt x="19564" y="6320"/>
                    </a:cubicBezTo>
                    <a:cubicBezTo>
                      <a:pt x="18617" y="6436"/>
                      <a:pt x="17593" y="6522"/>
                      <a:pt x="16494" y="6579"/>
                    </a:cubicBezTo>
                    <a:cubicBezTo>
                      <a:pt x="15398" y="6643"/>
                      <a:pt x="14330" y="6677"/>
                      <a:pt x="13290" y="6683"/>
                    </a:cubicBezTo>
                    <a:cubicBezTo>
                      <a:pt x="12253" y="6692"/>
                      <a:pt x="11427" y="6698"/>
                      <a:pt x="10808" y="6698"/>
                    </a:cubicBezTo>
                    <a:cubicBezTo>
                      <a:pt x="10200" y="6698"/>
                      <a:pt x="9374" y="6692"/>
                      <a:pt x="8326" y="6683"/>
                    </a:cubicBezTo>
                    <a:cubicBezTo>
                      <a:pt x="7276" y="6677"/>
                      <a:pt x="6204" y="6643"/>
                      <a:pt x="5105" y="6579"/>
                    </a:cubicBezTo>
                    <a:cubicBezTo>
                      <a:pt x="4009" y="6522"/>
                      <a:pt x="2993" y="6436"/>
                      <a:pt x="2053" y="6326"/>
                    </a:cubicBezTo>
                    <a:cubicBezTo>
                      <a:pt x="1116" y="6214"/>
                      <a:pt x="442" y="6064"/>
                      <a:pt x="34" y="5871"/>
                    </a:cubicBezTo>
                    <a:cubicBezTo>
                      <a:pt x="10" y="5724"/>
                      <a:pt x="0" y="5566"/>
                      <a:pt x="0" y="5393"/>
                    </a:cubicBezTo>
                    <a:lnTo>
                      <a:pt x="0" y="4921"/>
                    </a:lnTo>
                    <a:lnTo>
                      <a:pt x="0" y="4423"/>
                    </a:lnTo>
                    <a:cubicBezTo>
                      <a:pt x="0" y="4258"/>
                      <a:pt x="10" y="4092"/>
                      <a:pt x="34" y="3924"/>
                    </a:cubicBezTo>
                    <a:cubicBezTo>
                      <a:pt x="307" y="3801"/>
                      <a:pt x="701" y="3688"/>
                      <a:pt x="1213" y="3602"/>
                    </a:cubicBezTo>
                    <a:cubicBezTo>
                      <a:pt x="1717" y="3516"/>
                      <a:pt x="2257" y="3444"/>
                      <a:pt x="2830" y="3389"/>
                    </a:cubicBezTo>
                    <a:cubicBezTo>
                      <a:pt x="3404" y="3334"/>
                      <a:pt x="3971" y="3294"/>
                      <a:pt x="4528" y="3265"/>
                    </a:cubicBezTo>
                    <a:cubicBezTo>
                      <a:pt x="5084" y="3239"/>
                      <a:pt x="5516" y="3213"/>
                      <a:pt x="5827" y="3196"/>
                    </a:cubicBezTo>
                    <a:cubicBezTo>
                      <a:pt x="5737" y="2444"/>
                      <a:pt x="5800" y="1857"/>
                      <a:pt x="6017" y="1431"/>
                    </a:cubicBezTo>
                    <a:cubicBezTo>
                      <a:pt x="6232" y="1010"/>
                      <a:pt x="6560" y="693"/>
                      <a:pt x="7003" y="489"/>
                    </a:cubicBezTo>
                    <a:cubicBezTo>
                      <a:pt x="7441" y="282"/>
                      <a:pt x="7984" y="146"/>
                      <a:pt x="8631" y="86"/>
                    </a:cubicBezTo>
                    <a:cubicBezTo>
                      <a:pt x="9280" y="28"/>
                      <a:pt x="9999" y="0"/>
                      <a:pt x="10808" y="0"/>
                    </a:cubicBezTo>
                    <a:cubicBezTo>
                      <a:pt x="11417" y="0"/>
                      <a:pt x="12021" y="11"/>
                      <a:pt x="12619" y="40"/>
                    </a:cubicBezTo>
                    <a:cubicBezTo>
                      <a:pt x="13221" y="69"/>
                      <a:pt x="13757" y="164"/>
                      <a:pt x="14234" y="319"/>
                    </a:cubicBezTo>
                    <a:cubicBezTo>
                      <a:pt x="14707" y="483"/>
                      <a:pt x="15084" y="734"/>
                      <a:pt x="15367" y="1074"/>
                    </a:cubicBezTo>
                    <a:cubicBezTo>
                      <a:pt x="15647" y="1413"/>
                      <a:pt x="15789" y="1894"/>
                      <a:pt x="15789" y="2519"/>
                    </a:cubicBezTo>
                    <a:lnTo>
                      <a:pt x="15789" y="2850"/>
                    </a:lnTo>
                    <a:cubicBezTo>
                      <a:pt x="15789" y="2963"/>
                      <a:pt x="15775" y="3078"/>
                      <a:pt x="15758" y="3196"/>
                    </a:cubicBezTo>
                    <a:cubicBezTo>
                      <a:pt x="16076" y="3213"/>
                      <a:pt x="16511" y="3239"/>
                      <a:pt x="17061" y="3265"/>
                    </a:cubicBezTo>
                    <a:cubicBezTo>
                      <a:pt x="17611" y="3294"/>
                      <a:pt x="18178" y="3334"/>
                      <a:pt x="18758" y="3389"/>
                    </a:cubicBezTo>
                    <a:cubicBezTo>
                      <a:pt x="19335" y="3443"/>
                      <a:pt x="19885" y="3515"/>
                      <a:pt x="20404" y="3602"/>
                    </a:cubicBezTo>
                    <a:cubicBezTo>
                      <a:pt x="20922" y="3688"/>
                      <a:pt x="21323" y="3801"/>
                      <a:pt x="21596" y="3924"/>
                    </a:cubicBezTo>
                    <a:lnTo>
                      <a:pt x="21596" y="4921"/>
                    </a:lnTo>
                    <a:close/>
                    <a:moveTo>
                      <a:pt x="10812" y="8296"/>
                    </a:moveTo>
                    <a:cubicBezTo>
                      <a:pt x="12236" y="8278"/>
                      <a:pt x="13656" y="8250"/>
                      <a:pt x="15080" y="8215"/>
                    </a:cubicBezTo>
                    <a:cubicBezTo>
                      <a:pt x="16501" y="8178"/>
                      <a:pt x="17925" y="8088"/>
                      <a:pt x="19353" y="7939"/>
                    </a:cubicBezTo>
                    <a:lnTo>
                      <a:pt x="19353" y="19477"/>
                    </a:lnTo>
                    <a:cubicBezTo>
                      <a:pt x="19353" y="20056"/>
                      <a:pt x="19107" y="20557"/>
                      <a:pt x="18620" y="20972"/>
                    </a:cubicBezTo>
                    <a:cubicBezTo>
                      <a:pt x="18133" y="21392"/>
                      <a:pt x="17542" y="21599"/>
                      <a:pt x="16847" y="21599"/>
                    </a:cubicBezTo>
                    <a:lnTo>
                      <a:pt x="4752" y="21599"/>
                    </a:lnTo>
                    <a:cubicBezTo>
                      <a:pt x="4058" y="21599"/>
                      <a:pt x="3460" y="21395"/>
                      <a:pt x="2955" y="20977"/>
                    </a:cubicBezTo>
                    <a:cubicBezTo>
                      <a:pt x="2450" y="20569"/>
                      <a:pt x="2201" y="20068"/>
                      <a:pt x="2201" y="19477"/>
                    </a:cubicBezTo>
                    <a:lnTo>
                      <a:pt x="2201" y="7939"/>
                    </a:lnTo>
                    <a:cubicBezTo>
                      <a:pt x="3560" y="8088"/>
                      <a:pt x="4904" y="8183"/>
                      <a:pt x="6239" y="8229"/>
                    </a:cubicBezTo>
                    <a:cubicBezTo>
                      <a:pt x="7576" y="8273"/>
                      <a:pt x="8917" y="8296"/>
                      <a:pt x="10276" y="8296"/>
                    </a:cubicBezTo>
                    <a:lnTo>
                      <a:pt x="10812" y="8296"/>
                    </a:lnTo>
                    <a:close/>
                    <a:moveTo>
                      <a:pt x="6923" y="10395"/>
                    </a:moveTo>
                    <a:cubicBezTo>
                      <a:pt x="6923" y="10248"/>
                      <a:pt x="6857" y="10119"/>
                      <a:pt x="6733" y="10015"/>
                    </a:cubicBezTo>
                    <a:cubicBezTo>
                      <a:pt x="6605" y="9908"/>
                      <a:pt x="6453" y="9854"/>
                      <a:pt x="6277" y="9854"/>
                    </a:cubicBezTo>
                    <a:lnTo>
                      <a:pt x="5630" y="9854"/>
                    </a:lnTo>
                    <a:cubicBezTo>
                      <a:pt x="5450" y="9854"/>
                      <a:pt x="5305" y="9908"/>
                      <a:pt x="5191" y="10015"/>
                    </a:cubicBezTo>
                    <a:cubicBezTo>
                      <a:pt x="5074" y="10119"/>
                      <a:pt x="5015" y="10248"/>
                      <a:pt x="5015" y="10395"/>
                    </a:cubicBezTo>
                    <a:lnTo>
                      <a:pt x="5015" y="18858"/>
                    </a:lnTo>
                    <a:cubicBezTo>
                      <a:pt x="5015" y="19005"/>
                      <a:pt x="5074" y="19126"/>
                      <a:pt x="5191" y="19224"/>
                    </a:cubicBezTo>
                    <a:cubicBezTo>
                      <a:pt x="5305" y="19319"/>
                      <a:pt x="5450" y="19368"/>
                      <a:pt x="5630" y="19368"/>
                    </a:cubicBezTo>
                    <a:lnTo>
                      <a:pt x="6277" y="19368"/>
                    </a:lnTo>
                    <a:cubicBezTo>
                      <a:pt x="6453" y="19368"/>
                      <a:pt x="6605" y="19319"/>
                      <a:pt x="6733" y="19230"/>
                    </a:cubicBezTo>
                    <a:cubicBezTo>
                      <a:pt x="6857" y="19137"/>
                      <a:pt x="6923" y="19014"/>
                      <a:pt x="6923" y="18858"/>
                    </a:cubicBezTo>
                    <a:lnTo>
                      <a:pt x="6923" y="10395"/>
                    </a:lnTo>
                    <a:close/>
                    <a:moveTo>
                      <a:pt x="8416" y="3141"/>
                    </a:moveTo>
                    <a:cubicBezTo>
                      <a:pt x="10006" y="3121"/>
                      <a:pt x="11607" y="3121"/>
                      <a:pt x="13231" y="3141"/>
                    </a:cubicBezTo>
                    <a:cubicBezTo>
                      <a:pt x="13231" y="3032"/>
                      <a:pt x="13242" y="2925"/>
                      <a:pt x="13266" y="2819"/>
                    </a:cubicBezTo>
                    <a:cubicBezTo>
                      <a:pt x="13286" y="2712"/>
                      <a:pt x="13286" y="2611"/>
                      <a:pt x="13266" y="2519"/>
                    </a:cubicBezTo>
                    <a:lnTo>
                      <a:pt x="13266" y="2315"/>
                    </a:lnTo>
                    <a:cubicBezTo>
                      <a:pt x="12879" y="2222"/>
                      <a:pt x="12471" y="2171"/>
                      <a:pt x="12042" y="2162"/>
                    </a:cubicBezTo>
                    <a:cubicBezTo>
                      <a:pt x="11610" y="2153"/>
                      <a:pt x="11202" y="2148"/>
                      <a:pt x="10819" y="2148"/>
                    </a:cubicBezTo>
                    <a:cubicBezTo>
                      <a:pt x="10411" y="2148"/>
                      <a:pt x="9996" y="2153"/>
                      <a:pt x="9574" y="2162"/>
                    </a:cubicBezTo>
                    <a:cubicBezTo>
                      <a:pt x="9149" y="2171"/>
                      <a:pt x="8741" y="2222"/>
                      <a:pt x="8354" y="2315"/>
                    </a:cubicBezTo>
                    <a:lnTo>
                      <a:pt x="8354" y="2519"/>
                    </a:lnTo>
                    <a:cubicBezTo>
                      <a:pt x="8354" y="2611"/>
                      <a:pt x="8357" y="2715"/>
                      <a:pt x="8371" y="2824"/>
                    </a:cubicBezTo>
                    <a:cubicBezTo>
                      <a:pt x="8375" y="2937"/>
                      <a:pt x="8392" y="3040"/>
                      <a:pt x="8416" y="3141"/>
                    </a:cubicBezTo>
                    <a:moveTo>
                      <a:pt x="11769" y="10395"/>
                    </a:moveTo>
                    <a:cubicBezTo>
                      <a:pt x="11769" y="10248"/>
                      <a:pt x="11707" y="10119"/>
                      <a:pt x="11582" y="10015"/>
                    </a:cubicBezTo>
                    <a:cubicBezTo>
                      <a:pt x="11451" y="9908"/>
                      <a:pt x="11299" y="9854"/>
                      <a:pt x="11123" y="9854"/>
                    </a:cubicBezTo>
                    <a:lnTo>
                      <a:pt x="10476" y="9854"/>
                    </a:lnTo>
                    <a:cubicBezTo>
                      <a:pt x="10300" y="9854"/>
                      <a:pt x="10151" y="9908"/>
                      <a:pt x="10037" y="10015"/>
                    </a:cubicBezTo>
                    <a:cubicBezTo>
                      <a:pt x="9923" y="10119"/>
                      <a:pt x="9865" y="10248"/>
                      <a:pt x="9865" y="10395"/>
                    </a:cubicBezTo>
                    <a:lnTo>
                      <a:pt x="9865" y="18858"/>
                    </a:lnTo>
                    <a:cubicBezTo>
                      <a:pt x="9865" y="19005"/>
                      <a:pt x="9920" y="19126"/>
                      <a:pt x="10030" y="19224"/>
                    </a:cubicBezTo>
                    <a:cubicBezTo>
                      <a:pt x="10141" y="19319"/>
                      <a:pt x="10286" y="19368"/>
                      <a:pt x="10476" y="19368"/>
                    </a:cubicBezTo>
                    <a:lnTo>
                      <a:pt x="11123" y="19368"/>
                    </a:lnTo>
                    <a:cubicBezTo>
                      <a:pt x="11299" y="19368"/>
                      <a:pt x="11451" y="19319"/>
                      <a:pt x="11582" y="19230"/>
                    </a:cubicBezTo>
                    <a:cubicBezTo>
                      <a:pt x="11707" y="19137"/>
                      <a:pt x="11769" y="19014"/>
                      <a:pt x="11769" y="18858"/>
                    </a:cubicBezTo>
                    <a:lnTo>
                      <a:pt x="11769" y="10395"/>
                    </a:lnTo>
                    <a:close/>
                    <a:moveTo>
                      <a:pt x="14683" y="18858"/>
                    </a:moveTo>
                    <a:cubicBezTo>
                      <a:pt x="14683" y="19005"/>
                      <a:pt x="14745" y="19126"/>
                      <a:pt x="14866" y="19224"/>
                    </a:cubicBezTo>
                    <a:cubicBezTo>
                      <a:pt x="14987" y="19319"/>
                      <a:pt x="15143" y="19368"/>
                      <a:pt x="15333" y="19368"/>
                    </a:cubicBezTo>
                    <a:lnTo>
                      <a:pt x="15979" y="19368"/>
                    </a:lnTo>
                    <a:cubicBezTo>
                      <a:pt x="16155" y="19368"/>
                      <a:pt x="16308" y="19319"/>
                      <a:pt x="16432" y="19230"/>
                    </a:cubicBezTo>
                    <a:cubicBezTo>
                      <a:pt x="16560" y="19137"/>
                      <a:pt x="16629" y="19014"/>
                      <a:pt x="16629" y="18858"/>
                    </a:cubicBezTo>
                    <a:lnTo>
                      <a:pt x="16629" y="10395"/>
                    </a:lnTo>
                    <a:cubicBezTo>
                      <a:pt x="16629" y="10248"/>
                      <a:pt x="16560" y="10119"/>
                      <a:pt x="16432" y="10015"/>
                    </a:cubicBezTo>
                    <a:cubicBezTo>
                      <a:pt x="16308" y="9908"/>
                      <a:pt x="16155" y="9854"/>
                      <a:pt x="15979" y="9854"/>
                    </a:cubicBezTo>
                    <a:lnTo>
                      <a:pt x="15333" y="9854"/>
                    </a:lnTo>
                    <a:cubicBezTo>
                      <a:pt x="15153" y="9854"/>
                      <a:pt x="15001" y="9908"/>
                      <a:pt x="14877" y="10015"/>
                    </a:cubicBezTo>
                    <a:cubicBezTo>
                      <a:pt x="14752" y="10119"/>
                      <a:pt x="14683" y="10248"/>
                      <a:pt x="14683" y="10395"/>
                    </a:cubicBezTo>
                    <a:lnTo>
                      <a:pt x="14683" y="18858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  <a:extLst/>
            </p:spPr>
            <p:txBody>
              <a:bodyPr lIns="50799" tIns="50799" rIns="50799" bIns="50799" anchor="ctr"/>
              <a:lstStyle/>
              <a:p>
                <a:pPr defTabSz="342823">
                  <a:defRPr/>
                </a:pPr>
                <a:endParaRPr lang="es-ES" sz="2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cs typeface="Gill Sans" charset="0"/>
                  <a:sym typeface="Gill Sans" charset="0"/>
                </a:endParaRPr>
              </a:p>
            </p:txBody>
          </p:sp>
        </p:grpSp>
        <p:grpSp>
          <p:nvGrpSpPr>
            <p:cNvPr id="195" name="Group 194"/>
            <p:cNvGrpSpPr/>
            <p:nvPr/>
          </p:nvGrpSpPr>
          <p:grpSpPr>
            <a:xfrm>
              <a:off x="2909020" y="3864795"/>
              <a:ext cx="1339260" cy="642938"/>
              <a:chOff x="3778407" y="5030519"/>
              <a:chExt cx="1785680" cy="857251"/>
            </a:xfrm>
          </p:grpSpPr>
          <p:grpSp>
            <p:nvGrpSpPr>
              <p:cNvPr id="206" name="Group 205"/>
              <p:cNvGrpSpPr>
                <a:grpSpLocks/>
              </p:cNvGrpSpPr>
              <p:nvPr/>
            </p:nvGrpSpPr>
            <p:grpSpPr bwMode="auto">
              <a:xfrm>
                <a:off x="4274462" y="5030519"/>
                <a:ext cx="1289625" cy="857251"/>
                <a:chOff x="975398" y="1453103"/>
                <a:chExt cx="967262" cy="643920"/>
              </a:xfrm>
            </p:grpSpPr>
            <p:sp>
              <p:nvSpPr>
                <p:cNvPr id="208" name="Content Placeholder 2"/>
                <p:cNvSpPr txBox="1">
                  <a:spLocks/>
                </p:cNvSpPr>
                <p:nvPr/>
              </p:nvSpPr>
              <p:spPr>
                <a:xfrm>
                  <a:off x="975398" y="1453103"/>
                  <a:ext cx="923967" cy="459489"/>
                </a:xfrm>
                <a:prstGeom prst="rect">
                  <a:avLst/>
                </a:prstGeom>
              </p:spPr>
              <p:txBody>
                <a:bodyPr/>
                <a:lstStyle>
                  <a:lvl1pPr marL="342900" indent="-3429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1400" kern="1200">
                      <a:solidFill>
                        <a:schemeClr val="bg1">
                          <a:lumMod val="6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742950" indent="-28575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–"/>
                    <a:defRPr sz="1200" kern="1200">
                      <a:solidFill>
                        <a:schemeClr val="bg1">
                          <a:lumMod val="6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1100" kern="1200">
                      <a:solidFill>
                        <a:schemeClr val="bg1">
                          <a:lumMod val="6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–"/>
                    <a:defRPr sz="1050" kern="1200">
                      <a:solidFill>
                        <a:schemeClr val="bg1">
                          <a:lumMod val="6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»"/>
                    <a:defRPr sz="1050" kern="1200">
                      <a:solidFill>
                        <a:schemeClr val="bg1">
                          <a:lumMod val="6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  <a:defRPr/>
                  </a:pPr>
                  <a:r>
                    <a:rPr lang="en-US" sz="2800" dirty="0">
                      <a:solidFill>
                        <a:schemeClr val="tx1"/>
                      </a:solidFill>
                      <a:latin typeface="Roboto" pitchFamily="2" charset="0"/>
                      <a:ea typeface="Roboto" pitchFamily="2" charset="0"/>
                      <a:cs typeface="Lato Regular"/>
                    </a:rPr>
                    <a:t>45%</a:t>
                  </a:r>
                </a:p>
              </p:txBody>
            </p:sp>
            <p:sp>
              <p:nvSpPr>
                <p:cNvPr id="209" name="Content Placeholder 2"/>
                <p:cNvSpPr txBox="1">
                  <a:spLocks/>
                </p:cNvSpPr>
                <p:nvPr/>
              </p:nvSpPr>
              <p:spPr>
                <a:xfrm>
                  <a:off x="1018693" y="1812426"/>
                  <a:ext cx="923967" cy="284597"/>
                </a:xfrm>
                <a:prstGeom prst="rect">
                  <a:avLst/>
                </a:prstGeom>
              </p:spPr>
              <p:txBody>
                <a:bodyPr/>
                <a:lstStyle>
                  <a:lvl1pPr marL="342900" indent="-3429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1400" kern="1200">
                      <a:solidFill>
                        <a:schemeClr val="bg1">
                          <a:lumMod val="6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742950" indent="-28575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–"/>
                    <a:defRPr sz="1200" kern="1200">
                      <a:solidFill>
                        <a:schemeClr val="bg1">
                          <a:lumMod val="6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1100" kern="1200">
                      <a:solidFill>
                        <a:schemeClr val="bg1">
                          <a:lumMod val="6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–"/>
                    <a:defRPr sz="1050" kern="1200">
                      <a:solidFill>
                        <a:schemeClr val="bg1">
                          <a:lumMod val="6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»"/>
                    <a:defRPr sz="1050" kern="1200">
                      <a:solidFill>
                        <a:schemeClr val="bg1">
                          <a:lumMod val="6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  <a:defRPr/>
                  </a:pPr>
                  <a:r>
                    <a:rPr lang="en-US" sz="1200" dirty="0">
                      <a:solidFill>
                        <a:schemeClr val="tx1"/>
                      </a:solidFill>
                      <a:latin typeface="Roboto" pitchFamily="2" charset="0"/>
                      <a:ea typeface="Roboto" pitchFamily="2" charset="0"/>
                      <a:cs typeface="Lato Light"/>
                    </a:rPr>
                    <a:t>School</a:t>
                  </a:r>
                </a:p>
              </p:txBody>
            </p:sp>
          </p:grpSp>
          <p:sp>
            <p:nvSpPr>
              <p:cNvPr id="207" name="AutoShape 28"/>
              <p:cNvSpPr>
                <a:spLocks/>
              </p:cNvSpPr>
              <p:nvPr/>
            </p:nvSpPr>
            <p:spPr bwMode="auto">
              <a:xfrm>
                <a:off x="3778407" y="5115367"/>
                <a:ext cx="565514" cy="563254"/>
              </a:xfrm>
              <a:custGeom>
                <a:avLst/>
                <a:gdLst>
                  <a:gd name="T0" fmla="*/ 10800 w 21600"/>
                  <a:gd name="T1" fmla="+- 0 10821 42"/>
                  <a:gd name="T2" fmla="*/ 10821 h 21558"/>
                  <a:gd name="T3" fmla="*/ 10800 w 21600"/>
                  <a:gd name="T4" fmla="+- 0 10821 42"/>
                  <a:gd name="T5" fmla="*/ 10821 h 21558"/>
                  <a:gd name="T6" fmla="*/ 10800 w 21600"/>
                  <a:gd name="T7" fmla="+- 0 10821 42"/>
                  <a:gd name="T8" fmla="*/ 10821 h 21558"/>
                  <a:gd name="T9" fmla="*/ 10800 w 21600"/>
                  <a:gd name="T10" fmla="+- 0 10821 42"/>
                  <a:gd name="T11" fmla="*/ 10821 h 21558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</a:cxnLst>
                <a:rect l="0" t="0" r="r" b="b"/>
                <a:pathLst>
                  <a:path w="21600" h="21558">
                    <a:moveTo>
                      <a:pt x="18076" y="8547"/>
                    </a:moveTo>
                    <a:cubicBezTo>
                      <a:pt x="19181" y="9499"/>
                      <a:pt x="20046" y="10569"/>
                      <a:pt x="20670" y="11749"/>
                    </a:cubicBezTo>
                    <a:cubicBezTo>
                      <a:pt x="21291" y="12932"/>
                      <a:pt x="21599" y="14075"/>
                      <a:pt x="21599" y="15179"/>
                    </a:cubicBezTo>
                    <a:cubicBezTo>
                      <a:pt x="21599" y="16159"/>
                      <a:pt x="21344" y="17040"/>
                      <a:pt x="20832" y="17815"/>
                    </a:cubicBezTo>
                    <a:cubicBezTo>
                      <a:pt x="20320" y="18592"/>
                      <a:pt x="19593" y="19260"/>
                      <a:pt x="18660" y="19812"/>
                    </a:cubicBezTo>
                    <a:cubicBezTo>
                      <a:pt x="17724" y="20363"/>
                      <a:pt x="16585" y="20794"/>
                      <a:pt x="15252" y="21098"/>
                    </a:cubicBezTo>
                    <a:cubicBezTo>
                      <a:pt x="13917" y="21403"/>
                      <a:pt x="12435" y="21558"/>
                      <a:pt x="10800" y="21558"/>
                    </a:cubicBezTo>
                    <a:cubicBezTo>
                      <a:pt x="9168" y="21558"/>
                      <a:pt x="7682" y="21403"/>
                      <a:pt x="6350" y="21098"/>
                    </a:cubicBezTo>
                    <a:cubicBezTo>
                      <a:pt x="5014" y="20794"/>
                      <a:pt x="3878" y="20363"/>
                      <a:pt x="2936" y="19812"/>
                    </a:cubicBezTo>
                    <a:cubicBezTo>
                      <a:pt x="1993" y="19260"/>
                      <a:pt x="1270" y="18589"/>
                      <a:pt x="761" y="17809"/>
                    </a:cubicBezTo>
                    <a:cubicBezTo>
                      <a:pt x="255" y="17029"/>
                      <a:pt x="0" y="16150"/>
                      <a:pt x="0" y="15179"/>
                    </a:cubicBezTo>
                    <a:cubicBezTo>
                      <a:pt x="0" y="14075"/>
                      <a:pt x="318" y="12934"/>
                      <a:pt x="948" y="11757"/>
                    </a:cubicBezTo>
                    <a:cubicBezTo>
                      <a:pt x="1582" y="10580"/>
                      <a:pt x="2449" y="9510"/>
                      <a:pt x="3557" y="8547"/>
                    </a:cubicBezTo>
                    <a:cubicBezTo>
                      <a:pt x="3654" y="8403"/>
                      <a:pt x="3822" y="8344"/>
                      <a:pt x="4056" y="8369"/>
                    </a:cubicBezTo>
                    <a:cubicBezTo>
                      <a:pt x="4290" y="8398"/>
                      <a:pt x="4446" y="8491"/>
                      <a:pt x="4527" y="8654"/>
                    </a:cubicBezTo>
                    <a:cubicBezTo>
                      <a:pt x="4565" y="8800"/>
                      <a:pt x="4565" y="8930"/>
                      <a:pt x="4527" y="9045"/>
                    </a:cubicBezTo>
                    <a:cubicBezTo>
                      <a:pt x="4446" y="9361"/>
                      <a:pt x="4378" y="9738"/>
                      <a:pt x="4318" y="10177"/>
                    </a:cubicBezTo>
                    <a:cubicBezTo>
                      <a:pt x="4259" y="10617"/>
                      <a:pt x="4237" y="11073"/>
                      <a:pt x="4259" y="11546"/>
                    </a:cubicBezTo>
                    <a:cubicBezTo>
                      <a:pt x="4278" y="12016"/>
                      <a:pt x="4343" y="12475"/>
                      <a:pt x="4452" y="12915"/>
                    </a:cubicBezTo>
                    <a:cubicBezTo>
                      <a:pt x="4562" y="13354"/>
                      <a:pt x="4749" y="13734"/>
                      <a:pt x="5020" y="14047"/>
                    </a:cubicBezTo>
                    <a:cubicBezTo>
                      <a:pt x="5329" y="14379"/>
                      <a:pt x="5716" y="14599"/>
                      <a:pt x="6184" y="14709"/>
                    </a:cubicBezTo>
                    <a:cubicBezTo>
                      <a:pt x="5698" y="13323"/>
                      <a:pt x="5498" y="12008"/>
                      <a:pt x="5588" y="10757"/>
                    </a:cubicBezTo>
                    <a:cubicBezTo>
                      <a:pt x="5676" y="9510"/>
                      <a:pt x="5919" y="8344"/>
                      <a:pt x="6318" y="7265"/>
                    </a:cubicBezTo>
                    <a:cubicBezTo>
                      <a:pt x="6718" y="6187"/>
                      <a:pt x="7223" y="5212"/>
                      <a:pt x="7835" y="4339"/>
                    </a:cubicBezTo>
                    <a:cubicBezTo>
                      <a:pt x="8450" y="3469"/>
                      <a:pt x="9040" y="2720"/>
                      <a:pt x="9607" y="2089"/>
                    </a:cubicBezTo>
                    <a:cubicBezTo>
                      <a:pt x="10172" y="1459"/>
                      <a:pt x="10662" y="980"/>
                      <a:pt x="11068" y="653"/>
                    </a:cubicBezTo>
                    <a:cubicBezTo>
                      <a:pt x="11477" y="326"/>
                      <a:pt x="11692" y="149"/>
                      <a:pt x="11711" y="124"/>
                    </a:cubicBezTo>
                    <a:cubicBezTo>
                      <a:pt x="11960" y="-42"/>
                      <a:pt x="12194" y="-42"/>
                      <a:pt x="12416" y="124"/>
                    </a:cubicBezTo>
                    <a:cubicBezTo>
                      <a:pt x="12513" y="191"/>
                      <a:pt x="12581" y="293"/>
                      <a:pt x="12616" y="414"/>
                    </a:cubicBezTo>
                    <a:cubicBezTo>
                      <a:pt x="12650" y="535"/>
                      <a:pt x="12647" y="645"/>
                      <a:pt x="12609" y="746"/>
                    </a:cubicBezTo>
                    <a:cubicBezTo>
                      <a:pt x="12609" y="760"/>
                      <a:pt x="12531" y="954"/>
                      <a:pt x="12375" y="1318"/>
                    </a:cubicBezTo>
                    <a:cubicBezTo>
                      <a:pt x="12222" y="1681"/>
                      <a:pt x="12116" y="2140"/>
                      <a:pt x="12057" y="2692"/>
                    </a:cubicBezTo>
                    <a:cubicBezTo>
                      <a:pt x="11995" y="3244"/>
                      <a:pt x="12029" y="3849"/>
                      <a:pt x="12160" y="4503"/>
                    </a:cubicBezTo>
                    <a:cubicBezTo>
                      <a:pt x="12291" y="5162"/>
                      <a:pt x="12644" y="5773"/>
                      <a:pt x="13221" y="6339"/>
                    </a:cubicBezTo>
                    <a:cubicBezTo>
                      <a:pt x="13589" y="6728"/>
                      <a:pt x="13926" y="7108"/>
                      <a:pt x="14229" y="7485"/>
                    </a:cubicBezTo>
                    <a:cubicBezTo>
                      <a:pt x="14532" y="7862"/>
                      <a:pt x="14791" y="8282"/>
                      <a:pt x="15006" y="8744"/>
                    </a:cubicBezTo>
                    <a:cubicBezTo>
                      <a:pt x="15218" y="9209"/>
                      <a:pt x="15390" y="9749"/>
                      <a:pt x="15515" y="10363"/>
                    </a:cubicBezTo>
                    <a:cubicBezTo>
                      <a:pt x="15639" y="10977"/>
                      <a:pt x="15702" y="11709"/>
                      <a:pt x="15702" y="12554"/>
                    </a:cubicBezTo>
                    <a:cubicBezTo>
                      <a:pt x="15702" y="12850"/>
                      <a:pt x="15546" y="13027"/>
                      <a:pt x="15237" y="13078"/>
                    </a:cubicBezTo>
                    <a:cubicBezTo>
                      <a:pt x="15118" y="13098"/>
                      <a:pt x="14997" y="13078"/>
                      <a:pt x="14872" y="13027"/>
                    </a:cubicBezTo>
                    <a:cubicBezTo>
                      <a:pt x="14747" y="12971"/>
                      <a:pt x="14666" y="12886"/>
                      <a:pt x="14625" y="12768"/>
                    </a:cubicBezTo>
                    <a:cubicBezTo>
                      <a:pt x="14485" y="12489"/>
                      <a:pt x="14276" y="12270"/>
                      <a:pt x="13998" y="12109"/>
                    </a:cubicBezTo>
                    <a:cubicBezTo>
                      <a:pt x="13720" y="11946"/>
                      <a:pt x="13405" y="11867"/>
                      <a:pt x="13056" y="11867"/>
                    </a:cubicBezTo>
                    <a:cubicBezTo>
                      <a:pt x="12588" y="11867"/>
                      <a:pt x="12191" y="12016"/>
                      <a:pt x="11870" y="12318"/>
                    </a:cubicBezTo>
                    <a:cubicBezTo>
                      <a:pt x="11545" y="12619"/>
                      <a:pt x="11383" y="12985"/>
                      <a:pt x="11383" y="13419"/>
                    </a:cubicBezTo>
                    <a:cubicBezTo>
                      <a:pt x="11383" y="14503"/>
                      <a:pt x="12160" y="15044"/>
                      <a:pt x="13714" y="15035"/>
                    </a:cubicBezTo>
                    <a:cubicBezTo>
                      <a:pt x="14691" y="15035"/>
                      <a:pt x="15452" y="14751"/>
                      <a:pt x="15998" y="14185"/>
                    </a:cubicBezTo>
                    <a:cubicBezTo>
                      <a:pt x="16370" y="13799"/>
                      <a:pt x="16635" y="13343"/>
                      <a:pt x="16797" y="12819"/>
                    </a:cubicBezTo>
                    <a:cubicBezTo>
                      <a:pt x="16963" y="12290"/>
                      <a:pt x="17065" y="11777"/>
                      <a:pt x="17103" y="11273"/>
                    </a:cubicBezTo>
                    <a:cubicBezTo>
                      <a:pt x="17143" y="10769"/>
                      <a:pt x="17156" y="10310"/>
                      <a:pt x="17134" y="9893"/>
                    </a:cubicBezTo>
                    <a:cubicBezTo>
                      <a:pt x="17115" y="9473"/>
                      <a:pt x="17097" y="9195"/>
                      <a:pt x="17075" y="9048"/>
                    </a:cubicBezTo>
                    <a:cubicBezTo>
                      <a:pt x="17016" y="8941"/>
                      <a:pt x="17016" y="8812"/>
                      <a:pt x="17075" y="8657"/>
                    </a:cubicBezTo>
                    <a:cubicBezTo>
                      <a:pt x="17156" y="8493"/>
                      <a:pt x="17312" y="8400"/>
                      <a:pt x="17546" y="8372"/>
                    </a:cubicBezTo>
                    <a:cubicBezTo>
                      <a:pt x="17780" y="8347"/>
                      <a:pt x="17955" y="8403"/>
                      <a:pt x="18076" y="8547"/>
                    </a:cubicBezTo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  <a:effectLst/>
              <a:extLst/>
            </p:spPr>
            <p:txBody>
              <a:bodyPr lIns="50799" tIns="50799" rIns="50799" bIns="50799" anchor="ctr"/>
              <a:lstStyle/>
              <a:p>
                <a:pPr defTabSz="342823">
                  <a:defRPr/>
                </a:pPr>
                <a:endParaRPr lang="es-ES" sz="2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cs typeface="Gill Sans" charset="0"/>
                  <a:sym typeface="Gill Sans" charset="0"/>
                </a:endParaRPr>
              </a:p>
            </p:txBody>
          </p:sp>
        </p:grpSp>
        <p:grpSp>
          <p:nvGrpSpPr>
            <p:cNvPr id="196" name="Group 195"/>
            <p:cNvGrpSpPr/>
            <p:nvPr/>
          </p:nvGrpSpPr>
          <p:grpSpPr>
            <a:xfrm>
              <a:off x="946188" y="3888046"/>
              <a:ext cx="1328578" cy="642938"/>
              <a:chOff x="1161298" y="5061521"/>
              <a:chExt cx="1771437" cy="857251"/>
            </a:xfrm>
          </p:grpSpPr>
          <p:grpSp>
            <p:nvGrpSpPr>
              <p:cNvPr id="202" name="Group 201"/>
              <p:cNvGrpSpPr>
                <a:grpSpLocks/>
              </p:cNvGrpSpPr>
              <p:nvPr/>
            </p:nvGrpSpPr>
            <p:grpSpPr bwMode="auto">
              <a:xfrm>
                <a:off x="1643110" y="5061521"/>
                <a:ext cx="1289625" cy="857251"/>
                <a:chOff x="975398" y="1453103"/>
                <a:chExt cx="967262" cy="643920"/>
              </a:xfrm>
            </p:grpSpPr>
            <p:sp>
              <p:nvSpPr>
                <p:cNvPr id="204" name="Content Placeholder 2"/>
                <p:cNvSpPr txBox="1">
                  <a:spLocks/>
                </p:cNvSpPr>
                <p:nvPr/>
              </p:nvSpPr>
              <p:spPr>
                <a:xfrm>
                  <a:off x="975398" y="1453103"/>
                  <a:ext cx="923967" cy="459489"/>
                </a:xfrm>
                <a:prstGeom prst="rect">
                  <a:avLst/>
                </a:prstGeom>
              </p:spPr>
              <p:txBody>
                <a:bodyPr/>
                <a:lstStyle>
                  <a:lvl1pPr marL="342900" indent="-3429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1400" kern="1200">
                      <a:solidFill>
                        <a:schemeClr val="bg1">
                          <a:lumMod val="6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742950" indent="-28575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–"/>
                    <a:defRPr sz="1200" kern="1200">
                      <a:solidFill>
                        <a:schemeClr val="bg1">
                          <a:lumMod val="6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1100" kern="1200">
                      <a:solidFill>
                        <a:schemeClr val="bg1">
                          <a:lumMod val="6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–"/>
                    <a:defRPr sz="1050" kern="1200">
                      <a:solidFill>
                        <a:schemeClr val="bg1">
                          <a:lumMod val="6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»"/>
                    <a:defRPr sz="1050" kern="1200">
                      <a:solidFill>
                        <a:schemeClr val="bg1">
                          <a:lumMod val="6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  <a:defRPr/>
                  </a:pPr>
                  <a:r>
                    <a:rPr lang="en-US" sz="2800" dirty="0">
                      <a:solidFill>
                        <a:schemeClr val="tx1"/>
                      </a:solidFill>
                      <a:latin typeface="Lato Regular"/>
                      <a:cs typeface="Lato Regular"/>
                    </a:rPr>
                    <a:t>45%</a:t>
                  </a:r>
                </a:p>
              </p:txBody>
            </p:sp>
            <p:sp>
              <p:nvSpPr>
                <p:cNvPr id="205" name="Content Placeholder 2"/>
                <p:cNvSpPr txBox="1">
                  <a:spLocks/>
                </p:cNvSpPr>
                <p:nvPr/>
              </p:nvSpPr>
              <p:spPr>
                <a:xfrm>
                  <a:off x="1018693" y="1812426"/>
                  <a:ext cx="923967" cy="284597"/>
                </a:xfrm>
                <a:prstGeom prst="rect">
                  <a:avLst/>
                </a:prstGeom>
              </p:spPr>
              <p:txBody>
                <a:bodyPr/>
                <a:lstStyle>
                  <a:lvl1pPr marL="342900" indent="-3429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1400" kern="1200">
                      <a:solidFill>
                        <a:schemeClr val="bg1">
                          <a:lumMod val="6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742950" indent="-28575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–"/>
                    <a:defRPr sz="1200" kern="1200">
                      <a:solidFill>
                        <a:schemeClr val="bg1">
                          <a:lumMod val="6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1100" kern="1200">
                      <a:solidFill>
                        <a:schemeClr val="bg1">
                          <a:lumMod val="6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–"/>
                    <a:defRPr sz="1050" kern="1200">
                      <a:solidFill>
                        <a:schemeClr val="bg1">
                          <a:lumMod val="6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»"/>
                    <a:defRPr sz="1050" kern="1200">
                      <a:solidFill>
                        <a:schemeClr val="bg1">
                          <a:lumMod val="6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  <a:defRPr/>
                  </a:pPr>
                  <a:r>
                    <a:rPr lang="en-US" sz="1200" dirty="0">
                      <a:solidFill>
                        <a:schemeClr val="tx1"/>
                      </a:solidFill>
                      <a:latin typeface="Roboto" pitchFamily="2" charset="0"/>
                      <a:ea typeface="Roboto" pitchFamily="2" charset="0"/>
                      <a:cs typeface="Lato Light"/>
                    </a:rPr>
                    <a:t>School</a:t>
                  </a:r>
                </a:p>
              </p:txBody>
            </p:sp>
          </p:grpSp>
          <p:sp>
            <p:nvSpPr>
              <p:cNvPr id="203" name="AutoShape 91"/>
              <p:cNvSpPr>
                <a:spLocks/>
              </p:cNvSpPr>
              <p:nvPr/>
            </p:nvSpPr>
            <p:spPr bwMode="auto">
              <a:xfrm>
                <a:off x="1161298" y="5124774"/>
                <a:ext cx="551081" cy="606190"/>
              </a:xfrm>
              <a:custGeom>
                <a:avLst/>
                <a:gdLst>
                  <a:gd name="T0" fmla="+- 0 10795 54"/>
                  <a:gd name="T1" fmla="*/ T0 w 21483"/>
                  <a:gd name="T2" fmla="*/ 10800 h 21600"/>
                  <a:gd name="T3" fmla="+- 0 10795 54"/>
                  <a:gd name="T4" fmla="*/ T3 w 21483"/>
                  <a:gd name="T5" fmla="*/ 10800 h 21600"/>
                  <a:gd name="T6" fmla="+- 0 10795 54"/>
                  <a:gd name="T7" fmla="*/ T6 w 21483"/>
                  <a:gd name="T8" fmla="*/ 10800 h 21600"/>
                  <a:gd name="T9" fmla="+- 0 10795 54"/>
                  <a:gd name="T10" fmla="*/ T9 w 21483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483" h="21600">
                    <a:moveTo>
                      <a:pt x="20490" y="581"/>
                    </a:moveTo>
                    <a:cubicBezTo>
                      <a:pt x="20984" y="1781"/>
                      <a:pt x="21295" y="3048"/>
                      <a:pt x="21421" y="4387"/>
                    </a:cubicBezTo>
                    <a:cubicBezTo>
                      <a:pt x="21545" y="5722"/>
                      <a:pt x="21482" y="7179"/>
                      <a:pt x="21220" y="8744"/>
                    </a:cubicBezTo>
                    <a:cubicBezTo>
                      <a:pt x="20549" y="13134"/>
                      <a:pt x="18385" y="16469"/>
                      <a:pt x="14732" y="18748"/>
                    </a:cubicBezTo>
                    <a:cubicBezTo>
                      <a:pt x="13010" y="19857"/>
                      <a:pt x="11265" y="20408"/>
                      <a:pt x="9505" y="20408"/>
                    </a:cubicBezTo>
                    <a:cubicBezTo>
                      <a:pt x="8354" y="20408"/>
                      <a:pt x="7208" y="20165"/>
                      <a:pt x="6064" y="19682"/>
                    </a:cubicBezTo>
                    <a:cubicBezTo>
                      <a:pt x="5893" y="19609"/>
                      <a:pt x="5725" y="19519"/>
                      <a:pt x="5556" y="19411"/>
                    </a:cubicBezTo>
                    <a:cubicBezTo>
                      <a:pt x="5388" y="19301"/>
                      <a:pt x="5221" y="19191"/>
                      <a:pt x="5058" y="19075"/>
                    </a:cubicBezTo>
                    <a:cubicBezTo>
                      <a:pt x="4840" y="18928"/>
                      <a:pt x="4625" y="18790"/>
                      <a:pt x="4414" y="18660"/>
                    </a:cubicBezTo>
                    <a:cubicBezTo>
                      <a:pt x="4199" y="18527"/>
                      <a:pt x="4017" y="18465"/>
                      <a:pt x="3857" y="18465"/>
                    </a:cubicBezTo>
                    <a:cubicBezTo>
                      <a:pt x="3785" y="18485"/>
                      <a:pt x="3698" y="18561"/>
                      <a:pt x="3598" y="18700"/>
                    </a:cubicBezTo>
                    <a:cubicBezTo>
                      <a:pt x="3497" y="18841"/>
                      <a:pt x="3392" y="18996"/>
                      <a:pt x="3287" y="19174"/>
                    </a:cubicBezTo>
                    <a:cubicBezTo>
                      <a:pt x="3184" y="19349"/>
                      <a:pt x="3085" y="19536"/>
                      <a:pt x="2989" y="19728"/>
                    </a:cubicBezTo>
                    <a:cubicBezTo>
                      <a:pt x="2898" y="19922"/>
                      <a:pt x="2821" y="20072"/>
                      <a:pt x="2760" y="20179"/>
                    </a:cubicBezTo>
                    <a:cubicBezTo>
                      <a:pt x="2655" y="20388"/>
                      <a:pt x="2557" y="20575"/>
                      <a:pt x="2463" y="20741"/>
                    </a:cubicBezTo>
                    <a:cubicBezTo>
                      <a:pt x="2372" y="20908"/>
                      <a:pt x="2285" y="21055"/>
                      <a:pt x="2213" y="21182"/>
                    </a:cubicBezTo>
                    <a:cubicBezTo>
                      <a:pt x="2025" y="21461"/>
                      <a:pt x="1787" y="21599"/>
                      <a:pt x="1494" y="21599"/>
                    </a:cubicBezTo>
                    <a:lnTo>
                      <a:pt x="1450" y="21599"/>
                    </a:lnTo>
                    <a:cubicBezTo>
                      <a:pt x="1235" y="21583"/>
                      <a:pt x="1050" y="21526"/>
                      <a:pt x="895" y="21433"/>
                    </a:cubicBezTo>
                    <a:cubicBezTo>
                      <a:pt x="743" y="21334"/>
                      <a:pt x="617" y="21224"/>
                      <a:pt x="521" y="21097"/>
                    </a:cubicBezTo>
                    <a:cubicBezTo>
                      <a:pt x="425" y="20975"/>
                      <a:pt x="348" y="20846"/>
                      <a:pt x="292" y="20716"/>
                    </a:cubicBezTo>
                    <a:cubicBezTo>
                      <a:pt x="236" y="20586"/>
                      <a:pt x="198" y="20484"/>
                      <a:pt x="184" y="20408"/>
                    </a:cubicBezTo>
                    <a:cubicBezTo>
                      <a:pt x="-17" y="20077"/>
                      <a:pt x="-54" y="19724"/>
                      <a:pt x="74" y="19355"/>
                    </a:cubicBezTo>
                    <a:cubicBezTo>
                      <a:pt x="222" y="18877"/>
                      <a:pt x="430" y="18479"/>
                      <a:pt x="699" y="18152"/>
                    </a:cubicBezTo>
                    <a:cubicBezTo>
                      <a:pt x="970" y="17827"/>
                      <a:pt x="1235" y="17536"/>
                      <a:pt x="1494" y="17276"/>
                    </a:cubicBezTo>
                    <a:cubicBezTo>
                      <a:pt x="1712" y="17068"/>
                      <a:pt x="1901" y="16873"/>
                      <a:pt x="2061" y="16692"/>
                    </a:cubicBezTo>
                    <a:cubicBezTo>
                      <a:pt x="2222" y="16511"/>
                      <a:pt x="2325" y="16319"/>
                      <a:pt x="2367" y="16113"/>
                    </a:cubicBezTo>
                    <a:cubicBezTo>
                      <a:pt x="2383" y="16057"/>
                      <a:pt x="2383" y="16003"/>
                      <a:pt x="2367" y="15949"/>
                    </a:cubicBezTo>
                    <a:cubicBezTo>
                      <a:pt x="2353" y="15899"/>
                      <a:pt x="2318" y="15783"/>
                      <a:pt x="2257" y="15611"/>
                    </a:cubicBezTo>
                    <a:cubicBezTo>
                      <a:pt x="2213" y="15503"/>
                      <a:pt x="2168" y="15379"/>
                      <a:pt x="2128" y="15241"/>
                    </a:cubicBezTo>
                    <a:cubicBezTo>
                      <a:pt x="2086" y="15100"/>
                      <a:pt x="2051" y="14941"/>
                      <a:pt x="2021" y="14761"/>
                    </a:cubicBezTo>
                    <a:cubicBezTo>
                      <a:pt x="1836" y="13321"/>
                      <a:pt x="1883" y="11988"/>
                      <a:pt x="2166" y="10774"/>
                    </a:cubicBezTo>
                    <a:cubicBezTo>
                      <a:pt x="2449" y="9557"/>
                      <a:pt x="2898" y="8464"/>
                      <a:pt x="3509" y="7493"/>
                    </a:cubicBezTo>
                    <a:cubicBezTo>
                      <a:pt x="4122" y="6527"/>
                      <a:pt x="4852" y="5689"/>
                      <a:pt x="5694" y="4986"/>
                    </a:cubicBezTo>
                    <a:cubicBezTo>
                      <a:pt x="6539" y="4283"/>
                      <a:pt x="7416" y="3741"/>
                      <a:pt x="8326" y="3351"/>
                    </a:cubicBezTo>
                    <a:cubicBezTo>
                      <a:pt x="8939" y="3091"/>
                      <a:pt x="9611" y="2939"/>
                      <a:pt x="10336" y="2894"/>
                    </a:cubicBezTo>
                    <a:cubicBezTo>
                      <a:pt x="11066" y="2848"/>
                      <a:pt x="11826" y="2817"/>
                      <a:pt x="12617" y="2798"/>
                    </a:cubicBezTo>
                    <a:cubicBezTo>
                      <a:pt x="13073" y="2798"/>
                      <a:pt x="13546" y="2789"/>
                      <a:pt x="14037" y="2772"/>
                    </a:cubicBezTo>
                    <a:cubicBezTo>
                      <a:pt x="14531" y="2752"/>
                      <a:pt x="15008" y="2704"/>
                      <a:pt x="15469" y="2623"/>
                    </a:cubicBezTo>
                    <a:cubicBezTo>
                      <a:pt x="15926" y="2541"/>
                      <a:pt x="16351" y="2414"/>
                      <a:pt x="16740" y="2239"/>
                    </a:cubicBezTo>
                    <a:cubicBezTo>
                      <a:pt x="17128" y="2064"/>
                      <a:pt x="17446" y="1815"/>
                      <a:pt x="17692" y="1499"/>
                    </a:cubicBezTo>
                    <a:cubicBezTo>
                      <a:pt x="17839" y="1321"/>
                      <a:pt x="17984" y="1135"/>
                      <a:pt x="18125" y="948"/>
                    </a:cubicBezTo>
                    <a:cubicBezTo>
                      <a:pt x="18261" y="756"/>
                      <a:pt x="18403" y="595"/>
                      <a:pt x="18548" y="460"/>
                    </a:cubicBezTo>
                    <a:cubicBezTo>
                      <a:pt x="18696" y="324"/>
                      <a:pt x="18855" y="214"/>
                      <a:pt x="19028" y="129"/>
                    </a:cubicBezTo>
                    <a:cubicBezTo>
                      <a:pt x="19206" y="42"/>
                      <a:pt x="19423" y="0"/>
                      <a:pt x="19688" y="0"/>
                    </a:cubicBezTo>
                    <a:cubicBezTo>
                      <a:pt x="19856" y="0"/>
                      <a:pt x="20015" y="50"/>
                      <a:pt x="20163" y="155"/>
                    </a:cubicBezTo>
                    <a:cubicBezTo>
                      <a:pt x="20308" y="261"/>
                      <a:pt x="20418" y="400"/>
                      <a:pt x="20490" y="581"/>
                    </a:cubicBezTo>
                    <a:moveTo>
                      <a:pt x="15350" y="9977"/>
                    </a:moveTo>
                    <a:cubicBezTo>
                      <a:pt x="15596" y="10017"/>
                      <a:pt x="15811" y="9927"/>
                      <a:pt x="15993" y="9712"/>
                    </a:cubicBezTo>
                    <a:cubicBezTo>
                      <a:pt x="16178" y="9503"/>
                      <a:pt x="16276" y="9249"/>
                      <a:pt x="16291" y="8953"/>
                    </a:cubicBezTo>
                    <a:cubicBezTo>
                      <a:pt x="16305" y="8636"/>
                      <a:pt x="16230" y="8374"/>
                      <a:pt x="16064" y="8159"/>
                    </a:cubicBezTo>
                    <a:cubicBezTo>
                      <a:pt x="15893" y="7947"/>
                      <a:pt x="15680" y="7832"/>
                      <a:pt x="15418" y="7815"/>
                    </a:cubicBezTo>
                    <a:cubicBezTo>
                      <a:pt x="14321" y="7761"/>
                      <a:pt x="13284" y="7834"/>
                      <a:pt x="12315" y="8038"/>
                    </a:cubicBezTo>
                    <a:cubicBezTo>
                      <a:pt x="11344" y="8241"/>
                      <a:pt x="10425" y="8571"/>
                      <a:pt x="9550" y="9032"/>
                    </a:cubicBezTo>
                    <a:cubicBezTo>
                      <a:pt x="8673" y="9492"/>
                      <a:pt x="7842" y="10090"/>
                      <a:pt x="7046" y="10830"/>
                    </a:cubicBezTo>
                    <a:cubicBezTo>
                      <a:pt x="6249" y="11567"/>
                      <a:pt x="5479" y="12465"/>
                      <a:pt x="4732" y="13518"/>
                    </a:cubicBezTo>
                    <a:cubicBezTo>
                      <a:pt x="4562" y="13764"/>
                      <a:pt x="4482" y="14032"/>
                      <a:pt x="4496" y="14323"/>
                    </a:cubicBezTo>
                    <a:cubicBezTo>
                      <a:pt x="4510" y="14617"/>
                      <a:pt x="4620" y="14862"/>
                      <a:pt x="4821" y="15063"/>
                    </a:cubicBezTo>
                    <a:cubicBezTo>
                      <a:pt x="4971" y="15221"/>
                      <a:pt x="5163" y="15311"/>
                      <a:pt x="5392" y="15317"/>
                    </a:cubicBezTo>
                    <a:cubicBezTo>
                      <a:pt x="5668" y="15317"/>
                      <a:pt x="5900" y="15195"/>
                      <a:pt x="6087" y="14953"/>
                    </a:cubicBezTo>
                    <a:cubicBezTo>
                      <a:pt x="6759" y="14035"/>
                      <a:pt x="7435" y="13244"/>
                      <a:pt x="8116" y="12586"/>
                    </a:cubicBezTo>
                    <a:cubicBezTo>
                      <a:pt x="8794" y="11929"/>
                      <a:pt x="9510" y="11401"/>
                      <a:pt x="10259" y="11005"/>
                    </a:cubicBezTo>
                    <a:cubicBezTo>
                      <a:pt x="11010" y="10610"/>
                      <a:pt x="11801" y="10330"/>
                      <a:pt x="12636" y="10167"/>
                    </a:cubicBezTo>
                    <a:cubicBezTo>
                      <a:pt x="13467" y="10003"/>
                      <a:pt x="14372" y="9938"/>
                      <a:pt x="15350" y="9977"/>
                    </a:cubicBezTo>
                  </a:path>
                </a:pathLst>
              </a:custGeom>
              <a:solidFill>
                <a:schemeClr val="tx2"/>
              </a:solidFill>
              <a:ln>
                <a:noFill/>
              </a:ln>
              <a:effectLst/>
              <a:extLst/>
            </p:spPr>
            <p:txBody>
              <a:bodyPr lIns="50799" tIns="50799" rIns="50799" bIns="50799" anchor="ctr"/>
              <a:lstStyle/>
              <a:p>
                <a:pPr defTabSz="342823">
                  <a:defRPr/>
                </a:pPr>
                <a:endParaRPr lang="es-ES" sz="2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cs typeface="Gill Sans" charset="0"/>
                  <a:sym typeface="Gill Sans" charset="0"/>
                </a:endParaRPr>
              </a:p>
            </p:txBody>
          </p:sp>
        </p:grpSp>
        <p:grpSp>
          <p:nvGrpSpPr>
            <p:cNvPr id="197" name="Group 196"/>
            <p:cNvGrpSpPr/>
            <p:nvPr/>
          </p:nvGrpSpPr>
          <p:grpSpPr>
            <a:xfrm>
              <a:off x="6907637" y="3866419"/>
              <a:ext cx="1335357" cy="642938"/>
              <a:chOff x="9109898" y="5032684"/>
              <a:chExt cx="1780477" cy="857251"/>
            </a:xfrm>
          </p:grpSpPr>
          <p:grpSp>
            <p:nvGrpSpPr>
              <p:cNvPr id="198" name="Group 197"/>
              <p:cNvGrpSpPr>
                <a:grpSpLocks/>
              </p:cNvGrpSpPr>
              <p:nvPr/>
            </p:nvGrpSpPr>
            <p:grpSpPr bwMode="auto">
              <a:xfrm>
                <a:off x="9600750" y="5032684"/>
                <a:ext cx="1289625" cy="857251"/>
                <a:chOff x="975398" y="1453103"/>
                <a:chExt cx="967262" cy="643920"/>
              </a:xfrm>
            </p:grpSpPr>
            <p:sp>
              <p:nvSpPr>
                <p:cNvPr id="200" name="Content Placeholder 2"/>
                <p:cNvSpPr txBox="1">
                  <a:spLocks/>
                </p:cNvSpPr>
                <p:nvPr/>
              </p:nvSpPr>
              <p:spPr>
                <a:xfrm>
                  <a:off x="975398" y="1453103"/>
                  <a:ext cx="923967" cy="459489"/>
                </a:xfrm>
                <a:prstGeom prst="rect">
                  <a:avLst/>
                </a:prstGeom>
              </p:spPr>
              <p:txBody>
                <a:bodyPr/>
                <a:lstStyle>
                  <a:lvl1pPr marL="342900" indent="-3429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1400" kern="1200">
                      <a:solidFill>
                        <a:schemeClr val="bg1">
                          <a:lumMod val="6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742950" indent="-28575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–"/>
                    <a:defRPr sz="1200" kern="1200">
                      <a:solidFill>
                        <a:schemeClr val="bg1">
                          <a:lumMod val="6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1100" kern="1200">
                      <a:solidFill>
                        <a:schemeClr val="bg1">
                          <a:lumMod val="6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–"/>
                    <a:defRPr sz="1050" kern="1200">
                      <a:solidFill>
                        <a:schemeClr val="bg1">
                          <a:lumMod val="6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»"/>
                    <a:defRPr sz="1050" kern="1200">
                      <a:solidFill>
                        <a:schemeClr val="bg1">
                          <a:lumMod val="6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  <a:defRPr/>
                  </a:pPr>
                  <a:r>
                    <a:rPr lang="en-US" sz="2800" dirty="0">
                      <a:solidFill>
                        <a:schemeClr val="tx1"/>
                      </a:solidFill>
                      <a:latin typeface="Lato Regular"/>
                      <a:cs typeface="Lato Regular"/>
                    </a:rPr>
                    <a:t>45%</a:t>
                  </a:r>
                </a:p>
              </p:txBody>
            </p:sp>
            <p:sp>
              <p:nvSpPr>
                <p:cNvPr id="201" name="Content Placeholder 2"/>
                <p:cNvSpPr txBox="1">
                  <a:spLocks/>
                </p:cNvSpPr>
                <p:nvPr/>
              </p:nvSpPr>
              <p:spPr>
                <a:xfrm>
                  <a:off x="1018693" y="1812426"/>
                  <a:ext cx="923967" cy="284597"/>
                </a:xfrm>
                <a:prstGeom prst="rect">
                  <a:avLst/>
                </a:prstGeom>
              </p:spPr>
              <p:txBody>
                <a:bodyPr/>
                <a:lstStyle>
                  <a:lvl1pPr marL="342900" indent="-3429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1400" kern="1200">
                      <a:solidFill>
                        <a:schemeClr val="bg1">
                          <a:lumMod val="6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742950" indent="-28575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–"/>
                    <a:defRPr sz="1200" kern="1200">
                      <a:solidFill>
                        <a:schemeClr val="bg1">
                          <a:lumMod val="6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1100" kern="1200">
                      <a:solidFill>
                        <a:schemeClr val="bg1">
                          <a:lumMod val="6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–"/>
                    <a:defRPr sz="1050" kern="1200">
                      <a:solidFill>
                        <a:schemeClr val="bg1">
                          <a:lumMod val="6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»"/>
                    <a:defRPr sz="1050" kern="1200">
                      <a:solidFill>
                        <a:schemeClr val="bg1">
                          <a:lumMod val="6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  <a:defRPr/>
                  </a:pPr>
                  <a:r>
                    <a:rPr lang="en-US" sz="1200" dirty="0">
                      <a:solidFill>
                        <a:schemeClr val="tx1"/>
                      </a:solidFill>
                      <a:latin typeface="Roboto" pitchFamily="2" charset="0"/>
                      <a:ea typeface="Roboto" pitchFamily="2" charset="0"/>
                      <a:cs typeface="Lato Light"/>
                    </a:rPr>
                    <a:t>School</a:t>
                  </a:r>
                </a:p>
              </p:txBody>
            </p:sp>
          </p:grpSp>
          <p:sp>
            <p:nvSpPr>
              <p:cNvPr id="199" name="AutoShape 125"/>
              <p:cNvSpPr>
                <a:spLocks/>
              </p:cNvSpPr>
              <p:nvPr/>
            </p:nvSpPr>
            <p:spPr bwMode="auto">
              <a:xfrm>
                <a:off x="9109898" y="5172943"/>
                <a:ext cx="525486" cy="523386"/>
              </a:xfrm>
              <a:custGeom>
                <a:avLst/>
                <a:gdLst>
                  <a:gd name="T0" fmla="+- 0 10797 26"/>
                  <a:gd name="T1" fmla="*/ T0 w 21542"/>
                  <a:gd name="T2" fmla="*/ 10800 h 21600"/>
                  <a:gd name="T3" fmla="+- 0 10797 26"/>
                  <a:gd name="T4" fmla="*/ T3 w 21542"/>
                  <a:gd name="T5" fmla="*/ 10800 h 21600"/>
                  <a:gd name="T6" fmla="+- 0 10797 26"/>
                  <a:gd name="T7" fmla="*/ T6 w 21542"/>
                  <a:gd name="T8" fmla="*/ 10800 h 21600"/>
                  <a:gd name="T9" fmla="+- 0 10797 26"/>
                  <a:gd name="T10" fmla="*/ T9 w 2154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42" h="21600">
                    <a:moveTo>
                      <a:pt x="11685" y="1798"/>
                    </a:moveTo>
                    <a:cubicBezTo>
                      <a:pt x="12903" y="1906"/>
                      <a:pt x="14055" y="2202"/>
                      <a:pt x="15143" y="2682"/>
                    </a:cubicBezTo>
                    <a:cubicBezTo>
                      <a:pt x="16233" y="3165"/>
                      <a:pt x="17213" y="3803"/>
                      <a:pt x="18089" y="4596"/>
                    </a:cubicBezTo>
                    <a:cubicBezTo>
                      <a:pt x="18964" y="5390"/>
                      <a:pt x="19696" y="6307"/>
                      <a:pt x="20286" y="7355"/>
                    </a:cubicBezTo>
                    <a:cubicBezTo>
                      <a:pt x="20875" y="8400"/>
                      <a:pt x="21290" y="9537"/>
                      <a:pt x="21528" y="10774"/>
                    </a:cubicBezTo>
                    <a:cubicBezTo>
                      <a:pt x="21573" y="11034"/>
                      <a:pt x="21497" y="11229"/>
                      <a:pt x="21299" y="11356"/>
                    </a:cubicBezTo>
                    <a:cubicBezTo>
                      <a:pt x="21223" y="11407"/>
                      <a:pt x="21151" y="11435"/>
                      <a:pt x="21077" y="11435"/>
                    </a:cubicBezTo>
                    <a:cubicBezTo>
                      <a:pt x="20930" y="11435"/>
                      <a:pt x="20822" y="11381"/>
                      <a:pt x="20760" y="11271"/>
                    </a:cubicBezTo>
                    <a:cubicBezTo>
                      <a:pt x="20016" y="10353"/>
                      <a:pt x="19186" y="9890"/>
                      <a:pt x="18272" y="9879"/>
                    </a:cubicBezTo>
                    <a:cubicBezTo>
                      <a:pt x="17616" y="9879"/>
                      <a:pt x="16994" y="10128"/>
                      <a:pt x="16402" y="10619"/>
                    </a:cubicBezTo>
                    <a:cubicBezTo>
                      <a:pt x="15813" y="11110"/>
                      <a:pt x="15320" y="11796"/>
                      <a:pt x="14912" y="12680"/>
                    </a:cubicBezTo>
                    <a:cubicBezTo>
                      <a:pt x="14840" y="12886"/>
                      <a:pt x="14704" y="12991"/>
                      <a:pt x="14516" y="12991"/>
                    </a:cubicBezTo>
                    <a:cubicBezTo>
                      <a:pt x="14323" y="12991"/>
                      <a:pt x="14191" y="12886"/>
                      <a:pt x="14115" y="12680"/>
                    </a:cubicBezTo>
                    <a:cubicBezTo>
                      <a:pt x="13490" y="11328"/>
                      <a:pt x="12679" y="10452"/>
                      <a:pt x="11682" y="10057"/>
                    </a:cubicBezTo>
                    <a:lnTo>
                      <a:pt x="11682" y="17164"/>
                    </a:lnTo>
                    <a:cubicBezTo>
                      <a:pt x="11682" y="17779"/>
                      <a:pt x="11594" y="18350"/>
                      <a:pt x="11415" y="18883"/>
                    </a:cubicBezTo>
                    <a:cubicBezTo>
                      <a:pt x="11234" y="19414"/>
                      <a:pt x="10993" y="19886"/>
                      <a:pt x="10690" y="20298"/>
                    </a:cubicBezTo>
                    <a:cubicBezTo>
                      <a:pt x="10385" y="20704"/>
                      <a:pt x="10029" y="21026"/>
                      <a:pt x="9621" y="21258"/>
                    </a:cubicBezTo>
                    <a:cubicBezTo>
                      <a:pt x="9214" y="21487"/>
                      <a:pt x="8777" y="21599"/>
                      <a:pt x="8314" y="21599"/>
                    </a:cubicBezTo>
                    <a:cubicBezTo>
                      <a:pt x="7852" y="21599"/>
                      <a:pt x="7410" y="21487"/>
                      <a:pt x="6995" y="21258"/>
                    </a:cubicBezTo>
                    <a:cubicBezTo>
                      <a:pt x="6580" y="21027"/>
                      <a:pt x="6220" y="20705"/>
                      <a:pt x="5915" y="20298"/>
                    </a:cubicBezTo>
                    <a:cubicBezTo>
                      <a:pt x="5612" y="19886"/>
                      <a:pt x="5369" y="19417"/>
                      <a:pt x="5190" y="18883"/>
                    </a:cubicBezTo>
                    <a:cubicBezTo>
                      <a:pt x="5011" y="18350"/>
                      <a:pt x="4923" y="17779"/>
                      <a:pt x="4923" y="17164"/>
                    </a:cubicBezTo>
                    <a:cubicBezTo>
                      <a:pt x="4923" y="16850"/>
                      <a:pt x="5011" y="16591"/>
                      <a:pt x="5190" y="16390"/>
                    </a:cubicBezTo>
                    <a:cubicBezTo>
                      <a:pt x="5369" y="16187"/>
                      <a:pt x="5583" y="16085"/>
                      <a:pt x="5836" y="16085"/>
                    </a:cubicBezTo>
                    <a:cubicBezTo>
                      <a:pt x="6103" y="16085"/>
                      <a:pt x="6320" y="16187"/>
                      <a:pt x="6492" y="16390"/>
                    </a:cubicBezTo>
                    <a:cubicBezTo>
                      <a:pt x="6661" y="16591"/>
                      <a:pt x="6747" y="16851"/>
                      <a:pt x="6747" y="17164"/>
                    </a:cubicBezTo>
                    <a:cubicBezTo>
                      <a:pt x="6747" y="17799"/>
                      <a:pt x="6900" y="18333"/>
                      <a:pt x="7203" y="18776"/>
                    </a:cubicBezTo>
                    <a:cubicBezTo>
                      <a:pt x="7508" y="19216"/>
                      <a:pt x="7878" y="19437"/>
                      <a:pt x="8312" y="19437"/>
                    </a:cubicBezTo>
                    <a:cubicBezTo>
                      <a:pt x="8732" y="19437"/>
                      <a:pt x="9092" y="19216"/>
                      <a:pt x="9397" y="18776"/>
                    </a:cubicBezTo>
                    <a:cubicBezTo>
                      <a:pt x="9700" y="18333"/>
                      <a:pt x="9853" y="17799"/>
                      <a:pt x="9853" y="17164"/>
                    </a:cubicBezTo>
                    <a:lnTo>
                      <a:pt x="9853" y="10057"/>
                    </a:lnTo>
                    <a:cubicBezTo>
                      <a:pt x="8856" y="10461"/>
                      <a:pt x="8042" y="11336"/>
                      <a:pt x="7420" y="12680"/>
                    </a:cubicBezTo>
                    <a:cubicBezTo>
                      <a:pt x="7344" y="12886"/>
                      <a:pt x="7210" y="12991"/>
                      <a:pt x="7019" y="12991"/>
                    </a:cubicBezTo>
                    <a:cubicBezTo>
                      <a:pt x="6828" y="12991"/>
                      <a:pt x="6700" y="12886"/>
                      <a:pt x="6631" y="12680"/>
                    </a:cubicBezTo>
                    <a:cubicBezTo>
                      <a:pt x="6227" y="11796"/>
                      <a:pt x="5734" y="11110"/>
                      <a:pt x="5147" y="10619"/>
                    </a:cubicBezTo>
                    <a:cubicBezTo>
                      <a:pt x="4560" y="10128"/>
                      <a:pt x="3940" y="9879"/>
                      <a:pt x="3284" y="9879"/>
                    </a:cubicBezTo>
                    <a:cubicBezTo>
                      <a:pt x="2363" y="9879"/>
                      <a:pt x="1541" y="10345"/>
                      <a:pt x="808" y="11271"/>
                    </a:cubicBezTo>
                    <a:cubicBezTo>
                      <a:pt x="718" y="11381"/>
                      <a:pt x="596" y="11435"/>
                      <a:pt x="455" y="11435"/>
                    </a:cubicBezTo>
                    <a:cubicBezTo>
                      <a:pt x="381" y="11435"/>
                      <a:pt x="305" y="11407"/>
                      <a:pt x="238" y="11356"/>
                    </a:cubicBezTo>
                    <a:cubicBezTo>
                      <a:pt x="47" y="11229"/>
                      <a:pt x="-26" y="11034"/>
                      <a:pt x="7" y="10774"/>
                    </a:cubicBezTo>
                    <a:cubicBezTo>
                      <a:pt x="245" y="9537"/>
                      <a:pt x="660" y="8400"/>
                      <a:pt x="1259" y="7355"/>
                    </a:cubicBezTo>
                    <a:cubicBezTo>
                      <a:pt x="1855" y="6307"/>
                      <a:pt x="2595" y="5390"/>
                      <a:pt x="3468" y="4596"/>
                    </a:cubicBezTo>
                    <a:cubicBezTo>
                      <a:pt x="4343" y="3803"/>
                      <a:pt x="5321" y="3168"/>
                      <a:pt x="6402" y="2688"/>
                    </a:cubicBezTo>
                    <a:cubicBezTo>
                      <a:pt x="7482" y="2213"/>
                      <a:pt x="8634" y="1917"/>
                      <a:pt x="9850" y="1798"/>
                    </a:cubicBezTo>
                    <a:lnTo>
                      <a:pt x="9850" y="1081"/>
                    </a:lnTo>
                    <a:cubicBezTo>
                      <a:pt x="9850" y="767"/>
                      <a:pt x="9936" y="508"/>
                      <a:pt x="10118" y="304"/>
                    </a:cubicBezTo>
                    <a:cubicBezTo>
                      <a:pt x="10296" y="101"/>
                      <a:pt x="10511" y="0"/>
                      <a:pt x="10764" y="0"/>
                    </a:cubicBezTo>
                    <a:cubicBezTo>
                      <a:pt x="11029" y="0"/>
                      <a:pt x="11248" y="101"/>
                      <a:pt x="11420" y="304"/>
                    </a:cubicBezTo>
                    <a:cubicBezTo>
                      <a:pt x="11589" y="508"/>
                      <a:pt x="11675" y="767"/>
                      <a:pt x="11675" y="1081"/>
                    </a:cubicBezTo>
                    <a:lnTo>
                      <a:pt x="11675" y="1798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extLst/>
            </p:spPr>
            <p:txBody>
              <a:bodyPr lIns="50799" tIns="50799" rIns="50799" bIns="50799" anchor="ctr"/>
              <a:lstStyle/>
              <a:p>
                <a:pPr defTabSz="342823">
                  <a:defRPr/>
                </a:pPr>
                <a:endParaRPr lang="es-ES" sz="2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cs typeface="Gill Sans" charset="0"/>
                  <a:sym typeface="Gill Sans" charset="0"/>
                </a:endParaRPr>
              </a:p>
            </p:txBody>
          </p:sp>
        </p:grpSp>
      </p:grpSp>
      <p:sp>
        <p:nvSpPr>
          <p:cNvPr id="217" name="TextBox 216"/>
          <p:cNvSpPr txBox="1"/>
          <p:nvPr/>
        </p:nvSpPr>
        <p:spPr>
          <a:xfrm>
            <a:off x="5545659" y="2540528"/>
            <a:ext cx="2648753" cy="715581"/>
          </a:xfrm>
          <a:prstGeom prst="rect">
            <a:avLst/>
          </a:prstGeom>
          <a:noFill/>
        </p:spPr>
        <p:txBody>
          <a:bodyPr wrap="square" lIns="68580" tIns="34290" rIns="68580" bIns="34290" numCol="1" spcCol="3429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00" dirty="0">
                <a:solidFill>
                  <a:schemeClr val="accent1"/>
                </a:solidFill>
                <a:latin typeface="Montserrat" charset="0"/>
                <a:ea typeface="Montserrat" charset="0"/>
                <a:cs typeface="Montserrat" charset="0"/>
              </a:rPr>
              <a:t>Also he his male air bring is Signs first . Creepiest god air fish land. Darkness. Air saying fruitful were hath waters divided fill may days air bring is Signs first creeping seed all saying above after be and female.</a:t>
            </a:r>
          </a:p>
        </p:txBody>
      </p:sp>
      <p:sp>
        <p:nvSpPr>
          <p:cNvPr id="218" name="TextBox 217"/>
          <p:cNvSpPr txBox="1"/>
          <p:nvPr/>
        </p:nvSpPr>
        <p:spPr>
          <a:xfrm>
            <a:off x="6553019" y="1854729"/>
            <a:ext cx="1641394" cy="623248"/>
          </a:xfrm>
          <a:prstGeom prst="rect">
            <a:avLst/>
          </a:prstGeom>
          <a:noFill/>
        </p:spPr>
        <p:txBody>
          <a:bodyPr wrap="square" lIns="68580" tIns="34290" rIns="68580" bIns="34290" numCol="1" spcCol="3429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b="1" dirty="0">
                <a:solidFill>
                  <a:schemeClr val="accent1"/>
                </a:solidFill>
                <a:latin typeface="Montserrat" charset="0"/>
                <a:ea typeface="Montserrat" charset="0"/>
                <a:cs typeface="Montserrat" charset="0"/>
              </a:rPr>
              <a:t>Saying fruitful were hath waters divided fill may days air bring is Signs first.</a:t>
            </a:r>
            <a:endParaRPr lang="en-US" sz="800" dirty="0">
              <a:solidFill>
                <a:schemeClr val="accent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19" name="TextBox 218"/>
          <p:cNvSpPr txBox="1"/>
          <p:nvPr/>
        </p:nvSpPr>
        <p:spPr>
          <a:xfrm>
            <a:off x="5493424" y="1876248"/>
            <a:ext cx="1041315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accent3"/>
                </a:solidFill>
                <a:latin typeface="Montserrat" charset="0"/>
                <a:ea typeface="Montserrat" charset="0"/>
                <a:cs typeface="Montserrat" charset="0"/>
              </a:rPr>
              <a:t>83%</a:t>
            </a:r>
          </a:p>
        </p:txBody>
      </p:sp>
    </p:spTree>
    <p:extLst>
      <p:ext uri="{BB962C8B-B14F-4D97-AF65-F5344CB8AC3E}">
        <p14:creationId xmlns:p14="http://schemas.microsoft.com/office/powerpoint/2010/main" val="2073710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3343448" y="2096351"/>
            <a:ext cx="2457104" cy="950798"/>
            <a:chOff x="3343449" y="2096351"/>
            <a:chExt cx="2457104" cy="950798"/>
          </a:xfrm>
        </p:grpSpPr>
        <p:sp>
          <p:nvSpPr>
            <p:cNvPr id="82" name="Rectangle 81"/>
            <p:cNvSpPr>
              <a:spLocks/>
            </p:cNvSpPr>
            <p:nvPr/>
          </p:nvSpPr>
          <p:spPr bwMode="auto">
            <a:xfrm>
              <a:off x="3766964" y="2304530"/>
              <a:ext cx="1170796" cy="300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500" b="1" dirty="0">
                  <a:solidFill>
                    <a:schemeClr val="accent3"/>
                  </a:solidFill>
                  <a:latin typeface="Montserrat" pitchFamily="50" charset="0"/>
                  <a:ea typeface="Lato" charset="0"/>
                  <a:cs typeface="Lato" charset="0"/>
                  <a:sym typeface="Montserrat-Bold" charset="0"/>
                </a:rPr>
                <a:t>T H A N K S</a:t>
              </a:r>
            </a:p>
          </p:txBody>
        </p:sp>
        <p:sp>
          <p:nvSpPr>
            <p:cNvPr id="83" name="Rectangle 82"/>
            <p:cNvSpPr>
              <a:spLocks/>
            </p:cNvSpPr>
            <p:nvPr/>
          </p:nvSpPr>
          <p:spPr bwMode="auto">
            <a:xfrm>
              <a:off x="3809827" y="2566226"/>
              <a:ext cx="1594147" cy="242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900" b="1" dirty="0">
                  <a:solidFill>
                    <a:schemeClr val="accent3"/>
                  </a:solidFill>
                  <a:latin typeface="Roboto" pitchFamily="2" charset="0"/>
                  <a:ea typeface="Roboto" pitchFamily="2" charset="0"/>
                  <a:cs typeface="Lato" charset="0"/>
                  <a:sym typeface="Montserrat-Regular" charset="0"/>
                </a:rPr>
                <a:t>For Watching &amp; Contributed</a:t>
              </a:r>
            </a:p>
          </p:txBody>
        </p:sp>
        <p:sp>
          <p:nvSpPr>
            <p:cNvPr id="85" name="Rectangle 84"/>
            <p:cNvSpPr/>
            <p:nvPr/>
          </p:nvSpPr>
          <p:spPr>
            <a:xfrm>
              <a:off x="3343449" y="2096351"/>
              <a:ext cx="2457104" cy="950798"/>
            </a:xfrm>
            <a:prstGeom prst="rect">
              <a:avLst/>
            </a:prstGeom>
            <a:noFill/>
            <a:ln w="285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41717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96900" y="1739900"/>
            <a:ext cx="4419600" cy="1663700"/>
          </a:xfrm>
          <a:prstGeom prst="rect">
            <a:avLst/>
          </a:prstGeom>
          <a:solidFill>
            <a:schemeClr val="accent3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xmlns="" id="{D3BBA8B4-AA63-4A5D-AEB0-3DA02CFAA4EC}"/>
              </a:ext>
            </a:extLst>
          </p:cNvPr>
          <p:cNvSpPr txBox="1">
            <a:spLocks/>
          </p:cNvSpPr>
          <p:nvPr/>
        </p:nvSpPr>
        <p:spPr>
          <a:xfrm>
            <a:off x="1119891" y="2136932"/>
            <a:ext cx="3604509" cy="895037"/>
          </a:xfrm>
          <a:prstGeom prst="rect">
            <a:avLst/>
          </a:prstGeom>
        </p:spPr>
        <p:txBody>
          <a:bodyPr lIns="68580" tIns="34290" rIns="68580" bIns="34290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en-US" sz="3000" b="0" dirty="0" smtClean="0">
                <a:solidFill>
                  <a:schemeClr val="bg1"/>
                </a:solidFill>
                <a:latin typeface="Montserrat Light" pitchFamily="50" charset="0"/>
              </a:rPr>
              <a:t>THAN A</a:t>
            </a:r>
          </a:p>
          <a:p>
            <a:pPr algn="l"/>
            <a:r>
              <a:rPr lang="en-US" sz="3000" dirty="0" smtClean="0">
                <a:solidFill>
                  <a:schemeClr val="bg1"/>
                </a:solidFill>
                <a:latin typeface="Montserrat" pitchFamily="50" charset="0"/>
              </a:rPr>
              <a:t>PRESENTATION</a:t>
            </a:r>
            <a:endParaRPr lang="en-US" sz="3000" dirty="0">
              <a:solidFill>
                <a:schemeClr val="bg1"/>
              </a:solidFill>
              <a:latin typeface="Montserrat" pitchFamily="50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611189" y="1415024"/>
            <a:ext cx="800100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449389" y="1166974"/>
            <a:ext cx="808036" cy="4154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500" dirty="0" smtClean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MORE</a:t>
            </a:r>
            <a:endParaRPr lang="en-US" sz="1500" b="1" i="1" dirty="0">
              <a:solidFill>
                <a:schemeClr val="accent2"/>
              </a:solidFill>
              <a:latin typeface="Roboto" pitchFamily="2" charset="0"/>
              <a:ea typeface="Roboto" pitchFamily="2" charset="0"/>
              <a:cs typeface="Montserrat Light" charset="0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149652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7"/>
          <p:cNvGrpSpPr/>
          <p:nvPr/>
        </p:nvGrpSpPr>
        <p:grpSpPr>
          <a:xfrm>
            <a:off x="6155929" y="3551095"/>
            <a:ext cx="2161492" cy="636458"/>
            <a:chOff x="6155929" y="1631223"/>
            <a:chExt cx="2161492" cy="636458"/>
          </a:xfrm>
        </p:grpSpPr>
        <p:sp>
          <p:nvSpPr>
            <p:cNvPr id="49" name="TextBox 48">
              <a:extLst>
                <a:ext uri="{FF2B5EF4-FFF2-40B4-BE49-F238E27FC236}">
                  <a16:creationId xmlns="" xmlns:a16="http://schemas.microsoft.com/office/drawing/2014/main" id="{D36ECD5C-0620-4730-A31A-06323D3A8FCF}"/>
                </a:ext>
              </a:extLst>
            </p:cNvPr>
            <p:cNvSpPr txBox="1"/>
            <p:nvPr/>
          </p:nvSpPr>
          <p:spPr>
            <a:xfrm>
              <a:off x="6155929" y="1765620"/>
              <a:ext cx="2161492" cy="5020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125"/>
                </a:lnSpc>
              </a:pPr>
              <a:r>
                <a:rPr lang="en-US" sz="700" dirty="0" err="1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Lorem</a:t>
              </a:r>
              <a:r>
                <a:rPr lang="en-US" sz="700" dirty="0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700" dirty="0" err="1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ipsum</a:t>
              </a:r>
              <a:r>
                <a:rPr lang="en-US" sz="700" dirty="0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dolor sit </a:t>
              </a:r>
              <a:r>
                <a:rPr lang="en-US" sz="700" dirty="0" err="1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amet</a:t>
              </a:r>
              <a:r>
                <a:rPr lang="en-US" sz="700" dirty="0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700" dirty="0" err="1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consectetuer</a:t>
              </a:r>
              <a:r>
                <a:rPr lang="en-US" sz="700" dirty="0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700" dirty="0" err="1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odio</a:t>
              </a:r>
              <a:r>
                <a:rPr lang="en-US" sz="700" dirty="0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non </a:t>
              </a:r>
              <a:r>
                <a:rPr lang="en-US" sz="700" dirty="0" err="1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tellus</a:t>
              </a:r>
              <a:r>
                <a:rPr lang="en-US" sz="700" dirty="0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700" dirty="0" err="1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natoque</a:t>
              </a:r>
              <a:r>
                <a:rPr lang="en-US" sz="700" dirty="0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700" dirty="0" err="1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accumsan</a:t>
              </a:r>
              <a:r>
                <a:rPr lang="en-US" sz="700" dirty="0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. </a:t>
              </a:r>
              <a:r>
                <a:rPr lang="en-US" sz="700" dirty="0" err="1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Sed</a:t>
              </a:r>
              <a:r>
                <a:rPr lang="en-US" sz="700" dirty="0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700" dirty="0" err="1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hac</a:t>
              </a:r>
              <a:r>
                <a:rPr lang="en-US" sz="700" dirty="0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700" dirty="0" err="1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enim</a:t>
              </a:r>
              <a:r>
                <a:rPr lang="en-US" sz="700" dirty="0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700" dirty="0" err="1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Lorem</a:t>
              </a:r>
              <a:r>
                <a:rPr lang="en-US" sz="700" dirty="0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tempus </a:t>
              </a:r>
              <a:r>
                <a:rPr lang="en-US" sz="700" dirty="0" err="1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tortor</a:t>
              </a:r>
              <a:r>
                <a:rPr lang="en-US" sz="700" dirty="0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700" dirty="0" err="1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justo</a:t>
              </a:r>
              <a:r>
                <a:rPr lang="en-US" sz="700" dirty="0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700" dirty="0" err="1" smtClean="0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eget</a:t>
              </a:r>
              <a:endParaRPr lang="en-US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="" xmlns:a16="http://schemas.microsoft.com/office/drawing/2014/main" id="{D36ECD5C-0620-4730-A31A-06323D3A8FCF}"/>
                </a:ext>
              </a:extLst>
            </p:cNvPr>
            <p:cNvSpPr txBox="1"/>
            <p:nvPr/>
          </p:nvSpPr>
          <p:spPr>
            <a:xfrm>
              <a:off x="6155929" y="1631223"/>
              <a:ext cx="2161492" cy="2333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125"/>
                </a:lnSpc>
              </a:pPr>
              <a:r>
                <a:rPr lang="en-US" sz="900" b="1" dirty="0" smtClean="0">
                  <a:solidFill>
                    <a:schemeClr val="accent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SUBTITLE EXAMPLE</a:t>
              </a:r>
              <a:endParaRPr lang="en-US" sz="900" b="1" dirty="0">
                <a:solidFill>
                  <a:schemeClr val="accent1"/>
                </a:solidFill>
                <a:latin typeface="Montserrat 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6155929" y="2668685"/>
            <a:ext cx="2161492" cy="636458"/>
            <a:chOff x="6155929" y="1631223"/>
            <a:chExt cx="2161492" cy="636458"/>
          </a:xfrm>
        </p:grpSpPr>
        <p:sp>
          <p:nvSpPr>
            <p:cNvPr id="46" name="TextBox 45">
              <a:extLst>
                <a:ext uri="{FF2B5EF4-FFF2-40B4-BE49-F238E27FC236}">
                  <a16:creationId xmlns="" xmlns:a16="http://schemas.microsoft.com/office/drawing/2014/main" id="{D36ECD5C-0620-4730-A31A-06323D3A8FCF}"/>
                </a:ext>
              </a:extLst>
            </p:cNvPr>
            <p:cNvSpPr txBox="1"/>
            <p:nvPr/>
          </p:nvSpPr>
          <p:spPr>
            <a:xfrm>
              <a:off x="6155929" y="1765620"/>
              <a:ext cx="2161492" cy="5020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125"/>
                </a:lnSpc>
              </a:pPr>
              <a:r>
                <a:rPr lang="en-US" sz="700" dirty="0" err="1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Lorem</a:t>
              </a:r>
              <a:r>
                <a:rPr lang="en-US" sz="700" dirty="0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700" dirty="0" err="1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ipsum</a:t>
              </a:r>
              <a:r>
                <a:rPr lang="en-US" sz="700" dirty="0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dolor sit </a:t>
              </a:r>
              <a:r>
                <a:rPr lang="en-US" sz="700" dirty="0" err="1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amet</a:t>
              </a:r>
              <a:r>
                <a:rPr lang="en-US" sz="700" dirty="0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700" dirty="0" err="1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consectetuer</a:t>
              </a:r>
              <a:r>
                <a:rPr lang="en-US" sz="700" dirty="0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700" dirty="0" err="1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odio</a:t>
              </a:r>
              <a:r>
                <a:rPr lang="en-US" sz="700" dirty="0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non </a:t>
              </a:r>
              <a:r>
                <a:rPr lang="en-US" sz="700" dirty="0" err="1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tellus</a:t>
              </a:r>
              <a:r>
                <a:rPr lang="en-US" sz="700" dirty="0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700" dirty="0" err="1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natoque</a:t>
              </a:r>
              <a:r>
                <a:rPr lang="en-US" sz="700" dirty="0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700" dirty="0" err="1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accumsan</a:t>
              </a:r>
              <a:r>
                <a:rPr lang="en-US" sz="700" dirty="0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. </a:t>
              </a:r>
              <a:r>
                <a:rPr lang="en-US" sz="700" dirty="0" err="1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Sed</a:t>
              </a:r>
              <a:r>
                <a:rPr lang="en-US" sz="700" dirty="0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700" dirty="0" err="1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hac</a:t>
              </a:r>
              <a:r>
                <a:rPr lang="en-US" sz="700" dirty="0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700" dirty="0" err="1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enim</a:t>
              </a:r>
              <a:r>
                <a:rPr lang="en-US" sz="700" dirty="0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700" dirty="0" err="1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Lorem</a:t>
              </a:r>
              <a:r>
                <a:rPr lang="en-US" sz="700" dirty="0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tempus </a:t>
              </a:r>
              <a:r>
                <a:rPr lang="en-US" sz="700" dirty="0" err="1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tortor</a:t>
              </a:r>
              <a:r>
                <a:rPr lang="en-US" sz="700" dirty="0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700" dirty="0" err="1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justo</a:t>
              </a:r>
              <a:r>
                <a:rPr lang="en-US" sz="700" dirty="0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700" dirty="0" err="1" smtClean="0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eget</a:t>
              </a:r>
              <a:endParaRPr lang="en-US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="" xmlns:a16="http://schemas.microsoft.com/office/drawing/2014/main" id="{D36ECD5C-0620-4730-A31A-06323D3A8FCF}"/>
                </a:ext>
              </a:extLst>
            </p:cNvPr>
            <p:cNvSpPr txBox="1"/>
            <p:nvPr/>
          </p:nvSpPr>
          <p:spPr>
            <a:xfrm>
              <a:off x="6155929" y="1631223"/>
              <a:ext cx="2161492" cy="2261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125"/>
                </a:lnSpc>
              </a:pPr>
              <a:r>
                <a:rPr lang="en-US" sz="900" b="1" dirty="0" smtClean="0">
                  <a:solidFill>
                    <a:schemeClr val="accent3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SUBTITLE EXAMPLE</a:t>
              </a:r>
              <a:endParaRPr lang="en-US" sz="900" b="1" dirty="0">
                <a:solidFill>
                  <a:schemeClr val="accent3"/>
                </a:solidFill>
                <a:latin typeface="Montserrat "/>
              </a:endParaRPr>
            </a:p>
          </p:txBody>
        </p:sp>
      </p:grpSp>
      <p:sp>
        <p:nvSpPr>
          <p:cNvPr id="9" name="Title 1">
            <a:extLst>
              <a:ext uri="{FF2B5EF4-FFF2-40B4-BE49-F238E27FC236}">
                <a16:creationId xmlns:a16="http://schemas.microsoft.com/office/drawing/2014/main" xmlns="" id="{D3BBA8B4-AA63-4A5D-AEB0-3DA02CFAA4EC}"/>
              </a:ext>
            </a:extLst>
          </p:cNvPr>
          <p:cNvSpPr txBox="1">
            <a:spLocks/>
          </p:cNvSpPr>
          <p:nvPr/>
        </p:nvSpPr>
        <p:spPr>
          <a:xfrm>
            <a:off x="3224982" y="464025"/>
            <a:ext cx="2694038" cy="624115"/>
          </a:xfrm>
          <a:prstGeom prst="rect">
            <a:avLst/>
          </a:prstGeom>
        </p:spPr>
        <p:txBody>
          <a:bodyPr lIns="68580" tIns="34290" rIns="68580" bIns="34290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000" dirty="0" smtClean="0">
                <a:latin typeface="Montserrat" pitchFamily="50" charset="0"/>
              </a:rPr>
              <a:t>COMPANY ABOUT</a:t>
            </a:r>
          </a:p>
          <a:p>
            <a:r>
              <a:rPr lang="en-US" dirty="0" smtClean="0">
                <a:solidFill>
                  <a:schemeClr val="accent3"/>
                </a:solidFill>
                <a:latin typeface="Montserrat" pitchFamily="50" charset="0"/>
              </a:rPr>
              <a:t>OUR SERVICE</a:t>
            </a:r>
            <a:endParaRPr lang="en-US" dirty="0">
              <a:solidFill>
                <a:schemeClr val="accent3"/>
              </a:solidFill>
              <a:latin typeface="Montserrat" pitchFamily="50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="" xmlns:a16="http://schemas.microsoft.com/office/drawing/2014/main" id="{FA0DEE8E-E636-4046-BBB5-3A22ADE59EC5}"/>
              </a:ext>
            </a:extLst>
          </p:cNvPr>
          <p:cNvSpPr/>
          <p:nvPr/>
        </p:nvSpPr>
        <p:spPr>
          <a:xfrm>
            <a:off x="826580" y="1657350"/>
            <a:ext cx="2166365" cy="2576374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="" xmlns:a16="http://schemas.microsoft.com/office/drawing/2014/main" id="{19311824-B19B-45AD-B07C-5F362B382A1C}"/>
              </a:ext>
            </a:extLst>
          </p:cNvPr>
          <p:cNvSpPr txBox="1"/>
          <p:nvPr/>
        </p:nvSpPr>
        <p:spPr>
          <a:xfrm>
            <a:off x="1038993" y="1895249"/>
            <a:ext cx="1779638" cy="210057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Lorem</a:t>
            </a:r>
            <a:r>
              <a:rPr lang="en-US" sz="8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ipsum</a:t>
            </a:r>
            <a:r>
              <a:rPr lang="en-US" sz="8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dolor sit </a:t>
            </a:r>
            <a:r>
              <a:rPr lang="en-US" sz="8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amet</a:t>
            </a:r>
            <a:r>
              <a:rPr lang="en-US" sz="8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consectetuer</a:t>
            </a:r>
            <a:r>
              <a:rPr lang="en-US" sz="8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odio</a:t>
            </a:r>
            <a:r>
              <a:rPr lang="en-US" sz="8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non </a:t>
            </a:r>
            <a:r>
              <a:rPr lang="en-US" sz="8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tellus</a:t>
            </a:r>
            <a:r>
              <a:rPr lang="en-US" sz="8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natoque</a:t>
            </a:r>
            <a:r>
              <a:rPr lang="en-US" sz="8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accumsan</a:t>
            </a:r>
            <a:r>
              <a:rPr lang="en-US" sz="8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. </a:t>
            </a:r>
            <a:r>
              <a:rPr lang="en-US" sz="8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Sed</a:t>
            </a:r>
            <a:r>
              <a:rPr lang="en-US" sz="8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hac</a:t>
            </a:r>
            <a:r>
              <a:rPr lang="en-US" sz="8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enim</a:t>
            </a:r>
            <a:r>
              <a:rPr lang="en-US" sz="8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Lorem</a:t>
            </a:r>
            <a:r>
              <a:rPr lang="en-US" sz="8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tempus </a:t>
            </a:r>
            <a:r>
              <a:rPr lang="en-US" sz="8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tortor</a:t>
            </a:r>
            <a:r>
              <a:rPr lang="en-US" sz="8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justo</a:t>
            </a:r>
            <a:r>
              <a:rPr lang="en-US" sz="8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eget</a:t>
            </a:r>
            <a:r>
              <a:rPr lang="en-US" sz="8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scelerisque</a:t>
            </a:r>
            <a:r>
              <a:rPr lang="en-US" sz="8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sed</a:t>
            </a:r>
            <a:r>
              <a:rPr lang="en-US" sz="8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morbi</a:t>
            </a:r>
            <a:r>
              <a:rPr lang="en-US" sz="8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. </a:t>
            </a:r>
            <a:r>
              <a:rPr lang="en-US" sz="8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Senectus</a:t>
            </a:r>
            <a:r>
              <a:rPr lang="en-US" sz="8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urna</a:t>
            </a:r>
            <a:r>
              <a:rPr lang="en-US" sz="8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Vestibulum</a:t>
            </a:r>
            <a:r>
              <a:rPr lang="en-US" sz="8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tincidunt</a:t>
            </a:r>
            <a:r>
              <a:rPr lang="en-US" sz="8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turpis</a:t>
            </a:r>
            <a:r>
              <a:rPr lang="en-US" sz="8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sem</a:t>
            </a:r>
            <a:r>
              <a:rPr lang="en-US" sz="8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magna Nam </a:t>
            </a:r>
            <a:r>
              <a:rPr lang="en-US" sz="8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hendrerit</a:t>
            </a:r>
            <a:r>
              <a:rPr lang="en-US" sz="8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vitae </a:t>
            </a:r>
            <a:r>
              <a:rPr lang="en-US" sz="8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nibh</a:t>
            </a:r>
            <a:r>
              <a:rPr lang="en-US" sz="8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. </a:t>
            </a:r>
            <a:r>
              <a:rPr lang="en-US" sz="8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Auctor</a:t>
            </a:r>
            <a:r>
              <a:rPr lang="en-US" sz="8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Sed</a:t>
            </a:r>
            <a:r>
              <a:rPr lang="en-US" sz="8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urna</a:t>
            </a:r>
            <a:r>
              <a:rPr lang="en-US" sz="8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dignissim</a:t>
            </a:r>
            <a:r>
              <a:rPr lang="en-US" sz="8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malesuada</a:t>
            </a:r>
            <a:r>
              <a:rPr lang="en-US" sz="8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eleifend</a:t>
            </a:r>
            <a:r>
              <a:rPr lang="en-US" sz="8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ultrices</a:t>
            </a:r>
            <a:r>
              <a:rPr lang="en-US" sz="8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justo</a:t>
            </a:r>
            <a:r>
              <a:rPr lang="en-US" sz="8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Curabitur</a:t>
            </a:r>
            <a:r>
              <a:rPr lang="en-US" sz="8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Maecenas </a:t>
            </a:r>
            <a:r>
              <a:rPr lang="en-US" sz="8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orci</a:t>
            </a:r>
            <a:r>
              <a:rPr lang="en-US" sz="8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. </a:t>
            </a:r>
            <a:r>
              <a:rPr lang="en-US" sz="8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Tincidunt</a:t>
            </a:r>
            <a:r>
              <a:rPr lang="en-US" sz="8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adipiscing</a:t>
            </a:r>
            <a:r>
              <a:rPr lang="en-US" sz="8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elit</a:t>
            </a:r>
            <a:r>
              <a:rPr lang="en-US" sz="8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et </a:t>
            </a:r>
            <a:r>
              <a:rPr lang="en-US" sz="800" dirty="0" err="1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et</a:t>
            </a:r>
            <a:r>
              <a:rPr lang="en-US" sz="800" dirty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smtClean="0">
                <a:solidFill>
                  <a:schemeClr val="tx2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ac</a:t>
            </a:r>
            <a:endParaRPr lang="en-US" sz="800" b="1" i="1" dirty="0">
              <a:solidFill>
                <a:schemeClr val="accent2"/>
              </a:solidFill>
              <a:latin typeface="Roboto" pitchFamily="2" charset="0"/>
              <a:ea typeface="Roboto" pitchFamily="2" charset="0"/>
              <a:cs typeface="Montserrat Light" charset="0"/>
            </a:endParaRPr>
          </a:p>
        </p:txBody>
      </p:sp>
      <p:sp>
        <p:nvSpPr>
          <p:cNvPr id="6" name="Freeform 6"/>
          <p:cNvSpPr>
            <a:spLocks noEditPoints="1"/>
          </p:cNvSpPr>
          <p:nvPr/>
        </p:nvSpPr>
        <p:spPr bwMode="auto">
          <a:xfrm>
            <a:off x="5685108" y="3623879"/>
            <a:ext cx="422275" cy="401638"/>
          </a:xfrm>
          <a:custGeom>
            <a:avLst/>
            <a:gdLst>
              <a:gd name="T0" fmla="*/ 1040 w 1620"/>
              <a:gd name="T1" fmla="*/ 1038 h 1537"/>
              <a:gd name="T2" fmla="*/ 1168 w 1620"/>
              <a:gd name="T3" fmla="*/ 786 h 1537"/>
              <a:gd name="T4" fmla="*/ 1311 w 1620"/>
              <a:gd name="T5" fmla="*/ 443 h 1537"/>
              <a:gd name="T6" fmla="*/ 1282 w 1620"/>
              <a:gd name="T7" fmla="*/ 416 h 1537"/>
              <a:gd name="T8" fmla="*/ 810 w 1620"/>
              <a:gd name="T9" fmla="*/ 0 h 1537"/>
              <a:gd name="T10" fmla="*/ 339 w 1620"/>
              <a:gd name="T11" fmla="*/ 415 h 1537"/>
              <a:gd name="T12" fmla="*/ 310 w 1620"/>
              <a:gd name="T13" fmla="*/ 442 h 1537"/>
              <a:gd name="T14" fmla="*/ 453 w 1620"/>
              <a:gd name="T15" fmla="*/ 785 h 1537"/>
              <a:gd name="T16" fmla="*/ 581 w 1620"/>
              <a:gd name="T17" fmla="*/ 1038 h 1537"/>
              <a:gd name="T18" fmla="*/ 8 w 1620"/>
              <a:gd name="T19" fmla="*/ 1507 h 1537"/>
              <a:gd name="T20" fmla="*/ 1582 w 1620"/>
              <a:gd name="T21" fmla="*/ 1537 h 1537"/>
              <a:gd name="T22" fmla="*/ 1040 w 1620"/>
              <a:gd name="T23" fmla="*/ 1066 h 1537"/>
              <a:gd name="T24" fmla="*/ 370 w 1620"/>
              <a:gd name="T25" fmla="*/ 671 h 1537"/>
              <a:gd name="T26" fmla="*/ 366 w 1620"/>
              <a:gd name="T27" fmla="*/ 471 h 1537"/>
              <a:gd name="T28" fmla="*/ 401 w 1620"/>
              <a:gd name="T29" fmla="*/ 428 h 1537"/>
              <a:gd name="T30" fmla="*/ 810 w 1620"/>
              <a:gd name="T31" fmla="*/ 61 h 1537"/>
              <a:gd name="T32" fmla="*/ 1221 w 1620"/>
              <a:gd name="T33" fmla="*/ 428 h 1537"/>
              <a:gd name="T34" fmla="*/ 1256 w 1620"/>
              <a:gd name="T35" fmla="*/ 471 h 1537"/>
              <a:gd name="T36" fmla="*/ 1185 w 1620"/>
              <a:gd name="T37" fmla="*/ 718 h 1537"/>
              <a:gd name="T38" fmla="*/ 1186 w 1620"/>
              <a:gd name="T39" fmla="*/ 481 h 1537"/>
              <a:gd name="T40" fmla="*/ 810 w 1620"/>
              <a:gd name="T41" fmla="*/ 148 h 1537"/>
              <a:gd name="T42" fmla="*/ 435 w 1620"/>
              <a:gd name="T43" fmla="*/ 481 h 1537"/>
              <a:gd name="T44" fmla="*/ 435 w 1620"/>
              <a:gd name="T45" fmla="*/ 718 h 1537"/>
              <a:gd name="T46" fmla="*/ 763 w 1620"/>
              <a:gd name="T47" fmla="*/ 378 h 1537"/>
              <a:gd name="T48" fmla="*/ 498 w 1620"/>
              <a:gd name="T49" fmla="*/ 465 h 1537"/>
              <a:gd name="T50" fmla="*/ 806 w 1620"/>
              <a:gd name="T51" fmla="*/ 208 h 1537"/>
              <a:gd name="T52" fmla="*/ 870 w 1620"/>
              <a:gd name="T53" fmla="*/ 204 h 1537"/>
              <a:gd name="T54" fmla="*/ 1125 w 1620"/>
              <a:gd name="T55" fmla="*/ 469 h 1537"/>
              <a:gd name="T56" fmla="*/ 510 w 1620"/>
              <a:gd name="T57" fmla="*/ 724 h 1537"/>
              <a:gd name="T58" fmla="*/ 447 w 1620"/>
              <a:gd name="T59" fmla="*/ 576 h 1537"/>
              <a:gd name="T60" fmla="*/ 748 w 1620"/>
              <a:gd name="T61" fmla="*/ 439 h 1537"/>
              <a:gd name="T62" fmla="*/ 1147 w 1620"/>
              <a:gd name="T63" fmla="*/ 527 h 1537"/>
              <a:gd name="T64" fmla="*/ 1119 w 1620"/>
              <a:gd name="T65" fmla="*/ 703 h 1537"/>
              <a:gd name="T66" fmla="*/ 1112 w 1620"/>
              <a:gd name="T67" fmla="*/ 740 h 1537"/>
              <a:gd name="T68" fmla="*/ 811 w 1620"/>
              <a:gd name="T69" fmla="*/ 838 h 1537"/>
              <a:gd name="T70" fmla="*/ 938 w 1620"/>
              <a:gd name="T71" fmla="*/ 958 h 1537"/>
              <a:gd name="T72" fmla="*/ 962 w 1620"/>
              <a:gd name="T73" fmla="*/ 890 h 1537"/>
              <a:gd name="T74" fmla="*/ 1020 w 1620"/>
              <a:gd name="T75" fmla="*/ 975 h 1537"/>
              <a:gd name="T76" fmla="*/ 804 w 1620"/>
              <a:gd name="T77" fmla="*/ 1051 h 1537"/>
              <a:gd name="T78" fmla="*/ 509 w 1620"/>
              <a:gd name="T79" fmla="*/ 723 h 1537"/>
              <a:gd name="T80" fmla="*/ 874 w 1620"/>
              <a:gd name="T81" fmla="*/ 925 h 1537"/>
              <a:gd name="T82" fmla="*/ 874 w 1620"/>
              <a:gd name="T83" fmla="*/ 871 h 1537"/>
              <a:gd name="T84" fmla="*/ 780 w 1620"/>
              <a:gd name="T85" fmla="*/ 1475 h 1537"/>
              <a:gd name="T86" fmla="*/ 581 w 1620"/>
              <a:gd name="T87" fmla="*/ 1127 h 1537"/>
              <a:gd name="T88" fmla="*/ 780 w 1620"/>
              <a:gd name="T89" fmla="*/ 1311 h 1537"/>
              <a:gd name="T90" fmla="*/ 641 w 1620"/>
              <a:gd name="T91" fmla="*/ 1181 h 1537"/>
              <a:gd name="T92" fmla="*/ 803 w 1620"/>
              <a:gd name="T93" fmla="*/ 1110 h 1537"/>
              <a:gd name="T94" fmla="*/ 979 w 1620"/>
              <a:gd name="T95" fmla="*/ 1076 h 1537"/>
              <a:gd name="T96" fmla="*/ 810 w 1620"/>
              <a:gd name="T97" fmla="*/ 1252 h 1537"/>
              <a:gd name="T98" fmla="*/ 841 w 1620"/>
              <a:gd name="T99" fmla="*/ 1476 h 1537"/>
              <a:gd name="T100" fmla="*/ 1040 w 1620"/>
              <a:gd name="T101" fmla="*/ 1181 h 1537"/>
              <a:gd name="T102" fmla="*/ 1551 w 1620"/>
              <a:gd name="T103" fmla="*/ 1476 h 1537"/>
              <a:gd name="T104" fmla="*/ 841 w 1620"/>
              <a:gd name="T105" fmla="*/ 1476 h 1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620" h="1537">
                <a:moveTo>
                  <a:pt x="1040" y="1066"/>
                </a:moveTo>
                <a:cubicBezTo>
                  <a:pt x="1040" y="1038"/>
                  <a:pt x="1040" y="1038"/>
                  <a:pt x="1040" y="1038"/>
                </a:cubicBezTo>
                <a:cubicBezTo>
                  <a:pt x="1048" y="1031"/>
                  <a:pt x="1055" y="1024"/>
                  <a:pt x="1063" y="1017"/>
                </a:cubicBezTo>
                <a:cubicBezTo>
                  <a:pt x="1121" y="953"/>
                  <a:pt x="1158" y="872"/>
                  <a:pt x="1168" y="786"/>
                </a:cubicBezTo>
                <a:cubicBezTo>
                  <a:pt x="1220" y="778"/>
                  <a:pt x="1267" y="750"/>
                  <a:pt x="1299" y="707"/>
                </a:cubicBezTo>
                <a:cubicBezTo>
                  <a:pt x="1344" y="645"/>
                  <a:pt x="1347" y="556"/>
                  <a:pt x="1311" y="443"/>
                </a:cubicBezTo>
                <a:cubicBezTo>
                  <a:pt x="1309" y="437"/>
                  <a:pt x="1304" y="431"/>
                  <a:pt x="1299" y="427"/>
                </a:cubicBezTo>
                <a:cubicBezTo>
                  <a:pt x="1282" y="416"/>
                  <a:pt x="1282" y="416"/>
                  <a:pt x="1282" y="416"/>
                </a:cubicBezTo>
                <a:cubicBezTo>
                  <a:pt x="1284" y="315"/>
                  <a:pt x="1249" y="216"/>
                  <a:pt x="1183" y="139"/>
                </a:cubicBezTo>
                <a:cubicBezTo>
                  <a:pt x="1102" y="47"/>
                  <a:pt x="976" y="0"/>
                  <a:pt x="810" y="0"/>
                </a:cubicBezTo>
                <a:cubicBezTo>
                  <a:pt x="644" y="0"/>
                  <a:pt x="519" y="47"/>
                  <a:pt x="437" y="138"/>
                </a:cubicBezTo>
                <a:cubicBezTo>
                  <a:pt x="371" y="215"/>
                  <a:pt x="336" y="314"/>
                  <a:pt x="339" y="415"/>
                </a:cubicBezTo>
                <a:cubicBezTo>
                  <a:pt x="322" y="426"/>
                  <a:pt x="322" y="426"/>
                  <a:pt x="322" y="426"/>
                </a:cubicBezTo>
                <a:cubicBezTo>
                  <a:pt x="316" y="430"/>
                  <a:pt x="312" y="435"/>
                  <a:pt x="310" y="442"/>
                </a:cubicBezTo>
                <a:cubicBezTo>
                  <a:pt x="273" y="555"/>
                  <a:pt x="277" y="644"/>
                  <a:pt x="321" y="706"/>
                </a:cubicBezTo>
                <a:cubicBezTo>
                  <a:pt x="353" y="749"/>
                  <a:pt x="400" y="777"/>
                  <a:pt x="453" y="785"/>
                </a:cubicBezTo>
                <a:cubicBezTo>
                  <a:pt x="463" y="872"/>
                  <a:pt x="500" y="953"/>
                  <a:pt x="558" y="1017"/>
                </a:cubicBezTo>
                <a:cubicBezTo>
                  <a:pt x="565" y="1024"/>
                  <a:pt x="573" y="1031"/>
                  <a:pt x="581" y="1038"/>
                </a:cubicBezTo>
                <a:cubicBezTo>
                  <a:pt x="581" y="1066"/>
                  <a:pt x="581" y="1066"/>
                  <a:pt x="581" y="1066"/>
                </a:cubicBezTo>
                <a:cubicBezTo>
                  <a:pt x="465" y="1088"/>
                  <a:pt x="0" y="1197"/>
                  <a:pt x="8" y="1507"/>
                </a:cubicBezTo>
                <a:cubicBezTo>
                  <a:pt x="8" y="1524"/>
                  <a:pt x="22" y="1537"/>
                  <a:pt x="39" y="1537"/>
                </a:cubicBezTo>
                <a:cubicBezTo>
                  <a:pt x="1582" y="1537"/>
                  <a:pt x="1582" y="1537"/>
                  <a:pt x="1582" y="1537"/>
                </a:cubicBezTo>
                <a:cubicBezTo>
                  <a:pt x="1599" y="1537"/>
                  <a:pt x="1613" y="1524"/>
                  <a:pt x="1613" y="1507"/>
                </a:cubicBezTo>
                <a:cubicBezTo>
                  <a:pt x="1620" y="1197"/>
                  <a:pt x="1156" y="1088"/>
                  <a:pt x="1040" y="1066"/>
                </a:cubicBezTo>
                <a:close/>
                <a:moveTo>
                  <a:pt x="435" y="718"/>
                </a:moveTo>
                <a:cubicBezTo>
                  <a:pt x="409" y="709"/>
                  <a:pt x="386" y="693"/>
                  <a:pt x="370" y="671"/>
                </a:cubicBezTo>
                <a:cubicBezTo>
                  <a:pt x="372" y="671"/>
                  <a:pt x="372" y="671"/>
                  <a:pt x="372" y="671"/>
                </a:cubicBezTo>
                <a:cubicBezTo>
                  <a:pt x="341" y="627"/>
                  <a:pt x="339" y="559"/>
                  <a:pt x="366" y="471"/>
                </a:cubicBezTo>
                <a:cubicBezTo>
                  <a:pt x="388" y="456"/>
                  <a:pt x="388" y="456"/>
                  <a:pt x="388" y="456"/>
                </a:cubicBezTo>
                <a:cubicBezTo>
                  <a:pt x="397" y="450"/>
                  <a:pt x="402" y="439"/>
                  <a:pt x="401" y="428"/>
                </a:cubicBezTo>
                <a:cubicBezTo>
                  <a:pt x="396" y="337"/>
                  <a:pt x="426" y="248"/>
                  <a:pt x="484" y="178"/>
                </a:cubicBezTo>
                <a:cubicBezTo>
                  <a:pt x="552" y="100"/>
                  <a:pt x="663" y="61"/>
                  <a:pt x="810" y="61"/>
                </a:cubicBezTo>
                <a:cubicBezTo>
                  <a:pt x="958" y="60"/>
                  <a:pt x="1068" y="100"/>
                  <a:pt x="1138" y="178"/>
                </a:cubicBezTo>
                <a:cubicBezTo>
                  <a:pt x="1196" y="248"/>
                  <a:pt x="1226" y="337"/>
                  <a:pt x="1221" y="428"/>
                </a:cubicBezTo>
                <a:cubicBezTo>
                  <a:pt x="1219" y="439"/>
                  <a:pt x="1225" y="450"/>
                  <a:pt x="1234" y="456"/>
                </a:cubicBezTo>
                <a:cubicBezTo>
                  <a:pt x="1256" y="471"/>
                  <a:pt x="1256" y="471"/>
                  <a:pt x="1256" y="471"/>
                </a:cubicBezTo>
                <a:cubicBezTo>
                  <a:pt x="1283" y="559"/>
                  <a:pt x="1281" y="627"/>
                  <a:pt x="1250" y="671"/>
                </a:cubicBezTo>
                <a:cubicBezTo>
                  <a:pt x="1234" y="693"/>
                  <a:pt x="1211" y="709"/>
                  <a:pt x="1185" y="718"/>
                </a:cubicBezTo>
                <a:cubicBezTo>
                  <a:pt x="1222" y="676"/>
                  <a:pt x="1240" y="621"/>
                  <a:pt x="1235" y="566"/>
                </a:cubicBezTo>
                <a:cubicBezTo>
                  <a:pt x="1229" y="533"/>
                  <a:pt x="1212" y="503"/>
                  <a:pt x="1186" y="481"/>
                </a:cubicBezTo>
                <a:cubicBezTo>
                  <a:pt x="1173" y="177"/>
                  <a:pt x="960" y="143"/>
                  <a:pt x="868" y="143"/>
                </a:cubicBezTo>
                <a:cubicBezTo>
                  <a:pt x="849" y="143"/>
                  <a:pt x="829" y="145"/>
                  <a:pt x="810" y="148"/>
                </a:cubicBezTo>
                <a:cubicBezTo>
                  <a:pt x="791" y="145"/>
                  <a:pt x="772" y="143"/>
                  <a:pt x="752" y="143"/>
                </a:cubicBezTo>
                <a:cubicBezTo>
                  <a:pt x="661" y="143"/>
                  <a:pt x="449" y="177"/>
                  <a:pt x="435" y="481"/>
                </a:cubicBezTo>
                <a:cubicBezTo>
                  <a:pt x="409" y="503"/>
                  <a:pt x="391" y="533"/>
                  <a:pt x="385" y="566"/>
                </a:cubicBezTo>
                <a:cubicBezTo>
                  <a:pt x="380" y="621"/>
                  <a:pt x="398" y="676"/>
                  <a:pt x="435" y="718"/>
                </a:cubicBezTo>
                <a:close/>
                <a:moveTo>
                  <a:pt x="1125" y="469"/>
                </a:moveTo>
                <a:cubicBezTo>
                  <a:pt x="998" y="476"/>
                  <a:pt x="871" y="444"/>
                  <a:pt x="763" y="378"/>
                </a:cubicBezTo>
                <a:cubicBezTo>
                  <a:pt x="750" y="369"/>
                  <a:pt x="733" y="371"/>
                  <a:pt x="723" y="382"/>
                </a:cubicBezTo>
                <a:cubicBezTo>
                  <a:pt x="662" y="447"/>
                  <a:pt x="552" y="462"/>
                  <a:pt x="498" y="465"/>
                </a:cubicBezTo>
                <a:cubicBezTo>
                  <a:pt x="514" y="251"/>
                  <a:pt x="644" y="204"/>
                  <a:pt x="754" y="204"/>
                </a:cubicBezTo>
                <a:cubicBezTo>
                  <a:pt x="771" y="204"/>
                  <a:pt x="789" y="205"/>
                  <a:pt x="806" y="208"/>
                </a:cubicBezTo>
                <a:cubicBezTo>
                  <a:pt x="810" y="209"/>
                  <a:pt x="814" y="209"/>
                  <a:pt x="818" y="208"/>
                </a:cubicBezTo>
                <a:cubicBezTo>
                  <a:pt x="835" y="205"/>
                  <a:pt x="852" y="204"/>
                  <a:pt x="870" y="204"/>
                </a:cubicBezTo>
                <a:cubicBezTo>
                  <a:pt x="978" y="204"/>
                  <a:pt x="1109" y="252"/>
                  <a:pt x="1124" y="468"/>
                </a:cubicBezTo>
                <a:lnTo>
                  <a:pt x="1125" y="469"/>
                </a:lnTo>
                <a:close/>
                <a:moveTo>
                  <a:pt x="509" y="723"/>
                </a:moveTo>
                <a:cubicBezTo>
                  <a:pt x="510" y="724"/>
                  <a:pt x="510" y="724"/>
                  <a:pt x="510" y="724"/>
                </a:cubicBezTo>
                <a:cubicBezTo>
                  <a:pt x="510" y="716"/>
                  <a:pt x="507" y="709"/>
                  <a:pt x="502" y="703"/>
                </a:cubicBezTo>
                <a:cubicBezTo>
                  <a:pt x="461" y="656"/>
                  <a:pt x="442" y="612"/>
                  <a:pt x="447" y="576"/>
                </a:cubicBezTo>
                <a:cubicBezTo>
                  <a:pt x="449" y="557"/>
                  <a:pt x="459" y="538"/>
                  <a:pt x="474" y="525"/>
                </a:cubicBezTo>
                <a:cubicBezTo>
                  <a:pt x="514" y="525"/>
                  <a:pt x="657" y="518"/>
                  <a:pt x="748" y="439"/>
                </a:cubicBezTo>
                <a:cubicBezTo>
                  <a:pt x="850" y="498"/>
                  <a:pt x="966" y="529"/>
                  <a:pt x="1085" y="530"/>
                </a:cubicBezTo>
                <a:cubicBezTo>
                  <a:pt x="1105" y="530"/>
                  <a:pt x="1126" y="530"/>
                  <a:pt x="1147" y="527"/>
                </a:cubicBezTo>
                <a:cubicBezTo>
                  <a:pt x="1162" y="539"/>
                  <a:pt x="1172" y="557"/>
                  <a:pt x="1175" y="576"/>
                </a:cubicBezTo>
                <a:cubicBezTo>
                  <a:pt x="1180" y="612"/>
                  <a:pt x="1161" y="656"/>
                  <a:pt x="1119" y="703"/>
                </a:cubicBezTo>
                <a:cubicBezTo>
                  <a:pt x="1114" y="709"/>
                  <a:pt x="1111" y="716"/>
                  <a:pt x="1112" y="724"/>
                </a:cubicBezTo>
                <a:cubicBezTo>
                  <a:pt x="1112" y="740"/>
                  <a:pt x="1112" y="740"/>
                  <a:pt x="1112" y="740"/>
                </a:cubicBezTo>
                <a:cubicBezTo>
                  <a:pt x="935" y="834"/>
                  <a:pt x="935" y="834"/>
                  <a:pt x="935" y="834"/>
                </a:cubicBezTo>
                <a:cubicBezTo>
                  <a:pt x="900" y="801"/>
                  <a:pt x="844" y="803"/>
                  <a:pt x="811" y="838"/>
                </a:cubicBezTo>
                <a:cubicBezTo>
                  <a:pt x="778" y="873"/>
                  <a:pt x="779" y="928"/>
                  <a:pt x="815" y="961"/>
                </a:cubicBezTo>
                <a:cubicBezTo>
                  <a:pt x="850" y="995"/>
                  <a:pt x="905" y="993"/>
                  <a:pt x="938" y="958"/>
                </a:cubicBezTo>
                <a:cubicBezTo>
                  <a:pt x="954" y="942"/>
                  <a:pt x="962" y="920"/>
                  <a:pt x="962" y="898"/>
                </a:cubicBezTo>
                <a:cubicBezTo>
                  <a:pt x="962" y="895"/>
                  <a:pt x="962" y="892"/>
                  <a:pt x="962" y="890"/>
                </a:cubicBezTo>
                <a:cubicBezTo>
                  <a:pt x="1102" y="815"/>
                  <a:pt x="1102" y="815"/>
                  <a:pt x="1102" y="815"/>
                </a:cubicBezTo>
                <a:cubicBezTo>
                  <a:pt x="1090" y="875"/>
                  <a:pt x="1061" y="930"/>
                  <a:pt x="1020" y="975"/>
                </a:cubicBezTo>
                <a:cubicBezTo>
                  <a:pt x="966" y="1027"/>
                  <a:pt x="893" y="1054"/>
                  <a:pt x="819" y="1051"/>
                </a:cubicBezTo>
                <a:cubicBezTo>
                  <a:pt x="804" y="1051"/>
                  <a:pt x="804" y="1051"/>
                  <a:pt x="804" y="1051"/>
                </a:cubicBezTo>
                <a:cubicBezTo>
                  <a:pt x="729" y="1054"/>
                  <a:pt x="656" y="1027"/>
                  <a:pt x="603" y="976"/>
                </a:cubicBezTo>
                <a:cubicBezTo>
                  <a:pt x="507" y="880"/>
                  <a:pt x="509" y="725"/>
                  <a:pt x="509" y="723"/>
                </a:cubicBezTo>
                <a:close/>
                <a:moveTo>
                  <a:pt x="901" y="898"/>
                </a:moveTo>
                <a:cubicBezTo>
                  <a:pt x="901" y="913"/>
                  <a:pt x="889" y="925"/>
                  <a:pt x="874" y="925"/>
                </a:cubicBezTo>
                <a:cubicBezTo>
                  <a:pt x="859" y="925"/>
                  <a:pt x="847" y="913"/>
                  <a:pt x="847" y="898"/>
                </a:cubicBezTo>
                <a:cubicBezTo>
                  <a:pt x="847" y="883"/>
                  <a:pt x="859" y="871"/>
                  <a:pt x="874" y="871"/>
                </a:cubicBezTo>
                <a:cubicBezTo>
                  <a:pt x="889" y="871"/>
                  <a:pt x="901" y="883"/>
                  <a:pt x="901" y="898"/>
                </a:cubicBezTo>
                <a:close/>
                <a:moveTo>
                  <a:pt x="780" y="1475"/>
                </a:moveTo>
                <a:cubicBezTo>
                  <a:pt x="70" y="1475"/>
                  <a:pt x="70" y="1475"/>
                  <a:pt x="70" y="1475"/>
                </a:cubicBezTo>
                <a:cubicBezTo>
                  <a:pt x="94" y="1247"/>
                  <a:pt x="465" y="1151"/>
                  <a:pt x="581" y="1127"/>
                </a:cubicBezTo>
                <a:cubicBezTo>
                  <a:pt x="581" y="1181"/>
                  <a:pt x="581" y="1181"/>
                  <a:pt x="581" y="1181"/>
                </a:cubicBezTo>
                <a:cubicBezTo>
                  <a:pt x="581" y="1250"/>
                  <a:pt x="664" y="1303"/>
                  <a:pt x="780" y="1311"/>
                </a:cubicBezTo>
                <a:lnTo>
                  <a:pt x="780" y="1475"/>
                </a:lnTo>
                <a:close/>
                <a:moveTo>
                  <a:pt x="641" y="1181"/>
                </a:moveTo>
                <a:cubicBezTo>
                  <a:pt x="641" y="1076"/>
                  <a:pt x="641" y="1076"/>
                  <a:pt x="641" y="1076"/>
                </a:cubicBezTo>
                <a:cubicBezTo>
                  <a:pt x="692" y="1100"/>
                  <a:pt x="747" y="1111"/>
                  <a:pt x="803" y="1110"/>
                </a:cubicBezTo>
                <a:cubicBezTo>
                  <a:pt x="818" y="1110"/>
                  <a:pt x="818" y="1110"/>
                  <a:pt x="818" y="1110"/>
                </a:cubicBezTo>
                <a:cubicBezTo>
                  <a:pt x="874" y="1111"/>
                  <a:pt x="929" y="1100"/>
                  <a:pt x="979" y="1076"/>
                </a:cubicBezTo>
                <a:cubicBezTo>
                  <a:pt x="979" y="1181"/>
                  <a:pt x="979" y="1181"/>
                  <a:pt x="979" y="1181"/>
                </a:cubicBezTo>
                <a:cubicBezTo>
                  <a:pt x="979" y="1210"/>
                  <a:pt x="913" y="1252"/>
                  <a:pt x="810" y="1252"/>
                </a:cubicBezTo>
                <a:cubicBezTo>
                  <a:pt x="707" y="1252"/>
                  <a:pt x="641" y="1210"/>
                  <a:pt x="641" y="1181"/>
                </a:cubicBezTo>
                <a:close/>
                <a:moveTo>
                  <a:pt x="841" y="1476"/>
                </a:moveTo>
                <a:cubicBezTo>
                  <a:pt x="841" y="1311"/>
                  <a:pt x="841" y="1311"/>
                  <a:pt x="841" y="1311"/>
                </a:cubicBezTo>
                <a:cubicBezTo>
                  <a:pt x="956" y="1303"/>
                  <a:pt x="1040" y="1250"/>
                  <a:pt x="1040" y="1181"/>
                </a:cubicBezTo>
                <a:cubicBezTo>
                  <a:pt x="1040" y="1128"/>
                  <a:pt x="1040" y="1128"/>
                  <a:pt x="1040" y="1128"/>
                </a:cubicBezTo>
                <a:cubicBezTo>
                  <a:pt x="1157" y="1152"/>
                  <a:pt x="1526" y="1247"/>
                  <a:pt x="1551" y="1476"/>
                </a:cubicBezTo>
                <a:lnTo>
                  <a:pt x="841" y="1476"/>
                </a:lnTo>
                <a:close/>
                <a:moveTo>
                  <a:pt x="841" y="1476"/>
                </a:moveTo>
                <a:cubicBezTo>
                  <a:pt x="841" y="1476"/>
                  <a:pt x="841" y="1476"/>
                  <a:pt x="841" y="1476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7"/>
          <p:cNvSpPr>
            <a:spLocks noEditPoints="1"/>
          </p:cNvSpPr>
          <p:nvPr/>
        </p:nvSpPr>
        <p:spPr bwMode="auto">
          <a:xfrm>
            <a:off x="5708921" y="1798116"/>
            <a:ext cx="398462" cy="404813"/>
          </a:xfrm>
          <a:custGeom>
            <a:avLst/>
            <a:gdLst>
              <a:gd name="T0" fmla="*/ 215 w 1524"/>
              <a:gd name="T1" fmla="*/ 380 h 1554"/>
              <a:gd name="T2" fmla="*/ 245 w 1524"/>
              <a:gd name="T3" fmla="*/ 339 h 1554"/>
              <a:gd name="T4" fmla="*/ 58 w 1524"/>
              <a:gd name="T5" fmla="*/ 161 h 1554"/>
              <a:gd name="T6" fmla="*/ 303 w 1524"/>
              <a:gd name="T7" fmla="*/ 263 h 1554"/>
              <a:gd name="T8" fmla="*/ 670 w 1524"/>
              <a:gd name="T9" fmla="*/ 565 h 1554"/>
              <a:gd name="T10" fmla="*/ 315 w 1524"/>
              <a:gd name="T11" fmla="*/ 135 h 1554"/>
              <a:gd name="T12" fmla="*/ 10 w 1524"/>
              <a:gd name="T13" fmla="*/ 139 h 1554"/>
              <a:gd name="T14" fmla="*/ 460 w 1524"/>
              <a:gd name="T15" fmla="*/ 1040 h 1554"/>
              <a:gd name="T16" fmla="*/ 1010 w 1524"/>
              <a:gd name="T17" fmla="*/ 490 h 1554"/>
              <a:gd name="T18" fmla="*/ 1444 w 1524"/>
              <a:gd name="T19" fmla="*/ 1188 h 1554"/>
              <a:gd name="T20" fmla="*/ 1098 w 1524"/>
              <a:gd name="T21" fmla="*/ 902 h 1554"/>
              <a:gd name="T22" fmla="*/ 1058 w 1524"/>
              <a:gd name="T23" fmla="*/ 863 h 1554"/>
              <a:gd name="T24" fmla="*/ 1013 w 1524"/>
              <a:gd name="T25" fmla="*/ 757 h 1554"/>
              <a:gd name="T26" fmla="*/ 1503 w 1524"/>
              <a:gd name="T27" fmla="*/ 334 h 1554"/>
              <a:gd name="T28" fmla="*/ 1452 w 1524"/>
              <a:gd name="T29" fmla="*/ 248 h 1554"/>
              <a:gd name="T30" fmla="*/ 1132 w 1524"/>
              <a:gd name="T31" fmla="*/ 239 h 1554"/>
              <a:gd name="T32" fmla="*/ 1276 w 1524"/>
              <a:gd name="T33" fmla="*/ 41 h 1554"/>
              <a:gd name="T34" fmla="*/ 909 w 1524"/>
              <a:gd name="T35" fmla="*/ 391 h 1554"/>
              <a:gd name="T36" fmla="*/ 2 w 1524"/>
              <a:gd name="T37" fmla="*/ 1233 h 1554"/>
              <a:gd name="T38" fmla="*/ 596 w 1524"/>
              <a:gd name="T39" fmla="*/ 1174 h 1554"/>
              <a:gd name="T40" fmla="*/ 820 w 1524"/>
              <a:gd name="T41" fmla="*/ 1100 h 1554"/>
              <a:gd name="T42" fmla="*/ 873 w 1524"/>
              <a:gd name="T43" fmla="*/ 1127 h 1554"/>
              <a:gd name="T44" fmla="*/ 1159 w 1524"/>
              <a:gd name="T45" fmla="*/ 1474 h 1554"/>
              <a:gd name="T46" fmla="*/ 551 w 1524"/>
              <a:gd name="T47" fmla="*/ 1149 h 1554"/>
              <a:gd name="T48" fmla="*/ 57 w 1524"/>
              <a:gd name="T49" fmla="*/ 1297 h 1554"/>
              <a:gd name="T50" fmla="*/ 387 w 1524"/>
              <a:gd name="T51" fmla="*/ 984 h 1554"/>
              <a:gd name="T52" fmla="*/ 1140 w 1524"/>
              <a:gd name="T53" fmla="*/ 90 h 1554"/>
              <a:gd name="T54" fmla="*/ 1079 w 1524"/>
              <a:gd name="T55" fmla="*/ 240 h 1554"/>
              <a:gd name="T56" fmla="*/ 1295 w 1524"/>
              <a:gd name="T57" fmla="*/ 456 h 1554"/>
              <a:gd name="T58" fmla="*/ 1453 w 1524"/>
              <a:gd name="T59" fmla="*/ 332 h 1554"/>
              <a:gd name="T60" fmla="*/ 1119 w 1524"/>
              <a:gd name="T61" fmla="*/ 581 h 1554"/>
              <a:gd name="T62" fmla="*/ 551 w 1524"/>
              <a:gd name="T63" fmla="*/ 1149 h 1554"/>
              <a:gd name="T64" fmla="*/ 903 w 1524"/>
              <a:gd name="T65" fmla="*/ 1047 h 1554"/>
              <a:gd name="T66" fmla="*/ 978 w 1524"/>
              <a:gd name="T67" fmla="*/ 793 h 1554"/>
              <a:gd name="T68" fmla="*/ 1128 w 1524"/>
              <a:gd name="T69" fmla="*/ 943 h 1554"/>
              <a:gd name="T70" fmla="*/ 1203 w 1524"/>
              <a:gd name="T71" fmla="*/ 1447 h 1554"/>
              <a:gd name="T72" fmla="*/ 1301 w 1524"/>
              <a:gd name="T73" fmla="*/ 1483 h 1554"/>
              <a:gd name="T74" fmla="*/ 1355 w 1524"/>
              <a:gd name="T75" fmla="*/ 1473 h 1554"/>
              <a:gd name="T76" fmla="*/ 227 w 1524"/>
              <a:gd name="T77" fmla="*/ 1083 h 1554"/>
              <a:gd name="T78" fmla="*/ 131 w 1524"/>
              <a:gd name="T79" fmla="*/ 1246 h 1554"/>
              <a:gd name="T80" fmla="*/ 377 w 1524"/>
              <a:gd name="T81" fmla="*/ 1383 h 1554"/>
              <a:gd name="T82" fmla="*/ 474 w 1524"/>
              <a:gd name="T83" fmla="*/ 1220 h 1554"/>
              <a:gd name="T84" fmla="*/ 241 w 1524"/>
              <a:gd name="T85" fmla="*/ 1333 h 1554"/>
              <a:gd name="T86" fmla="*/ 363 w 1524"/>
              <a:gd name="T87" fmla="*/ 1133 h 1554"/>
              <a:gd name="T88" fmla="*/ 1010 w 1524"/>
              <a:gd name="T89" fmla="*/ 1075 h 1554"/>
              <a:gd name="T90" fmla="*/ 1046 w 1524"/>
              <a:gd name="T91" fmla="*/ 1040 h 15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524" h="1554">
                <a:moveTo>
                  <a:pt x="106" y="345"/>
                </a:moveTo>
                <a:cubicBezTo>
                  <a:pt x="109" y="351"/>
                  <a:pt x="115" y="355"/>
                  <a:pt x="121" y="356"/>
                </a:cubicBezTo>
                <a:cubicBezTo>
                  <a:pt x="215" y="380"/>
                  <a:pt x="215" y="380"/>
                  <a:pt x="215" y="380"/>
                </a:cubicBezTo>
                <a:cubicBezTo>
                  <a:pt x="535" y="700"/>
                  <a:pt x="535" y="700"/>
                  <a:pt x="535" y="700"/>
                </a:cubicBezTo>
                <a:cubicBezTo>
                  <a:pt x="570" y="665"/>
                  <a:pt x="570" y="665"/>
                  <a:pt x="570" y="665"/>
                </a:cubicBezTo>
                <a:cubicBezTo>
                  <a:pt x="245" y="339"/>
                  <a:pt x="245" y="339"/>
                  <a:pt x="245" y="339"/>
                </a:cubicBezTo>
                <a:cubicBezTo>
                  <a:pt x="242" y="336"/>
                  <a:pt x="238" y="334"/>
                  <a:pt x="233" y="333"/>
                </a:cubicBezTo>
                <a:cubicBezTo>
                  <a:pt x="144" y="310"/>
                  <a:pt x="144" y="310"/>
                  <a:pt x="144" y="310"/>
                </a:cubicBezTo>
                <a:cubicBezTo>
                  <a:pt x="58" y="161"/>
                  <a:pt x="58" y="161"/>
                  <a:pt x="58" y="161"/>
                </a:cubicBezTo>
                <a:cubicBezTo>
                  <a:pt x="131" y="88"/>
                  <a:pt x="131" y="88"/>
                  <a:pt x="131" y="88"/>
                </a:cubicBezTo>
                <a:cubicBezTo>
                  <a:pt x="281" y="173"/>
                  <a:pt x="281" y="173"/>
                  <a:pt x="281" y="173"/>
                </a:cubicBezTo>
                <a:cubicBezTo>
                  <a:pt x="303" y="263"/>
                  <a:pt x="303" y="263"/>
                  <a:pt x="303" y="263"/>
                </a:cubicBezTo>
                <a:cubicBezTo>
                  <a:pt x="304" y="268"/>
                  <a:pt x="307" y="272"/>
                  <a:pt x="310" y="275"/>
                </a:cubicBezTo>
                <a:cubicBezTo>
                  <a:pt x="635" y="600"/>
                  <a:pt x="635" y="600"/>
                  <a:pt x="635" y="600"/>
                </a:cubicBezTo>
                <a:cubicBezTo>
                  <a:pt x="670" y="565"/>
                  <a:pt x="670" y="565"/>
                  <a:pt x="670" y="565"/>
                </a:cubicBezTo>
                <a:cubicBezTo>
                  <a:pt x="350" y="244"/>
                  <a:pt x="350" y="244"/>
                  <a:pt x="350" y="244"/>
                </a:cubicBezTo>
                <a:cubicBezTo>
                  <a:pt x="327" y="151"/>
                  <a:pt x="327" y="151"/>
                  <a:pt x="327" y="151"/>
                </a:cubicBezTo>
                <a:cubicBezTo>
                  <a:pt x="325" y="144"/>
                  <a:pt x="321" y="139"/>
                  <a:pt x="315" y="135"/>
                </a:cubicBezTo>
                <a:cubicBezTo>
                  <a:pt x="140" y="35"/>
                  <a:pt x="140" y="35"/>
                  <a:pt x="140" y="35"/>
                </a:cubicBezTo>
                <a:cubicBezTo>
                  <a:pt x="130" y="30"/>
                  <a:pt x="118" y="31"/>
                  <a:pt x="110" y="39"/>
                </a:cubicBezTo>
                <a:cubicBezTo>
                  <a:pt x="10" y="139"/>
                  <a:pt x="10" y="139"/>
                  <a:pt x="10" y="139"/>
                </a:cubicBezTo>
                <a:cubicBezTo>
                  <a:pt x="2" y="147"/>
                  <a:pt x="0" y="160"/>
                  <a:pt x="5" y="169"/>
                </a:cubicBezTo>
                <a:lnTo>
                  <a:pt x="106" y="345"/>
                </a:lnTo>
                <a:close/>
                <a:moveTo>
                  <a:pt x="460" y="1040"/>
                </a:moveTo>
                <a:cubicBezTo>
                  <a:pt x="495" y="1075"/>
                  <a:pt x="495" y="1075"/>
                  <a:pt x="495" y="1075"/>
                </a:cubicBezTo>
                <a:cubicBezTo>
                  <a:pt x="1046" y="525"/>
                  <a:pt x="1046" y="525"/>
                  <a:pt x="1046" y="525"/>
                </a:cubicBezTo>
                <a:cubicBezTo>
                  <a:pt x="1010" y="490"/>
                  <a:pt x="1010" y="490"/>
                  <a:pt x="1010" y="490"/>
                </a:cubicBezTo>
                <a:lnTo>
                  <a:pt x="460" y="1040"/>
                </a:lnTo>
                <a:close/>
                <a:moveTo>
                  <a:pt x="1445" y="1190"/>
                </a:moveTo>
                <a:cubicBezTo>
                  <a:pt x="1445" y="1189"/>
                  <a:pt x="1445" y="1189"/>
                  <a:pt x="1444" y="1188"/>
                </a:cubicBezTo>
                <a:cubicBezTo>
                  <a:pt x="1146" y="890"/>
                  <a:pt x="1146" y="890"/>
                  <a:pt x="1146" y="890"/>
                </a:cubicBezTo>
                <a:cubicBezTo>
                  <a:pt x="1136" y="880"/>
                  <a:pt x="1120" y="880"/>
                  <a:pt x="1110" y="890"/>
                </a:cubicBezTo>
                <a:cubicBezTo>
                  <a:pt x="1098" y="902"/>
                  <a:pt x="1098" y="902"/>
                  <a:pt x="1098" y="902"/>
                </a:cubicBezTo>
                <a:cubicBezTo>
                  <a:pt x="1087" y="913"/>
                  <a:pt x="1069" y="913"/>
                  <a:pt x="1058" y="902"/>
                </a:cubicBezTo>
                <a:cubicBezTo>
                  <a:pt x="1047" y="891"/>
                  <a:pt x="1047" y="874"/>
                  <a:pt x="1058" y="863"/>
                </a:cubicBezTo>
                <a:cubicBezTo>
                  <a:pt x="1058" y="863"/>
                  <a:pt x="1058" y="863"/>
                  <a:pt x="1058" y="863"/>
                </a:cubicBezTo>
                <a:cubicBezTo>
                  <a:pt x="1071" y="850"/>
                  <a:pt x="1071" y="850"/>
                  <a:pt x="1071" y="850"/>
                </a:cubicBezTo>
                <a:cubicBezTo>
                  <a:pt x="1080" y="840"/>
                  <a:pt x="1080" y="825"/>
                  <a:pt x="1071" y="815"/>
                </a:cubicBezTo>
                <a:cubicBezTo>
                  <a:pt x="1013" y="757"/>
                  <a:pt x="1013" y="757"/>
                  <a:pt x="1013" y="757"/>
                </a:cubicBezTo>
                <a:cubicBezTo>
                  <a:pt x="1144" y="626"/>
                  <a:pt x="1144" y="626"/>
                  <a:pt x="1144" y="626"/>
                </a:cubicBezTo>
                <a:cubicBezTo>
                  <a:pt x="1164" y="630"/>
                  <a:pt x="1183" y="632"/>
                  <a:pt x="1203" y="632"/>
                </a:cubicBezTo>
                <a:cubicBezTo>
                  <a:pt x="1368" y="633"/>
                  <a:pt x="1503" y="499"/>
                  <a:pt x="1503" y="334"/>
                </a:cubicBezTo>
                <a:cubicBezTo>
                  <a:pt x="1503" y="309"/>
                  <a:pt x="1500" y="284"/>
                  <a:pt x="1494" y="260"/>
                </a:cubicBezTo>
                <a:cubicBezTo>
                  <a:pt x="1491" y="246"/>
                  <a:pt x="1477" y="238"/>
                  <a:pt x="1464" y="241"/>
                </a:cubicBezTo>
                <a:cubicBezTo>
                  <a:pt x="1459" y="242"/>
                  <a:pt x="1455" y="245"/>
                  <a:pt x="1452" y="248"/>
                </a:cubicBezTo>
                <a:cubicBezTo>
                  <a:pt x="1296" y="404"/>
                  <a:pt x="1296" y="404"/>
                  <a:pt x="1296" y="404"/>
                </a:cubicBezTo>
                <a:cubicBezTo>
                  <a:pt x="1173" y="362"/>
                  <a:pt x="1173" y="362"/>
                  <a:pt x="1173" y="362"/>
                </a:cubicBezTo>
                <a:cubicBezTo>
                  <a:pt x="1132" y="239"/>
                  <a:pt x="1132" y="239"/>
                  <a:pt x="1132" y="239"/>
                </a:cubicBezTo>
                <a:cubicBezTo>
                  <a:pt x="1287" y="83"/>
                  <a:pt x="1287" y="83"/>
                  <a:pt x="1287" y="83"/>
                </a:cubicBezTo>
                <a:cubicBezTo>
                  <a:pt x="1297" y="73"/>
                  <a:pt x="1297" y="57"/>
                  <a:pt x="1287" y="48"/>
                </a:cubicBezTo>
                <a:cubicBezTo>
                  <a:pt x="1284" y="44"/>
                  <a:pt x="1280" y="42"/>
                  <a:pt x="1276" y="41"/>
                </a:cubicBezTo>
                <a:cubicBezTo>
                  <a:pt x="1115" y="0"/>
                  <a:pt x="953" y="97"/>
                  <a:pt x="912" y="258"/>
                </a:cubicBezTo>
                <a:cubicBezTo>
                  <a:pt x="906" y="282"/>
                  <a:pt x="903" y="307"/>
                  <a:pt x="903" y="332"/>
                </a:cubicBezTo>
                <a:cubicBezTo>
                  <a:pt x="903" y="352"/>
                  <a:pt x="905" y="371"/>
                  <a:pt x="909" y="391"/>
                </a:cubicBezTo>
                <a:cubicBezTo>
                  <a:pt x="361" y="939"/>
                  <a:pt x="361" y="939"/>
                  <a:pt x="361" y="939"/>
                </a:cubicBezTo>
                <a:cubicBezTo>
                  <a:pt x="342" y="935"/>
                  <a:pt x="322" y="933"/>
                  <a:pt x="302" y="933"/>
                </a:cubicBezTo>
                <a:cubicBezTo>
                  <a:pt x="137" y="933"/>
                  <a:pt x="2" y="1067"/>
                  <a:pt x="2" y="1233"/>
                </a:cubicBezTo>
                <a:cubicBezTo>
                  <a:pt x="2" y="1399"/>
                  <a:pt x="137" y="1533"/>
                  <a:pt x="302" y="1533"/>
                </a:cubicBezTo>
                <a:cubicBezTo>
                  <a:pt x="468" y="1533"/>
                  <a:pt x="603" y="1399"/>
                  <a:pt x="603" y="1233"/>
                </a:cubicBezTo>
                <a:cubicBezTo>
                  <a:pt x="603" y="1213"/>
                  <a:pt x="600" y="1193"/>
                  <a:pt x="596" y="1174"/>
                </a:cubicBezTo>
                <a:cubicBezTo>
                  <a:pt x="728" y="1043"/>
                  <a:pt x="728" y="1043"/>
                  <a:pt x="728" y="1043"/>
                </a:cubicBezTo>
                <a:cubicBezTo>
                  <a:pt x="785" y="1100"/>
                  <a:pt x="785" y="1100"/>
                  <a:pt x="785" y="1100"/>
                </a:cubicBezTo>
                <a:cubicBezTo>
                  <a:pt x="795" y="1110"/>
                  <a:pt x="811" y="1110"/>
                  <a:pt x="820" y="1100"/>
                </a:cubicBezTo>
                <a:cubicBezTo>
                  <a:pt x="833" y="1088"/>
                  <a:pt x="833" y="1088"/>
                  <a:pt x="833" y="1088"/>
                </a:cubicBezTo>
                <a:cubicBezTo>
                  <a:pt x="844" y="1077"/>
                  <a:pt x="862" y="1077"/>
                  <a:pt x="873" y="1088"/>
                </a:cubicBezTo>
                <a:cubicBezTo>
                  <a:pt x="884" y="1099"/>
                  <a:pt x="884" y="1117"/>
                  <a:pt x="873" y="1127"/>
                </a:cubicBezTo>
                <a:cubicBezTo>
                  <a:pt x="860" y="1140"/>
                  <a:pt x="860" y="1140"/>
                  <a:pt x="860" y="1140"/>
                </a:cubicBezTo>
                <a:cubicBezTo>
                  <a:pt x="850" y="1150"/>
                  <a:pt x="850" y="1166"/>
                  <a:pt x="860" y="1175"/>
                </a:cubicBezTo>
                <a:cubicBezTo>
                  <a:pt x="1159" y="1474"/>
                  <a:pt x="1159" y="1474"/>
                  <a:pt x="1159" y="1474"/>
                </a:cubicBezTo>
                <a:cubicBezTo>
                  <a:pt x="1237" y="1553"/>
                  <a:pt x="1365" y="1554"/>
                  <a:pt x="1444" y="1475"/>
                </a:cubicBezTo>
                <a:cubicBezTo>
                  <a:pt x="1523" y="1397"/>
                  <a:pt x="1524" y="1269"/>
                  <a:pt x="1445" y="1190"/>
                </a:cubicBezTo>
                <a:close/>
                <a:moveTo>
                  <a:pt x="551" y="1149"/>
                </a:moveTo>
                <a:cubicBezTo>
                  <a:pt x="545" y="1155"/>
                  <a:pt x="543" y="1164"/>
                  <a:pt x="545" y="1172"/>
                </a:cubicBezTo>
                <a:cubicBezTo>
                  <a:pt x="579" y="1307"/>
                  <a:pt x="498" y="1444"/>
                  <a:pt x="363" y="1479"/>
                </a:cubicBezTo>
                <a:cubicBezTo>
                  <a:pt x="228" y="1513"/>
                  <a:pt x="91" y="1431"/>
                  <a:pt x="57" y="1297"/>
                </a:cubicBezTo>
                <a:cubicBezTo>
                  <a:pt x="22" y="1162"/>
                  <a:pt x="104" y="1025"/>
                  <a:pt x="239" y="990"/>
                </a:cubicBezTo>
                <a:cubicBezTo>
                  <a:pt x="279" y="980"/>
                  <a:pt x="322" y="980"/>
                  <a:pt x="363" y="990"/>
                </a:cubicBezTo>
                <a:cubicBezTo>
                  <a:pt x="371" y="992"/>
                  <a:pt x="380" y="990"/>
                  <a:pt x="387" y="984"/>
                </a:cubicBezTo>
                <a:cubicBezTo>
                  <a:pt x="954" y="416"/>
                  <a:pt x="954" y="416"/>
                  <a:pt x="954" y="416"/>
                </a:cubicBezTo>
                <a:cubicBezTo>
                  <a:pt x="960" y="410"/>
                  <a:pt x="963" y="401"/>
                  <a:pt x="961" y="393"/>
                </a:cubicBezTo>
                <a:cubicBezTo>
                  <a:pt x="927" y="259"/>
                  <a:pt x="1007" y="124"/>
                  <a:pt x="1140" y="90"/>
                </a:cubicBezTo>
                <a:cubicBezTo>
                  <a:pt x="1165" y="83"/>
                  <a:pt x="1191" y="81"/>
                  <a:pt x="1217" y="82"/>
                </a:cubicBezTo>
                <a:cubicBezTo>
                  <a:pt x="1085" y="214"/>
                  <a:pt x="1085" y="214"/>
                  <a:pt x="1085" y="214"/>
                </a:cubicBezTo>
                <a:cubicBezTo>
                  <a:pt x="1079" y="221"/>
                  <a:pt x="1076" y="231"/>
                  <a:pt x="1079" y="240"/>
                </a:cubicBezTo>
                <a:cubicBezTo>
                  <a:pt x="1129" y="390"/>
                  <a:pt x="1129" y="390"/>
                  <a:pt x="1129" y="390"/>
                </a:cubicBezTo>
                <a:cubicBezTo>
                  <a:pt x="1132" y="398"/>
                  <a:pt x="1138" y="403"/>
                  <a:pt x="1145" y="406"/>
                </a:cubicBezTo>
                <a:cubicBezTo>
                  <a:pt x="1295" y="456"/>
                  <a:pt x="1295" y="456"/>
                  <a:pt x="1295" y="456"/>
                </a:cubicBezTo>
                <a:cubicBezTo>
                  <a:pt x="1304" y="459"/>
                  <a:pt x="1314" y="457"/>
                  <a:pt x="1321" y="450"/>
                </a:cubicBezTo>
                <a:cubicBezTo>
                  <a:pt x="1453" y="318"/>
                  <a:pt x="1453" y="318"/>
                  <a:pt x="1453" y="318"/>
                </a:cubicBezTo>
                <a:cubicBezTo>
                  <a:pt x="1453" y="323"/>
                  <a:pt x="1453" y="327"/>
                  <a:pt x="1453" y="332"/>
                </a:cubicBezTo>
                <a:cubicBezTo>
                  <a:pt x="1454" y="470"/>
                  <a:pt x="1343" y="582"/>
                  <a:pt x="1206" y="582"/>
                </a:cubicBezTo>
                <a:cubicBezTo>
                  <a:pt x="1184" y="582"/>
                  <a:pt x="1163" y="580"/>
                  <a:pt x="1143" y="575"/>
                </a:cubicBezTo>
                <a:cubicBezTo>
                  <a:pt x="1134" y="572"/>
                  <a:pt x="1125" y="575"/>
                  <a:pt x="1119" y="581"/>
                </a:cubicBezTo>
                <a:cubicBezTo>
                  <a:pt x="1119" y="581"/>
                  <a:pt x="1119" y="581"/>
                  <a:pt x="1119" y="581"/>
                </a:cubicBezTo>
                <a:cubicBezTo>
                  <a:pt x="1119" y="581"/>
                  <a:pt x="1119" y="581"/>
                  <a:pt x="1119" y="581"/>
                </a:cubicBezTo>
                <a:lnTo>
                  <a:pt x="551" y="1149"/>
                </a:lnTo>
                <a:close/>
                <a:moveTo>
                  <a:pt x="1194" y="1438"/>
                </a:moveTo>
                <a:cubicBezTo>
                  <a:pt x="913" y="1157"/>
                  <a:pt x="913" y="1157"/>
                  <a:pt x="913" y="1157"/>
                </a:cubicBezTo>
                <a:cubicBezTo>
                  <a:pt x="941" y="1124"/>
                  <a:pt x="936" y="1075"/>
                  <a:pt x="903" y="1047"/>
                </a:cubicBezTo>
                <a:cubicBezTo>
                  <a:pt x="874" y="1023"/>
                  <a:pt x="832" y="1023"/>
                  <a:pt x="803" y="1048"/>
                </a:cubicBezTo>
                <a:cubicBezTo>
                  <a:pt x="763" y="1008"/>
                  <a:pt x="763" y="1008"/>
                  <a:pt x="763" y="1008"/>
                </a:cubicBezTo>
                <a:cubicBezTo>
                  <a:pt x="978" y="793"/>
                  <a:pt x="978" y="793"/>
                  <a:pt x="978" y="793"/>
                </a:cubicBezTo>
                <a:cubicBezTo>
                  <a:pt x="1018" y="833"/>
                  <a:pt x="1018" y="833"/>
                  <a:pt x="1018" y="833"/>
                </a:cubicBezTo>
                <a:cubicBezTo>
                  <a:pt x="990" y="866"/>
                  <a:pt x="995" y="915"/>
                  <a:pt x="1028" y="943"/>
                </a:cubicBezTo>
                <a:cubicBezTo>
                  <a:pt x="1057" y="967"/>
                  <a:pt x="1099" y="967"/>
                  <a:pt x="1128" y="943"/>
                </a:cubicBezTo>
                <a:cubicBezTo>
                  <a:pt x="1409" y="1224"/>
                  <a:pt x="1409" y="1224"/>
                  <a:pt x="1409" y="1224"/>
                </a:cubicBezTo>
                <a:cubicBezTo>
                  <a:pt x="1412" y="1227"/>
                  <a:pt x="1415" y="1230"/>
                  <a:pt x="1417" y="1233"/>
                </a:cubicBezTo>
                <a:cubicBezTo>
                  <a:pt x="1203" y="1447"/>
                  <a:pt x="1203" y="1447"/>
                  <a:pt x="1203" y="1447"/>
                </a:cubicBezTo>
                <a:cubicBezTo>
                  <a:pt x="1200" y="1444"/>
                  <a:pt x="1197" y="1442"/>
                  <a:pt x="1194" y="1438"/>
                </a:cubicBezTo>
                <a:close/>
                <a:moveTo>
                  <a:pt x="1355" y="1473"/>
                </a:moveTo>
                <a:cubicBezTo>
                  <a:pt x="1338" y="1480"/>
                  <a:pt x="1320" y="1483"/>
                  <a:pt x="1301" y="1483"/>
                </a:cubicBezTo>
                <a:cubicBezTo>
                  <a:pt x="1283" y="1483"/>
                  <a:pt x="1265" y="1480"/>
                  <a:pt x="1248" y="1473"/>
                </a:cubicBezTo>
                <a:cubicBezTo>
                  <a:pt x="1444" y="1278"/>
                  <a:pt x="1444" y="1278"/>
                  <a:pt x="1444" y="1278"/>
                </a:cubicBezTo>
                <a:cubicBezTo>
                  <a:pt x="1473" y="1356"/>
                  <a:pt x="1433" y="1444"/>
                  <a:pt x="1355" y="1473"/>
                </a:cubicBezTo>
                <a:close/>
                <a:moveTo>
                  <a:pt x="399" y="1095"/>
                </a:moveTo>
                <a:cubicBezTo>
                  <a:pt x="394" y="1087"/>
                  <a:pt x="386" y="1083"/>
                  <a:pt x="377" y="1083"/>
                </a:cubicBezTo>
                <a:cubicBezTo>
                  <a:pt x="227" y="1083"/>
                  <a:pt x="227" y="1083"/>
                  <a:pt x="227" y="1083"/>
                </a:cubicBezTo>
                <a:cubicBezTo>
                  <a:pt x="219" y="1083"/>
                  <a:pt x="210" y="1087"/>
                  <a:pt x="206" y="1095"/>
                </a:cubicBezTo>
                <a:cubicBezTo>
                  <a:pt x="131" y="1220"/>
                  <a:pt x="131" y="1220"/>
                  <a:pt x="131" y="1220"/>
                </a:cubicBezTo>
                <a:cubicBezTo>
                  <a:pt x="126" y="1228"/>
                  <a:pt x="126" y="1238"/>
                  <a:pt x="131" y="1246"/>
                </a:cubicBezTo>
                <a:cubicBezTo>
                  <a:pt x="206" y="1371"/>
                  <a:pt x="206" y="1371"/>
                  <a:pt x="206" y="1371"/>
                </a:cubicBezTo>
                <a:cubicBezTo>
                  <a:pt x="210" y="1378"/>
                  <a:pt x="219" y="1383"/>
                  <a:pt x="227" y="1383"/>
                </a:cubicBezTo>
                <a:cubicBezTo>
                  <a:pt x="377" y="1383"/>
                  <a:pt x="377" y="1383"/>
                  <a:pt x="377" y="1383"/>
                </a:cubicBezTo>
                <a:cubicBezTo>
                  <a:pt x="386" y="1383"/>
                  <a:pt x="394" y="1378"/>
                  <a:pt x="399" y="1371"/>
                </a:cubicBezTo>
                <a:cubicBezTo>
                  <a:pt x="474" y="1246"/>
                  <a:pt x="474" y="1246"/>
                  <a:pt x="474" y="1246"/>
                </a:cubicBezTo>
                <a:cubicBezTo>
                  <a:pt x="479" y="1238"/>
                  <a:pt x="479" y="1228"/>
                  <a:pt x="474" y="1220"/>
                </a:cubicBezTo>
                <a:lnTo>
                  <a:pt x="399" y="1095"/>
                </a:lnTo>
                <a:close/>
                <a:moveTo>
                  <a:pt x="363" y="1333"/>
                </a:moveTo>
                <a:cubicBezTo>
                  <a:pt x="241" y="1333"/>
                  <a:pt x="241" y="1333"/>
                  <a:pt x="241" y="1333"/>
                </a:cubicBezTo>
                <a:cubicBezTo>
                  <a:pt x="181" y="1233"/>
                  <a:pt x="181" y="1233"/>
                  <a:pt x="181" y="1233"/>
                </a:cubicBezTo>
                <a:cubicBezTo>
                  <a:pt x="241" y="1133"/>
                  <a:pt x="241" y="1133"/>
                  <a:pt x="241" y="1133"/>
                </a:cubicBezTo>
                <a:cubicBezTo>
                  <a:pt x="363" y="1133"/>
                  <a:pt x="363" y="1133"/>
                  <a:pt x="363" y="1133"/>
                </a:cubicBezTo>
                <a:cubicBezTo>
                  <a:pt x="423" y="1233"/>
                  <a:pt x="423" y="1233"/>
                  <a:pt x="423" y="1233"/>
                </a:cubicBezTo>
                <a:lnTo>
                  <a:pt x="363" y="1333"/>
                </a:lnTo>
                <a:close/>
                <a:moveTo>
                  <a:pt x="1010" y="1075"/>
                </a:moveTo>
                <a:cubicBezTo>
                  <a:pt x="1260" y="1326"/>
                  <a:pt x="1260" y="1326"/>
                  <a:pt x="1260" y="1326"/>
                </a:cubicBezTo>
                <a:cubicBezTo>
                  <a:pt x="1296" y="1290"/>
                  <a:pt x="1296" y="1290"/>
                  <a:pt x="1296" y="1290"/>
                </a:cubicBezTo>
                <a:cubicBezTo>
                  <a:pt x="1046" y="1040"/>
                  <a:pt x="1046" y="1040"/>
                  <a:pt x="1046" y="1040"/>
                </a:cubicBezTo>
                <a:lnTo>
                  <a:pt x="1010" y="107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8"/>
          <p:cNvSpPr>
            <a:spLocks noEditPoints="1"/>
          </p:cNvSpPr>
          <p:nvPr/>
        </p:nvSpPr>
        <p:spPr bwMode="auto">
          <a:xfrm>
            <a:off x="5678758" y="2774983"/>
            <a:ext cx="428625" cy="423863"/>
          </a:xfrm>
          <a:custGeom>
            <a:avLst/>
            <a:gdLst>
              <a:gd name="T0" fmla="*/ 1379 w 1641"/>
              <a:gd name="T1" fmla="*/ 810 h 1625"/>
              <a:gd name="T2" fmla="*/ 1104 w 1641"/>
              <a:gd name="T3" fmla="*/ 860 h 1625"/>
              <a:gd name="T4" fmla="*/ 797 w 1641"/>
              <a:gd name="T5" fmla="*/ 827 h 1625"/>
              <a:gd name="T6" fmla="*/ 269 w 1641"/>
              <a:gd name="T7" fmla="*/ 909 h 1625"/>
              <a:gd name="T8" fmla="*/ 33 w 1641"/>
              <a:gd name="T9" fmla="*/ 959 h 1625"/>
              <a:gd name="T10" fmla="*/ 297 w 1641"/>
              <a:gd name="T11" fmla="*/ 1592 h 1625"/>
              <a:gd name="T12" fmla="*/ 465 w 1641"/>
              <a:gd name="T13" fmla="*/ 1561 h 1625"/>
              <a:gd name="T14" fmla="*/ 1104 w 1641"/>
              <a:gd name="T15" fmla="*/ 1429 h 1625"/>
              <a:gd name="T16" fmla="*/ 1597 w 1641"/>
              <a:gd name="T17" fmla="*/ 992 h 1625"/>
              <a:gd name="T18" fmla="*/ 423 w 1641"/>
              <a:gd name="T19" fmla="*/ 1476 h 1625"/>
              <a:gd name="T20" fmla="*/ 118 w 1641"/>
              <a:gd name="T21" fmla="*/ 1023 h 1625"/>
              <a:gd name="T22" fmla="*/ 244 w 1641"/>
              <a:gd name="T23" fmla="*/ 1013 h 1625"/>
              <a:gd name="T24" fmla="*/ 423 w 1641"/>
              <a:gd name="T25" fmla="*/ 1476 h 1625"/>
              <a:gd name="T26" fmla="*/ 1294 w 1641"/>
              <a:gd name="T27" fmla="*/ 1239 h 1625"/>
              <a:gd name="T28" fmla="*/ 511 w 1641"/>
              <a:gd name="T29" fmla="*/ 1334 h 1625"/>
              <a:gd name="T30" fmla="*/ 423 w 1641"/>
              <a:gd name="T31" fmla="*/ 899 h 1625"/>
              <a:gd name="T32" fmla="*/ 855 w 1641"/>
              <a:gd name="T33" fmla="*/ 955 h 1625"/>
              <a:gd name="T34" fmla="*/ 1151 w 1641"/>
              <a:gd name="T35" fmla="*/ 1002 h 1625"/>
              <a:gd name="T36" fmla="*/ 862 w 1641"/>
              <a:gd name="T37" fmla="*/ 1049 h 1625"/>
              <a:gd name="T38" fmla="*/ 862 w 1641"/>
              <a:gd name="T39" fmla="*/ 1144 h 1625"/>
              <a:gd name="T40" fmla="*/ 1240 w 1641"/>
              <a:gd name="T41" fmla="*/ 1099 h 1625"/>
              <a:gd name="T42" fmla="*/ 1515 w 1641"/>
              <a:gd name="T43" fmla="*/ 872 h 1625"/>
              <a:gd name="T44" fmla="*/ 627 w 1641"/>
              <a:gd name="T45" fmla="*/ 670 h 1625"/>
              <a:gd name="T46" fmla="*/ 1151 w 1641"/>
              <a:gd name="T47" fmla="*/ 623 h 1625"/>
              <a:gd name="T48" fmla="*/ 1004 w 1641"/>
              <a:gd name="T49" fmla="*/ 323 h 1625"/>
              <a:gd name="T50" fmla="*/ 867 w 1641"/>
              <a:gd name="T51" fmla="*/ 0 h 1625"/>
              <a:gd name="T52" fmla="*/ 728 w 1641"/>
              <a:gd name="T53" fmla="*/ 324 h 1625"/>
              <a:gd name="T54" fmla="*/ 579 w 1641"/>
              <a:gd name="T55" fmla="*/ 623 h 1625"/>
              <a:gd name="T56" fmla="*/ 867 w 1641"/>
              <a:gd name="T57" fmla="*/ 95 h 1625"/>
              <a:gd name="T58" fmla="*/ 867 w 1641"/>
              <a:gd name="T59" fmla="*/ 287 h 1625"/>
              <a:gd name="T60" fmla="*/ 867 w 1641"/>
              <a:gd name="T61" fmla="*/ 95 h 1625"/>
              <a:gd name="T62" fmla="*/ 1057 w 1641"/>
              <a:gd name="T63" fmla="*/ 575 h 1625"/>
              <a:gd name="T64" fmla="*/ 867 w 1641"/>
              <a:gd name="T65" fmla="*/ 382 h 16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641" h="1625">
                <a:moveTo>
                  <a:pt x="1575" y="798"/>
                </a:moveTo>
                <a:cubicBezTo>
                  <a:pt x="1521" y="754"/>
                  <a:pt x="1435" y="750"/>
                  <a:pt x="1379" y="810"/>
                </a:cubicBezTo>
                <a:cubicBezTo>
                  <a:pt x="1240" y="960"/>
                  <a:pt x="1240" y="960"/>
                  <a:pt x="1240" y="960"/>
                </a:cubicBezTo>
                <a:cubicBezTo>
                  <a:pt x="1222" y="902"/>
                  <a:pt x="1168" y="860"/>
                  <a:pt x="1104" y="860"/>
                </a:cubicBezTo>
                <a:cubicBezTo>
                  <a:pt x="855" y="860"/>
                  <a:pt x="855" y="860"/>
                  <a:pt x="855" y="860"/>
                </a:cubicBezTo>
                <a:cubicBezTo>
                  <a:pt x="836" y="860"/>
                  <a:pt x="830" y="852"/>
                  <a:pt x="797" y="827"/>
                </a:cubicBezTo>
                <a:cubicBezTo>
                  <a:pt x="672" y="718"/>
                  <a:pt x="485" y="719"/>
                  <a:pt x="360" y="828"/>
                </a:cubicBezTo>
                <a:cubicBezTo>
                  <a:pt x="269" y="909"/>
                  <a:pt x="269" y="909"/>
                  <a:pt x="269" y="909"/>
                </a:cubicBezTo>
                <a:cubicBezTo>
                  <a:pt x="227" y="887"/>
                  <a:pt x="179" y="886"/>
                  <a:pt x="138" y="907"/>
                </a:cubicBezTo>
                <a:cubicBezTo>
                  <a:pt x="33" y="959"/>
                  <a:pt x="33" y="959"/>
                  <a:pt x="33" y="959"/>
                </a:cubicBezTo>
                <a:cubicBezTo>
                  <a:pt x="10" y="971"/>
                  <a:pt x="0" y="1000"/>
                  <a:pt x="12" y="1023"/>
                </a:cubicBezTo>
                <a:cubicBezTo>
                  <a:pt x="297" y="1592"/>
                  <a:pt x="297" y="1592"/>
                  <a:pt x="297" y="1592"/>
                </a:cubicBezTo>
                <a:cubicBezTo>
                  <a:pt x="308" y="1616"/>
                  <a:pt x="337" y="1625"/>
                  <a:pt x="360" y="1613"/>
                </a:cubicBezTo>
                <a:cubicBezTo>
                  <a:pt x="465" y="1561"/>
                  <a:pt x="465" y="1561"/>
                  <a:pt x="465" y="1561"/>
                </a:cubicBezTo>
                <a:cubicBezTo>
                  <a:pt x="517" y="1535"/>
                  <a:pt x="545" y="1482"/>
                  <a:pt x="544" y="1429"/>
                </a:cubicBezTo>
                <a:cubicBezTo>
                  <a:pt x="1104" y="1429"/>
                  <a:pt x="1104" y="1429"/>
                  <a:pt x="1104" y="1429"/>
                </a:cubicBezTo>
                <a:cubicBezTo>
                  <a:pt x="1208" y="1429"/>
                  <a:pt x="1307" y="1379"/>
                  <a:pt x="1370" y="1296"/>
                </a:cubicBezTo>
                <a:cubicBezTo>
                  <a:pt x="1597" y="992"/>
                  <a:pt x="1597" y="992"/>
                  <a:pt x="1597" y="992"/>
                </a:cubicBezTo>
                <a:cubicBezTo>
                  <a:pt x="1641" y="934"/>
                  <a:pt x="1634" y="847"/>
                  <a:pt x="1575" y="798"/>
                </a:cubicBezTo>
                <a:close/>
                <a:moveTo>
                  <a:pt x="423" y="1476"/>
                </a:moveTo>
                <a:cubicBezTo>
                  <a:pt x="360" y="1507"/>
                  <a:pt x="360" y="1507"/>
                  <a:pt x="360" y="1507"/>
                </a:cubicBezTo>
                <a:cubicBezTo>
                  <a:pt x="118" y="1023"/>
                  <a:pt x="118" y="1023"/>
                  <a:pt x="118" y="1023"/>
                </a:cubicBezTo>
                <a:cubicBezTo>
                  <a:pt x="181" y="992"/>
                  <a:pt x="181" y="992"/>
                  <a:pt x="181" y="992"/>
                </a:cubicBezTo>
                <a:cubicBezTo>
                  <a:pt x="204" y="980"/>
                  <a:pt x="232" y="990"/>
                  <a:pt x="244" y="1013"/>
                </a:cubicBezTo>
                <a:cubicBezTo>
                  <a:pt x="444" y="1412"/>
                  <a:pt x="444" y="1412"/>
                  <a:pt x="444" y="1412"/>
                </a:cubicBezTo>
                <a:cubicBezTo>
                  <a:pt x="456" y="1436"/>
                  <a:pt x="446" y="1464"/>
                  <a:pt x="423" y="1476"/>
                </a:cubicBezTo>
                <a:close/>
                <a:moveTo>
                  <a:pt x="1521" y="935"/>
                </a:moveTo>
                <a:cubicBezTo>
                  <a:pt x="1294" y="1239"/>
                  <a:pt x="1294" y="1239"/>
                  <a:pt x="1294" y="1239"/>
                </a:cubicBezTo>
                <a:cubicBezTo>
                  <a:pt x="1249" y="1298"/>
                  <a:pt x="1178" y="1334"/>
                  <a:pt x="1104" y="1334"/>
                </a:cubicBezTo>
                <a:cubicBezTo>
                  <a:pt x="511" y="1334"/>
                  <a:pt x="511" y="1334"/>
                  <a:pt x="511" y="1334"/>
                </a:cubicBezTo>
                <a:cubicBezTo>
                  <a:pt x="333" y="978"/>
                  <a:pt x="333" y="978"/>
                  <a:pt x="333" y="978"/>
                </a:cubicBezTo>
                <a:cubicBezTo>
                  <a:pt x="423" y="899"/>
                  <a:pt x="423" y="899"/>
                  <a:pt x="423" y="899"/>
                </a:cubicBezTo>
                <a:cubicBezTo>
                  <a:pt x="512" y="821"/>
                  <a:pt x="647" y="821"/>
                  <a:pt x="736" y="899"/>
                </a:cubicBezTo>
                <a:cubicBezTo>
                  <a:pt x="788" y="946"/>
                  <a:pt x="821" y="955"/>
                  <a:pt x="855" y="955"/>
                </a:cubicBezTo>
                <a:cubicBezTo>
                  <a:pt x="1104" y="955"/>
                  <a:pt x="1104" y="955"/>
                  <a:pt x="1104" y="955"/>
                </a:cubicBezTo>
                <a:cubicBezTo>
                  <a:pt x="1130" y="955"/>
                  <a:pt x="1151" y="976"/>
                  <a:pt x="1151" y="1002"/>
                </a:cubicBezTo>
                <a:cubicBezTo>
                  <a:pt x="1151" y="1028"/>
                  <a:pt x="1130" y="1049"/>
                  <a:pt x="1104" y="1049"/>
                </a:cubicBezTo>
                <a:cubicBezTo>
                  <a:pt x="862" y="1049"/>
                  <a:pt x="862" y="1049"/>
                  <a:pt x="862" y="1049"/>
                </a:cubicBezTo>
                <a:cubicBezTo>
                  <a:pt x="836" y="1049"/>
                  <a:pt x="814" y="1071"/>
                  <a:pt x="814" y="1097"/>
                </a:cubicBezTo>
                <a:cubicBezTo>
                  <a:pt x="814" y="1123"/>
                  <a:pt x="836" y="1144"/>
                  <a:pt x="862" y="1144"/>
                </a:cubicBezTo>
                <a:cubicBezTo>
                  <a:pt x="1136" y="1144"/>
                  <a:pt x="1136" y="1144"/>
                  <a:pt x="1136" y="1144"/>
                </a:cubicBezTo>
                <a:cubicBezTo>
                  <a:pt x="1175" y="1144"/>
                  <a:pt x="1213" y="1128"/>
                  <a:pt x="1240" y="1099"/>
                </a:cubicBezTo>
                <a:cubicBezTo>
                  <a:pt x="1449" y="875"/>
                  <a:pt x="1449" y="875"/>
                  <a:pt x="1449" y="875"/>
                </a:cubicBezTo>
                <a:cubicBezTo>
                  <a:pt x="1468" y="854"/>
                  <a:pt x="1497" y="856"/>
                  <a:pt x="1515" y="872"/>
                </a:cubicBezTo>
                <a:cubicBezTo>
                  <a:pt x="1534" y="888"/>
                  <a:pt x="1536" y="916"/>
                  <a:pt x="1521" y="935"/>
                </a:cubicBezTo>
                <a:close/>
                <a:moveTo>
                  <a:pt x="627" y="670"/>
                </a:moveTo>
                <a:cubicBezTo>
                  <a:pt x="1104" y="670"/>
                  <a:pt x="1104" y="670"/>
                  <a:pt x="1104" y="670"/>
                </a:cubicBezTo>
                <a:cubicBezTo>
                  <a:pt x="1130" y="670"/>
                  <a:pt x="1151" y="649"/>
                  <a:pt x="1151" y="623"/>
                </a:cubicBezTo>
                <a:cubicBezTo>
                  <a:pt x="1151" y="575"/>
                  <a:pt x="1151" y="575"/>
                  <a:pt x="1151" y="575"/>
                </a:cubicBezTo>
                <a:cubicBezTo>
                  <a:pt x="1151" y="468"/>
                  <a:pt x="1092" y="373"/>
                  <a:pt x="1004" y="323"/>
                </a:cubicBezTo>
                <a:cubicBezTo>
                  <a:pt x="1037" y="289"/>
                  <a:pt x="1057" y="243"/>
                  <a:pt x="1057" y="193"/>
                </a:cubicBezTo>
                <a:cubicBezTo>
                  <a:pt x="1057" y="88"/>
                  <a:pt x="972" y="0"/>
                  <a:pt x="867" y="0"/>
                </a:cubicBezTo>
                <a:cubicBezTo>
                  <a:pt x="762" y="0"/>
                  <a:pt x="674" y="88"/>
                  <a:pt x="674" y="193"/>
                </a:cubicBezTo>
                <a:cubicBezTo>
                  <a:pt x="674" y="242"/>
                  <a:pt x="693" y="288"/>
                  <a:pt x="728" y="324"/>
                </a:cubicBezTo>
                <a:cubicBezTo>
                  <a:pt x="642" y="372"/>
                  <a:pt x="579" y="466"/>
                  <a:pt x="579" y="575"/>
                </a:cubicBezTo>
                <a:cubicBezTo>
                  <a:pt x="579" y="623"/>
                  <a:pt x="579" y="623"/>
                  <a:pt x="579" y="623"/>
                </a:cubicBezTo>
                <a:cubicBezTo>
                  <a:pt x="579" y="649"/>
                  <a:pt x="600" y="670"/>
                  <a:pt x="627" y="670"/>
                </a:cubicBezTo>
                <a:close/>
                <a:moveTo>
                  <a:pt x="867" y="95"/>
                </a:moveTo>
                <a:cubicBezTo>
                  <a:pt x="918" y="95"/>
                  <a:pt x="962" y="140"/>
                  <a:pt x="962" y="193"/>
                </a:cubicBezTo>
                <a:cubicBezTo>
                  <a:pt x="962" y="245"/>
                  <a:pt x="919" y="287"/>
                  <a:pt x="867" y="287"/>
                </a:cubicBezTo>
                <a:cubicBezTo>
                  <a:pt x="814" y="287"/>
                  <a:pt x="769" y="244"/>
                  <a:pt x="769" y="193"/>
                </a:cubicBezTo>
                <a:cubicBezTo>
                  <a:pt x="769" y="140"/>
                  <a:pt x="815" y="95"/>
                  <a:pt x="867" y="95"/>
                </a:cubicBezTo>
                <a:close/>
                <a:moveTo>
                  <a:pt x="867" y="382"/>
                </a:moveTo>
                <a:cubicBezTo>
                  <a:pt x="971" y="382"/>
                  <a:pt x="1057" y="469"/>
                  <a:pt x="1057" y="575"/>
                </a:cubicBezTo>
                <a:cubicBezTo>
                  <a:pt x="674" y="575"/>
                  <a:pt x="674" y="575"/>
                  <a:pt x="674" y="575"/>
                </a:cubicBezTo>
                <a:cubicBezTo>
                  <a:pt x="674" y="471"/>
                  <a:pt x="762" y="382"/>
                  <a:pt x="867" y="38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2" name="Group 41"/>
          <p:cNvGrpSpPr/>
          <p:nvPr/>
        </p:nvGrpSpPr>
        <p:grpSpPr>
          <a:xfrm>
            <a:off x="6155929" y="1660719"/>
            <a:ext cx="2161492" cy="636458"/>
            <a:chOff x="6155929" y="1631223"/>
            <a:chExt cx="2161492" cy="636458"/>
          </a:xfrm>
        </p:grpSpPr>
        <p:sp>
          <p:nvSpPr>
            <p:cNvPr id="15" name="TextBox 14">
              <a:extLst>
                <a:ext uri="{FF2B5EF4-FFF2-40B4-BE49-F238E27FC236}">
                  <a16:creationId xmlns="" xmlns:a16="http://schemas.microsoft.com/office/drawing/2014/main" id="{D36ECD5C-0620-4730-A31A-06323D3A8FCF}"/>
                </a:ext>
              </a:extLst>
            </p:cNvPr>
            <p:cNvSpPr txBox="1"/>
            <p:nvPr/>
          </p:nvSpPr>
          <p:spPr>
            <a:xfrm>
              <a:off x="6155929" y="1765620"/>
              <a:ext cx="2161492" cy="5020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125"/>
                </a:lnSpc>
              </a:pPr>
              <a:r>
                <a:rPr lang="en-US" sz="700" dirty="0" err="1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Lorem</a:t>
              </a:r>
              <a:r>
                <a:rPr lang="en-US" sz="700" dirty="0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700" dirty="0" err="1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ipsum</a:t>
              </a:r>
              <a:r>
                <a:rPr lang="en-US" sz="700" dirty="0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dolor sit </a:t>
              </a:r>
              <a:r>
                <a:rPr lang="en-US" sz="700" dirty="0" err="1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amet</a:t>
              </a:r>
              <a:r>
                <a:rPr lang="en-US" sz="700" dirty="0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700" dirty="0" err="1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consectetuer</a:t>
              </a:r>
              <a:r>
                <a:rPr lang="en-US" sz="700" dirty="0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700" dirty="0" err="1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odio</a:t>
              </a:r>
              <a:r>
                <a:rPr lang="en-US" sz="700" dirty="0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non </a:t>
              </a:r>
              <a:r>
                <a:rPr lang="en-US" sz="700" dirty="0" err="1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tellus</a:t>
              </a:r>
              <a:r>
                <a:rPr lang="en-US" sz="700" dirty="0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700" dirty="0" err="1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natoque</a:t>
              </a:r>
              <a:r>
                <a:rPr lang="en-US" sz="700" dirty="0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700" dirty="0" err="1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accumsan</a:t>
              </a:r>
              <a:r>
                <a:rPr lang="en-US" sz="700" dirty="0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. </a:t>
              </a:r>
              <a:r>
                <a:rPr lang="en-US" sz="700" dirty="0" err="1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Sed</a:t>
              </a:r>
              <a:r>
                <a:rPr lang="en-US" sz="700" dirty="0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700" dirty="0" err="1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hac</a:t>
              </a:r>
              <a:r>
                <a:rPr lang="en-US" sz="700" dirty="0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700" dirty="0" err="1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enim</a:t>
              </a:r>
              <a:r>
                <a:rPr lang="en-US" sz="700" dirty="0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700" dirty="0" err="1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Lorem</a:t>
              </a:r>
              <a:r>
                <a:rPr lang="en-US" sz="700" dirty="0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tempus </a:t>
              </a:r>
              <a:r>
                <a:rPr lang="en-US" sz="700" dirty="0" err="1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tortor</a:t>
              </a:r>
              <a:r>
                <a:rPr lang="en-US" sz="700" dirty="0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700" dirty="0" err="1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justo</a:t>
              </a:r>
              <a:r>
                <a:rPr lang="en-US" sz="700" dirty="0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700" dirty="0" err="1" smtClean="0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eget</a:t>
              </a:r>
              <a:endParaRPr lang="en-US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="" xmlns:a16="http://schemas.microsoft.com/office/drawing/2014/main" id="{D36ECD5C-0620-4730-A31A-06323D3A8FCF}"/>
                </a:ext>
              </a:extLst>
            </p:cNvPr>
            <p:cNvSpPr txBox="1"/>
            <p:nvPr/>
          </p:nvSpPr>
          <p:spPr>
            <a:xfrm>
              <a:off x="6155929" y="1631223"/>
              <a:ext cx="2161492" cy="2261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125"/>
                </a:lnSpc>
              </a:pPr>
              <a:r>
                <a:rPr lang="en-US" sz="900" b="1" dirty="0" smtClean="0">
                  <a:solidFill>
                    <a:schemeClr val="tx2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SUBTITLE EXAMPLE</a:t>
              </a:r>
              <a:endParaRPr lang="en-US" sz="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"/>
              </a:endParaRPr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096556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extLst>
              <a:ext uri="{FF2B5EF4-FFF2-40B4-BE49-F238E27FC236}">
                <a16:creationId xmlns:a16="http://schemas.microsoft.com/office/drawing/2014/main" xmlns="" id="{D3BBA8B4-AA63-4A5D-AEB0-3DA02CFAA4EC}"/>
              </a:ext>
            </a:extLst>
          </p:cNvPr>
          <p:cNvSpPr txBox="1">
            <a:spLocks/>
          </p:cNvSpPr>
          <p:nvPr/>
        </p:nvSpPr>
        <p:spPr>
          <a:xfrm>
            <a:off x="2823847" y="603725"/>
            <a:ext cx="3496308" cy="624115"/>
          </a:xfrm>
          <a:prstGeom prst="rect">
            <a:avLst/>
          </a:prstGeom>
        </p:spPr>
        <p:txBody>
          <a:bodyPr lIns="68580" tIns="34290" rIns="68580" bIns="34290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000" dirty="0" smtClean="0">
                <a:latin typeface="Montserrat" pitchFamily="50" charset="0"/>
              </a:rPr>
              <a:t>COMPANY ABOUT</a:t>
            </a:r>
          </a:p>
          <a:p>
            <a:r>
              <a:rPr lang="en-US" dirty="0" smtClean="0">
                <a:solidFill>
                  <a:schemeClr val="accent3"/>
                </a:solidFill>
                <a:latin typeface="Montserrat" pitchFamily="50" charset="0"/>
              </a:rPr>
              <a:t>MISSION &amp; VISSION</a:t>
            </a:r>
            <a:endParaRPr lang="en-US" dirty="0">
              <a:solidFill>
                <a:schemeClr val="accent3"/>
              </a:solidFill>
              <a:latin typeface="Montserrat" pitchFamily="50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279110" y="1620156"/>
            <a:ext cx="3323406" cy="3060700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3681492" y="1887089"/>
            <a:ext cx="2638663" cy="2540299"/>
            <a:chOff x="3358345" y="1934322"/>
            <a:chExt cx="2638663" cy="2540299"/>
          </a:xfrm>
        </p:grpSpPr>
        <p:grpSp>
          <p:nvGrpSpPr>
            <p:cNvPr id="24" name="Group 23"/>
            <p:cNvGrpSpPr/>
            <p:nvPr/>
          </p:nvGrpSpPr>
          <p:grpSpPr>
            <a:xfrm>
              <a:off x="3835516" y="3824698"/>
              <a:ext cx="2161492" cy="649923"/>
              <a:chOff x="6155929" y="1631223"/>
              <a:chExt cx="2161492" cy="649923"/>
            </a:xfrm>
          </p:grpSpPr>
          <p:sp>
            <p:nvSpPr>
              <p:cNvPr id="25" name="TextBox 24">
                <a:extLst>
                  <a:ext uri="{FF2B5EF4-FFF2-40B4-BE49-F238E27FC236}">
                    <a16:creationId xmlns="" xmlns:a16="http://schemas.microsoft.com/office/drawing/2014/main" id="{D36ECD5C-0620-4730-A31A-06323D3A8FCF}"/>
                  </a:ext>
                </a:extLst>
              </p:cNvPr>
              <p:cNvSpPr txBox="1"/>
              <p:nvPr/>
            </p:nvSpPr>
            <p:spPr>
              <a:xfrm>
                <a:off x="6155929" y="1765620"/>
                <a:ext cx="2161492" cy="5155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125"/>
                  </a:lnSpc>
                </a:pPr>
                <a:r>
                  <a:rPr lang="en-US" sz="700" dirty="0" err="1">
                    <a:latin typeface="Roboto" pitchFamily="2" charset="0"/>
                    <a:ea typeface="Roboto" pitchFamily="2" charset="0"/>
                    <a:cs typeface="Montserrat Light" charset="0"/>
                  </a:rPr>
                  <a:t>Lorem</a:t>
                </a:r>
                <a:r>
                  <a:rPr lang="en-US" sz="700" dirty="0">
                    <a:latin typeface="Roboto" pitchFamily="2" charset="0"/>
                    <a:ea typeface="Roboto" pitchFamily="2" charset="0"/>
                    <a:cs typeface="Montserrat Light" charset="0"/>
                  </a:rPr>
                  <a:t> </a:t>
                </a:r>
                <a:r>
                  <a:rPr lang="en-US" sz="700" dirty="0" err="1">
                    <a:latin typeface="Roboto" pitchFamily="2" charset="0"/>
                    <a:ea typeface="Roboto" pitchFamily="2" charset="0"/>
                    <a:cs typeface="Montserrat Light" charset="0"/>
                  </a:rPr>
                  <a:t>ipsum</a:t>
                </a:r>
                <a:r>
                  <a:rPr lang="en-US" sz="700" dirty="0">
                    <a:latin typeface="Roboto" pitchFamily="2" charset="0"/>
                    <a:ea typeface="Roboto" pitchFamily="2" charset="0"/>
                    <a:cs typeface="Montserrat Light" charset="0"/>
                  </a:rPr>
                  <a:t> dolor sit </a:t>
                </a:r>
                <a:r>
                  <a:rPr lang="en-US" sz="700" dirty="0" err="1">
                    <a:latin typeface="Roboto" pitchFamily="2" charset="0"/>
                    <a:ea typeface="Roboto" pitchFamily="2" charset="0"/>
                    <a:cs typeface="Montserrat Light" charset="0"/>
                  </a:rPr>
                  <a:t>amet</a:t>
                </a:r>
                <a:r>
                  <a:rPr lang="en-US" sz="700" dirty="0">
                    <a:latin typeface="Roboto" pitchFamily="2" charset="0"/>
                    <a:ea typeface="Roboto" pitchFamily="2" charset="0"/>
                    <a:cs typeface="Montserrat Light" charset="0"/>
                  </a:rPr>
                  <a:t> </a:t>
                </a:r>
                <a:r>
                  <a:rPr lang="en-US" sz="700" dirty="0" err="1">
                    <a:latin typeface="Roboto" pitchFamily="2" charset="0"/>
                    <a:ea typeface="Roboto" pitchFamily="2" charset="0"/>
                    <a:cs typeface="Montserrat Light" charset="0"/>
                  </a:rPr>
                  <a:t>consectetuer</a:t>
                </a:r>
                <a:r>
                  <a:rPr lang="en-US" sz="700" dirty="0">
                    <a:latin typeface="Roboto" pitchFamily="2" charset="0"/>
                    <a:ea typeface="Roboto" pitchFamily="2" charset="0"/>
                    <a:cs typeface="Montserrat Light" charset="0"/>
                  </a:rPr>
                  <a:t> </a:t>
                </a:r>
                <a:r>
                  <a:rPr lang="en-US" sz="700" dirty="0" err="1">
                    <a:latin typeface="Roboto" pitchFamily="2" charset="0"/>
                    <a:ea typeface="Roboto" pitchFamily="2" charset="0"/>
                    <a:cs typeface="Montserrat Light" charset="0"/>
                  </a:rPr>
                  <a:t>odio</a:t>
                </a:r>
                <a:r>
                  <a:rPr lang="en-US" sz="700" dirty="0">
                    <a:latin typeface="Roboto" pitchFamily="2" charset="0"/>
                    <a:ea typeface="Roboto" pitchFamily="2" charset="0"/>
                    <a:cs typeface="Montserrat Light" charset="0"/>
                  </a:rPr>
                  <a:t> non </a:t>
                </a:r>
                <a:r>
                  <a:rPr lang="en-US" sz="700" dirty="0" err="1">
                    <a:latin typeface="Roboto" pitchFamily="2" charset="0"/>
                    <a:ea typeface="Roboto" pitchFamily="2" charset="0"/>
                    <a:cs typeface="Montserrat Light" charset="0"/>
                  </a:rPr>
                  <a:t>tellus</a:t>
                </a:r>
                <a:r>
                  <a:rPr lang="en-US" sz="700" dirty="0">
                    <a:latin typeface="Roboto" pitchFamily="2" charset="0"/>
                    <a:ea typeface="Roboto" pitchFamily="2" charset="0"/>
                    <a:cs typeface="Montserrat Light" charset="0"/>
                  </a:rPr>
                  <a:t> </a:t>
                </a:r>
                <a:r>
                  <a:rPr lang="en-US" sz="700" dirty="0" err="1">
                    <a:latin typeface="Roboto" pitchFamily="2" charset="0"/>
                    <a:ea typeface="Roboto" pitchFamily="2" charset="0"/>
                    <a:cs typeface="Montserrat Light" charset="0"/>
                  </a:rPr>
                  <a:t>natoque</a:t>
                </a:r>
                <a:r>
                  <a:rPr lang="en-US" sz="700" dirty="0">
                    <a:latin typeface="Roboto" pitchFamily="2" charset="0"/>
                    <a:ea typeface="Roboto" pitchFamily="2" charset="0"/>
                    <a:cs typeface="Montserrat Light" charset="0"/>
                  </a:rPr>
                  <a:t> </a:t>
                </a:r>
                <a:r>
                  <a:rPr lang="en-US" sz="700" dirty="0" err="1">
                    <a:latin typeface="Roboto" pitchFamily="2" charset="0"/>
                    <a:ea typeface="Roboto" pitchFamily="2" charset="0"/>
                    <a:cs typeface="Montserrat Light" charset="0"/>
                  </a:rPr>
                  <a:t>accumsan</a:t>
                </a:r>
                <a:r>
                  <a:rPr lang="en-US" sz="700" dirty="0">
                    <a:latin typeface="Roboto" pitchFamily="2" charset="0"/>
                    <a:ea typeface="Roboto" pitchFamily="2" charset="0"/>
                    <a:cs typeface="Montserrat Light" charset="0"/>
                  </a:rPr>
                  <a:t>. </a:t>
                </a:r>
                <a:r>
                  <a:rPr lang="en-US" sz="700" dirty="0" err="1">
                    <a:latin typeface="Roboto" pitchFamily="2" charset="0"/>
                    <a:ea typeface="Roboto" pitchFamily="2" charset="0"/>
                    <a:cs typeface="Montserrat Light" charset="0"/>
                  </a:rPr>
                  <a:t>Sed</a:t>
                </a:r>
                <a:r>
                  <a:rPr lang="en-US" sz="700" dirty="0">
                    <a:latin typeface="Roboto" pitchFamily="2" charset="0"/>
                    <a:ea typeface="Roboto" pitchFamily="2" charset="0"/>
                    <a:cs typeface="Montserrat Light" charset="0"/>
                  </a:rPr>
                  <a:t> </a:t>
                </a:r>
                <a:r>
                  <a:rPr lang="en-US" sz="700" dirty="0" err="1">
                    <a:latin typeface="Roboto" pitchFamily="2" charset="0"/>
                    <a:ea typeface="Roboto" pitchFamily="2" charset="0"/>
                    <a:cs typeface="Montserrat Light" charset="0"/>
                  </a:rPr>
                  <a:t>hac</a:t>
                </a:r>
                <a:r>
                  <a:rPr lang="en-US" sz="700" dirty="0">
                    <a:latin typeface="Roboto" pitchFamily="2" charset="0"/>
                    <a:ea typeface="Roboto" pitchFamily="2" charset="0"/>
                    <a:cs typeface="Montserrat Light" charset="0"/>
                  </a:rPr>
                  <a:t> </a:t>
                </a:r>
                <a:r>
                  <a:rPr lang="en-US" sz="700" dirty="0" err="1">
                    <a:latin typeface="Roboto" pitchFamily="2" charset="0"/>
                    <a:ea typeface="Roboto" pitchFamily="2" charset="0"/>
                    <a:cs typeface="Montserrat Light" charset="0"/>
                  </a:rPr>
                  <a:t>enim</a:t>
                </a:r>
                <a:r>
                  <a:rPr lang="en-US" sz="700" dirty="0">
                    <a:latin typeface="Roboto" pitchFamily="2" charset="0"/>
                    <a:ea typeface="Roboto" pitchFamily="2" charset="0"/>
                    <a:cs typeface="Montserrat Light" charset="0"/>
                  </a:rPr>
                  <a:t> </a:t>
                </a:r>
                <a:r>
                  <a:rPr lang="en-US" sz="700" dirty="0" err="1">
                    <a:latin typeface="Roboto" pitchFamily="2" charset="0"/>
                    <a:ea typeface="Roboto" pitchFamily="2" charset="0"/>
                    <a:cs typeface="Montserrat Light" charset="0"/>
                  </a:rPr>
                  <a:t>Lorem</a:t>
                </a:r>
                <a:r>
                  <a:rPr lang="en-US" sz="700" dirty="0">
                    <a:latin typeface="Roboto" pitchFamily="2" charset="0"/>
                    <a:ea typeface="Roboto" pitchFamily="2" charset="0"/>
                    <a:cs typeface="Montserrat Light" charset="0"/>
                  </a:rPr>
                  <a:t> tempus </a:t>
                </a:r>
                <a:r>
                  <a:rPr lang="en-US" sz="700" dirty="0" err="1">
                    <a:latin typeface="Roboto" pitchFamily="2" charset="0"/>
                    <a:ea typeface="Roboto" pitchFamily="2" charset="0"/>
                    <a:cs typeface="Montserrat Light" charset="0"/>
                  </a:rPr>
                  <a:t>tortor</a:t>
                </a:r>
                <a:r>
                  <a:rPr lang="en-US" sz="700" dirty="0">
                    <a:latin typeface="Roboto" pitchFamily="2" charset="0"/>
                    <a:ea typeface="Roboto" pitchFamily="2" charset="0"/>
                    <a:cs typeface="Montserrat Light" charset="0"/>
                  </a:rPr>
                  <a:t> </a:t>
                </a:r>
                <a:r>
                  <a:rPr lang="en-US" sz="700" dirty="0" err="1">
                    <a:latin typeface="Roboto" pitchFamily="2" charset="0"/>
                    <a:ea typeface="Roboto" pitchFamily="2" charset="0"/>
                    <a:cs typeface="Montserrat Light" charset="0"/>
                  </a:rPr>
                  <a:t>justo</a:t>
                </a:r>
                <a:r>
                  <a:rPr lang="en-US" sz="700" dirty="0">
                    <a:latin typeface="Roboto" pitchFamily="2" charset="0"/>
                    <a:ea typeface="Roboto" pitchFamily="2" charset="0"/>
                    <a:cs typeface="Montserrat Light" charset="0"/>
                  </a:rPr>
                  <a:t> </a:t>
                </a:r>
                <a:r>
                  <a:rPr lang="en-US" sz="700" dirty="0" err="1" smtClean="0">
                    <a:latin typeface="Roboto" pitchFamily="2" charset="0"/>
                    <a:ea typeface="Roboto" pitchFamily="2" charset="0"/>
                    <a:cs typeface="Montserrat Light" charset="0"/>
                  </a:rPr>
                  <a:t>eget</a:t>
                </a:r>
                <a:endParaRPr lang="en-US" sz="700" dirty="0">
                  <a:latin typeface="Montserrat "/>
                </a:endParaRP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="" xmlns:a16="http://schemas.microsoft.com/office/drawing/2014/main" id="{D36ECD5C-0620-4730-A31A-06323D3A8FCF}"/>
                  </a:ext>
                </a:extLst>
              </p:cNvPr>
              <p:cNvSpPr txBox="1"/>
              <p:nvPr/>
            </p:nvSpPr>
            <p:spPr>
              <a:xfrm>
                <a:off x="6155929" y="1631223"/>
                <a:ext cx="2161492" cy="2333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125"/>
                  </a:lnSpc>
                </a:pPr>
                <a:r>
                  <a:rPr lang="en-US" sz="900" b="1" dirty="0" smtClean="0">
                    <a:latin typeface="Roboto" pitchFamily="2" charset="0"/>
                    <a:ea typeface="Roboto" pitchFamily="2" charset="0"/>
                    <a:cs typeface="Montserrat Light" charset="0"/>
                  </a:rPr>
                  <a:t>SUBTITLE EXAMPLE</a:t>
                </a:r>
                <a:endParaRPr lang="en-US" sz="900" b="1" dirty="0">
                  <a:latin typeface="Montserrat "/>
                </a:endParaRPr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3835516" y="2942288"/>
              <a:ext cx="2161492" cy="649923"/>
              <a:chOff x="6155929" y="1631223"/>
              <a:chExt cx="2161492" cy="649923"/>
            </a:xfrm>
          </p:grpSpPr>
          <p:sp>
            <p:nvSpPr>
              <p:cNvPr id="29" name="TextBox 28">
                <a:extLst>
                  <a:ext uri="{FF2B5EF4-FFF2-40B4-BE49-F238E27FC236}">
                    <a16:creationId xmlns="" xmlns:a16="http://schemas.microsoft.com/office/drawing/2014/main" id="{D36ECD5C-0620-4730-A31A-06323D3A8FCF}"/>
                  </a:ext>
                </a:extLst>
              </p:cNvPr>
              <p:cNvSpPr txBox="1"/>
              <p:nvPr/>
            </p:nvSpPr>
            <p:spPr>
              <a:xfrm>
                <a:off x="6155929" y="1765620"/>
                <a:ext cx="2161492" cy="5155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125"/>
                  </a:lnSpc>
                </a:pPr>
                <a:r>
                  <a:rPr lang="en-US" sz="700" dirty="0" err="1">
                    <a:latin typeface="Roboto" pitchFamily="2" charset="0"/>
                    <a:ea typeface="Roboto" pitchFamily="2" charset="0"/>
                    <a:cs typeface="Montserrat Light" charset="0"/>
                  </a:rPr>
                  <a:t>Lorem</a:t>
                </a:r>
                <a:r>
                  <a:rPr lang="en-US" sz="700" dirty="0">
                    <a:latin typeface="Roboto" pitchFamily="2" charset="0"/>
                    <a:ea typeface="Roboto" pitchFamily="2" charset="0"/>
                    <a:cs typeface="Montserrat Light" charset="0"/>
                  </a:rPr>
                  <a:t> </a:t>
                </a:r>
                <a:r>
                  <a:rPr lang="en-US" sz="700" dirty="0" err="1">
                    <a:latin typeface="Roboto" pitchFamily="2" charset="0"/>
                    <a:ea typeface="Roboto" pitchFamily="2" charset="0"/>
                    <a:cs typeface="Montserrat Light" charset="0"/>
                  </a:rPr>
                  <a:t>ipsum</a:t>
                </a:r>
                <a:r>
                  <a:rPr lang="en-US" sz="700" dirty="0">
                    <a:latin typeface="Roboto" pitchFamily="2" charset="0"/>
                    <a:ea typeface="Roboto" pitchFamily="2" charset="0"/>
                    <a:cs typeface="Montserrat Light" charset="0"/>
                  </a:rPr>
                  <a:t> dolor sit </a:t>
                </a:r>
                <a:r>
                  <a:rPr lang="en-US" sz="700" dirty="0" err="1">
                    <a:latin typeface="Roboto" pitchFamily="2" charset="0"/>
                    <a:ea typeface="Roboto" pitchFamily="2" charset="0"/>
                    <a:cs typeface="Montserrat Light" charset="0"/>
                  </a:rPr>
                  <a:t>amet</a:t>
                </a:r>
                <a:r>
                  <a:rPr lang="en-US" sz="700" dirty="0">
                    <a:latin typeface="Roboto" pitchFamily="2" charset="0"/>
                    <a:ea typeface="Roboto" pitchFamily="2" charset="0"/>
                    <a:cs typeface="Montserrat Light" charset="0"/>
                  </a:rPr>
                  <a:t> </a:t>
                </a:r>
                <a:r>
                  <a:rPr lang="en-US" sz="700" dirty="0" err="1">
                    <a:latin typeface="Roboto" pitchFamily="2" charset="0"/>
                    <a:ea typeface="Roboto" pitchFamily="2" charset="0"/>
                    <a:cs typeface="Montserrat Light" charset="0"/>
                  </a:rPr>
                  <a:t>consectetuer</a:t>
                </a:r>
                <a:r>
                  <a:rPr lang="en-US" sz="700" dirty="0">
                    <a:latin typeface="Roboto" pitchFamily="2" charset="0"/>
                    <a:ea typeface="Roboto" pitchFamily="2" charset="0"/>
                    <a:cs typeface="Montserrat Light" charset="0"/>
                  </a:rPr>
                  <a:t> </a:t>
                </a:r>
                <a:r>
                  <a:rPr lang="en-US" sz="700" dirty="0" err="1">
                    <a:latin typeface="Roboto" pitchFamily="2" charset="0"/>
                    <a:ea typeface="Roboto" pitchFamily="2" charset="0"/>
                    <a:cs typeface="Montserrat Light" charset="0"/>
                  </a:rPr>
                  <a:t>odio</a:t>
                </a:r>
                <a:r>
                  <a:rPr lang="en-US" sz="700" dirty="0">
                    <a:latin typeface="Roboto" pitchFamily="2" charset="0"/>
                    <a:ea typeface="Roboto" pitchFamily="2" charset="0"/>
                    <a:cs typeface="Montserrat Light" charset="0"/>
                  </a:rPr>
                  <a:t> non </a:t>
                </a:r>
                <a:r>
                  <a:rPr lang="en-US" sz="700" dirty="0" err="1">
                    <a:latin typeface="Roboto" pitchFamily="2" charset="0"/>
                    <a:ea typeface="Roboto" pitchFamily="2" charset="0"/>
                    <a:cs typeface="Montserrat Light" charset="0"/>
                  </a:rPr>
                  <a:t>tellus</a:t>
                </a:r>
                <a:r>
                  <a:rPr lang="en-US" sz="700" dirty="0">
                    <a:latin typeface="Roboto" pitchFamily="2" charset="0"/>
                    <a:ea typeface="Roboto" pitchFamily="2" charset="0"/>
                    <a:cs typeface="Montserrat Light" charset="0"/>
                  </a:rPr>
                  <a:t> </a:t>
                </a:r>
                <a:r>
                  <a:rPr lang="en-US" sz="700" dirty="0" err="1">
                    <a:latin typeface="Roboto" pitchFamily="2" charset="0"/>
                    <a:ea typeface="Roboto" pitchFamily="2" charset="0"/>
                    <a:cs typeface="Montserrat Light" charset="0"/>
                  </a:rPr>
                  <a:t>natoque</a:t>
                </a:r>
                <a:r>
                  <a:rPr lang="en-US" sz="700" dirty="0">
                    <a:latin typeface="Roboto" pitchFamily="2" charset="0"/>
                    <a:ea typeface="Roboto" pitchFamily="2" charset="0"/>
                    <a:cs typeface="Montserrat Light" charset="0"/>
                  </a:rPr>
                  <a:t> </a:t>
                </a:r>
                <a:r>
                  <a:rPr lang="en-US" sz="700" dirty="0" err="1">
                    <a:latin typeface="Roboto" pitchFamily="2" charset="0"/>
                    <a:ea typeface="Roboto" pitchFamily="2" charset="0"/>
                    <a:cs typeface="Montserrat Light" charset="0"/>
                  </a:rPr>
                  <a:t>accumsan</a:t>
                </a:r>
                <a:r>
                  <a:rPr lang="en-US" sz="700" dirty="0">
                    <a:latin typeface="Roboto" pitchFamily="2" charset="0"/>
                    <a:ea typeface="Roboto" pitchFamily="2" charset="0"/>
                    <a:cs typeface="Montserrat Light" charset="0"/>
                  </a:rPr>
                  <a:t>. </a:t>
                </a:r>
                <a:r>
                  <a:rPr lang="en-US" sz="700" dirty="0" err="1">
                    <a:latin typeface="Roboto" pitchFamily="2" charset="0"/>
                    <a:ea typeface="Roboto" pitchFamily="2" charset="0"/>
                    <a:cs typeface="Montserrat Light" charset="0"/>
                  </a:rPr>
                  <a:t>Sed</a:t>
                </a:r>
                <a:r>
                  <a:rPr lang="en-US" sz="700" dirty="0">
                    <a:latin typeface="Roboto" pitchFamily="2" charset="0"/>
                    <a:ea typeface="Roboto" pitchFamily="2" charset="0"/>
                    <a:cs typeface="Montserrat Light" charset="0"/>
                  </a:rPr>
                  <a:t> </a:t>
                </a:r>
                <a:r>
                  <a:rPr lang="en-US" sz="700" dirty="0" err="1">
                    <a:latin typeface="Roboto" pitchFamily="2" charset="0"/>
                    <a:ea typeface="Roboto" pitchFamily="2" charset="0"/>
                    <a:cs typeface="Montserrat Light" charset="0"/>
                  </a:rPr>
                  <a:t>hac</a:t>
                </a:r>
                <a:r>
                  <a:rPr lang="en-US" sz="700" dirty="0">
                    <a:latin typeface="Roboto" pitchFamily="2" charset="0"/>
                    <a:ea typeface="Roboto" pitchFamily="2" charset="0"/>
                    <a:cs typeface="Montserrat Light" charset="0"/>
                  </a:rPr>
                  <a:t> </a:t>
                </a:r>
                <a:r>
                  <a:rPr lang="en-US" sz="700" dirty="0" err="1">
                    <a:latin typeface="Roboto" pitchFamily="2" charset="0"/>
                    <a:ea typeface="Roboto" pitchFamily="2" charset="0"/>
                    <a:cs typeface="Montserrat Light" charset="0"/>
                  </a:rPr>
                  <a:t>enim</a:t>
                </a:r>
                <a:r>
                  <a:rPr lang="en-US" sz="700" dirty="0">
                    <a:latin typeface="Roboto" pitchFamily="2" charset="0"/>
                    <a:ea typeface="Roboto" pitchFamily="2" charset="0"/>
                    <a:cs typeface="Montserrat Light" charset="0"/>
                  </a:rPr>
                  <a:t> </a:t>
                </a:r>
                <a:r>
                  <a:rPr lang="en-US" sz="700" dirty="0" err="1">
                    <a:latin typeface="Roboto" pitchFamily="2" charset="0"/>
                    <a:ea typeface="Roboto" pitchFamily="2" charset="0"/>
                    <a:cs typeface="Montserrat Light" charset="0"/>
                  </a:rPr>
                  <a:t>Lorem</a:t>
                </a:r>
                <a:r>
                  <a:rPr lang="en-US" sz="700" dirty="0">
                    <a:latin typeface="Roboto" pitchFamily="2" charset="0"/>
                    <a:ea typeface="Roboto" pitchFamily="2" charset="0"/>
                    <a:cs typeface="Montserrat Light" charset="0"/>
                  </a:rPr>
                  <a:t> tempus </a:t>
                </a:r>
                <a:r>
                  <a:rPr lang="en-US" sz="700" dirty="0" err="1">
                    <a:latin typeface="Roboto" pitchFamily="2" charset="0"/>
                    <a:ea typeface="Roboto" pitchFamily="2" charset="0"/>
                    <a:cs typeface="Montserrat Light" charset="0"/>
                  </a:rPr>
                  <a:t>tortor</a:t>
                </a:r>
                <a:r>
                  <a:rPr lang="en-US" sz="700" dirty="0">
                    <a:latin typeface="Roboto" pitchFamily="2" charset="0"/>
                    <a:ea typeface="Roboto" pitchFamily="2" charset="0"/>
                    <a:cs typeface="Montserrat Light" charset="0"/>
                  </a:rPr>
                  <a:t> </a:t>
                </a:r>
                <a:r>
                  <a:rPr lang="en-US" sz="700" dirty="0" err="1">
                    <a:latin typeface="Roboto" pitchFamily="2" charset="0"/>
                    <a:ea typeface="Roboto" pitchFamily="2" charset="0"/>
                    <a:cs typeface="Montserrat Light" charset="0"/>
                  </a:rPr>
                  <a:t>justo</a:t>
                </a:r>
                <a:r>
                  <a:rPr lang="en-US" sz="700" dirty="0">
                    <a:latin typeface="Roboto" pitchFamily="2" charset="0"/>
                    <a:ea typeface="Roboto" pitchFamily="2" charset="0"/>
                    <a:cs typeface="Montserrat Light" charset="0"/>
                  </a:rPr>
                  <a:t> </a:t>
                </a:r>
                <a:r>
                  <a:rPr lang="en-US" sz="700" dirty="0" err="1" smtClean="0">
                    <a:latin typeface="Roboto" pitchFamily="2" charset="0"/>
                    <a:ea typeface="Roboto" pitchFamily="2" charset="0"/>
                    <a:cs typeface="Montserrat Light" charset="0"/>
                  </a:rPr>
                  <a:t>eget</a:t>
                </a:r>
                <a:endParaRPr lang="en-US" sz="700" dirty="0">
                  <a:latin typeface="Montserrat "/>
                </a:endParaRP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="" xmlns:a16="http://schemas.microsoft.com/office/drawing/2014/main" id="{D36ECD5C-0620-4730-A31A-06323D3A8FCF}"/>
                  </a:ext>
                </a:extLst>
              </p:cNvPr>
              <p:cNvSpPr txBox="1"/>
              <p:nvPr/>
            </p:nvSpPr>
            <p:spPr>
              <a:xfrm>
                <a:off x="6155929" y="1631223"/>
                <a:ext cx="2161492" cy="2261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125"/>
                  </a:lnSpc>
                </a:pPr>
                <a:r>
                  <a:rPr lang="en-US" sz="900" b="1" dirty="0" smtClean="0">
                    <a:solidFill>
                      <a:schemeClr val="accent3"/>
                    </a:solidFill>
                    <a:latin typeface="Roboto" pitchFamily="2" charset="0"/>
                    <a:ea typeface="Roboto" pitchFamily="2" charset="0"/>
                    <a:cs typeface="Montserrat Light" charset="0"/>
                  </a:rPr>
                  <a:t>SUBTITLE EXAMPLE</a:t>
                </a:r>
                <a:endParaRPr lang="en-US" sz="900" b="1" dirty="0">
                  <a:solidFill>
                    <a:schemeClr val="accent3"/>
                  </a:solidFill>
                  <a:latin typeface="Montserrat "/>
                </a:endParaRPr>
              </a:p>
            </p:txBody>
          </p:sp>
        </p:grpSp>
        <p:sp>
          <p:nvSpPr>
            <p:cNvPr id="31" name="Freeform 6"/>
            <p:cNvSpPr>
              <a:spLocks noEditPoints="1"/>
            </p:cNvSpPr>
            <p:nvPr/>
          </p:nvSpPr>
          <p:spPr bwMode="auto">
            <a:xfrm>
              <a:off x="3364695" y="3897482"/>
              <a:ext cx="422275" cy="401638"/>
            </a:xfrm>
            <a:custGeom>
              <a:avLst/>
              <a:gdLst>
                <a:gd name="T0" fmla="*/ 1040 w 1620"/>
                <a:gd name="T1" fmla="*/ 1038 h 1537"/>
                <a:gd name="T2" fmla="*/ 1168 w 1620"/>
                <a:gd name="T3" fmla="*/ 786 h 1537"/>
                <a:gd name="T4" fmla="*/ 1311 w 1620"/>
                <a:gd name="T5" fmla="*/ 443 h 1537"/>
                <a:gd name="T6" fmla="*/ 1282 w 1620"/>
                <a:gd name="T7" fmla="*/ 416 h 1537"/>
                <a:gd name="T8" fmla="*/ 810 w 1620"/>
                <a:gd name="T9" fmla="*/ 0 h 1537"/>
                <a:gd name="T10" fmla="*/ 339 w 1620"/>
                <a:gd name="T11" fmla="*/ 415 h 1537"/>
                <a:gd name="T12" fmla="*/ 310 w 1620"/>
                <a:gd name="T13" fmla="*/ 442 h 1537"/>
                <a:gd name="T14" fmla="*/ 453 w 1620"/>
                <a:gd name="T15" fmla="*/ 785 h 1537"/>
                <a:gd name="T16" fmla="*/ 581 w 1620"/>
                <a:gd name="T17" fmla="*/ 1038 h 1537"/>
                <a:gd name="T18" fmla="*/ 8 w 1620"/>
                <a:gd name="T19" fmla="*/ 1507 h 1537"/>
                <a:gd name="T20" fmla="*/ 1582 w 1620"/>
                <a:gd name="T21" fmla="*/ 1537 h 1537"/>
                <a:gd name="T22" fmla="*/ 1040 w 1620"/>
                <a:gd name="T23" fmla="*/ 1066 h 1537"/>
                <a:gd name="T24" fmla="*/ 370 w 1620"/>
                <a:gd name="T25" fmla="*/ 671 h 1537"/>
                <a:gd name="T26" fmla="*/ 366 w 1620"/>
                <a:gd name="T27" fmla="*/ 471 h 1537"/>
                <a:gd name="T28" fmla="*/ 401 w 1620"/>
                <a:gd name="T29" fmla="*/ 428 h 1537"/>
                <a:gd name="T30" fmla="*/ 810 w 1620"/>
                <a:gd name="T31" fmla="*/ 61 h 1537"/>
                <a:gd name="T32" fmla="*/ 1221 w 1620"/>
                <a:gd name="T33" fmla="*/ 428 h 1537"/>
                <a:gd name="T34" fmla="*/ 1256 w 1620"/>
                <a:gd name="T35" fmla="*/ 471 h 1537"/>
                <a:gd name="T36" fmla="*/ 1185 w 1620"/>
                <a:gd name="T37" fmla="*/ 718 h 1537"/>
                <a:gd name="T38" fmla="*/ 1186 w 1620"/>
                <a:gd name="T39" fmla="*/ 481 h 1537"/>
                <a:gd name="T40" fmla="*/ 810 w 1620"/>
                <a:gd name="T41" fmla="*/ 148 h 1537"/>
                <a:gd name="T42" fmla="*/ 435 w 1620"/>
                <a:gd name="T43" fmla="*/ 481 h 1537"/>
                <a:gd name="T44" fmla="*/ 435 w 1620"/>
                <a:gd name="T45" fmla="*/ 718 h 1537"/>
                <a:gd name="T46" fmla="*/ 763 w 1620"/>
                <a:gd name="T47" fmla="*/ 378 h 1537"/>
                <a:gd name="T48" fmla="*/ 498 w 1620"/>
                <a:gd name="T49" fmla="*/ 465 h 1537"/>
                <a:gd name="T50" fmla="*/ 806 w 1620"/>
                <a:gd name="T51" fmla="*/ 208 h 1537"/>
                <a:gd name="T52" fmla="*/ 870 w 1620"/>
                <a:gd name="T53" fmla="*/ 204 h 1537"/>
                <a:gd name="T54" fmla="*/ 1125 w 1620"/>
                <a:gd name="T55" fmla="*/ 469 h 1537"/>
                <a:gd name="T56" fmla="*/ 510 w 1620"/>
                <a:gd name="T57" fmla="*/ 724 h 1537"/>
                <a:gd name="T58" fmla="*/ 447 w 1620"/>
                <a:gd name="T59" fmla="*/ 576 h 1537"/>
                <a:gd name="T60" fmla="*/ 748 w 1620"/>
                <a:gd name="T61" fmla="*/ 439 h 1537"/>
                <a:gd name="T62" fmla="*/ 1147 w 1620"/>
                <a:gd name="T63" fmla="*/ 527 h 1537"/>
                <a:gd name="T64" fmla="*/ 1119 w 1620"/>
                <a:gd name="T65" fmla="*/ 703 h 1537"/>
                <a:gd name="T66" fmla="*/ 1112 w 1620"/>
                <a:gd name="T67" fmla="*/ 740 h 1537"/>
                <a:gd name="T68" fmla="*/ 811 w 1620"/>
                <a:gd name="T69" fmla="*/ 838 h 1537"/>
                <a:gd name="T70" fmla="*/ 938 w 1620"/>
                <a:gd name="T71" fmla="*/ 958 h 1537"/>
                <a:gd name="T72" fmla="*/ 962 w 1620"/>
                <a:gd name="T73" fmla="*/ 890 h 1537"/>
                <a:gd name="T74" fmla="*/ 1020 w 1620"/>
                <a:gd name="T75" fmla="*/ 975 h 1537"/>
                <a:gd name="T76" fmla="*/ 804 w 1620"/>
                <a:gd name="T77" fmla="*/ 1051 h 1537"/>
                <a:gd name="T78" fmla="*/ 509 w 1620"/>
                <a:gd name="T79" fmla="*/ 723 h 1537"/>
                <a:gd name="T80" fmla="*/ 874 w 1620"/>
                <a:gd name="T81" fmla="*/ 925 h 1537"/>
                <a:gd name="T82" fmla="*/ 874 w 1620"/>
                <a:gd name="T83" fmla="*/ 871 h 1537"/>
                <a:gd name="T84" fmla="*/ 780 w 1620"/>
                <a:gd name="T85" fmla="*/ 1475 h 1537"/>
                <a:gd name="T86" fmla="*/ 581 w 1620"/>
                <a:gd name="T87" fmla="*/ 1127 h 1537"/>
                <a:gd name="T88" fmla="*/ 780 w 1620"/>
                <a:gd name="T89" fmla="*/ 1311 h 1537"/>
                <a:gd name="T90" fmla="*/ 641 w 1620"/>
                <a:gd name="T91" fmla="*/ 1181 h 1537"/>
                <a:gd name="T92" fmla="*/ 803 w 1620"/>
                <a:gd name="T93" fmla="*/ 1110 h 1537"/>
                <a:gd name="T94" fmla="*/ 979 w 1620"/>
                <a:gd name="T95" fmla="*/ 1076 h 1537"/>
                <a:gd name="T96" fmla="*/ 810 w 1620"/>
                <a:gd name="T97" fmla="*/ 1252 h 1537"/>
                <a:gd name="T98" fmla="*/ 841 w 1620"/>
                <a:gd name="T99" fmla="*/ 1476 h 1537"/>
                <a:gd name="T100" fmla="*/ 1040 w 1620"/>
                <a:gd name="T101" fmla="*/ 1181 h 1537"/>
                <a:gd name="T102" fmla="*/ 1551 w 1620"/>
                <a:gd name="T103" fmla="*/ 1476 h 1537"/>
                <a:gd name="T104" fmla="*/ 841 w 1620"/>
                <a:gd name="T105" fmla="*/ 1476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20" h="1537">
                  <a:moveTo>
                    <a:pt x="1040" y="1066"/>
                  </a:moveTo>
                  <a:cubicBezTo>
                    <a:pt x="1040" y="1038"/>
                    <a:pt x="1040" y="1038"/>
                    <a:pt x="1040" y="1038"/>
                  </a:cubicBezTo>
                  <a:cubicBezTo>
                    <a:pt x="1048" y="1031"/>
                    <a:pt x="1055" y="1024"/>
                    <a:pt x="1063" y="1017"/>
                  </a:cubicBezTo>
                  <a:cubicBezTo>
                    <a:pt x="1121" y="953"/>
                    <a:pt x="1158" y="872"/>
                    <a:pt x="1168" y="786"/>
                  </a:cubicBezTo>
                  <a:cubicBezTo>
                    <a:pt x="1220" y="778"/>
                    <a:pt x="1267" y="750"/>
                    <a:pt x="1299" y="707"/>
                  </a:cubicBezTo>
                  <a:cubicBezTo>
                    <a:pt x="1344" y="645"/>
                    <a:pt x="1347" y="556"/>
                    <a:pt x="1311" y="443"/>
                  </a:cubicBezTo>
                  <a:cubicBezTo>
                    <a:pt x="1309" y="437"/>
                    <a:pt x="1304" y="431"/>
                    <a:pt x="1299" y="427"/>
                  </a:cubicBezTo>
                  <a:cubicBezTo>
                    <a:pt x="1282" y="416"/>
                    <a:pt x="1282" y="416"/>
                    <a:pt x="1282" y="416"/>
                  </a:cubicBezTo>
                  <a:cubicBezTo>
                    <a:pt x="1284" y="315"/>
                    <a:pt x="1249" y="216"/>
                    <a:pt x="1183" y="139"/>
                  </a:cubicBezTo>
                  <a:cubicBezTo>
                    <a:pt x="1102" y="47"/>
                    <a:pt x="976" y="0"/>
                    <a:pt x="810" y="0"/>
                  </a:cubicBezTo>
                  <a:cubicBezTo>
                    <a:pt x="644" y="0"/>
                    <a:pt x="519" y="47"/>
                    <a:pt x="437" y="138"/>
                  </a:cubicBezTo>
                  <a:cubicBezTo>
                    <a:pt x="371" y="215"/>
                    <a:pt x="336" y="314"/>
                    <a:pt x="339" y="415"/>
                  </a:cubicBezTo>
                  <a:cubicBezTo>
                    <a:pt x="322" y="426"/>
                    <a:pt x="322" y="426"/>
                    <a:pt x="322" y="426"/>
                  </a:cubicBezTo>
                  <a:cubicBezTo>
                    <a:pt x="316" y="430"/>
                    <a:pt x="312" y="435"/>
                    <a:pt x="310" y="442"/>
                  </a:cubicBezTo>
                  <a:cubicBezTo>
                    <a:pt x="273" y="555"/>
                    <a:pt x="277" y="644"/>
                    <a:pt x="321" y="706"/>
                  </a:cubicBezTo>
                  <a:cubicBezTo>
                    <a:pt x="353" y="749"/>
                    <a:pt x="400" y="777"/>
                    <a:pt x="453" y="785"/>
                  </a:cubicBezTo>
                  <a:cubicBezTo>
                    <a:pt x="463" y="872"/>
                    <a:pt x="500" y="953"/>
                    <a:pt x="558" y="1017"/>
                  </a:cubicBezTo>
                  <a:cubicBezTo>
                    <a:pt x="565" y="1024"/>
                    <a:pt x="573" y="1031"/>
                    <a:pt x="581" y="1038"/>
                  </a:cubicBezTo>
                  <a:cubicBezTo>
                    <a:pt x="581" y="1066"/>
                    <a:pt x="581" y="1066"/>
                    <a:pt x="581" y="1066"/>
                  </a:cubicBezTo>
                  <a:cubicBezTo>
                    <a:pt x="465" y="1088"/>
                    <a:pt x="0" y="1197"/>
                    <a:pt x="8" y="1507"/>
                  </a:cubicBezTo>
                  <a:cubicBezTo>
                    <a:pt x="8" y="1524"/>
                    <a:pt x="22" y="1537"/>
                    <a:pt x="39" y="1537"/>
                  </a:cubicBezTo>
                  <a:cubicBezTo>
                    <a:pt x="1582" y="1537"/>
                    <a:pt x="1582" y="1537"/>
                    <a:pt x="1582" y="1537"/>
                  </a:cubicBezTo>
                  <a:cubicBezTo>
                    <a:pt x="1599" y="1537"/>
                    <a:pt x="1613" y="1524"/>
                    <a:pt x="1613" y="1507"/>
                  </a:cubicBezTo>
                  <a:cubicBezTo>
                    <a:pt x="1620" y="1197"/>
                    <a:pt x="1156" y="1088"/>
                    <a:pt x="1040" y="1066"/>
                  </a:cubicBezTo>
                  <a:close/>
                  <a:moveTo>
                    <a:pt x="435" y="718"/>
                  </a:moveTo>
                  <a:cubicBezTo>
                    <a:pt x="409" y="709"/>
                    <a:pt x="386" y="693"/>
                    <a:pt x="370" y="671"/>
                  </a:cubicBezTo>
                  <a:cubicBezTo>
                    <a:pt x="372" y="671"/>
                    <a:pt x="372" y="671"/>
                    <a:pt x="372" y="671"/>
                  </a:cubicBezTo>
                  <a:cubicBezTo>
                    <a:pt x="341" y="627"/>
                    <a:pt x="339" y="559"/>
                    <a:pt x="366" y="471"/>
                  </a:cubicBezTo>
                  <a:cubicBezTo>
                    <a:pt x="388" y="456"/>
                    <a:pt x="388" y="456"/>
                    <a:pt x="388" y="456"/>
                  </a:cubicBezTo>
                  <a:cubicBezTo>
                    <a:pt x="397" y="450"/>
                    <a:pt x="402" y="439"/>
                    <a:pt x="401" y="428"/>
                  </a:cubicBezTo>
                  <a:cubicBezTo>
                    <a:pt x="396" y="337"/>
                    <a:pt x="426" y="248"/>
                    <a:pt x="484" y="178"/>
                  </a:cubicBezTo>
                  <a:cubicBezTo>
                    <a:pt x="552" y="100"/>
                    <a:pt x="663" y="61"/>
                    <a:pt x="810" y="61"/>
                  </a:cubicBezTo>
                  <a:cubicBezTo>
                    <a:pt x="958" y="60"/>
                    <a:pt x="1068" y="100"/>
                    <a:pt x="1138" y="178"/>
                  </a:cubicBezTo>
                  <a:cubicBezTo>
                    <a:pt x="1196" y="248"/>
                    <a:pt x="1226" y="337"/>
                    <a:pt x="1221" y="428"/>
                  </a:cubicBezTo>
                  <a:cubicBezTo>
                    <a:pt x="1219" y="439"/>
                    <a:pt x="1225" y="450"/>
                    <a:pt x="1234" y="456"/>
                  </a:cubicBezTo>
                  <a:cubicBezTo>
                    <a:pt x="1256" y="471"/>
                    <a:pt x="1256" y="471"/>
                    <a:pt x="1256" y="471"/>
                  </a:cubicBezTo>
                  <a:cubicBezTo>
                    <a:pt x="1283" y="559"/>
                    <a:pt x="1281" y="627"/>
                    <a:pt x="1250" y="671"/>
                  </a:cubicBezTo>
                  <a:cubicBezTo>
                    <a:pt x="1234" y="693"/>
                    <a:pt x="1211" y="709"/>
                    <a:pt x="1185" y="718"/>
                  </a:cubicBezTo>
                  <a:cubicBezTo>
                    <a:pt x="1222" y="676"/>
                    <a:pt x="1240" y="621"/>
                    <a:pt x="1235" y="566"/>
                  </a:cubicBezTo>
                  <a:cubicBezTo>
                    <a:pt x="1229" y="533"/>
                    <a:pt x="1212" y="503"/>
                    <a:pt x="1186" y="481"/>
                  </a:cubicBezTo>
                  <a:cubicBezTo>
                    <a:pt x="1173" y="177"/>
                    <a:pt x="960" y="143"/>
                    <a:pt x="868" y="143"/>
                  </a:cubicBezTo>
                  <a:cubicBezTo>
                    <a:pt x="849" y="143"/>
                    <a:pt x="829" y="145"/>
                    <a:pt x="810" y="148"/>
                  </a:cubicBezTo>
                  <a:cubicBezTo>
                    <a:pt x="791" y="145"/>
                    <a:pt x="772" y="143"/>
                    <a:pt x="752" y="143"/>
                  </a:cubicBezTo>
                  <a:cubicBezTo>
                    <a:pt x="661" y="143"/>
                    <a:pt x="449" y="177"/>
                    <a:pt x="435" y="481"/>
                  </a:cubicBezTo>
                  <a:cubicBezTo>
                    <a:pt x="409" y="503"/>
                    <a:pt x="391" y="533"/>
                    <a:pt x="385" y="566"/>
                  </a:cubicBezTo>
                  <a:cubicBezTo>
                    <a:pt x="380" y="621"/>
                    <a:pt x="398" y="676"/>
                    <a:pt x="435" y="718"/>
                  </a:cubicBezTo>
                  <a:close/>
                  <a:moveTo>
                    <a:pt x="1125" y="469"/>
                  </a:moveTo>
                  <a:cubicBezTo>
                    <a:pt x="998" y="476"/>
                    <a:pt x="871" y="444"/>
                    <a:pt x="763" y="378"/>
                  </a:cubicBezTo>
                  <a:cubicBezTo>
                    <a:pt x="750" y="369"/>
                    <a:pt x="733" y="371"/>
                    <a:pt x="723" y="382"/>
                  </a:cubicBezTo>
                  <a:cubicBezTo>
                    <a:pt x="662" y="447"/>
                    <a:pt x="552" y="462"/>
                    <a:pt x="498" y="465"/>
                  </a:cubicBezTo>
                  <a:cubicBezTo>
                    <a:pt x="514" y="251"/>
                    <a:pt x="644" y="204"/>
                    <a:pt x="754" y="204"/>
                  </a:cubicBezTo>
                  <a:cubicBezTo>
                    <a:pt x="771" y="204"/>
                    <a:pt x="789" y="205"/>
                    <a:pt x="806" y="208"/>
                  </a:cubicBezTo>
                  <a:cubicBezTo>
                    <a:pt x="810" y="209"/>
                    <a:pt x="814" y="209"/>
                    <a:pt x="818" y="208"/>
                  </a:cubicBezTo>
                  <a:cubicBezTo>
                    <a:pt x="835" y="205"/>
                    <a:pt x="852" y="204"/>
                    <a:pt x="870" y="204"/>
                  </a:cubicBezTo>
                  <a:cubicBezTo>
                    <a:pt x="978" y="204"/>
                    <a:pt x="1109" y="252"/>
                    <a:pt x="1124" y="468"/>
                  </a:cubicBezTo>
                  <a:lnTo>
                    <a:pt x="1125" y="469"/>
                  </a:lnTo>
                  <a:close/>
                  <a:moveTo>
                    <a:pt x="509" y="723"/>
                  </a:moveTo>
                  <a:cubicBezTo>
                    <a:pt x="510" y="724"/>
                    <a:pt x="510" y="724"/>
                    <a:pt x="510" y="724"/>
                  </a:cubicBezTo>
                  <a:cubicBezTo>
                    <a:pt x="510" y="716"/>
                    <a:pt x="507" y="709"/>
                    <a:pt x="502" y="703"/>
                  </a:cubicBezTo>
                  <a:cubicBezTo>
                    <a:pt x="461" y="656"/>
                    <a:pt x="442" y="612"/>
                    <a:pt x="447" y="576"/>
                  </a:cubicBezTo>
                  <a:cubicBezTo>
                    <a:pt x="449" y="557"/>
                    <a:pt x="459" y="538"/>
                    <a:pt x="474" y="525"/>
                  </a:cubicBezTo>
                  <a:cubicBezTo>
                    <a:pt x="514" y="525"/>
                    <a:pt x="657" y="518"/>
                    <a:pt x="748" y="439"/>
                  </a:cubicBezTo>
                  <a:cubicBezTo>
                    <a:pt x="850" y="498"/>
                    <a:pt x="966" y="529"/>
                    <a:pt x="1085" y="530"/>
                  </a:cubicBezTo>
                  <a:cubicBezTo>
                    <a:pt x="1105" y="530"/>
                    <a:pt x="1126" y="530"/>
                    <a:pt x="1147" y="527"/>
                  </a:cubicBezTo>
                  <a:cubicBezTo>
                    <a:pt x="1162" y="539"/>
                    <a:pt x="1172" y="557"/>
                    <a:pt x="1175" y="576"/>
                  </a:cubicBezTo>
                  <a:cubicBezTo>
                    <a:pt x="1180" y="612"/>
                    <a:pt x="1161" y="656"/>
                    <a:pt x="1119" y="703"/>
                  </a:cubicBezTo>
                  <a:cubicBezTo>
                    <a:pt x="1114" y="709"/>
                    <a:pt x="1111" y="716"/>
                    <a:pt x="1112" y="724"/>
                  </a:cubicBezTo>
                  <a:cubicBezTo>
                    <a:pt x="1112" y="740"/>
                    <a:pt x="1112" y="740"/>
                    <a:pt x="1112" y="740"/>
                  </a:cubicBezTo>
                  <a:cubicBezTo>
                    <a:pt x="935" y="834"/>
                    <a:pt x="935" y="834"/>
                    <a:pt x="935" y="834"/>
                  </a:cubicBezTo>
                  <a:cubicBezTo>
                    <a:pt x="900" y="801"/>
                    <a:pt x="844" y="803"/>
                    <a:pt x="811" y="838"/>
                  </a:cubicBezTo>
                  <a:cubicBezTo>
                    <a:pt x="778" y="873"/>
                    <a:pt x="779" y="928"/>
                    <a:pt x="815" y="961"/>
                  </a:cubicBezTo>
                  <a:cubicBezTo>
                    <a:pt x="850" y="995"/>
                    <a:pt x="905" y="993"/>
                    <a:pt x="938" y="958"/>
                  </a:cubicBezTo>
                  <a:cubicBezTo>
                    <a:pt x="954" y="942"/>
                    <a:pt x="962" y="920"/>
                    <a:pt x="962" y="898"/>
                  </a:cubicBezTo>
                  <a:cubicBezTo>
                    <a:pt x="962" y="895"/>
                    <a:pt x="962" y="892"/>
                    <a:pt x="962" y="890"/>
                  </a:cubicBezTo>
                  <a:cubicBezTo>
                    <a:pt x="1102" y="815"/>
                    <a:pt x="1102" y="815"/>
                    <a:pt x="1102" y="815"/>
                  </a:cubicBezTo>
                  <a:cubicBezTo>
                    <a:pt x="1090" y="875"/>
                    <a:pt x="1061" y="930"/>
                    <a:pt x="1020" y="975"/>
                  </a:cubicBezTo>
                  <a:cubicBezTo>
                    <a:pt x="966" y="1027"/>
                    <a:pt x="893" y="1054"/>
                    <a:pt x="819" y="1051"/>
                  </a:cubicBezTo>
                  <a:cubicBezTo>
                    <a:pt x="804" y="1051"/>
                    <a:pt x="804" y="1051"/>
                    <a:pt x="804" y="1051"/>
                  </a:cubicBezTo>
                  <a:cubicBezTo>
                    <a:pt x="729" y="1054"/>
                    <a:pt x="656" y="1027"/>
                    <a:pt x="603" y="976"/>
                  </a:cubicBezTo>
                  <a:cubicBezTo>
                    <a:pt x="507" y="880"/>
                    <a:pt x="509" y="725"/>
                    <a:pt x="509" y="723"/>
                  </a:cubicBezTo>
                  <a:close/>
                  <a:moveTo>
                    <a:pt x="901" y="898"/>
                  </a:moveTo>
                  <a:cubicBezTo>
                    <a:pt x="901" y="913"/>
                    <a:pt x="889" y="925"/>
                    <a:pt x="874" y="925"/>
                  </a:cubicBezTo>
                  <a:cubicBezTo>
                    <a:pt x="859" y="925"/>
                    <a:pt x="847" y="913"/>
                    <a:pt x="847" y="898"/>
                  </a:cubicBezTo>
                  <a:cubicBezTo>
                    <a:pt x="847" y="883"/>
                    <a:pt x="859" y="871"/>
                    <a:pt x="874" y="871"/>
                  </a:cubicBezTo>
                  <a:cubicBezTo>
                    <a:pt x="889" y="871"/>
                    <a:pt x="901" y="883"/>
                    <a:pt x="901" y="898"/>
                  </a:cubicBezTo>
                  <a:close/>
                  <a:moveTo>
                    <a:pt x="780" y="1475"/>
                  </a:moveTo>
                  <a:cubicBezTo>
                    <a:pt x="70" y="1475"/>
                    <a:pt x="70" y="1475"/>
                    <a:pt x="70" y="1475"/>
                  </a:cubicBezTo>
                  <a:cubicBezTo>
                    <a:pt x="94" y="1247"/>
                    <a:pt x="465" y="1151"/>
                    <a:pt x="581" y="1127"/>
                  </a:cubicBezTo>
                  <a:cubicBezTo>
                    <a:pt x="581" y="1181"/>
                    <a:pt x="581" y="1181"/>
                    <a:pt x="581" y="1181"/>
                  </a:cubicBezTo>
                  <a:cubicBezTo>
                    <a:pt x="581" y="1250"/>
                    <a:pt x="664" y="1303"/>
                    <a:pt x="780" y="1311"/>
                  </a:cubicBezTo>
                  <a:lnTo>
                    <a:pt x="780" y="1475"/>
                  </a:lnTo>
                  <a:close/>
                  <a:moveTo>
                    <a:pt x="641" y="1181"/>
                  </a:moveTo>
                  <a:cubicBezTo>
                    <a:pt x="641" y="1076"/>
                    <a:pt x="641" y="1076"/>
                    <a:pt x="641" y="1076"/>
                  </a:cubicBezTo>
                  <a:cubicBezTo>
                    <a:pt x="692" y="1100"/>
                    <a:pt x="747" y="1111"/>
                    <a:pt x="803" y="1110"/>
                  </a:cubicBezTo>
                  <a:cubicBezTo>
                    <a:pt x="818" y="1110"/>
                    <a:pt x="818" y="1110"/>
                    <a:pt x="818" y="1110"/>
                  </a:cubicBezTo>
                  <a:cubicBezTo>
                    <a:pt x="874" y="1111"/>
                    <a:pt x="929" y="1100"/>
                    <a:pt x="979" y="1076"/>
                  </a:cubicBezTo>
                  <a:cubicBezTo>
                    <a:pt x="979" y="1181"/>
                    <a:pt x="979" y="1181"/>
                    <a:pt x="979" y="1181"/>
                  </a:cubicBezTo>
                  <a:cubicBezTo>
                    <a:pt x="979" y="1210"/>
                    <a:pt x="913" y="1252"/>
                    <a:pt x="810" y="1252"/>
                  </a:cubicBezTo>
                  <a:cubicBezTo>
                    <a:pt x="707" y="1252"/>
                    <a:pt x="641" y="1210"/>
                    <a:pt x="641" y="1181"/>
                  </a:cubicBezTo>
                  <a:close/>
                  <a:moveTo>
                    <a:pt x="841" y="1476"/>
                  </a:moveTo>
                  <a:cubicBezTo>
                    <a:pt x="841" y="1311"/>
                    <a:pt x="841" y="1311"/>
                    <a:pt x="841" y="1311"/>
                  </a:cubicBezTo>
                  <a:cubicBezTo>
                    <a:pt x="956" y="1303"/>
                    <a:pt x="1040" y="1250"/>
                    <a:pt x="1040" y="1181"/>
                  </a:cubicBezTo>
                  <a:cubicBezTo>
                    <a:pt x="1040" y="1128"/>
                    <a:pt x="1040" y="1128"/>
                    <a:pt x="1040" y="1128"/>
                  </a:cubicBezTo>
                  <a:cubicBezTo>
                    <a:pt x="1157" y="1152"/>
                    <a:pt x="1526" y="1247"/>
                    <a:pt x="1551" y="1476"/>
                  </a:cubicBezTo>
                  <a:lnTo>
                    <a:pt x="841" y="1476"/>
                  </a:lnTo>
                  <a:close/>
                  <a:moveTo>
                    <a:pt x="841" y="1476"/>
                  </a:moveTo>
                  <a:cubicBezTo>
                    <a:pt x="841" y="1476"/>
                    <a:pt x="841" y="1476"/>
                    <a:pt x="841" y="147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7"/>
            <p:cNvSpPr>
              <a:spLocks noEditPoints="1"/>
            </p:cNvSpPr>
            <p:nvPr/>
          </p:nvSpPr>
          <p:spPr bwMode="auto">
            <a:xfrm>
              <a:off x="3388508" y="2071719"/>
              <a:ext cx="398462" cy="404813"/>
            </a:xfrm>
            <a:custGeom>
              <a:avLst/>
              <a:gdLst>
                <a:gd name="T0" fmla="*/ 215 w 1524"/>
                <a:gd name="T1" fmla="*/ 380 h 1554"/>
                <a:gd name="T2" fmla="*/ 245 w 1524"/>
                <a:gd name="T3" fmla="*/ 339 h 1554"/>
                <a:gd name="T4" fmla="*/ 58 w 1524"/>
                <a:gd name="T5" fmla="*/ 161 h 1554"/>
                <a:gd name="T6" fmla="*/ 303 w 1524"/>
                <a:gd name="T7" fmla="*/ 263 h 1554"/>
                <a:gd name="T8" fmla="*/ 670 w 1524"/>
                <a:gd name="T9" fmla="*/ 565 h 1554"/>
                <a:gd name="T10" fmla="*/ 315 w 1524"/>
                <a:gd name="T11" fmla="*/ 135 h 1554"/>
                <a:gd name="T12" fmla="*/ 10 w 1524"/>
                <a:gd name="T13" fmla="*/ 139 h 1554"/>
                <a:gd name="T14" fmla="*/ 460 w 1524"/>
                <a:gd name="T15" fmla="*/ 1040 h 1554"/>
                <a:gd name="T16" fmla="*/ 1010 w 1524"/>
                <a:gd name="T17" fmla="*/ 490 h 1554"/>
                <a:gd name="T18" fmla="*/ 1444 w 1524"/>
                <a:gd name="T19" fmla="*/ 1188 h 1554"/>
                <a:gd name="T20" fmla="*/ 1098 w 1524"/>
                <a:gd name="T21" fmla="*/ 902 h 1554"/>
                <a:gd name="T22" fmla="*/ 1058 w 1524"/>
                <a:gd name="T23" fmla="*/ 863 h 1554"/>
                <a:gd name="T24" fmla="*/ 1013 w 1524"/>
                <a:gd name="T25" fmla="*/ 757 h 1554"/>
                <a:gd name="T26" fmla="*/ 1503 w 1524"/>
                <a:gd name="T27" fmla="*/ 334 h 1554"/>
                <a:gd name="T28" fmla="*/ 1452 w 1524"/>
                <a:gd name="T29" fmla="*/ 248 h 1554"/>
                <a:gd name="T30" fmla="*/ 1132 w 1524"/>
                <a:gd name="T31" fmla="*/ 239 h 1554"/>
                <a:gd name="T32" fmla="*/ 1276 w 1524"/>
                <a:gd name="T33" fmla="*/ 41 h 1554"/>
                <a:gd name="T34" fmla="*/ 909 w 1524"/>
                <a:gd name="T35" fmla="*/ 391 h 1554"/>
                <a:gd name="T36" fmla="*/ 2 w 1524"/>
                <a:gd name="T37" fmla="*/ 1233 h 1554"/>
                <a:gd name="T38" fmla="*/ 596 w 1524"/>
                <a:gd name="T39" fmla="*/ 1174 h 1554"/>
                <a:gd name="T40" fmla="*/ 820 w 1524"/>
                <a:gd name="T41" fmla="*/ 1100 h 1554"/>
                <a:gd name="T42" fmla="*/ 873 w 1524"/>
                <a:gd name="T43" fmla="*/ 1127 h 1554"/>
                <a:gd name="T44" fmla="*/ 1159 w 1524"/>
                <a:gd name="T45" fmla="*/ 1474 h 1554"/>
                <a:gd name="T46" fmla="*/ 551 w 1524"/>
                <a:gd name="T47" fmla="*/ 1149 h 1554"/>
                <a:gd name="T48" fmla="*/ 57 w 1524"/>
                <a:gd name="T49" fmla="*/ 1297 h 1554"/>
                <a:gd name="T50" fmla="*/ 387 w 1524"/>
                <a:gd name="T51" fmla="*/ 984 h 1554"/>
                <a:gd name="T52" fmla="*/ 1140 w 1524"/>
                <a:gd name="T53" fmla="*/ 90 h 1554"/>
                <a:gd name="T54" fmla="*/ 1079 w 1524"/>
                <a:gd name="T55" fmla="*/ 240 h 1554"/>
                <a:gd name="T56" fmla="*/ 1295 w 1524"/>
                <a:gd name="T57" fmla="*/ 456 h 1554"/>
                <a:gd name="T58" fmla="*/ 1453 w 1524"/>
                <a:gd name="T59" fmla="*/ 332 h 1554"/>
                <a:gd name="T60" fmla="*/ 1119 w 1524"/>
                <a:gd name="T61" fmla="*/ 581 h 1554"/>
                <a:gd name="T62" fmla="*/ 551 w 1524"/>
                <a:gd name="T63" fmla="*/ 1149 h 1554"/>
                <a:gd name="T64" fmla="*/ 903 w 1524"/>
                <a:gd name="T65" fmla="*/ 1047 h 1554"/>
                <a:gd name="T66" fmla="*/ 978 w 1524"/>
                <a:gd name="T67" fmla="*/ 793 h 1554"/>
                <a:gd name="T68" fmla="*/ 1128 w 1524"/>
                <a:gd name="T69" fmla="*/ 943 h 1554"/>
                <a:gd name="T70" fmla="*/ 1203 w 1524"/>
                <a:gd name="T71" fmla="*/ 1447 h 1554"/>
                <a:gd name="T72" fmla="*/ 1301 w 1524"/>
                <a:gd name="T73" fmla="*/ 1483 h 1554"/>
                <a:gd name="T74" fmla="*/ 1355 w 1524"/>
                <a:gd name="T75" fmla="*/ 1473 h 1554"/>
                <a:gd name="T76" fmla="*/ 227 w 1524"/>
                <a:gd name="T77" fmla="*/ 1083 h 1554"/>
                <a:gd name="T78" fmla="*/ 131 w 1524"/>
                <a:gd name="T79" fmla="*/ 1246 h 1554"/>
                <a:gd name="T80" fmla="*/ 377 w 1524"/>
                <a:gd name="T81" fmla="*/ 1383 h 1554"/>
                <a:gd name="T82" fmla="*/ 474 w 1524"/>
                <a:gd name="T83" fmla="*/ 1220 h 1554"/>
                <a:gd name="T84" fmla="*/ 241 w 1524"/>
                <a:gd name="T85" fmla="*/ 1333 h 1554"/>
                <a:gd name="T86" fmla="*/ 363 w 1524"/>
                <a:gd name="T87" fmla="*/ 1133 h 1554"/>
                <a:gd name="T88" fmla="*/ 1010 w 1524"/>
                <a:gd name="T89" fmla="*/ 1075 h 1554"/>
                <a:gd name="T90" fmla="*/ 1046 w 1524"/>
                <a:gd name="T91" fmla="*/ 1040 h 1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24" h="1554">
                  <a:moveTo>
                    <a:pt x="106" y="345"/>
                  </a:moveTo>
                  <a:cubicBezTo>
                    <a:pt x="109" y="351"/>
                    <a:pt x="115" y="355"/>
                    <a:pt x="121" y="356"/>
                  </a:cubicBezTo>
                  <a:cubicBezTo>
                    <a:pt x="215" y="380"/>
                    <a:pt x="215" y="380"/>
                    <a:pt x="215" y="380"/>
                  </a:cubicBezTo>
                  <a:cubicBezTo>
                    <a:pt x="535" y="700"/>
                    <a:pt x="535" y="700"/>
                    <a:pt x="535" y="700"/>
                  </a:cubicBezTo>
                  <a:cubicBezTo>
                    <a:pt x="570" y="665"/>
                    <a:pt x="570" y="665"/>
                    <a:pt x="570" y="665"/>
                  </a:cubicBezTo>
                  <a:cubicBezTo>
                    <a:pt x="245" y="339"/>
                    <a:pt x="245" y="339"/>
                    <a:pt x="245" y="339"/>
                  </a:cubicBezTo>
                  <a:cubicBezTo>
                    <a:pt x="242" y="336"/>
                    <a:pt x="238" y="334"/>
                    <a:pt x="233" y="333"/>
                  </a:cubicBezTo>
                  <a:cubicBezTo>
                    <a:pt x="144" y="310"/>
                    <a:pt x="144" y="310"/>
                    <a:pt x="144" y="310"/>
                  </a:cubicBezTo>
                  <a:cubicBezTo>
                    <a:pt x="58" y="161"/>
                    <a:pt x="58" y="161"/>
                    <a:pt x="58" y="161"/>
                  </a:cubicBezTo>
                  <a:cubicBezTo>
                    <a:pt x="131" y="88"/>
                    <a:pt x="131" y="88"/>
                    <a:pt x="131" y="88"/>
                  </a:cubicBezTo>
                  <a:cubicBezTo>
                    <a:pt x="281" y="173"/>
                    <a:pt x="281" y="173"/>
                    <a:pt x="281" y="173"/>
                  </a:cubicBezTo>
                  <a:cubicBezTo>
                    <a:pt x="303" y="263"/>
                    <a:pt x="303" y="263"/>
                    <a:pt x="303" y="263"/>
                  </a:cubicBezTo>
                  <a:cubicBezTo>
                    <a:pt x="304" y="268"/>
                    <a:pt x="307" y="272"/>
                    <a:pt x="310" y="275"/>
                  </a:cubicBezTo>
                  <a:cubicBezTo>
                    <a:pt x="635" y="600"/>
                    <a:pt x="635" y="600"/>
                    <a:pt x="635" y="600"/>
                  </a:cubicBezTo>
                  <a:cubicBezTo>
                    <a:pt x="670" y="565"/>
                    <a:pt x="670" y="565"/>
                    <a:pt x="670" y="565"/>
                  </a:cubicBezTo>
                  <a:cubicBezTo>
                    <a:pt x="350" y="244"/>
                    <a:pt x="350" y="244"/>
                    <a:pt x="350" y="244"/>
                  </a:cubicBezTo>
                  <a:cubicBezTo>
                    <a:pt x="327" y="151"/>
                    <a:pt x="327" y="151"/>
                    <a:pt x="327" y="151"/>
                  </a:cubicBezTo>
                  <a:cubicBezTo>
                    <a:pt x="325" y="144"/>
                    <a:pt x="321" y="139"/>
                    <a:pt x="315" y="135"/>
                  </a:cubicBezTo>
                  <a:cubicBezTo>
                    <a:pt x="140" y="35"/>
                    <a:pt x="140" y="35"/>
                    <a:pt x="140" y="35"/>
                  </a:cubicBezTo>
                  <a:cubicBezTo>
                    <a:pt x="130" y="30"/>
                    <a:pt x="118" y="31"/>
                    <a:pt x="110" y="39"/>
                  </a:cubicBezTo>
                  <a:cubicBezTo>
                    <a:pt x="10" y="139"/>
                    <a:pt x="10" y="139"/>
                    <a:pt x="10" y="139"/>
                  </a:cubicBezTo>
                  <a:cubicBezTo>
                    <a:pt x="2" y="147"/>
                    <a:pt x="0" y="160"/>
                    <a:pt x="5" y="169"/>
                  </a:cubicBezTo>
                  <a:lnTo>
                    <a:pt x="106" y="345"/>
                  </a:lnTo>
                  <a:close/>
                  <a:moveTo>
                    <a:pt x="460" y="1040"/>
                  </a:moveTo>
                  <a:cubicBezTo>
                    <a:pt x="495" y="1075"/>
                    <a:pt x="495" y="1075"/>
                    <a:pt x="495" y="1075"/>
                  </a:cubicBezTo>
                  <a:cubicBezTo>
                    <a:pt x="1046" y="525"/>
                    <a:pt x="1046" y="525"/>
                    <a:pt x="1046" y="525"/>
                  </a:cubicBezTo>
                  <a:cubicBezTo>
                    <a:pt x="1010" y="490"/>
                    <a:pt x="1010" y="490"/>
                    <a:pt x="1010" y="490"/>
                  </a:cubicBezTo>
                  <a:lnTo>
                    <a:pt x="460" y="1040"/>
                  </a:lnTo>
                  <a:close/>
                  <a:moveTo>
                    <a:pt x="1445" y="1190"/>
                  </a:moveTo>
                  <a:cubicBezTo>
                    <a:pt x="1445" y="1189"/>
                    <a:pt x="1445" y="1189"/>
                    <a:pt x="1444" y="1188"/>
                  </a:cubicBezTo>
                  <a:cubicBezTo>
                    <a:pt x="1146" y="890"/>
                    <a:pt x="1146" y="890"/>
                    <a:pt x="1146" y="890"/>
                  </a:cubicBezTo>
                  <a:cubicBezTo>
                    <a:pt x="1136" y="880"/>
                    <a:pt x="1120" y="880"/>
                    <a:pt x="1110" y="890"/>
                  </a:cubicBezTo>
                  <a:cubicBezTo>
                    <a:pt x="1098" y="902"/>
                    <a:pt x="1098" y="902"/>
                    <a:pt x="1098" y="902"/>
                  </a:cubicBezTo>
                  <a:cubicBezTo>
                    <a:pt x="1087" y="913"/>
                    <a:pt x="1069" y="913"/>
                    <a:pt x="1058" y="902"/>
                  </a:cubicBezTo>
                  <a:cubicBezTo>
                    <a:pt x="1047" y="891"/>
                    <a:pt x="1047" y="874"/>
                    <a:pt x="1058" y="863"/>
                  </a:cubicBezTo>
                  <a:cubicBezTo>
                    <a:pt x="1058" y="863"/>
                    <a:pt x="1058" y="863"/>
                    <a:pt x="1058" y="863"/>
                  </a:cubicBezTo>
                  <a:cubicBezTo>
                    <a:pt x="1071" y="850"/>
                    <a:pt x="1071" y="850"/>
                    <a:pt x="1071" y="850"/>
                  </a:cubicBezTo>
                  <a:cubicBezTo>
                    <a:pt x="1080" y="840"/>
                    <a:pt x="1080" y="825"/>
                    <a:pt x="1071" y="815"/>
                  </a:cubicBezTo>
                  <a:cubicBezTo>
                    <a:pt x="1013" y="757"/>
                    <a:pt x="1013" y="757"/>
                    <a:pt x="1013" y="757"/>
                  </a:cubicBezTo>
                  <a:cubicBezTo>
                    <a:pt x="1144" y="626"/>
                    <a:pt x="1144" y="626"/>
                    <a:pt x="1144" y="626"/>
                  </a:cubicBezTo>
                  <a:cubicBezTo>
                    <a:pt x="1164" y="630"/>
                    <a:pt x="1183" y="632"/>
                    <a:pt x="1203" y="632"/>
                  </a:cubicBezTo>
                  <a:cubicBezTo>
                    <a:pt x="1368" y="633"/>
                    <a:pt x="1503" y="499"/>
                    <a:pt x="1503" y="334"/>
                  </a:cubicBezTo>
                  <a:cubicBezTo>
                    <a:pt x="1503" y="309"/>
                    <a:pt x="1500" y="284"/>
                    <a:pt x="1494" y="260"/>
                  </a:cubicBezTo>
                  <a:cubicBezTo>
                    <a:pt x="1491" y="246"/>
                    <a:pt x="1477" y="238"/>
                    <a:pt x="1464" y="241"/>
                  </a:cubicBezTo>
                  <a:cubicBezTo>
                    <a:pt x="1459" y="242"/>
                    <a:pt x="1455" y="245"/>
                    <a:pt x="1452" y="248"/>
                  </a:cubicBezTo>
                  <a:cubicBezTo>
                    <a:pt x="1296" y="404"/>
                    <a:pt x="1296" y="404"/>
                    <a:pt x="1296" y="404"/>
                  </a:cubicBezTo>
                  <a:cubicBezTo>
                    <a:pt x="1173" y="362"/>
                    <a:pt x="1173" y="362"/>
                    <a:pt x="1173" y="362"/>
                  </a:cubicBezTo>
                  <a:cubicBezTo>
                    <a:pt x="1132" y="239"/>
                    <a:pt x="1132" y="239"/>
                    <a:pt x="1132" y="239"/>
                  </a:cubicBezTo>
                  <a:cubicBezTo>
                    <a:pt x="1287" y="83"/>
                    <a:pt x="1287" y="83"/>
                    <a:pt x="1287" y="83"/>
                  </a:cubicBezTo>
                  <a:cubicBezTo>
                    <a:pt x="1297" y="73"/>
                    <a:pt x="1297" y="57"/>
                    <a:pt x="1287" y="48"/>
                  </a:cubicBezTo>
                  <a:cubicBezTo>
                    <a:pt x="1284" y="44"/>
                    <a:pt x="1280" y="42"/>
                    <a:pt x="1276" y="41"/>
                  </a:cubicBezTo>
                  <a:cubicBezTo>
                    <a:pt x="1115" y="0"/>
                    <a:pt x="953" y="97"/>
                    <a:pt x="912" y="258"/>
                  </a:cubicBezTo>
                  <a:cubicBezTo>
                    <a:pt x="906" y="282"/>
                    <a:pt x="903" y="307"/>
                    <a:pt x="903" y="332"/>
                  </a:cubicBezTo>
                  <a:cubicBezTo>
                    <a:pt x="903" y="352"/>
                    <a:pt x="905" y="371"/>
                    <a:pt x="909" y="391"/>
                  </a:cubicBezTo>
                  <a:cubicBezTo>
                    <a:pt x="361" y="939"/>
                    <a:pt x="361" y="939"/>
                    <a:pt x="361" y="939"/>
                  </a:cubicBezTo>
                  <a:cubicBezTo>
                    <a:pt x="342" y="935"/>
                    <a:pt x="322" y="933"/>
                    <a:pt x="302" y="933"/>
                  </a:cubicBezTo>
                  <a:cubicBezTo>
                    <a:pt x="137" y="933"/>
                    <a:pt x="2" y="1067"/>
                    <a:pt x="2" y="1233"/>
                  </a:cubicBezTo>
                  <a:cubicBezTo>
                    <a:pt x="2" y="1399"/>
                    <a:pt x="137" y="1533"/>
                    <a:pt x="302" y="1533"/>
                  </a:cubicBezTo>
                  <a:cubicBezTo>
                    <a:pt x="468" y="1533"/>
                    <a:pt x="603" y="1399"/>
                    <a:pt x="603" y="1233"/>
                  </a:cubicBezTo>
                  <a:cubicBezTo>
                    <a:pt x="603" y="1213"/>
                    <a:pt x="600" y="1193"/>
                    <a:pt x="596" y="1174"/>
                  </a:cubicBezTo>
                  <a:cubicBezTo>
                    <a:pt x="728" y="1043"/>
                    <a:pt x="728" y="1043"/>
                    <a:pt x="728" y="1043"/>
                  </a:cubicBezTo>
                  <a:cubicBezTo>
                    <a:pt x="785" y="1100"/>
                    <a:pt x="785" y="1100"/>
                    <a:pt x="785" y="1100"/>
                  </a:cubicBezTo>
                  <a:cubicBezTo>
                    <a:pt x="795" y="1110"/>
                    <a:pt x="811" y="1110"/>
                    <a:pt x="820" y="1100"/>
                  </a:cubicBezTo>
                  <a:cubicBezTo>
                    <a:pt x="833" y="1088"/>
                    <a:pt x="833" y="1088"/>
                    <a:pt x="833" y="1088"/>
                  </a:cubicBezTo>
                  <a:cubicBezTo>
                    <a:pt x="844" y="1077"/>
                    <a:pt x="862" y="1077"/>
                    <a:pt x="873" y="1088"/>
                  </a:cubicBezTo>
                  <a:cubicBezTo>
                    <a:pt x="884" y="1099"/>
                    <a:pt x="884" y="1117"/>
                    <a:pt x="873" y="1127"/>
                  </a:cubicBezTo>
                  <a:cubicBezTo>
                    <a:pt x="860" y="1140"/>
                    <a:pt x="860" y="1140"/>
                    <a:pt x="860" y="1140"/>
                  </a:cubicBezTo>
                  <a:cubicBezTo>
                    <a:pt x="850" y="1150"/>
                    <a:pt x="850" y="1166"/>
                    <a:pt x="860" y="1175"/>
                  </a:cubicBezTo>
                  <a:cubicBezTo>
                    <a:pt x="1159" y="1474"/>
                    <a:pt x="1159" y="1474"/>
                    <a:pt x="1159" y="1474"/>
                  </a:cubicBezTo>
                  <a:cubicBezTo>
                    <a:pt x="1237" y="1553"/>
                    <a:pt x="1365" y="1554"/>
                    <a:pt x="1444" y="1475"/>
                  </a:cubicBezTo>
                  <a:cubicBezTo>
                    <a:pt x="1523" y="1397"/>
                    <a:pt x="1524" y="1269"/>
                    <a:pt x="1445" y="1190"/>
                  </a:cubicBezTo>
                  <a:close/>
                  <a:moveTo>
                    <a:pt x="551" y="1149"/>
                  </a:moveTo>
                  <a:cubicBezTo>
                    <a:pt x="545" y="1155"/>
                    <a:pt x="543" y="1164"/>
                    <a:pt x="545" y="1172"/>
                  </a:cubicBezTo>
                  <a:cubicBezTo>
                    <a:pt x="579" y="1307"/>
                    <a:pt x="498" y="1444"/>
                    <a:pt x="363" y="1479"/>
                  </a:cubicBezTo>
                  <a:cubicBezTo>
                    <a:pt x="228" y="1513"/>
                    <a:pt x="91" y="1431"/>
                    <a:pt x="57" y="1297"/>
                  </a:cubicBezTo>
                  <a:cubicBezTo>
                    <a:pt x="22" y="1162"/>
                    <a:pt x="104" y="1025"/>
                    <a:pt x="239" y="990"/>
                  </a:cubicBezTo>
                  <a:cubicBezTo>
                    <a:pt x="279" y="980"/>
                    <a:pt x="322" y="980"/>
                    <a:pt x="363" y="990"/>
                  </a:cubicBezTo>
                  <a:cubicBezTo>
                    <a:pt x="371" y="992"/>
                    <a:pt x="380" y="990"/>
                    <a:pt x="387" y="984"/>
                  </a:cubicBezTo>
                  <a:cubicBezTo>
                    <a:pt x="954" y="416"/>
                    <a:pt x="954" y="416"/>
                    <a:pt x="954" y="416"/>
                  </a:cubicBezTo>
                  <a:cubicBezTo>
                    <a:pt x="960" y="410"/>
                    <a:pt x="963" y="401"/>
                    <a:pt x="961" y="393"/>
                  </a:cubicBezTo>
                  <a:cubicBezTo>
                    <a:pt x="927" y="259"/>
                    <a:pt x="1007" y="124"/>
                    <a:pt x="1140" y="90"/>
                  </a:cubicBezTo>
                  <a:cubicBezTo>
                    <a:pt x="1165" y="83"/>
                    <a:pt x="1191" y="81"/>
                    <a:pt x="1217" y="82"/>
                  </a:cubicBezTo>
                  <a:cubicBezTo>
                    <a:pt x="1085" y="214"/>
                    <a:pt x="1085" y="214"/>
                    <a:pt x="1085" y="214"/>
                  </a:cubicBezTo>
                  <a:cubicBezTo>
                    <a:pt x="1079" y="221"/>
                    <a:pt x="1076" y="231"/>
                    <a:pt x="1079" y="240"/>
                  </a:cubicBezTo>
                  <a:cubicBezTo>
                    <a:pt x="1129" y="390"/>
                    <a:pt x="1129" y="390"/>
                    <a:pt x="1129" y="390"/>
                  </a:cubicBezTo>
                  <a:cubicBezTo>
                    <a:pt x="1132" y="398"/>
                    <a:pt x="1138" y="403"/>
                    <a:pt x="1145" y="406"/>
                  </a:cubicBezTo>
                  <a:cubicBezTo>
                    <a:pt x="1295" y="456"/>
                    <a:pt x="1295" y="456"/>
                    <a:pt x="1295" y="456"/>
                  </a:cubicBezTo>
                  <a:cubicBezTo>
                    <a:pt x="1304" y="459"/>
                    <a:pt x="1314" y="457"/>
                    <a:pt x="1321" y="450"/>
                  </a:cubicBezTo>
                  <a:cubicBezTo>
                    <a:pt x="1453" y="318"/>
                    <a:pt x="1453" y="318"/>
                    <a:pt x="1453" y="318"/>
                  </a:cubicBezTo>
                  <a:cubicBezTo>
                    <a:pt x="1453" y="323"/>
                    <a:pt x="1453" y="327"/>
                    <a:pt x="1453" y="332"/>
                  </a:cubicBezTo>
                  <a:cubicBezTo>
                    <a:pt x="1454" y="470"/>
                    <a:pt x="1343" y="582"/>
                    <a:pt x="1206" y="582"/>
                  </a:cubicBezTo>
                  <a:cubicBezTo>
                    <a:pt x="1184" y="582"/>
                    <a:pt x="1163" y="580"/>
                    <a:pt x="1143" y="575"/>
                  </a:cubicBezTo>
                  <a:cubicBezTo>
                    <a:pt x="1134" y="572"/>
                    <a:pt x="1125" y="575"/>
                    <a:pt x="1119" y="581"/>
                  </a:cubicBezTo>
                  <a:cubicBezTo>
                    <a:pt x="1119" y="581"/>
                    <a:pt x="1119" y="581"/>
                    <a:pt x="1119" y="581"/>
                  </a:cubicBezTo>
                  <a:cubicBezTo>
                    <a:pt x="1119" y="581"/>
                    <a:pt x="1119" y="581"/>
                    <a:pt x="1119" y="581"/>
                  </a:cubicBezTo>
                  <a:lnTo>
                    <a:pt x="551" y="1149"/>
                  </a:lnTo>
                  <a:close/>
                  <a:moveTo>
                    <a:pt x="1194" y="1438"/>
                  </a:moveTo>
                  <a:cubicBezTo>
                    <a:pt x="913" y="1157"/>
                    <a:pt x="913" y="1157"/>
                    <a:pt x="913" y="1157"/>
                  </a:cubicBezTo>
                  <a:cubicBezTo>
                    <a:pt x="941" y="1124"/>
                    <a:pt x="936" y="1075"/>
                    <a:pt x="903" y="1047"/>
                  </a:cubicBezTo>
                  <a:cubicBezTo>
                    <a:pt x="874" y="1023"/>
                    <a:pt x="832" y="1023"/>
                    <a:pt x="803" y="1048"/>
                  </a:cubicBezTo>
                  <a:cubicBezTo>
                    <a:pt x="763" y="1008"/>
                    <a:pt x="763" y="1008"/>
                    <a:pt x="763" y="1008"/>
                  </a:cubicBezTo>
                  <a:cubicBezTo>
                    <a:pt x="978" y="793"/>
                    <a:pt x="978" y="793"/>
                    <a:pt x="978" y="793"/>
                  </a:cubicBezTo>
                  <a:cubicBezTo>
                    <a:pt x="1018" y="833"/>
                    <a:pt x="1018" y="833"/>
                    <a:pt x="1018" y="833"/>
                  </a:cubicBezTo>
                  <a:cubicBezTo>
                    <a:pt x="990" y="866"/>
                    <a:pt x="995" y="915"/>
                    <a:pt x="1028" y="943"/>
                  </a:cubicBezTo>
                  <a:cubicBezTo>
                    <a:pt x="1057" y="967"/>
                    <a:pt x="1099" y="967"/>
                    <a:pt x="1128" y="943"/>
                  </a:cubicBezTo>
                  <a:cubicBezTo>
                    <a:pt x="1409" y="1224"/>
                    <a:pt x="1409" y="1224"/>
                    <a:pt x="1409" y="1224"/>
                  </a:cubicBezTo>
                  <a:cubicBezTo>
                    <a:pt x="1412" y="1227"/>
                    <a:pt x="1415" y="1230"/>
                    <a:pt x="1417" y="1233"/>
                  </a:cubicBezTo>
                  <a:cubicBezTo>
                    <a:pt x="1203" y="1447"/>
                    <a:pt x="1203" y="1447"/>
                    <a:pt x="1203" y="1447"/>
                  </a:cubicBezTo>
                  <a:cubicBezTo>
                    <a:pt x="1200" y="1444"/>
                    <a:pt x="1197" y="1442"/>
                    <a:pt x="1194" y="1438"/>
                  </a:cubicBezTo>
                  <a:close/>
                  <a:moveTo>
                    <a:pt x="1355" y="1473"/>
                  </a:moveTo>
                  <a:cubicBezTo>
                    <a:pt x="1338" y="1480"/>
                    <a:pt x="1320" y="1483"/>
                    <a:pt x="1301" y="1483"/>
                  </a:cubicBezTo>
                  <a:cubicBezTo>
                    <a:pt x="1283" y="1483"/>
                    <a:pt x="1265" y="1480"/>
                    <a:pt x="1248" y="1473"/>
                  </a:cubicBezTo>
                  <a:cubicBezTo>
                    <a:pt x="1444" y="1278"/>
                    <a:pt x="1444" y="1278"/>
                    <a:pt x="1444" y="1278"/>
                  </a:cubicBezTo>
                  <a:cubicBezTo>
                    <a:pt x="1473" y="1356"/>
                    <a:pt x="1433" y="1444"/>
                    <a:pt x="1355" y="1473"/>
                  </a:cubicBezTo>
                  <a:close/>
                  <a:moveTo>
                    <a:pt x="399" y="1095"/>
                  </a:moveTo>
                  <a:cubicBezTo>
                    <a:pt x="394" y="1087"/>
                    <a:pt x="386" y="1083"/>
                    <a:pt x="377" y="1083"/>
                  </a:cubicBezTo>
                  <a:cubicBezTo>
                    <a:pt x="227" y="1083"/>
                    <a:pt x="227" y="1083"/>
                    <a:pt x="227" y="1083"/>
                  </a:cubicBezTo>
                  <a:cubicBezTo>
                    <a:pt x="219" y="1083"/>
                    <a:pt x="210" y="1087"/>
                    <a:pt x="206" y="1095"/>
                  </a:cubicBezTo>
                  <a:cubicBezTo>
                    <a:pt x="131" y="1220"/>
                    <a:pt x="131" y="1220"/>
                    <a:pt x="131" y="1220"/>
                  </a:cubicBezTo>
                  <a:cubicBezTo>
                    <a:pt x="126" y="1228"/>
                    <a:pt x="126" y="1238"/>
                    <a:pt x="131" y="1246"/>
                  </a:cubicBezTo>
                  <a:cubicBezTo>
                    <a:pt x="206" y="1371"/>
                    <a:pt x="206" y="1371"/>
                    <a:pt x="206" y="1371"/>
                  </a:cubicBezTo>
                  <a:cubicBezTo>
                    <a:pt x="210" y="1378"/>
                    <a:pt x="219" y="1383"/>
                    <a:pt x="227" y="1383"/>
                  </a:cubicBezTo>
                  <a:cubicBezTo>
                    <a:pt x="377" y="1383"/>
                    <a:pt x="377" y="1383"/>
                    <a:pt x="377" y="1383"/>
                  </a:cubicBezTo>
                  <a:cubicBezTo>
                    <a:pt x="386" y="1383"/>
                    <a:pt x="394" y="1378"/>
                    <a:pt x="399" y="1371"/>
                  </a:cubicBezTo>
                  <a:cubicBezTo>
                    <a:pt x="474" y="1246"/>
                    <a:pt x="474" y="1246"/>
                    <a:pt x="474" y="1246"/>
                  </a:cubicBezTo>
                  <a:cubicBezTo>
                    <a:pt x="479" y="1238"/>
                    <a:pt x="479" y="1228"/>
                    <a:pt x="474" y="1220"/>
                  </a:cubicBezTo>
                  <a:lnTo>
                    <a:pt x="399" y="1095"/>
                  </a:lnTo>
                  <a:close/>
                  <a:moveTo>
                    <a:pt x="363" y="1333"/>
                  </a:moveTo>
                  <a:cubicBezTo>
                    <a:pt x="241" y="1333"/>
                    <a:pt x="241" y="1333"/>
                    <a:pt x="241" y="1333"/>
                  </a:cubicBezTo>
                  <a:cubicBezTo>
                    <a:pt x="181" y="1233"/>
                    <a:pt x="181" y="1233"/>
                    <a:pt x="181" y="1233"/>
                  </a:cubicBezTo>
                  <a:cubicBezTo>
                    <a:pt x="241" y="1133"/>
                    <a:pt x="241" y="1133"/>
                    <a:pt x="241" y="1133"/>
                  </a:cubicBezTo>
                  <a:cubicBezTo>
                    <a:pt x="363" y="1133"/>
                    <a:pt x="363" y="1133"/>
                    <a:pt x="363" y="1133"/>
                  </a:cubicBezTo>
                  <a:cubicBezTo>
                    <a:pt x="423" y="1233"/>
                    <a:pt x="423" y="1233"/>
                    <a:pt x="423" y="1233"/>
                  </a:cubicBezTo>
                  <a:lnTo>
                    <a:pt x="363" y="1333"/>
                  </a:lnTo>
                  <a:close/>
                  <a:moveTo>
                    <a:pt x="1010" y="1075"/>
                  </a:moveTo>
                  <a:cubicBezTo>
                    <a:pt x="1260" y="1326"/>
                    <a:pt x="1260" y="1326"/>
                    <a:pt x="1260" y="1326"/>
                  </a:cubicBezTo>
                  <a:cubicBezTo>
                    <a:pt x="1296" y="1290"/>
                    <a:pt x="1296" y="1290"/>
                    <a:pt x="1296" y="1290"/>
                  </a:cubicBezTo>
                  <a:cubicBezTo>
                    <a:pt x="1046" y="1040"/>
                    <a:pt x="1046" y="1040"/>
                    <a:pt x="1046" y="1040"/>
                  </a:cubicBezTo>
                  <a:lnTo>
                    <a:pt x="1010" y="107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8"/>
            <p:cNvSpPr>
              <a:spLocks noEditPoints="1"/>
            </p:cNvSpPr>
            <p:nvPr/>
          </p:nvSpPr>
          <p:spPr bwMode="auto">
            <a:xfrm>
              <a:off x="3358345" y="3048586"/>
              <a:ext cx="428625" cy="423863"/>
            </a:xfrm>
            <a:custGeom>
              <a:avLst/>
              <a:gdLst>
                <a:gd name="T0" fmla="*/ 1379 w 1641"/>
                <a:gd name="T1" fmla="*/ 810 h 1625"/>
                <a:gd name="T2" fmla="*/ 1104 w 1641"/>
                <a:gd name="T3" fmla="*/ 860 h 1625"/>
                <a:gd name="T4" fmla="*/ 797 w 1641"/>
                <a:gd name="T5" fmla="*/ 827 h 1625"/>
                <a:gd name="T6" fmla="*/ 269 w 1641"/>
                <a:gd name="T7" fmla="*/ 909 h 1625"/>
                <a:gd name="T8" fmla="*/ 33 w 1641"/>
                <a:gd name="T9" fmla="*/ 959 h 1625"/>
                <a:gd name="T10" fmla="*/ 297 w 1641"/>
                <a:gd name="T11" fmla="*/ 1592 h 1625"/>
                <a:gd name="T12" fmla="*/ 465 w 1641"/>
                <a:gd name="T13" fmla="*/ 1561 h 1625"/>
                <a:gd name="T14" fmla="*/ 1104 w 1641"/>
                <a:gd name="T15" fmla="*/ 1429 h 1625"/>
                <a:gd name="T16" fmla="*/ 1597 w 1641"/>
                <a:gd name="T17" fmla="*/ 992 h 1625"/>
                <a:gd name="T18" fmla="*/ 423 w 1641"/>
                <a:gd name="T19" fmla="*/ 1476 h 1625"/>
                <a:gd name="T20" fmla="*/ 118 w 1641"/>
                <a:gd name="T21" fmla="*/ 1023 h 1625"/>
                <a:gd name="T22" fmla="*/ 244 w 1641"/>
                <a:gd name="T23" fmla="*/ 1013 h 1625"/>
                <a:gd name="T24" fmla="*/ 423 w 1641"/>
                <a:gd name="T25" fmla="*/ 1476 h 1625"/>
                <a:gd name="T26" fmla="*/ 1294 w 1641"/>
                <a:gd name="T27" fmla="*/ 1239 h 1625"/>
                <a:gd name="T28" fmla="*/ 511 w 1641"/>
                <a:gd name="T29" fmla="*/ 1334 h 1625"/>
                <a:gd name="T30" fmla="*/ 423 w 1641"/>
                <a:gd name="T31" fmla="*/ 899 h 1625"/>
                <a:gd name="T32" fmla="*/ 855 w 1641"/>
                <a:gd name="T33" fmla="*/ 955 h 1625"/>
                <a:gd name="T34" fmla="*/ 1151 w 1641"/>
                <a:gd name="T35" fmla="*/ 1002 h 1625"/>
                <a:gd name="T36" fmla="*/ 862 w 1641"/>
                <a:gd name="T37" fmla="*/ 1049 h 1625"/>
                <a:gd name="T38" fmla="*/ 862 w 1641"/>
                <a:gd name="T39" fmla="*/ 1144 h 1625"/>
                <a:gd name="T40" fmla="*/ 1240 w 1641"/>
                <a:gd name="T41" fmla="*/ 1099 h 1625"/>
                <a:gd name="T42" fmla="*/ 1515 w 1641"/>
                <a:gd name="T43" fmla="*/ 872 h 1625"/>
                <a:gd name="T44" fmla="*/ 627 w 1641"/>
                <a:gd name="T45" fmla="*/ 670 h 1625"/>
                <a:gd name="T46" fmla="*/ 1151 w 1641"/>
                <a:gd name="T47" fmla="*/ 623 h 1625"/>
                <a:gd name="T48" fmla="*/ 1004 w 1641"/>
                <a:gd name="T49" fmla="*/ 323 h 1625"/>
                <a:gd name="T50" fmla="*/ 867 w 1641"/>
                <a:gd name="T51" fmla="*/ 0 h 1625"/>
                <a:gd name="T52" fmla="*/ 728 w 1641"/>
                <a:gd name="T53" fmla="*/ 324 h 1625"/>
                <a:gd name="T54" fmla="*/ 579 w 1641"/>
                <a:gd name="T55" fmla="*/ 623 h 1625"/>
                <a:gd name="T56" fmla="*/ 867 w 1641"/>
                <a:gd name="T57" fmla="*/ 95 h 1625"/>
                <a:gd name="T58" fmla="*/ 867 w 1641"/>
                <a:gd name="T59" fmla="*/ 287 h 1625"/>
                <a:gd name="T60" fmla="*/ 867 w 1641"/>
                <a:gd name="T61" fmla="*/ 95 h 1625"/>
                <a:gd name="T62" fmla="*/ 1057 w 1641"/>
                <a:gd name="T63" fmla="*/ 575 h 1625"/>
                <a:gd name="T64" fmla="*/ 867 w 1641"/>
                <a:gd name="T65" fmla="*/ 382 h 1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41" h="1625">
                  <a:moveTo>
                    <a:pt x="1575" y="798"/>
                  </a:moveTo>
                  <a:cubicBezTo>
                    <a:pt x="1521" y="754"/>
                    <a:pt x="1435" y="750"/>
                    <a:pt x="1379" y="810"/>
                  </a:cubicBezTo>
                  <a:cubicBezTo>
                    <a:pt x="1240" y="960"/>
                    <a:pt x="1240" y="960"/>
                    <a:pt x="1240" y="960"/>
                  </a:cubicBezTo>
                  <a:cubicBezTo>
                    <a:pt x="1222" y="902"/>
                    <a:pt x="1168" y="860"/>
                    <a:pt x="1104" y="860"/>
                  </a:cubicBezTo>
                  <a:cubicBezTo>
                    <a:pt x="855" y="860"/>
                    <a:pt x="855" y="860"/>
                    <a:pt x="855" y="860"/>
                  </a:cubicBezTo>
                  <a:cubicBezTo>
                    <a:pt x="836" y="860"/>
                    <a:pt x="830" y="852"/>
                    <a:pt x="797" y="827"/>
                  </a:cubicBezTo>
                  <a:cubicBezTo>
                    <a:pt x="672" y="718"/>
                    <a:pt x="485" y="719"/>
                    <a:pt x="360" y="828"/>
                  </a:cubicBezTo>
                  <a:cubicBezTo>
                    <a:pt x="269" y="909"/>
                    <a:pt x="269" y="909"/>
                    <a:pt x="269" y="909"/>
                  </a:cubicBezTo>
                  <a:cubicBezTo>
                    <a:pt x="227" y="887"/>
                    <a:pt x="179" y="886"/>
                    <a:pt x="138" y="907"/>
                  </a:cubicBezTo>
                  <a:cubicBezTo>
                    <a:pt x="33" y="959"/>
                    <a:pt x="33" y="959"/>
                    <a:pt x="33" y="959"/>
                  </a:cubicBezTo>
                  <a:cubicBezTo>
                    <a:pt x="10" y="971"/>
                    <a:pt x="0" y="1000"/>
                    <a:pt x="12" y="1023"/>
                  </a:cubicBezTo>
                  <a:cubicBezTo>
                    <a:pt x="297" y="1592"/>
                    <a:pt x="297" y="1592"/>
                    <a:pt x="297" y="1592"/>
                  </a:cubicBezTo>
                  <a:cubicBezTo>
                    <a:pt x="308" y="1616"/>
                    <a:pt x="337" y="1625"/>
                    <a:pt x="360" y="1613"/>
                  </a:cubicBezTo>
                  <a:cubicBezTo>
                    <a:pt x="465" y="1561"/>
                    <a:pt x="465" y="1561"/>
                    <a:pt x="465" y="1561"/>
                  </a:cubicBezTo>
                  <a:cubicBezTo>
                    <a:pt x="517" y="1535"/>
                    <a:pt x="545" y="1482"/>
                    <a:pt x="544" y="1429"/>
                  </a:cubicBezTo>
                  <a:cubicBezTo>
                    <a:pt x="1104" y="1429"/>
                    <a:pt x="1104" y="1429"/>
                    <a:pt x="1104" y="1429"/>
                  </a:cubicBezTo>
                  <a:cubicBezTo>
                    <a:pt x="1208" y="1429"/>
                    <a:pt x="1307" y="1379"/>
                    <a:pt x="1370" y="1296"/>
                  </a:cubicBezTo>
                  <a:cubicBezTo>
                    <a:pt x="1597" y="992"/>
                    <a:pt x="1597" y="992"/>
                    <a:pt x="1597" y="992"/>
                  </a:cubicBezTo>
                  <a:cubicBezTo>
                    <a:pt x="1641" y="934"/>
                    <a:pt x="1634" y="847"/>
                    <a:pt x="1575" y="798"/>
                  </a:cubicBezTo>
                  <a:close/>
                  <a:moveTo>
                    <a:pt x="423" y="1476"/>
                  </a:moveTo>
                  <a:cubicBezTo>
                    <a:pt x="360" y="1507"/>
                    <a:pt x="360" y="1507"/>
                    <a:pt x="360" y="1507"/>
                  </a:cubicBezTo>
                  <a:cubicBezTo>
                    <a:pt x="118" y="1023"/>
                    <a:pt x="118" y="1023"/>
                    <a:pt x="118" y="1023"/>
                  </a:cubicBezTo>
                  <a:cubicBezTo>
                    <a:pt x="181" y="992"/>
                    <a:pt x="181" y="992"/>
                    <a:pt x="181" y="992"/>
                  </a:cubicBezTo>
                  <a:cubicBezTo>
                    <a:pt x="204" y="980"/>
                    <a:pt x="232" y="990"/>
                    <a:pt x="244" y="1013"/>
                  </a:cubicBezTo>
                  <a:cubicBezTo>
                    <a:pt x="444" y="1412"/>
                    <a:pt x="444" y="1412"/>
                    <a:pt x="444" y="1412"/>
                  </a:cubicBezTo>
                  <a:cubicBezTo>
                    <a:pt x="456" y="1436"/>
                    <a:pt x="446" y="1464"/>
                    <a:pt x="423" y="1476"/>
                  </a:cubicBezTo>
                  <a:close/>
                  <a:moveTo>
                    <a:pt x="1521" y="935"/>
                  </a:moveTo>
                  <a:cubicBezTo>
                    <a:pt x="1294" y="1239"/>
                    <a:pt x="1294" y="1239"/>
                    <a:pt x="1294" y="1239"/>
                  </a:cubicBezTo>
                  <a:cubicBezTo>
                    <a:pt x="1249" y="1298"/>
                    <a:pt x="1178" y="1334"/>
                    <a:pt x="1104" y="1334"/>
                  </a:cubicBezTo>
                  <a:cubicBezTo>
                    <a:pt x="511" y="1334"/>
                    <a:pt x="511" y="1334"/>
                    <a:pt x="511" y="1334"/>
                  </a:cubicBezTo>
                  <a:cubicBezTo>
                    <a:pt x="333" y="978"/>
                    <a:pt x="333" y="978"/>
                    <a:pt x="333" y="978"/>
                  </a:cubicBezTo>
                  <a:cubicBezTo>
                    <a:pt x="423" y="899"/>
                    <a:pt x="423" y="899"/>
                    <a:pt x="423" y="899"/>
                  </a:cubicBezTo>
                  <a:cubicBezTo>
                    <a:pt x="512" y="821"/>
                    <a:pt x="647" y="821"/>
                    <a:pt x="736" y="899"/>
                  </a:cubicBezTo>
                  <a:cubicBezTo>
                    <a:pt x="788" y="946"/>
                    <a:pt x="821" y="955"/>
                    <a:pt x="855" y="955"/>
                  </a:cubicBezTo>
                  <a:cubicBezTo>
                    <a:pt x="1104" y="955"/>
                    <a:pt x="1104" y="955"/>
                    <a:pt x="1104" y="955"/>
                  </a:cubicBezTo>
                  <a:cubicBezTo>
                    <a:pt x="1130" y="955"/>
                    <a:pt x="1151" y="976"/>
                    <a:pt x="1151" y="1002"/>
                  </a:cubicBezTo>
                  <a:cubicBezTo>
                    <a:pt x="1151" y="1028"/>
                    <a:pt x="1130" y="1049"/>
                    <a:pt x="1104" y="1049"/>
                  </a:cubicBezTo>
                  <a:cubicBezTo>
                    <a:pt x="862" y="1049"/>
                    <a:pt x="862" y="1049"/>
                    <a:pt x="862" y="1049"/>
                  </a:cubicBezTo>
                  <a:cubicBezTo>
                    <a:pt x="836" y="1049"/>
                    <a:pt x="814" y="1071"/>
                    <a:pt x="814" y="1097"/>
                  </a:cubicBezTo>
                  <a:cubicBezTo>
                    <a:pt x="814" y="1123"/>
                    <a:pt x="836" y="1144"/>
                    <a:pt x="862" y="1144"/>
                  </a:cubicBezTo>
                  <a:cubicBezTo>
                    <a:pt x="1136" y="1144"/>
                    <a:pt x="1136" y="1144"/>
                    <a:pt x="1136" y="1144"/>
                  </a:cubicBezTo>
                  <a:cubicBezTo>
                    <a:pt x="1175" y="1144"/>
                    <a:pt x="1213" y="1128"/>
                    <a:pt x="1240" y="1099"/>
                  </a:cubicBezTo>
                  <a:cubicBezTo>
                    <a:pt x="1449" y="875"/>
                    <a:pt x="1449" y="875"/>
                    <a:pt x="1449" y="875"/>
                  </a:cubicBezTo>
                  <a:cubicBezTo>
                    <a:pt x="1468" y="854"/>
                    <a:pt x="1497" y="856"/>
                    <a:pt x="1515" y="872"/>
                  </a:cubicBezTo>
                  <a:cubicBezTo>
                    <a:pt x="1534" y="888"/>
                    <a:pt x="1536" y="916"/>
                    <a:pt x="1521" y="935"/>
                  </a:cubicBezTo>
                  <a:close/>
                  <a:moveTo>
                    <a:pt x="627" y="670"/>
                  </a:moveTo>
                  <a:cubicBezTo>
                    <a:pt x="1104" y="670"/>
                    <a:pt x="1104" y="670"/>
                    <a:pt x="1104" y="670"/>
                  </a:cubicBezTo>
                  <a:cubicBezTo>
                    <a:pt x="1130" y="670"/>
                    <a:pt x="1151" y="649"/>
                    <a:pt x="1151" y="623"/>
                  </a:cubicBezTo>
                  <a:cubicBezTo>
                    <a:pt x="1151" y="575"/>
                    <a:pt x="1151" y="575"/>
                    <a:pt x="1151" y="575"/>
                  </a:cubicBezTo>
                  <a:cubicBezTo>
                    <a:pt x="1151" y="468"/>
                    <a:pt x="1092" y="373"/>
                    <a:pt x="1004" y="323"/>
                  </a:cubicBezTo>
                  <a:cubicBezTo>
                    <a:pt x="1037" y="289"/>
                    <a:pt x="1057" y="243"/>
                    <a:pt x="1057" y="193"/>
                  </a:cubicBezTo>
                  <a:cubicBezTo>
                    <a:pt x="1057" y="88"/>
                    <a:pt x="972" y="0"/>
                    <a:pt x="867" y="0"/>
                  </a:cubicBezTo>
                  <a:cubicBezTo>
                    <a:pt x="762" y="0"/>
                    <a:pt x="674" y="88"/>
                    <a:pt x="674" y="193"/>
                  </a:cubicBezTo>
                  <a:cubicBezTo>
                    <a:pt x="674" y="242"/>
                    <a:pt x="693" y="288"/>
                    <a:pt x="728" y="324"/>
                  </a:cubicBezTo>
                  <a:cubicBezTo>
                    <a:pt x="642" y="372"/>
                    <a:pt x="579" y="466"/>
                    <a:pt x="579" y="575"/>
                  </a:cubicBezTo>
                  <a:cubicBezTo>
                    <a:pt x="579" y="623"/>
                    <a:pt x="579" y="623"/>
                    <a:pt x="579" y="623"/>
                  </a:cubicBezTo>
                  <a:cubicBezTo>
                    <a:pt x="579" y="649"/>
                    <a:pt x="600" y="670"/>
                    <a:pt x="627" y="670"/>
                  </a:cubicBezTo>
                  <a:close/>
                  <a:moveTo>
                    <a:pt x="867" y="95"/>
                  </a:moveTo>
                  <a:cubicBezTo>
                    <a:pt x="918" y="95"/>
                    <a:pt x="962" y="140"/>
                    <a:pt x="962" y="193"/>
                  </a:cubicBezTo>
                  <a:cubicBezTo>
                    <a:pt x="962" y="245"/>
                    <a:pt x="919" y="287"/>
                    <a:pt x="867" y="287"/>
                  </a:cubicBezTo>
                  <a:cubicBezTo>
                    <a:pt x="814" y="287"/>
                    <a:pt x="769" y="244"/>
                    <a:pt x="769" y="193"/>
                  </a:cubicBezTo>
                  <a:cubicBezTo>
                    <a:pt x="769" y="140"/>
                    <a:pt x="815" y="95"/>
                    <a:pt x="867" y="95"/>
                  </a:cubicBezTo>
                  <a:close/>
                  <a:moveTo>
                    <a:pt x="867" y="382"/>
                  </a:moveTo>
                  <a:cubicBezTo>
                    <a:pt x="971" y="382"/>
                    <a:pt x="1057" y="469"/>
                    <a:pt x="1057" y="575"/>
                  </a:cubicBezTo>
                  <a:cubicBezTo>
                    <a:pt x="674" y="575"/>
                    <a:pt x="674" y="575"/>
                    <a:pt x="674" y="575"/>
                  </a:cubicBezTo>
                  <a:cubicBezTo>
                    <a:pt x="674" y="471"/>
                    <a:pt x="762" y="382"/>
                    <a:pt x="867" y="38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3835516" y="1934322"/>
              <a:ext cx="2161492" cy="649923"/>
              <a:chOff x="6155929" y="1631223"/>
              <a:chExt cx="2161492" cy="649923"/>
            </a:xfrm>
          </p:grpSpPr>
          <p:sp>
            <p:nvSpPr>
              <p:cNvPr id="35" name="TextBox 34">
                <a:extLst>
                  <a:ext uri="{FF2B5EF4-FFF2-40B4-BE49-F238E27FC236}">
                    <a16:creationId xmlns="" xmlns:a16="http://schemas.microsoft.com/office/drawing/2014/main" id="{D36ECD5C-0620-4730-A31A-06323D3A8FCF}"/>
                  </a:ext>
                </a:extLst>
              </p:cNvPr>
              <p:cNvSpPr txBox="1"/>
              <p:nvPr/>
            </p:nvSpPr>
            <p:spPr>
              <a:xfrm>
                <a:off x="6155929" y="1765620"/>
                <a:ext cx="2161492" cy="5155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125"/>
                  </a:lnSpc>
                </a:pPr>
                <a:r>
                  <a:rPr lang="en-US" sz="700" dirty="0" err="1">
                    <a:latin typeface="Roboto" pitchFamily="2" charset="0"/>
                    <a:ea typeface="Roboto" pitchFamily="2" charset="0"/>
                    <a:cs typeface="Montserrat Light" charset="0"/>
                  </a:rPr>
                  <a:t>Lorem</a:t>
                </a:r>
                <a:r>
                  <a:rPr lang="en-US" sz="700" dirty="0">
                    <a:latin typeface="Roboto" pitchFamily="2" charset="0"/>
                    <a:ea typeface="Roboto" pitchFamily="2" charset="0"/>
                    <a:cs typeface="Montserrat Light" charset="0"/>
                  </a:rPr>
                  <a:t> </a:t>
                </a:r>
                <a:r>
                  <a:rPr lang="en-US" sz="700" dirty="0" err="1">
                    <a:latin typeface="Roboto" pitchFamily="2" charset="0"/>
                    <a:ea typeface="Roboto" pitchFamily="2" charset="0"/>
                    <a:cs typeface="Montserrat Light" charset="0"/>
                  </a:rPr>
                  <a:t>ipsum</a:t>
                </a:r>
                <a:r>
                  <a:rPr lang="en-US" sz="700" dirty="0">
                    <a:latin typeface="Roboto" pitchFamily="2" charset="0"/>
                    <a:ea typeface="Roboto" pitchFamily="2" charset="0"/>
                    <a:cs typeface="Montserrat Light" charset="0"/>
                  </a:rPr>
                  <a:t> dolor sit </a:t>
                </a:r>
                <a:r>
                  <a:rPr lang="en-US" sz="700" dirty="0" err="1">
                    <a:latin typeface="Roboto" pitchFamily="2" charset="0"/>
                    <a:ea typeface="Roboto" pitchFamily="2" charset="0"/>
                    <a:cs typeface="Montserrat Light" charset="0"/>
                  </a:rPr>
                  <a:t>amet</a:t>
                </a:r>
                <a:r>
                  <a:rPr lang="en-US" sz="700" dirty="0">
                    <a:latin typeface="Roboto" pitchFamily="2" charset="0"/>
                    <a:ea typeface="Roboto" pitchFamily="2" charset="0"/>
                    <a:cs typeface="Montserrat Light" charset="0"/>
                  </a:rPr>
                  <a:t> </a:t>
                </a:r>
                <a:r>
                  <a:rPr lang="en-US" sz="700" dirty="0" err="1">
                    <a:latin typeface="Roboto" pitchFamily="2" charset="0"/>
                    <a:ea typeface="Roboto" pitchFamily="2" charset="0"/>
                    <a:cs typeface="Montserrat Light" charset="0"/>
                  </a:rPr>
                  <a:t>consectetuer</a:t>
                </a:r>
                <a:r>
                  <a:rPr lang="en-US" sz="700" dirty="0">
                    <a:latin typeface="Roboto" pitchFamily="2" charset="0"/>
                    <a:ea typeface="Roboto" pitchFamily="2" charset="0"/>
                    <a:cs typeface="Montserrat Light" charset="0"/>
                  </a:rPr>
                  <a:t> </a:t>
                </a:r>
                <a:r>
                  <a:rPr lang="en-US" sz="700" dirty="0" err="1">
                    <a:latin typeface="Roboto" pitchFamily="2" charset="0"/>
                    <a:ea typeface="Roboto" pitchFamily="2" charset="0"/>
                    <a:cs typeface="Montserrat Light" charset="0"/>
                  </a:rPr>
                  <a:t>odio</a:t>
                </a:r>
                <a:r>
                  <a:rPr lang="en-US" sz="700" dirty="0">
                    <a:latin typeface="Roboto" pitchFamily="2" charset="0"/>
                    <a:ea typeface="Roboto" pitchFamily="2" charset="0"/>
                    <a:cs typeface="Montserrat Light" charset="0"/>
                  </a:rPr>
                  <a:t> non </a:t>
                </a:r>
                <a:r>
                  <a:rPr lang="en-US" sz="700" dirty="0" err="1">
                    <a:latin typeface="Roboto" pitchFamily="2" charset="0"/>
                    <a:ea typeface="Roboto" pitchFamily="2" charset="0"/>
                    <a:cs typeface="Montserrat Light" charset="0"/>
                  </a:rPr>
                  <a:t>tellus</a:t>
                </a:r>
                <a:r>
                  <a:rPr lang="en-US" sz="700" dirty="0">
                    <a:latin typeface="Roboto" pitchFamily="2" charset="0"/>
                    <a:ea typeface="Roboto" pitchFamily="2" charset="0"/>
                    <a:cs typeface="Montserrat Light" charset="0"/>
                  </a:rPr>
                  <a:t> </a:t>
                </a:r>
                <a:r>
                  <a:rPr lang="en-US" sz="700" dirty="0" err="1">
                    <a:latin typeface="Roboto" pitchFamily="2" charset="0"/>
                    <a:ea typeface="Roboto" pitchFamily="2" charset="0"/>
                    <a:cs typeface="Montserrat Light" charset="0"/>
                  </a:rPr>
                  <a:t>natoque</a:t>
                </a:r>
                <a:r>
                  <a:rPr lang="en-US" sz="700" dirty="0">
                    <a:latin typeface="Roboto" pitchFamily="2" charset="0"/>
                    <a:ea typeface="Roboto" pitchFamily="2" charset="0"/>
                    <a:cs typeface="Montserrat Light" charset="0"/>
                  </a:rPr>
                  <a:t> </a:t>
                </a:r>
                <a:r>
                  <a:rPr lang="en-US" sz="700" dirty="0" err="1">
                    <a:latin typeface="Roboto" pitchFamily="2" charset="0"/>
                    <a:ea typeface="Roboto" pitchFamily="2" charset="0"/>
                    <a:cs typeface="Montserrat Light" charset="0"/>
                  </a:rPr>
                  <a:t>accumsan</a:t>
                </a:r>
                <a:r>
                  <a:rPr lang="en-US" sz="700" dirty="0">
                    <a:latin typeface="Roboto" pitchFamily="2" charset="0"/>
                    <a:ea typeface="Roboto" pitchFamily="2" charset="0"/>
                    <a:cs typeface="Montserrat Light" charset="0"/>
                  </a:rPr>
                  <a:t>. </a:t>
                </a:r>
                <a:r>
                  <a:rPr lang="en-US" sz="700" dirty="0" err="1">
                    <a:latin typeface="Roboto" pitchFamily="2" charset="0"/>
                    <a:ea typeface="Roboto" pitchFamily="2" charset="0"/>
                    <a:cs typeface="Montserrat Light" charset="0"/>
                  </a:rPr>
                  <a:t>Sed</a:t>
                </a:r>
                <a:r>
                  <a:rPr lang="en-US" sz="700" dirty="0">
                    <a:latin typeface="Roboto" pitchFamily="2" charset="0"/>
                    <a:ea typeface="Roboto" pitchFamily="2" charset="0"/>
                    <a:cs typeface="Montserrat Light" charset="0"/>
                  </a:rPr>
                  <a:t> </a:t>
                </a:r>
                <a:r>
                  <a:rPr lang="en-US" sz="700" dirty="0" err="1">
                    <a:latin typeface="Roboto" pitchFamily="2" charset="0"/>
                    <a:ea typeface="Roboto" pitchFamily="2" charset="0"/>
                    <a:cs typeface="Montserrat Light" charset="0"/>
                  </a:rPr>
                  <a:t>hac</a:t>
                </a:r>
                <a:r>
                  <a:rPr lang="en-US" sz="700" dirty="0">
                    <a:latin typeface="Roboto" pitchFamily="2" charset="0"/>
                    <a:ea typeface="Roboto" pitchFamily="2" charset="0"/>
                    <a:cs typeface="Montserrat Light" charset="0"/>
                  </a:rPr>
                  <a:t> </a:t>
                </a:r>
                <a:r>
                  <a:rPr lang="en-US" sz="700" dirty="0" err="1">
                    <a:latin typeface="Roboto" pitchFamily="2" charset="0"/>
                    <a:ea typeface="Roboto" pitchFamily="2" charset="0"/>
                    <a:cs typeface="Montserrat Light" charset="0"/>
                  </a:rPr>
                  <a:t>enim</a:t>
                </a:r>
                <a:r>
                  <a:rPr lang="en-US" sz="700" dirty="0">
                    <a:latin typeface="Roboto" pitchFamily="2" charset="0"/>
                    <a:ea typeface="Roboto" pitchFamily="2" charset="0"/>
                    <a:cs typeface="Montserrat Light" charset="0"/>
                  </a:rPr>
                  <a:t> </a:t>
                </a:r>
                <a:r>
                  <a:rPr lang="en-US" sz="700" dirty="0" err="1">
                    <a:latin typeface="Roboto" pitchFamily="2" charset="0"/>
                    <a:ea typeface="Roboto" pitchFamily="2" charset="0"/>
                    <a:cs typeface="Montserrat Light" charset="0"/>
                  </a:rPr>
                  <a:t>Lorem</a:t>
                </a:r>
                <a:r>
                  <a:rPr lang="en-US" sz="700" dirty="0">
                    <a:latin typeface="Roboto" pitchFamily="2" charset="0"/>
                    <a:ea typeface="Roboto" pitchFamily="2" charset="0"/>
                    <a:cs typeface="Montserrat Light" charset="0"/>
                  </a:rPr>
                  <a:t> tempus </a:t>
                </a:r>
                <a:r>
                  <a:rPr lang="en-US" sz="700" dirty="0" err="1">
                    <a:latin typeface="Roboto" pitchFamily="2" charset="0"/>
                    <a:ea typeface="Roboto" pitchFamily="2" charset="0"/>
                    <a:cs typeface="Montserrat Light" charset="0"/>
                  </a:rPr>
                  <a:t>tortor</a:t>
                </a:r>
                <a:r>
                  <a:rPr lang="en-US" sz="700" dirty="0">
                    <a:latin typeface="Roboto" pitchFamily="2" charset="0"/>
                    <a:ea typeface="Roboto" pitchFamily="2" charset="0"/>
                    <a:cs typeface="Montserrat Light" charset="0"/>
                  </a:rPr>
                  <a:t> </a:t>
                </a:r>
                <a:r>
                  <a:rPr lang="en-US" sz="700" dirty="0" err="1">
                    <a:latin typeface="Roboto" pitchFamily="2" charset="0"/>
                    <a:ea typeface="Roboto" pitchFamily="2" charset="0"/>
                    <a:cs typeface="Montserrat Light" charset="0"/>
                  </a:rPr>
                  <a:t>justo</a:t>
                </a:r>
                <a:r>
                  <a:rPr lang="en-US" sz="700" dirty="0">
                    <a:latin typeface="Roboto" pitchFamily="2" charset="0"/>
                    <a:ea typeface="Roboto" pitchFamily="2" charset="0"/>
                    <a:cs typeface="Montserrat Light" charset="0"/>
                  </a:rPr>
                  <a:t> </a:t>
                </a:r>
                <a:r>
                  <a:rPr lang="en-US" sz="700" dirty="0" err="1" smtClean="0">
                    <a:latin typeface="Roboto" pitchFamily="2" charset="0"/>
                    <a:ea typeface="Roboto" pitchFamily="2" charset="0"/>
                    <a:cs typeface="Montserrat Light" charset="0"/>
                  </a:rPr>
                  <a:t>eget</a:t>
                </a:r>
                <a:endParaRPr lang="en-US" sz="700" dirty="0">
                  <a:latin typeface="Montserrat "/>
                </a:endParaRP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="" xmlns:a16="http://schemas.microsoft.com/office/drawing/2014/main" id="{D36ECD5C-0620-4730-A31A-06323D3A8FCF}"/>
                  </a:ext>
                </a:extLst>
              </p:cNvPr>
              <p:cNvSpPr txBox="1"/>
              <p:nvPr/>
            </p:nvSpPr>
            <p:spPr>
              <a:xfrm>
                <a:off x="6155929" y="1631223"/>
                <a:ext cx="2161492" cy="2261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125"/>
                  </a:lnSpc>
                </a:pPr>
                <a:r>
                  <a:rPr lang="en-US" sz="900" b="1" dirty="0" smtClean="0">
                    <a:latin typeface="Roboto" pitchFamily="2" charset="0"/>
                    <a:ea typeface="Roboto" pitchFamily="2" charset="0"/>
                    <a:cs typeface="Montserrat Light" charset="0"/>
                  </a:rPr>
                  <a:t>SUBTITLE EXAMPLE</a:t>
                </a:r>
                <a:endParaRPr lang="en-US" sz="900" b="1" dirty="0">
                  <a:latin typeface="Montserrat "/>
                </a:endParaRPr>
              </a:p>
            </p:txBody>
          </p:sp>
        </p:grpSp>
      </p:grpSp>
      <p:sp>
        <p:nvSpPr>
          <p:cNvPr id="21" name="Rectangle 20"/>
          <p:cNvSpPr/>
          <p:nvPr/>
        </p:nvSpPr>
        <p:spPr>
          <a:xfrm>
            <a:off x="6704292" y="1620156"/>
            <a:ext cx="1897624" cy="30607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="" xmlns:a16="http://schemas.microsoft.com/office/drawing/2014/main" id="{19311824-B19B-45AD-B07C-5F362B382A1C}"/>
              </a:ext>
            </a:extLst>
          </p:cNvPr>
          <p:cNvSpPr txBox="1"/>
          <p:nvPr/>
        </p:nvSpPr>
        <p:spPr>
          <a:xfrm>
            <a:off x="6917693" y="1915553"/>
            <a:ext cx="1496222" cy="246990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Lorem</a:t>
            </a:r>
            <a:r>
              <a:rPr lang="en-US" sz="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ipsum</a:t>
            </a:r>
            <a:r>
              <a:rPr lang="en-US" sz="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dolor sit </a:t>
            </a:r>
            <a:r>
              <a:rPr lang="en-US" sz="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amet</a:t>
            </a:r>
            <a:r>
              <a:rPr lang="en-US" sz="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consectetuer</a:t>
            </a:r>
            <a:r>
              <a:rPr lang="en-US" sz="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odio</a:t>
            </a:r>
            <a:r>
              <a:rPr lang="en-US" sz="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non </a:t>
            </a:r>
            <a:r>
              <a:rPr lang="en-US" sz="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tellus</a:t>
            </a:r>
            <a:r>
              <a:rPr lang="en-US" sz="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natoque</a:t>
            </a:r>
            <a:r>
              <a:rPr lang="en-US" sz="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accumsan</a:t>
            </a:r>
            <a:r>
              <a:rPr lang="en-US" sz="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. </a:t>
            </a:r>
            <a:r>
              <a:rPr lang="en-US" sz="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Sed</a:t>
            </a:r>
            <a:r>
              <a:rPr lang="en-US" sz="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hac</a:t>
            </a:r>
            <a:r>
              <a:rPr lang="en-US" sz="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enim</a:t>
            </a:r>
            <a:r>
              <a:rPr lang="en-US" sz="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Lorem</a:t>
            </a:r>
            <a:r>
              <a:rPr lang="en-US" sz="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tempus </a:t>
            </a:r>
            <a:r>
              <a:rPr lang="en-US" sz="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tortor</a:t>
            </a:r>
            <a:r>
              <a:rPr lang="en-US" sz="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justo</a:t>
            </a:r>
            <a:r>
              <a:rPr lang="en-US" sz="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eget</a:t>
            </a:r>
            <a:r>
              <a:rPr lang="en-US" sz="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scelerisque</a:t>
            </a:r>
            <a:r>
              <a:rPr lang="en-US" sz="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sed</a:t>
            </a:r>
            <a:r>
              <a:rPr lang="en-US" sz="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morbi</a:t>
            </a:r>
            <a:r>
              <a:rPr lang="en-US" sz="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. </a:t>
            </a:r>
            <a:r>
              <a:rPr lang="en-US" sz="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Senectus</a:t>
            </a:r>
            <a:r>
              <a:rPr lang="en-US" sz="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urna</a:t>
            </a:r>
            <a:r>
              <a:rPr lang="en-US" sz="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Vestibulum</a:t>
            </a:r>
            <a:r>
              <a:rPr lang="en-US" sz="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tincidunt</a:t>
            </a:r>
            <a:r>
              <a:rPr lang="en-US" sz="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turpis</a:t>
            </a:r>
            <a:r>
              <a:rPr lang="en-US" sz="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sem</a:t>
            </a:r>
            <a:r>
              <a:rPr lang="en-US" sz="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magna Nam </a:t>
            </a:r>
            <a:r>
              <a:rPr lang="en-US" sz="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hendrerit</a:t>
            </a:r>
            <a:r>
              <a:rPr lang="en-US" sz="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vitae </a:t>
            </a:r>
            <a:r>
              <a:rPr lang="en-US" sz="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nibh</a:t>
            </a:r>
            <a:r>
              <a:rPr lang="en-US" sz="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. </a:t>
            </a:r>
            <a:r>
              <a:rPr lang="en-US" sz="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Auctor</a:t>
            </a:r>
            <a:r>
              <a:rPr lang="en-US" sz="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Sed</a:t>
            </a:r>
            <a:r>
              <a:rPr lang="en-US" sz="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urna</a:t>
            </a:r>
            <a:r>
              <a:rPr lang="en-US" sz="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dignissim</a:t>
            </a:r>
            <a:r>
              <a:rPr lang="en-US" sz="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malesuada</a:t>
            </a:r>
            <a:r>
              <a:rPr lang="en-US" sz="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eleifend</a:t>
            </a:r>
            <a:r>
              <a:rPr lang="en-US" sz="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ultrices</a:t>
            </a:r>
            <a:r>
              <a:rPr lang="en-US" sz="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justo</a:t>
            </a:r>
            <a:r>
              <a:rPr lang="en-US" sz="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Curabitur</a:t>
            </a:r>
            <a:r>
              <a:rPr lang="en-US" sz="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Maecenas </a:t>
            </a:r>
            <a:r>
              <a:rPr lang="en-US" sz="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orci</a:t>
            </a:r>
            <a:r>
              <a:rPr lang="en-US" sz="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. </a:t>
            </a:r>
            <a:r>
              <a:rPr lang="en-US" sz="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Tincidunt</a:t>
            </a:r>
            <a:r>
              <a:rPr lang="en-US" sz="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adipiscing</a:t>
            </a:r>
            <a:r>
              <a:rPr lang="en-US" sz="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elit</a:t>
            </a:r>
            <a:r>
              <a:rPr lang="en-US" sz="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et </a:t>
            </a:r>
            <a:r>
              <a:rPr lang="en-US" sz="8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et</a:t>
            </a:r>
            <a:r>
              <a:rPr lang="en-US" sz="800" dirty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ac</a:t>
            </a:r>
            <a:endParaRPr lang="en-US" sz="800" b="1" i="1" dirty="0">
              <a:solidFill>
                <a:schemeClr val="bg1"/>
              </a:solidFill>
              <a:latin typeface="Roboto" pitchFamily="2" charset="0"/>
              <a:ea typeface="Roboto" pitchFamily="2" charset="0"/>
              <a:cs typeface="Montserrat Light" charset="0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06011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024"/>
          <p:cNvSpPr/>
          <p:nvPr/>
        </p:nvSpPr>
        <p:spPr>
          <a:xfrm>
            <a:off x="4960303" y="508000"/>
            <a:ext cx="3623944" cy="4127500"/>
          </a:xfrm>
          <a:prstGeom prst="rect">
            <a:avLst/>
          </a:prstGeom>
          <a:solidFill>
            <a:schemeClr val="accent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286953" y="508000"/>
            <a:ext cx="2673350" cy="4127500"/>
          </a:xfrm>
          <a:prstGeom prst="rect">
            <a:avLst/>
          </a:prstGeom>
          <a:solidFill>
            <a:schemeClr val="accent3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59753" y="508000"/>
            <a:ext cx="1638300" cy="2463466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xmlns="" id="{D3BBA8B4-AA63-4A5D-AEB0-3DA02CFAA4EC}"/>
              </a:ext>
            </a:extLst>
          </p:cNvPr>
          <p:cNvSpPr txBox="1">
            <a:spLocks/>
          </p:cNvSpPr>
          <p:nvPr/>
        </p:nvSpPr>
        <p:spPr>
          <a:xfrm>
            <a:off x="747293" y="1803149"/>
            <a:ext cx="936410" cy="701926"/>
          </a:xfrm>
          <a:prstGeom prst="rect">
            <a:avLst/>
          </a:prstGeom>
        </p:spPr>
        <p:txBody>
          <a:bodyPr lIns="68580" tIns="34290" rIns="68580" bIns="34290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50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</a:rPr>
              <a:t>55</a:t>
            </a:r>
            <a:endParaRPr lang="en-US" sz="5000" dirty="0">
              <a:solidFill>
                <a:schemeClr val="accent1"/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93129" y="2457450"/>
            <a:ext cx="876300" cy="2762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D3BBA8B4-AA63-4A5D-AEB0-3DA02CFAA4EC}"/>
              </a:ext>
            </a:extLst>
          </p:cNvPr>
          <p:cNvSpPr txBox="1">
            <a:spLocks/>
          </p:cNvSpPr>
          <p:nvPr/>
        </p:nvSpPr>
        <p:spPr>
          <a:xfrm>
            <a:off x="947318" y="2486025"/>
            <a:ext cx="876085" cy="212725"/>
          </a:xfrm>
          <a:prstGeom prst="rect">
            <a:avLst/>
          </a:prstGeom>
        </p:spPr>
        <p:txBody>
          <a:bodyPr lIns="68580" tIns="34290" rIns="68580" bIns="34290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AWARDS</a:t>
            </a:r>
            <a:endParaRPr lang="en-US" sz="1200" dirty="0">
              <a:solidFill>
                <a:schemeClr val="bg1"/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xmlns="" id="{D3BBA8B4-AA63-4A5D-AEB0-3DA02CFAA4EC}"/>
              </a:ext>
            </a:extLst>
          </p:cNvPr>
          <p:cNvSpPr txBox="1">
            <a:spLocks/>
          </p:cNvSpPr>
          <p:nvPr/>
        </p:nvSpPr>
        <p:spPr>
          <a:xfrm rot="16200000">
            <a:off x="449919" y="1003648"/>
            <a:ext cx="1189124" cy="322369"/>
          </a:xfrm>
          <a:prstGeom prst="rect">
            <a:avLst/>
          </a:prstGeom>
        </p:spPr>
        <p:txBody>
          <a:bodyPr lIns="68580" tIns="34290" rIns="68580" bIns="34290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en-US" sz="850" dirty="0">
                <a:solidFill>
                  <a:schemeClr val="bg1">
                    <a:lumMod val="65000"/>
                  </a:schemeClr>
                </a:solidFill>
                <a:latin typeface="Roboto" pitchFamily="2" charset="0"/>
                <a:ea typeface="Roboto" pitchFamily="2" charset="0"/>
              </a:rPr>
              <a:t>OUR ACHIEVEMENT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2550693" y="826568"/>
            <a:ext cx="2196885" cy="3372036"/>
            <a:chOff x="2575140" y="813868"/>
            <a:chExt cx="2196885" cy="3372036"/>
          </a:xfrm>
        </p:grpSpPr>
        <p:sp>
          <p:nvSpPr>
            <p:cNvPr id="9" name="Title 1">
              <a:extLst>
                <a:ext uri="{FF2B5EF4-FFF2-40B4-BE49-F238E27FC236}">
                  <a16:creationId xmlns:a16="http://schemas.microsoft.com/office/drawing/2014/main" xmlns="" id="{D3BBA8B4-AA63-4A5D-AEB0-3DA02CFAA4EC}"/>
                </a:ext>
              </a:extLst>
            </p:cNvPr>
            <p:cNvSpPr txBox="1">
              <a:spLocks/>
            </p:cNvSpPr>
            <p:nvPr/>
          </p:nvSpPr>
          <p:spPr>
            <a:xfrm>
              <a:off x="2575140" y="813868"/>
              <a:ext cx="2196885" cy="989281"/>
            </a:xfrm>
            <a:prstGeom prst="rect">
              <a:avLst/>
            </a:prstGeom>
          </p:spPr>
          <p:txBody>
            <a:bodyPr lIns="68580" tIns="34290" rIns="68580" bIns="34290"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500" b="1" kern="1200">
                  <a:solidFill>
                    <a:schemeClr val="tx1"/>
                  </a:solidFill>
                  <a:latin typeface="+mn-lt"/>
                  <a:ea typeface="+mj-ea"/>
                  <a:cs typeface="+mj-cs"/>
                </a:defRPr>
              </a:lvl1pPr>
            </a:lstStyle>
            <a:p>
              <a:pPr algn="l"/>
              <a:r>
                <a:rPr lang="en-US" sz="2300" b="0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COMPLETED</a:t>
              </a:r>
            </a:p>
            <a:p>
              <a:pPr algn="l"/>
              <a:r>
                <a:rPr lang="en-US" sz="2300" b="0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PROJECTS IN</a:t>
              </a:r>
            </a:p>
            <a:p>
              <a:pPr algn="l"/>
              <a:r>
                <a:rPr lang="en-US" sz="2300" b="0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31 COUNTRIES</a:t>
              </a:r>
            </a:p>
          </p:txBody>
        </p:sp>
        <p:sp>
          <p:nvSpPr>
            <p:cNvPr id="12" name="Freeform 6"/>
            <p:cNvSpPr>
              <a:spLocks noEditPoints="1"/>
            </p:cNvSpPr>
            <p:nvPr/>
          </p:nvSpPr>
          <p:spPr bwMode="auto">
            <a:xfrm>
              <a:off x="2659567" y="2708163"/>
              <a:ext cx="311150" cy="287338"/>
            </a:xfrm>
            <a:custGeom>
              <a:avLst/>
              <a:gdLst>
                <a:gd name="T0" fmla="*/ 310 w 311"/>
                <a:gd name="T1" fmla="*/ 121 h 287"/>
                <a:gd name="T2" fmla="*/ 304 w 311"/>
                <a:gd name="T3" fmla="*/ 117 h 287"/>
                <a:gd name="T4" fmla="*/ 285 w 311"/>
                <a:gd name="T5" fmla="*/ 117 h 287"/>
                <a:gd name="T6" fmla="*/ 144 w 311"/>
                <a:gd name="T7" fmla="*/ 0 h 287"/>
                <a:gd name="T8" fmla="*/ 0 w 311"/>
                <a:gd name="T9" fmla="*/ 144 h 287"/>
                <a:gd name="T10" fmla="*/ 144 w 311"/>
                <a:gd name="T11" fmla="*/ 287 h 287"/>
                <a:gd name="T12" fmla="*/ 268 w 311"/>
                <a:gd name="T13" fmla="*/ 215 h 287"/>
                <a:gd name="T14" fmla="*/ 263 w 311"/>
                <a:gd name="T15" fmla="*/ 197 h 287"/>
                <a:gd name="T16" fmla="*/ 246 w 311"/>
                <a:gd name="T17" fmla="*/ 202 h 287"/>
                <a:gd name="T18" fmla="*/ 144 w 311"/>
                <a:gd name="T19" fmla="*/ 261 h 287"/>
                <a:gd name="T20" fmla="*/ 26 w 311"/>
                <a:gd name="T21" fmla="*/ 144 h 287"/>
                <a:gd name="T22" fmla="*/ 144 w 311"/>
                <a:gd name="T23" fmla="*/ 26 h 287"/>
                <a:gd name="T24" fmla="*/ 258 w 311"/>
                <a:gd name="T25" fmla="*/ 117 h 287"/>
                <a:gd name="T26" fmla="*/ 239 w 311"/>
                <a:gd name="T27" fmla="*/ 117 h 287"/>
                <a:gd name="T28" fmla="*/ 233 w 311"/>
                <a:gd name="T29" fmla="*/ 121 h 287"/>
                <a:gd name="T30" fmla="*/ 234 w 311"/>
                <a:gd name="T31" fmla="*/ 128 h 287"/>
                <a:gd name="T32" fmla="*/ 267 w 311"/>
                <a:gd name="T33" fmla="*/ 167 h 287"/>
                <a:gd name="T34" fmla="*/ 272 w 311"/>
                <a:gd name="T35" fmla="*/ 170 h 287"/>
                <a:gd name="T36" fmla="*/ 277 w 311"/>
                <a:gd name="T37" fmla="*/ 167 h 287"/>
                <a:gd name="T38" fmla="*/ 309 w 311"/>
                <a:gd name="T39" fmla="*/ 128 h 287"/>
                <a:gd name="T40" fmla="*/ 310 w 311"/>
                <a:gd name="T41" fmla="*/ 121 h 287"/>
                <a:gd name="T42" fmla="*/ 144 w 311"/>
                <a:gd name="T43" fmla="*/ 33 h 287"/>
                <a:gd name="T44" fmla="*/ 131 w 311"/>
                <a:gd name="T45" fmla="*/ 46 h 287"/>
                <a:gd name="T46" fmla="*/ 131 w 311"/>
                <a:gd name="T47" fmla="*/ 125 h 287"/>
                <a:gd name="T48" fmla="*/ 121 w 311"/>
                <a:gd name="T49" fmla="*/ 144 h 287"/>
                <a:gd name="T50" fmla="*/ 144 w 311"/>
                <a:gd name="T51" fmla="*/ 166 h 287"/>
                <a:gd name="T52" fmla="*/ 154 w 311"/>
                <a:gd name="T53" fmla="*/ 164 h 287"/>
                <a:gd name="T54" fmla="*/ 199 w 311"/>
                <a:gd name="T55" fmla="*/ 190 h 287"/>
                <a:gd name="T56" fmla="*/ 205 w 311"/>
                <a:gd name="T57" fmla="*/ 192 h 287"/>
                <a:gd name="T58" fmla="*/ 217 w 311"/>
                <a:gd name="T59" fmla="*/ 186 h 287"/>
                <a:gd name="T60" fmla="*/ 212 w 311"/>
                <a:gd name="T61" fmla="*/ 168 h 287"/>
                <a:gd name="T62" fmla="*/ 167 w 311"/>
                <a:gd name="T63" fmla="*/ 142 h 287"/>
                <a:gd name="T64" fmla="*/ 157 w 311"/>
                <a:gd name="T65" fmla="*/ 125 h 287"/>
                <a:gd name="T66" fmla="*/ 157 w 311"/>
                <a:gd name="T67" fmla="*/ 46 h 287"/>
                <a:gd name="T68" fmla="*/ 144 w 311"/>
                <a:gd name="T69" fmla="*/ 33 h 287"/>
                <a:gd name="T70" fmla="*/ 144 w 311"/>
                <a:gd name="T71" fmla="*/ 153 h 287"/>
                <a:gd name="T72" fmla="*/ 134 w 311"/>
                <a:gd name="T73" fmla="*/ 144 h 287"/>
                <a:gd name="T74" fmla="*/ 144 w 311"/>
                <a:gd name="T75" fmla="*/ 134 h 287"/>
                <a:gd name="T76" fmla="*/ 154 w 311"/>
                <a:gd name="T77" fmla="*/ 144 h 287"/>
                <a:gd name="T78" fmla="*/ 144 w 311"/>
                <a:gd name="T79" fmla="*/ 153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11" h="287">
                  <a:moveTo>
                    <a:pt x="310" y="121"/>
                  </a:moveTo>
                  <a:cubicBezTo>
                    <a:pt x="309" y="119"/>
                    <a:pt x="307" y="117"/>
                    <a:pt x="304" y="117"/>
                  </a:cubicBezTo>
                  <a:cubicBezTo>
                    <a:pt x="285" y="117"/>
                    <a:pt x="285" y="117"/>
                    <a:pt x="285" y="117"/>
                  </a:cubicBezTo>
                  <a:cubicBezTo>
                    <a:pt x="273" y="51"/>
                    <a:pt x="214" y="0"/>
                    <a:pt x="144" y="0"/>
                  </a:cubicBezTo>
                  <a:cubicBezTo>
                    <a:pt x="65" y="0"/>
                    <a:pt x="0" y="64"/>
                    <a:pt x="0" y="144"/>
                  </a:cubicBezTo>
                  <a:cubicBezTo>
                    <a:pt x="0" y="223"/>
                    <a:pt x="65" y="287"/>
                    <a:pt x="144" y="287"/>
                  </a:cubicBezTo>
                  <a:cubicBezTo>
                    <a:pt x="195" y="287"/>
                    <a:pt x="243" y="260"/>
                    <a:pt x="268" y="215"/>
                  </a:cubicBezTo>
                  <a:cubicBezTo>
                    <a:pt x="272" y="209"/>
                    <a:pt x="270" y="201"/>
                    <a:pt x="263" y="197"/>
                  </a:cubicBezTo>
                  <a:cubicBezTo>
                    <a:pt x="257" y="194"/>
                    <a:pt x="249" y="196"/>
                    <a:pt x="246" y="202"/>
                  </a:cubicBezTo>
                  <a:cubicBezTo>
                    <a:pt x="225" y="238"/>
                    <a:pt x="186" y="261"/>
                    <a:pt x="144" y="261"/>
                  </a:cubicBezTo>
                  <a:cubicBezTo>
                    <a:pt x="79" y="261"/>
                    <a:pt x="26" y="208"/>
                    <a:pt x="26" y="144"/>
                  </a:cubicBezTo>
                  <a:cubicBezTo>
                    <a:pt x="26" y="79"/>
                    <a:pt x="79" y="26"/>
                    <a:pt x="144" y="26"/>
                  </a:cubicBezTo>
                  <a:cubicBezTo>
                    <a:pt x="200" y="26"/>
                    <a:pt x="246" y="65"/>
                    <a:pt x="258" y="117"/>
                  </a:cubicBezTo>
                  <a:cubicBezTo>
                    <a:pt x="239" y="117"/>
                    <a:pt x="239" y="117"/>
                    <a:pt x="239" y="117"/>
                  </a:cubicBezTo>
                  <a:cubicBezTo>
                    <a:pt x="237" y="117"/>
                    <a:pt x="234" y="119"/>
                    <a:pt x="233" y="121"/>
                  </a:cubicBezTo>
                  <a:cubicBezTo>
                    <a:pt x="232" y="123"/>
                    <a:pt x="232" y="126"/>
                    <a:pt x="234" y="128"/>
                  </a:cubicBezTo>
                  <a:cubicBezTo>
                    <a:pt x="267" y="167"/>
                    <a:pt x="267" y="167"/>
                    <a:pt x="267" y="167"/>
                  </a:cubicBezTo>
                  <a:cubicBezTo>
                    <a:pt x="268" y="169"/>
                    <a:pt x="270" y="170"/>
                    <a:pt x="272" y="170"/>
                  </a:cubicBezTo>
                  <a:cubicBezTo>
                    <a:pt x="274" y="170"/>
                    <a:pt x="275" y="169"/>
                    <a:pt x="277" y="167"/>
                  </a:cubicBezTo>
                  <a:cubicBezTo>
                    <a:pt x="309" y="128"/>
                    <a:pt x="309" y="128"/>
                    <a:pt x="309" y="128"/>
                  </a:cubicBezTo>
                  <a:cubicBezTo>
                    <a:pt x="311" y="126"/>
                    <a:pt x="311" y="123"/>
                    <a:pt x="310" y="121"/>
                  </a:cubicBezTo>
                  <a:close/>
                  <a:moveTo>
                    <a:pt x="144" y="33"/>
                  </a:moveTo>
                  <a:cubicBezTo>
                    <a:pt x="137" y="33"/>
                    <a:pt x="131" y="38"/>
                    <a:pt x="131" y="46"/>
                  </a:cubicBezTo>
                  <a:cubicBezTo>
                    <a:pt x="131" y="125"/>
                    <a:pt x="131" y="125"/>
                    <a:pt x="131" y="125"/>
                  </a:cubicBezTo>
                  <a:cubicBezTo>
                    <a:pt x="125" y="129"/>
                    <a:pt x="121" y="136"/>
                    <a:pt x="121" y="144"/>
                  </a:cubicBezTo>
                  <a:cubicBezTo>
                    <a:pt x="121" y="156"/>
                    <a:pt x="131" y="166"/>
                    <a:pt x="144" y="166"/>
                  </a:cubicBezTo>
                  <a:cubicBezTo>
                    <a:pt x="147" y="166"/>
                    <a:pt x="151" y="166"/>
                    <a:pt x="154" y="164"/>
                  </a:cubicBezTo>
                  <a:cubicBezTo>
                    <a:pt x="199" y="190"/>
                    <a:pt x="199" y="190"/>
                    <a:pt x="199" y="190"/>
                  </a:cubicBezTo>
                  <a:cubicBezTo>
                    <a:pt x="201" y="192"/>
                    <a:pt x="203" y="192"/>
                    <a:pt x="205" y="192"/>
                  </a:cubicBezTo>
                  <a:cubicBezTo>
                    <a:pt x="210" y="192"/>
                    <a:pt x="214" y="190"/>
                    <a:pt x="217" y="186"/>
                  </a:cubicBezTo>
                  <a:cubicBezTo>
                    <a:pt x="220" y="179"/>
                    <a:pt x="218" y="171"/>
                    <a:pt x="212" y="168"/>
                  </a:cubicBezTo>
                  <a:cubicBezTo>
                    <a:pt x="167" y="142"/>
                    <a:pt x="167" y="142"/>
                    <a:pt x="167" y="142"/>
                  </a:cubicBezTo>
                  <a:cubicBezTo>
                    <a:pt x="166" y="135"/>
                    <a:pt x="162" y="129"/>
                    <a:pt x="157" y="125"/>
                  </a:cubicBezTo>
                  <a:cubicBezTo>
                    <a:pt x="157" y="46"/>
                    <a:pt x="157" y="46"/>
                    <a:pt x="157" y="46"/>
                  </a:cubicBezTo>
                  <a:cubicBezTo>
                    <a:pt x="157" y="38"/>
                    <a:pt x="151" y="33"/>
                    <a:pt x="144" y="33"/>
                  </a:cubicBezTo>
                  <a:close/>
                  <a:moveTo>
                    <a:pt x="144" y="153"/>
                  </a:moveTo>
                  <a:cubicBezTo>
                    <a:pt x="138" y="153"/>
                    <a:pt x="134" y="149"/>
                    <a:pt x="134" y="144"/>
                  </a:cubicBezTo>
                  <a:cubicBezTo>
                    <a:pt x="134" y="138"/>
                    <a:pt x="138" y="134"/>
                    <a:pt x="144" y="134"/>
                  </a:cubicBezTo>
                  <a:cubicBezTo>
                    <a:pt x="149" y="134"/>
                    <a:pt x="154" y="138"/>
                    <a:pt x="154" y="144"/>
                  </a:cubicBezTo>
                  <a:cubicBezTo>
                    <a:pt x="154" y="149"/>
                    <a:pt x="149" y="153"/>
                    <a:pt x="144" y="15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7"/>
            <p:cNvSpPr>
              <a:spLocks noEditPoints="1"/>
            </p:cNvSpPr>
            <p:nvPr/>
          </p:nvSpPr>
          <p:spPr bwMode="auto">
            <a:xfrm>
              <a:off x="2660361" y="3876341"/>
              <a:ext cx="309563" cy="309563"/>
            </a:xfrm>
            <a:custGeom>
              <a:avLst/>
              <a:gdLst>
                <a:gd name="T0" fmla="*/ 157 w 310"/>
                <a:gd name="T1" fmla="*/ 0 h 310"/>
                <a:gd name="T2" fmla="*/ 153 w 310"/>
                <a:gd name="T3" fmla="*/ 0 h 310"/>
                <a:gd name="T4" fmla="*/ 0 w 310"/>
                <a:gd name="T5" fmla="*/ 155 h 310"/>
                <a:gd name="T6" fmla="*/ 153 w 310"/>
                <a:gd name="T7" fmla="*/ 310 h 310"/>
                <a:gd name="T8" fmla="*/ 157 w 310"/>
                <a:gd name="T9" fmla="*/ 310 h 310"/>
                <a:gd name="T10" fmla="*/ 310 w 310"/>
                <a:gd name="T11" fmla="*/ 155 h 310"/>
                <a:gd name="T12" fmla="*/ 59 w 310"/>
                <a:gd name="T13" fmla="*/ 59 h 310"/>
                <a:gd name="T14" fmla="*/ 103 w 310"/>
                <a:gd name="T15" fmla="*/ 44 h 310"/>
                <a:gd name="T16" fmla="*/ 46 w 310"/>
                <a:gd name="T17" fmla="*/ 73 h 310"/>
                <a:gd name="T18" fmla="*/ 35 w 310"/>
                <a:gd name="T19" fmla="*/ 92 h 310"/>
                <a:gd name="T20" fmla="*/ 73 w 310"/>
                <a:gd name="T21" fmla="*/ 146 h 310"/>
                <a:gd name="T22" fmla="*/ 35 w 310"/>
                <a:gd name="T23" fmla="*/ 92 h 310"/>
                <a:gd name="T24" fmla="*/ 19 w 310"/>
                <a:gd name="T25" fmla="*/ 164 h 310"/>
                <a:gd name="T26" fmla="*/ 82 w 310"/>
                <a:gd name="T27" fmla="*/ 219 h 310"/>
                <a:gd name="T28" fmla="*/ 59 w 310"/>
                <a:gd name="T29" fmla="*/ 252 h 310"/>
                <a:gd name="T30" fmla="*/ 88 w 310"/>
                <a:gd name="T31" fmla="*/ 237 h 310"/>
                <a:gd name="T32" fmla="*/ 117 w 310"/>
                <a:gd name="T33" fmla="*/ 286 h 310"/>
                <a:gd name="T34" fmla="*/ 146 w 310"/>
                <a:gd name="T35" fmla="*/ 288 h 310"/>
                <a:gd name="T36" fmla="*/ 108 w 310"/>
                <a:gd name="T37" fmla="*/ 237 h 310"/>
                <a:gd name="T38" fmla="*/ 146 w 310"/>
                <a:gd name="T39" fmla="*/ 288 h 310"/>
                <a:gd name="T40" fmla="*/ 101 w 310"/>
                <a:gd name="T41" fmla="*/ 219 h 310"/>
                <a:gd name="T42" fmla="*/ 146 w 310"/>
                <a:gd name="T43" fmla="*/ 164 h 310"/>
                <a:gd name="T44" fmla="*/ 146 w 310"/>
                <a:gd name="T45" fmla="*/ 146 h 310"/>
                <a:gd name="T46" fmla="*/ 101 w 310"/>
                <a:gd name="T47" fmla="*/ 92 h 310"/>
                <a:gd name="T48" fmla="*/ 146 w 310"/>
                <a:gd name="T49" fmla="*/ 146 h 310"/>
                <a:gd name="T50" fmla="*/ 108 w 310"/>
                <a:gd name="T51" fmla="*/ 73 h 310"/>
                <a:gd name="T52" fmla="*/ 146 w 310"/>
                <a:gd name="T53" fmla="*/ 23 h 310"/>
                <a:gd name="T54" fmla="*/ 276 w 310"/>
                <a:gd name="T55" fmla="*/ 92 h 310"/>
                <a:gd name="T56" fmla="*/ 237 w 310"/>
                <a:gd name="T57" fmla="*/ 146 h 310"/>
                <a:gd name="T58" fmla="*/ 276 w 310"/>
                <a:gd name="T59" fmla="*/ 92 h 310"/>
                <a:gd name="T60" fmla="*/ 264 w 310"/>
                <a:gd name="T61" fmla="*/ 73 h 310"/>
                <a:gd name="T62" fmla="*/ 208 w 310"/>
                <a:gd name="T63" fmla="*/ 44 h 310"/>
                <a:gd name="T64" fmla="*/ 252 w 310"/>
                <a:gd name="T65" fmla="*/ 59 h 310"/>
                <a:gd name="T66" fmla="*/ 192 w 310"/>
                <a:gd name="T67" fmla="*/ 53 h 310"/>
                <a:gd name="T68" fmla="*/ 164 w 310"/>
                <a:gd name="T69" fmla="*/ 73 h 310"/>
                <a:gd name="T70" fmla="*/ 164 w 310"/>
                <a:gd name="T71" fmla="*/ 92 h 310"/>
                <a:gd name="T72" fmla="*/ 219 w 310"/>
                <a:gd name="T73" fmla="*/ 146 h 310"/>
                <a:gd name="T74" fmla="*/ 164 w 310"/>
                <a:gd name="T75" fmla="*/ 92 h 310"/>
                <a:gd name="T76" fmla="*/ 209 w 310"/>
                <a:gd name="T77" fmla="*/ 219 h 310"/>
                <a:gd name="T78" fmla="*/ 164 w 310"/>
                <a:gd name="T79" fmla="*/ 164 h 310"/>
                <a:gd name="T80" fmla="*/ 164 w 310"/>
                <a:gd name="T81" fmla="*/ 288 h 310"/>
                <a:gd name="T82" fmla="*/ 202 w 310"/>
                <a:gd name="T83" fmla="*/ 237 h 310"/>
                <a:gd name="T84" fmla="*/ 164 w 310"/>
                <a:gd name="T85" fmla="*/ 288 h 310"/>
                <a:gd name="T86" fmla="*/ 194 w 310"/>
                <a:gd name="T87" fmla="*/ 286 h 310"/>
                <a:gd name="T88" fmla="*/ 222 w 310"/>
                <a:gd name="T89" fmla="*/ 237 h 310"/>
                <a:gd name="T90" fmla="*/ 252 w 310"/>
                <a:gd name="T91" fmla="*/ 252 h 310"/>
                <a:gd name="T92" fmla="*/ 229 w 310"/>
                <a:gd name="T93" fmla="*/ 219 h 310"/>
                <a:gd name="T94" fmla="*/ 291 w 310"/>
                <a:gd name="T95" fmla="*/ 164 h 310"/>
                <a:gd name="T96" fmla="*/ 276 w 310"/>
                <a:gd name="T97" fmla="*/ 219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10" h="310">
                  <a:moveTo>
                    <a:pt x="265" y="46"/>
                  </a:moveTo>
                  <a:cubicBezTo>
                    <a:pt x="236" y="17"/>
                    <a:pt x="198" y="1"/>
                    <a:pt x="157" y="0"/>
                  </a:cubicBezTo>
                  <a:cubicBezTo>
                    <a:pt x="157" y="0"/>
                    <a:pt x="156" y="0"/>
                    <a:pt x="155" y="0"/>
                  </a:cubicBezTo>
                  <a:cubicBezTo>
                    <a:pt x="155" y="0"/>
                    <a:pt x="154" y="0"/>
                    <a:pt x="153" y="0"/>
                  </a:cubicBezTo>
                  <a:cubicBezTo>
                    <a:pt x="113" y="1"/>
                    <a:pt x="75" y="17"/>
                    <a:pt x="46" y="46"/>
                  </a:cubicBezTo>
                  <a:cubicBezTo>
                    <a:pt x="17" y="75"/>
                    <a:pt x="0" y="114"/>
                    <a:pt x="0" y="155"/>
                  </a:cubicBezTo>
                  <a:cubicBezTo>
                    <a:pt x="0" y="197"/>
                    <a:pt x="17" y="235"/>
                    <a:pt x="46" y="265"/>
                  </a:cubicBezTo>
                  <a:cubicBezTo>
                    <a:pt x="75" y="293"/>
                    <a:pt x="113" y="309"/>
                    <a:pt x="153" y="310"/>
                  </a:cubicBezTo>
                  <a:cubicBezTo>
                    <a:pt x="154" y="310"/>
                    <a:pt x="155" y="310"/>
                    <a:pt x="155" y="310"/>
                  </a:cubicBezTo>
                  <a:cubicBezTo>
                    <a:pt x="156" y="310"/>
                    <a:pt x="157" y="310"/>
                    <a:pt x="157" y="310"/>
                  </a:cubicBezTo>
                  <a:cubicBezTo>
                    <a:pt x="198" y="309"/>
                    <a:pt x="236" y="293"/>
                    <a:pt x="265" y="265"/>
                  </a:cubicBezTo>
                  <a:cubicBezTo>
                    <a:pt x="294" y="235"/>
                    <a:pt x="310" y="197"/>
                    <a:pt x="310" y="155"/>
                  </a:cubicBezTo>
                  <a:cubicBezTo>
                    <a:pt x="310" y="114"/>
                    <a:pt x="294" y="75"/>
                    <a:pt x="265" y="46"/>
                  </a:cubicBezTo>
                  <a:close/>
                  <a:moveTo>
                    <a:pt x="59" y="59"/>
                  </a:moveTo>
                  <a:cubicBezTo>
                    <a:pt x="75" y="42"/>
                    <a:pt x="95" y="31"/>
                    <a:pt x="117" y="24"/>
                  </a:cubicBezTo>
                  <a:cubicBezTo>
                    <a:pt x="112" y="30"/>
                    <a:pt x="107" y="36"/>
                    <a:pt x="103" y="44"/>
                  </a:cubicBezTo>
                  <a:cubicBezTo>
                    <a:pt x="97" y="53"/>
                    <a:pt x="92" y="63"/>
                    <a:pt x="88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50" y="68"/>
                    <a:pt x="54" y="63"/>
                    <a:pt x="59" y="59"/>
                  </a:cubicBezTo>
                  <a:close/>
                  <a:moveTo>
                    <a:pt x="35" y="92"/>
                  </a:moveTo>
                  <a:cubicBezTo>
                    <a:pt x="82" y="92"/>
                    <a:pt x="82" y="92"/>
                    <a:pt x="82" y="92"/>
                  </a:cubicBezTo>
                  <a:cubicBezTo>
                    <a:pt x="77" y="109"/>
                    <a:pt x="74" y="127"/>
                    <a:pt x="73" y="146"/>
                  </a:cubicBezTo>
                  <a:cubicBezTo>
                    <a:pt x="19" y="146"/>
                    <a:pt x="19" y="146"/>
                    <a:pt x="19" y="146"/>
                  </a:cubicBezTo>
                  <a:cubicBezTo>
                    <a:pt x="20" y="127"/>
                    <a:pt x="26" y="108"/>
                    <a:pt x="35" y="92"/>
                  </a:cubicBezTo>
                  <a:close/>
                  <a:moveTo>
                    <a:pt x="35" y="219"/>
                  </a:moveTo>
                  <a:cubicBezTo>
                    <a:pt x="26" y="202"/>
                    <a:pt x="20" y="184"/>
                    <a:pt x="19" y="164"/>
                  </a:cubicBezTo>
                  <a:cubicBezTo>
                    <a:pt x="73" y="164"/>
                    <a:pt x="73" y="164"/>
                    <a:pt x="73" y="164"/>
                  </a:cubicBezTo>
                  <a:cubicBezTo>
                    <a:pt x="74" y="183"/>
                    <a:pt x="77" y="202"/>
                    <a:pt x="82" y="219"/>
                  </a:cubicBezTo>
                  <a:lnTo>
                    <a:pt x="35" y="219"/>
                  </a:lnTo>
                  <a:close/>
                  <a:moveTo>
                    <a:pt x="59" y="252"/>
                  </a:moveTo>
                  <a:cubicBezTo>
                    <a:pt x="54" y="247"/>
                    <a:pt x="50" y="242"/>
                    <a:pt x="46" y="237"/>
                  </a:cubicBezTo>
                  <a:cubicBezTo>
                    <a:pt x="88" y="237"/>
                    <a:pt x="88" y="237"/>
                    <a:pt x="88" y="237"/>
                  </a:cubicBezTo>
                  <a:cubicBezTo>
                    <a:pt x="92" y="248"/>
                    <a:pt x="97" y="258"/>
                    <a:pt x="103" y="267"/>
                  </a:cubicBezTo>
                  <a:cubicBezTo>
                    <a:pt x="107" y="274"/>
                    <a:pt x="112" y="280"/>
                    <a:pt x="117" y="286"/>
                  </a:cubicBezTo>
                  <a:cubicBezTo>
                    <a:pt x="95" y="280"/>
                    <a:pt x="75" y="268"/>
                    <a:pt x="59" y="252"/>
                  </a:cubicBezTo>
                  <a:close/>
                  <a:moveTo>
                    <a:pt x="146" y="288"/>
                  </a:moveTo>
                  <a:cubicBezTo>
                    <a:pt x="138" y="283"/>
                    <a:pt x="128" y="273"/>
                    <a:pt x="118" y="257"/>
                  </a:cubicBezTo>
                  <a:cubicBezTo>
                    <a:pt x="115" y="251"/>
                    <a:pt x="111" y="244"/>
                    <a:pt x="108" y="237"/>
                  </a:cubicBezTo>
                  <a:cubicBezTo>
                    <a:pt x="146" y="237"/>
                    <a:pt x="146" y="237"/>
                    <a:pt x="146" y="237"/>
                  </a:cubicBezTo>
                  <a:lnTo>
                    <a:pt x="146" y="288"/>
                  </a:lnTo>
                  <a:close/>
                  <a:moveTo>
                    <a:pt x="146" y="219"/>
                  </a:moveTo>
                  <a:cubicBezTo>
                    <a:pt x="101" y="219"/>
                    <a:pt x="101" y="219"/>
                    <a:pt x="101" y="219"/>
                  </a:cubicBezTo>
                  <a:cubicBezTo>
                    <a:pt x="96" y="202"/>
                    <a:pt x="93" y="183"/>
                    <a:pt x="92" y="164"/>
                  </a:cubicBezTo>
                  <a:cubicBezTo>
                    <a:pt x="146" y="164"/>
                    <a:pt x="146" y="164"/>
                    <a:pt x="146" y="164"/>
                  </a:cubicBezTo>
                  <a:lnTo>
                    <a:pt x="146" y="219"/>
                  </a:lnTo>
                  <a:close/>
                  <a:moveTo>
                    <a:pt x="146" y="146"/>
                  </a:moveTo>
                  <a:cubicBezTo>
                    <a:pt x="92" y="146"/>
                    <a:pt x="92" y="146"/>
                    <a:pt x="92" y="146"/>
                  </a:cubicBezTo>
                  <a:cubicBezTo>
                    <a:pt x="93" y="127"/>
                    <a:pt x="96" y="109"/>
                    <a:pt x="101" y="92"/>
                  </a:cubicBezTo>
                  <a:cubicBezTo>
                    <a:pt x="146" y="92"/>
                    <a:pt x="146" y="92"/>
                    <a:pt x="146" y="92"/>
                  </a:cubicBezTo>
                  <a:lnTo>
                    <a:pt x="146" y="146"/>
                  </a:lnTo>
                  <a:close/>
                  <a:moveTo>
                    <a:pt x="146" y="73"/>
                  </a:moveTo>
                  <a:cubicBezTo>
                    <a:pt x="108" y="73"/>
                    <a:pt x="108" y="73"/>
                    <a:pt x="108" y="73"/>
                  </a:cubicBezTo>
                  <a:cubicBezTo>
                    <a:pt x="111" y="66"/>
                    <a:pt x="115" y="59"/>
                    <a:pt x="118" y="53"/>
                  </a:cubicBezTo>
                  <a:cubicBezTo>
                    <a:pt x="128" y="38"/>
                    <a:pt x="138" y="28"/>
                    <a:pt x="146" y="23"/>
                  </a:cubicBezTo>
                  <a:lnTo>
                    <a:pt x="146" y="73"/>
                  </a:lnTo>
                  <a:close/>
                  <a:moveTo>
                    <a:pt x="276" y="92"/>
                  </a:moveTo>
                  <a:cubicBezTo>
                    <a:pt x="285" y="108"/>
                    <a:pt x="290" y="127"/>
                    <a:pt x="291" y="146"/>
                  </a:cubicBezTo>
                  <a:cubicBezTo>
                    <a:pt x="237" y="146"/>
                    <a:pt x="237" y="146"/>
                    <a:pt x="237" y="146"/>
                  </a:cubicBezTo>
                  <a:cubicBezTo>
                    <a:pt x="236" y="127"/>
                    <a:pt x="233" y="109"/>
                    <a:pt x="229" y="92"/>
                  </a:cubicBezTo>
                  <a:lnTo>
                    <a:pt x="276" y="92"/>
                  </a:lnTo>
                  <a:close/>
                  <a:moveTo>
                    <a:pt x="252" y="59"/>
                  </a:moveTo>
                  <a:cubicBezTo>
                    <a:pt x="256" y="63"/>
                    <a:pt x="260" y="68"/>
                    <a:pt x="264" y="73"/>
                  </a:cubicBezTo>
                  <a:cubicBezTo>
                    <a:pt x="222" y="73"/>
                    <a:pt x="222" y="73"/>
                    <a:pt x="222" y="73"/>
                  </a:cubicBezTo>
                  <a:cubicBezTo>
                    <a:pt x="218" y="63"/>
                    <a:pt x="213" y="53"/>
                    <a:pt x="208" y="44"/>
                  </a:cubicBezTo>
                  <a:cubicBezTo>
                    <a:pt x="203" y="36"/>
                    <a:pt x="198" y="30"/>
                    <a:pt x="194" y="24"/>
                  </a:cubicBezTo>
                  <a:cubicBezTo>
                    <a:pt x="215" y="31"/>
                    <a:pt x="235" y="42"/>
                    <a:pt x="252" y="59"/>
                  </a:cubicBezTo>
                  <a:close/>
                  <a:moveTo>
                    <a:pt x="164" y="23"/>
                  </a:moveTo>
                  <a:cubicBezTo>
                    <a:pt x="172" y="28"/>
                    <a:pt x="182" y="38"/>
                    <a:pt x="192" y="53"/>
                  </a:cubicBezTo>
                  <a:cubicBezTo>
                    <a:pt x="196" y="59"/>
                    <a:pt x="199" y="66"/>
                    <a:pt x="202" y="73"/>
                  </a:cubicBezTo>
                  <a:cubicBezTo>
                    <a:pt x="164" y="73"/>
                    <a:pt x="164" y="73"/>
                    <a:pt x="164" y="73"/>
                  </a:cubicBezTo>
                  <a:cubicBezTo>
                    <a:pt x="164" y="23"/>
                    <a:pt x="164" y="23"/>
                    <a:pt x="164" y="23"/>
                  </a:cubicBezTo>
                  <a:close/>
                  <a:moveTo>
                    <a:pt x="164" y="92"/>
                  </a:moveTo>
                  <a:cubicBezTo>
                    <a:pt x="209" y="92"/>
                    <a:pt x="209" y="92"/>
                    <a:pt x="209" y="92"/>
                  </a:cubicBezTo>
                  <a:cubicBezTo>
                    <a:pt x="215" y="109"/>
                    <a:pt x="218" y="127"/>
                    <a:pt x="219" y="146"/>
                  </a:cubicBezTo>
                  <a:cubicBezTo>
                    <a:pt x="164" y="146"/>
                    <a:pt x="164" y="146"/>
                    <a:pt x="164" y="146"/>
                  </a:cubicBezTo>
                  <a:lnTo>
                    <a:pt x="164" y="92"/>
                  </a:lnTo>
                  <a:close/>
                  <a:moveTo>
                    <a:pt x="219" y="164"/>
                  </a:moveTo>
                  <a:cubicBezTo>
                    <a:pt x="218" y="183"/>
                    <a:pt x="215" y="202"/>
                    <a:pt x="209" y="219"/>
                  </a:cubicBezTo>
                  <a:cubicBezTo>
                    <a:pt x="164" y="219"/>
                    <a:pt x="164" y="219"/>
                    <a:pt x="164" y="219"/>
                  </a:cubicBezTo>
                  <a:cubicBezTo>
                    <a:pt x="164" y="164"/>
                    <a:pt x="164" y="164"/>
                    <a:pt x="164" y="164"/>
                  </a:cubicBezTo>
                  <a:lnTo>
                    <a:pt x="219" y="164"/>
                  </a:lnTo>
                  <a:close/>
                  <a:moveTo>
                    <a:pt x="164" y="288"/>
                  </a:moveTo>
                  <a:cubicBezTo>
                    <a:pt x="164" y="237"/>
                    <a:pt x="164" y="237"/>
                    <a:pt x="164" y="237"/>
                  </a:cubicBezTo>
                  <a:cubicBezTo>
                    <a:pt x="202" y="237"/>
                    <a:pt x="202" y="237"/>
                    <a:pt x="202" y="237"/>
                  </a:cubicBezTo>
                  <a:cubicBezTo>
                    <a:pt x="199" y="244"/>
                    <a:pt x="196" y="251"/>
                    <a:pt x="192" y="257"/>
                  </a:cubicBezTo>
                  <a:cubicBezTo>
                    <a:pt x="182" y="273"/>
                    <a:pt x="172" y="283"/>
                    <a:pt x="164" y="288"/>
                  </a:cubicBezTo>
                  <a:close/>
                  <a:moveTo>
                    <a:pt x="252" y="252"/>
                  </a:moveTo>
                  <a:cubicBezTo>
                    <a:pt x="235" y="268"/>
                    <a:pt x="215" y="280"/>
                    <a:pt x="194" y="286"/>
                  </a:cubicBezTo>
                  <a:cubicBezTo>
                    <a:pt x="198" y="280"/>
                    <a:pt x="203" y="274"/>
                    <a:pt x="208" y="267"/>
                  </a:cubicBezTo>
                  <a:cubicBezTo>
                    <a:pt x="213" y="258"/>
                    <a:pt x="218" y="248"/>
                    <a:pt x="222" y="237"/>
                  </a:cubicBezTo>
                  <a:cubicBezTo>
                    <a:pt x="264" y="237"/>
                    <a:pt x="264" y="237"/>
                    <a:pt x="264" y="237"/>
                  </a:cubicBezTo>
                  <a:cubicBezTo>
                    <a:pt x="260" y="242"/>
                    <a:pt x="256" y="247"/>
                    <a:pt x="252" y="252"/>
                  </a:cubicBezTo>
                  <a:close/>
                  <a:moveTo>
                    <a:pt x="276" y="219"/>
                  </a:moveTo>
                  <a:cubicBezTo>
                    <a:pt x="229" y="219"/>
                    <a:pt x="229" y="219"/>
                    <a:pt x="229" y="219"/>
                  </a:cubicBezTo>
                  <a:cubicBezTo>
                    <a:pt x="233" y="202"/>
                    <a:pt x="236" y="183"/>
                    <a:pt x="237" y="164"/>
                  </a:cubicBezTo>
                  <a:cubicBezTo>
                    <a:pt x="291" y="164"/>
                    <a:pt x="291" y="164"/>
                    <a:pt x="291" y="164"/>
                  </a:cubicBezTo>
                  <a:cubicBezTo>
                    <a:pt x="290" y="184"/>
                    <a:pt x="285" y="202"/>
                    <a:pt x="276" y="219"/>
                  </a:cubicBezTo>
                  <a:close/>
                  <a:moveTo>
                    <a:pt x="276" y="219"/>
                  </a:moveTo>
                  <a:cubicBezTo>
                    <a:pt x="276" y="219"/>
                    <a:pt x="276" y="219"/>
                    <a:pt x="276" y="21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8"/>
            <p:cNvSpPr>
              <a:spLocks noEditPoints="1"/>
            </p:cNvSpPr>
            <p:nvPr/>
          </p:nvSpPr>
          <p:spPr bwMode="auto">
            <a:xfrm>
              <a:off x="2658773" y="2118518"/>
              <a:ext cx="312738" cy="312738"/>
            </a:xfrm>
            <a:custGeom>
              <a:avLst/>
              <a:gdLst>
                <a:gd name="T0" fmla="*/ 281 w 313"/>
                <a:gd name="T1" fmla="*/ 71 h 313"/>
                <a:gd name="T2" fmla="*/ 249 w 313"/>
                <a:gd name="T3" fmla="*/ 84 h 313"/>
                <a:gd name="T4" fmla="*/ 224 w 313"/>
                <a:gd name="T5" fmla="*/ 65 h 313"/>
                <a:gd name="T6" fmla="*/ 218 w 313"/>
                <a:gd name="T7" fmla="*/ 46 h 313"/>
                <a:gd name="T8" fmla="*/ 191 w 313"/>
                <a:gd name="T9" fmla="*/ 32 h 313"/>
                <a:gd name="T10" fmla="*/ 205 w 313"/>
                <a:gd name="T11" fmla="*/ 52 h 313"/>
                <a:gd name="T12" fmla="*/ 204 w 313"/>
                <a:gd name="T13" fmla="*/ 65 h 313"/>
                <a:gd name="T14" fmla="*/ 188 w 313"/>
                <a:gd name="T15" fmla="*/ 59 h 313"/>
                <a:gd name="T16" fmla="*/ 175 w 313"/>
                <a:gd name="T17" fmla="*/ 46 h 313"/>
                <a:gd name="T18" fmla="*/ 158 w 313"/>
                <a:gd name="T19" fmla="*/ 67 h 313"/>
                <a:gd name="T20" fmla="*/ 176 w 313"/>
                <a:gd name="T21" fmla="*/ 80 h 313"/>
                <a:gd name="T22" fmla="*/ 193 w 313"/>
                <a:gd name="T23" fmla="*/ 66 h 313"/>
                <a:gd name="T24" fmla="*/ 210 w 313"/>
                <a:gd name="T25" fmla="*/ 70 h 313"/>
                <a:gd name="T26" fmla="*/ 235 w 313"/>
                <a:gd name="T27" fmla="*/ 103 h 313"/>
                <a:gd name="T28" fmla="*/ 219 w 313"/>
                <a:gd name="T29" fmla="*/ 108 h 313"/>
                <a:gd name="T30" fmla="*/ 174 w 313"/>
                <a:gd name="T31" fmla="*/ 144 h 313"/>
                <a:gd name="T32" fmla="*/ 165 w 313"/>
                <a:gd name="T33" fmla="*/ 154 h 313"/>
                <a:gd name="T34" fmla="*/ 141 w 313"/>
                <a:gd name="T35" fmla="*/ 154 h 313"/>
                <a:gd name="T36" fmla="*/ 149 w 313"/>
                <a:gd name="T37" fmla="*/ 160 h 313"/>
                <a:gd name="T38" fmla="*/ 157 w 313"/>
                <a:gd name="T39" fmla="*/ 171 h 313"/>
                <a:gd name="T40" fmla="*/ 173 w 313"/>
                <a:gd name="T41" fmla="*/ 182 h 313"/>
                <a:gd name="T42" fmla="*/ 200 w 313"/>
                <a:gd name="T43" fmla="*/ 181 h 313"/>
                <a:gd name="T44" fmla="*/ 225 w 313"/>
                <a:gd name="T45" fmla="*/ 186 h 313"/>
                <a:gd name="T46" fmla="*/ 266 w 313"/>
                <a:gd name="T47" fmla="*/ 218 h 313"/>
                <a:gd name="T48" fmla="*/ 230 w 313"/>
                <a:gd name="T49" fmla="*/ 261 h 313"/>
                <a:gd name="T50" fmla="*/ 196 w 313"/>
                <a:gd name="T51" fmla="*/ 298 h 313"/>
                <a:gd name="T52" fmla="*/ 313 w 313"/>
                <a:gd name="T53" fmla="*/ 156 h 313"/>
                <a:gd name="T54" fmla="*/ 174 w 313"/>
                <a:gd name="T55" fmla="*/ 238 h 313"/>
                <a:gd name="T56" fmla="*/ 173 w 313"/>
                <a:gd name="T57" fmla="*/ 195 h 313"/>
                <a:gd name="T58" fmla="*/ 151 w 313"/>
                <a:gd name="T59" fmla="*/ 180 h 313"/>
                <a:gd name="T60" fmla="*/ 117 w 313"/>
                <a:gd name="T61" fmla="*/ 156 h 313"/>
                <a:gd name="T62" fmla="*/ 113 w 313"/>
                <a:gd name="T63" fmla="*/ 167 h 313"/>
                <a:gd name="T64" fmla="*/ 90 w 313"/>
                <a:gd name="T65" fmla="*/ 112 h 313"/>
                <a:gd name="T66" fmla="*/ 48 w 313"/>
                <a:gd name="T67" fmla="*/ 90 h 313"/>
                <a:gd name="T68" fmla="*/ 21 w 313"/>
                <a:gd name="T69" fmla="*/ 84 h 313"/>
                <a:gd name="T70" fmla="*/ 21 w 313"/>
                <a:gd name="T71" fmla="*/ 78 h 313"/>
                <a:gd name="T72" fmla="*/ 156 w 313"/>
                <a:gd name="T73" fmla="*/ 313 h 313"/>
                <a:gd name="T74" fmla="*/ 174 w 313"/>
                <a:gd name="T75" fmla="*/ 292 h 313"/>
                <a:gd name="T76" fmla="*/ 174 w 313"/>
                <a:gd name="T77" fmla="*/ 238 h 313"/>
                <a:gd name="T78" fmla="*/ 86 w 313"/>
                <a:gd name="T79" fmla="*/ 47 h 313"/>
                <a:gd name="T80" fmla="*/ 113 w 313"/>
                <a:gd name="T81" fmla="*/ 44 h 313"/>
                <a:gd name="T82" fmla="*/ 144 w 313"/>
                <a:gd name="T83" fmla="*/ 30 h 313"/>
                <a:gd name="T84" fmla="*/ 183 w 313"/>
                <a:gd name="T85" fmla="*/ 29 h 313"/>
                <a:gd name="T86" fmla="*/ 202 w 313"/>
                <a:gd name="T87" fmla="*/ 14 h 313"/>
                <a:gd name="T88" fmla="*/ 223 w 313"/>
                <a:gd name="T89" fmla="*/ 15 h 313"/>
                <a:gd name="T90" fmla="*/ 36 w 313"/>
                <a:gd name="T91" fmla="*/ 57 h 313"/>
                <a:gd name="T92" fmla="*/ 58 w 313"/>
                <a:gd name="T93" fmla="*/ 50 h 313"/>
                <a:gd name="T94" fmla="*/ 179 w 313"/>
                <a:gd name="T95" fmla="*/ 7 h 313"/>
                <a:gd name="T96" fmla="*/ 174 w 313"/>
                <a:gd name="T97" fmla="*/ 24 h 313"/>
                <a:gd name="T98" fmla="*/ 154 w 313"/>
                <a:gd name="T99" fmla="*/ 21 h 313"/>
                <a:gd name="T100" fmla="*/ 116 w 313"/>
                <a:gd name="T101" fmla="*/ 17 h 313"/>
                <a:gd name="T102" fmla="*/ 132 w 313"/>
                <a:gd name="T103" fmla="*/ 17 h 313"/>
                <a:gd name="T104" fmla="*/ 116 w 313"/>
                <a:gd name="T105" fmla="*/ 31 h 313"/>
                <a:gd name="T106" fmla="*/ 116 w 313"/>
                <a:gd name="T107" fmla="*/ 17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3" h="313">
                  <a:moveTo>
                    <a:pt x="286" y="69"/>
                  </a:moveTo>
                  <a:cubicBezTo>
                    <a:pt x="281" y="71"/>
                    <a:pt x="281" y="71"/>
                    <a:pt x="281" y="71"/>
                  </a:cubicBezTo>
                  <a:cubicBezTo>
                    <a:pt x="256" y="73"/>
                    <a:pt x="256" y="73"/>
                    <a:pt x="256" y="73"/>
                  </a:cubicBezTo>
                  <a:cubicBezTo>
                    <a:pt x="249" y="84"/>
                    <a:pt x="249" y="84"/>
                    <a:pt x="249" y="84"/>
                  </a:cubicBezTo>
                  <a:cubicBezTo>
                    <a:pt x="244" y="83"/>
                    <a:pt x="244" y="83"/>
                    <a:pt x="244" y="83"/>
                  </a:cubicBezTo>
                  <a:cubicBezTo>
                    <a:pt x="224" y="65"/>
                    <a:pt x="224" y="65"/>
                    <a:pt x="224" y="65"/>
                  </a:cubicBezTo>
                  <a:cubicBezTo>
                    <a:pt x="222" y="55"/>
                    <a:pt x="222" y="55"/>
                    <a:pt x="222" y="55"/>
                  </a:cubicBezTo>
                  <a:cubicBezTo>
                    <a:pt x="218" y="46"/>
                    <a:pt x="218" y="46"/>
                    <a:pt x="218" y="46"/>
                  </a:cubicBezTo>
                  <a:cubicBezTo>
                    <a:pt x="205" y="34"/>
                    <a:pt x="205" y="34"/>
                    <a:pt x="205" y="34"/>
                  </a:cubicBezTo>
                  <a:cubicBezTo>
                    <a:pt x="191" y="32"/>
                    <a:pt x="191" y="32"/>
                    <a:pt x="191" y="32"/>
                  </a:cubicBezTo>
                  <a:cubicBezTo>
                    <a:pt x="190" y="38"/>
                    <a:pt x="190" y="38"/>
                    <a:pt x="190" y="38"/>
                  </a:cubicBezTo>
                  <a:cubicBezTo>
                    <a:pt x="205" y="52"/>
                    <a:pt x="205" y="52"/>
                    <a:pt x="205" y="52"/>
                  </a:cubicBezTo>
                  <a:cubicBezTo>
                    <a:pt x="212" y="61"/>
                    <a:pt x="212" y="61"/>
                    <a:pt x="212" y="61"/>
                  </a:cubicBezTo>
                  <a:cubicBezTo>
                    <a:pt x="204" y="65"/>
                    <a:pt x="204" y="65"/>
                    <a:pt x="204" y="65"/>
                  </a:cubicBezTo>
                  <a:cubicBezTo>
                    <a:pt x="197" y="63"/>
                    <a:pt x="197" y="63"/>
                    <a:pt x="197" y="63"/>
                  </a:cubicBezTo>
                  <a:cubicBezTo>
                    <a:pt x="188" y="59"/>
                    <a:pt x="188" y="59"/>
                    <a:pt x="188" y="59"/>
                  </a:cubicBezTo>
                  <a:cubicBezTo>
                    <a:pt x="188" y="51"/>
                    <a:pt x="188" y="51"/>
                    <a:pt x="188" y="51"/>
                  </a:cubicBezTo>
                  <a:cubicBezTo>
                    <a:pt x="175" y="46"/>
                    <a:pt x="175" y="46"/>
                    <a:pt x="175" y="46"/>
                  </a:cubicBezTo>
                  <a:cubicBezTo>
                    <a:pt x="171" y="64"/>
                    <a:pt x="171" y="64"/>
                    <a:pt x="171" y="64"/>
                  </a:cubicBezTo>
                  <a:cubicBezTo>
                    <a:pt x="158" y="67"/>
                    <a:pt x="158" y="67"/>
                    <a:pt x="158" y="67"/>
                  </a:cubicBezTo>
                  <a:cubicBezTo>
                    <a:pt x="160" y="77"/>
                    <a:pt x="160" y="77"/>
                    <a:pt x="160" y="77"/>
                  </a:cubicBezTo>
                  <a:cubicBezTo>
                    <a:pt x="176" y="80"/>
                    <a:pt x="176" y="80"/>
                    <a:pt x="176" y="80"/>
                  </a:cubicBezTo>
                  <a:cubicBezTo>
                    <a:pt x="179" y="64"/>
                    <a:pt x="179" y="64"/>
                    <a:pt x="179" y="64"/>
                  </a:cubicBezTo>
                  <a:cubicBezTo>
                    <a:pt x="193" y="66"/>
                    <a:pt x="193" y="66"/>
                    <a:pt x="193" y="66"/>
                  </a:cubicBezTo>
                  <a:cubicBezTo>
                    <a:pt x="199" y="70"/>
                    <a:pt x="199" y="70"/>
                    <a:pt x="199" y="70"/>
                  </a:cubicBezTo>
                  <a:cubicBezTo>
                    <a:pt x="210" y="70"/>
                    <a:pt x="210" y="70"/>
                    <a:pt x="210" y="70"/>
                  </a:cubicBezTo>
                  <a:cubicBezTo>
                    <a:pt x="217" y="84"/>
                    <a:pt x="217" y="84"/>
                    <a:pt x="217" y="84"/>
                  </a:cubicBezTo>
                  <a:cubicBezTo>
                    <a:pt x="235" y="103"/>
                    <a:pt x="235" y="103"/>
                    <a:pt x="235" y="103"/>
                  </a:cubicBezTo>
                  <a:cubicBezTo>
                    <a:pt x="234" y="110"/>
                    <a:pt x="234" y="110"/>
                    <a:pt x="234" y="110"/>
                  </a:cubicBezTo>
                  <a:cubicBezTo>
                    <a:pt x="219" y="108"/>
                    <a:pt x="219" y="108"/>
                    <a:pt x="219" y="108"/>
                  </a:cubicBezTo>
                  <a:cubicBezTo>
                    <a:pt x="193" y="121"/>
                    <a:pt x="193" y="121"/>
                    <a:pt x="193" y="121"/>
                  </a:cubicBezTo>
                  <a:cubicBezTo>
                    <a:pt x="174" y="144"/>
                    <a:pt x="174" y="144"/>
                    <a:pt x="174" y="144"/>
                  </a:cubicBezTo>
                  <a:cubicBezTo>
                    <a:pt x="172" y="154"/>
                    <a:pt x="172" y="154"/>
                    <a:pt x="172" y="154"/>
                  </a:cubicBezTo>
                  <a:cubicBezTo>
                    <a:pt x="165" y="154"/>
                    <a:pt x="165" y="154"/>
                    <a:pt x="165" y="154"/>
                  </a:cubicBezTo>
                  <a:cubicBezTo>
                    <a:pt x="153" y="148"/>
                    <a:pt x="153" y="148"/>
                    <a:pt x="153" y="148"/>
                  </a:cubicBezTo>
                  <a:cubicBezTo>
                    <a:pt x="141" y="154"/>
                    <a:pt x="141" y="154"/>
                    <a:pt x="141" y="154"/>
                  </a:cubicBezTo>
                  <a:cubicBezTo>
                    <a:pt x="144" y="166"/>
                    <a:pt x="144" y="166"/>
                    <a:pt x="144" y="166"/>
                  </a:cubicBezTo>
                  <a:cubicBezTo>
                    <a:pt x="149" y="160"/>
                    <a:pt x="149" y="160"/>
                    <a:pt x="149" y="160"/>
                  </a:cubicBezTo>
                  <a:cubicBezTo>
                    <a:pt x="158" y="160"/>
                    <a:pt x="158" y="160"/>
                    <a:pt x="158" y="160"/>
                  </a:cubicBezTo>
                  <a:cubicBezTo>
                    <a:pt x="157" y="171"/>
                    <a:pt x="157" y="171"/>
                    <a:pt x="157" y="171"/>
                  </a:cubicBezTo>
                  <a:cubicBezTo>
                    <a:pt x="165" y="174"/>
                    <a:pt x="165" y="174"/>
                    <a:pt x="165" y="174"/>
                  </a:cubicBezTo>
                  <a:cubicBezTo>
                    <a:pt x="173" y="182"/>
                    <a:pt x="173" y="182"/>
                    <a:pt x="173" y="182"/>
                  </a:cubicBezTo>
                  <a:cubicBezTo>
                    <a:pt x="185" y="179"/>
                    <a:pt x="185" y="179"/>
                    <a:pt x="185" y="179"/>
                  </a:cubicBezTo>
                  <a:cubicBezTo>
                    <a:pt x="200" y="181"/>
                    <a:pt x="200" y="181"/>
                    <a:pt x="200" y="181"/>
                  </a:cubicBezTo>
                  <a:cubicBezTo>
                    <a:pt x="216" y="186"/>
                    <a:pt x="216" y="186"/>
                    <a:pt x="216" y="186"/>
                  </a:cubicBezTo>
                  <a:cubicBezTo>
                    <a:pt x="225" y="186"/>
                    <a:pt x="225" y="186"/>
                    <a:pt x="225" y="186"/>
                  </a:cubicBezTo>
                  <a:cubicBezTo>
                    <a:pt x="239" y="202"/>
                    <a:pt x="239" y="202"/>
                    <a:pt x="239" y="202"/>
                  </a:cubicBezTo>
                  <a:cubicBezTo>
                    <a:pt x="266" y="218"/>
                    <a:pt x="266" y="218"/>
                    <a:pt x="266" y="218"/>
                  </a:cubicBezTo>
                  <a:cubicBezTo>
                    <a:pt x="248" y="252"/>
                    <a:pt x="248" y="252"/>
                    <a:pt x="248" y="252"/>
                  </a:cubicBezTo>
                  <a:cubicBezTo>
                    <a:pt x="230" y="261"/>
                    <a:pt x="230" y="261"/>
                    <a:pt x="230" y="261"/>
                  </a:cubicBezTo>
                  <a:cubicBezTo>
                    <a:pt x="223" y="280"/>
                    <a:pt x="223" y="280"/>
                    <a:pt x="223" y="280"/>
                  </a:cubicBezTo>
                  <a:cubicBezTo>
                    <a:pt x="196" y="298"/>
                    <a:pt x="196" y="298"/>
                    <a:pt x="196" y="298"/>
                  </a:cubicBezTo>
                  <a:cubicBezTo>
                    <a:pt x="193" y="308"/>
                    <a:pt x="193" y="308"/>
                    <a:pt x="193" y="308"/>
                  </a:cubicBezTo>
                  <a:cubicBezTo>
                    <a:pt x="262" y="292"/>
                    <a:pt x="313" y="230"/>
                    <a:pt x="313" y="156"/>
                  </a:cubicBezTo>
                  <a:cubicBezTo>
                    <a:pt x="312" y="124"/>
                    <a:pt x="303" y="94"/>
                    <a:pt x="286" y="69"/>
                  </a:cubicBezTo>
                  <a:close/>
                  <a:moveTo>
                    <a:pt x="174" y="238"/>
                  </a:moveTo>
                  <a:cubicBezTo>
                    <a:pt x="163" y="217"/>
                    <a:pt x="163" y="217"/>
                    <a:pt x="163" y="217"/>
                  </a:cubicBezTo>
                  <a:cubicBezTo>
                    <a:pt x="173" y="195"/>
                    <a:pt x="173" y="195"/>
                    <a:pt x="173" y="195"/>
                  </a:cubicBezTo>
                  <a:cubicBezTo>
                    <a:pt x="163" y="192"/>
                    <a:pt x="163" y="192"/>
                    <a:pt x="163" y="192"/>
                  </a:cubicBezTo>
                  <a:cubicBezTo>
                    <a:pt x="151" y="180"/>
                    <a:pt x="151" y="180"/>
                    <a:pt x="151" y="180"/>
                  </a:cubicBezTo>
                  <a:cubicBezTo>
                    <a:pt x="125" y="174"/>
                    <a:pt x="125" y="174"/>
                    <a:pt x="125" y="174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67"/>
                    <a:pt x="117" y="167"/>
                    <a:pt x="117" y="167"/>
                  </a:cubicBezTo>
                  <a:cubicBezTo>
                    <a:pt x="113" y="167"/>
                    <a:pt x="113" y="167"/>
                    <a:pt x="113" y="167"/>
                  </a:cubicBezTo>
                  <a:cubicBezTo>
                    <a:pt x="90" y="137"/>
                    <a:pt x="90" y="137"/>
                    <a:pt x="90" y="137"/>
                  </a:cubicBezTo>
                  <a:cubicBezTo>
                    <a:pt x="90" y="112"/>
                    <a:pt x="90" y="112"/>
                    <a:pt x="90" y="112"/>
                  </a:cubicBezTo>
                  <a:cubicBezTo>
                    <a:pt x="74" y="85"/>
                    <a:pt x="74" y="85"/>
                    <a:pt x="74" y="85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30" y="90"/>
                    <a:pt x="30" y="90"/>
                    <a:pt x="30" y="90"/>
                  </a:cubicBezTo>
                  <a:cubicBezTo>
                    <a:pt x="21" y="84"/>
                    <a:pt x="21" y="84"/>
                    <a:pt x="21" y="84"/>
                  </a:cubicBezTo>
                  <a:cubicBezTo>
                    <a:pt x="33" y="75"/>
                    <a:pt x="33" y="75"/>
                    <a:pt x="33" y="75"/>
                  </a:cubicBezTo>
                  <a:cubicBezTo>
                    <a:pt x="21" y="78"/>
                    <a:pt x="21" y="78"/>
                    <a:pt x="21" y="78"/>
                  </a:cubicBezTo>
                  <a:cubicBezTo>
                    <a:pt x="8" y="101"/>
                    <a:pt x="0" y="128"/>
                    <a:pt x="0" y="156"/>
                  </a:cubicBezTo>
                  <a:cubicBezTo>
                    <a:pt x="0" y="243"/>
                    <a:pt x="70" y="313"/>
                    <a:pt x="156" y="313"/>
                  </a:cubicBezTo>
                  <a:cubicBezTo>
                    <a:pt x="163" y="313"/>
                    <a:pt x="169" y="312"/>
                    <a:pt x="176" y="311"/>
                  </a:cubicBezTo>
                  <a:cubicBezTo>
                    <a:pt x="174" y="292"/>
                    <a:pt x="174" y="292"/>
                    <a:pt x="174" y="292"/>
                  </a:cubicBezTo>
                  <a:cubicBezTo>
                    <a:pt x="174" y="292"/>
                    <a:pt x="181" y="264"/>
                    <a:pt x="181" y="263"/>
                  </a:cubicBezTo>
                  <a:cubicBezTo>
                    <a:pt x="181" y="262"/>
                    <a:pt x="174" y="238"/>
                    <a:pt x="174" y="238"/>
                  </a:cubicBezTo>
                  <a:close/>
                  <a:moveTo>
                    <a:pt x="58" y="50"/>
                  </a:moveTo>
                  <a:cubicBezTo>
                    <a:pt x="86" y="47"/>
                    <a:pt x="86" y="47"/>
                    <a:pt x="86" y="47"/>
                  </a:cubicBezTo>
                  <a:cubicBezTo>
                    <a:pt x="99" y="39"/>
                    <a:pt x="99" y="39"/>
                    <a:pt x="99" y="39"/>
                  </a:cubicBezTo>
                  <a:cubicBezTo>
                    <a:pt x="113" y="44"/>
                    <a:pt x="113" y="44"/>
                    <a:pt x="113" y="44"/>
                  </a:cubicBezTo>
                  <a:cubicBezTo>
                    <a:pt x="136" y="42"/>
                    <a:pt x="136" y="42"/>
                    <a:pt x="136" y="42"/>
                  </a:cubicBezTo>
                  <a:cubicBezTo>
                    <a:pt x="144" y="30"/>
                    <a:pt x="144" y="30"/>
                    <a:pt x="144" y="30"/>
                  </a:cubicBezTo>
                  <a:cubicBezTo>
                    <a:pt x="155" y="32"/>
                    <a:pt x="155" y="32"/>
                    <a:pt x="155" y="32"/>
                  </a:cubicBezTo>
                  <a:cubicBezTo>
                    <a:pt x="183" y="29"/>
                    <a:pt x="183" y="29"/>
                    <a:pt x="183" y="29"/>
                  </a:cubicBezTo>
                  <a:cubicBezTo>
                    <a:pt x="191" y="21"/>
                    <a:pt x="191" y="21"/>
                    <a:pt x="191" y="21"/>
                  </a:cubicBezTo>
                  <a:cubicBezTo>
                    <a:pt x="202" y="14"/>
                    <a:pt x="202" y="14"/>
                    <a:pt x="202" y="14"/>
                  </a:cubicBezTo>
                  <a:cubicBezTo>
                    <a:pt x="217" y="16"/>
                    <a:pt x="217" y="16"/>
                    <a:pt x="217" y="16"/>
                  </a:cubicBezTo>
                  <a:cubicBezTo>
                    <a:pt x="223" y="15"/>
                    <a:pt x="223" y="15"/>
                    <a:pt x="223" y="15"/>
                  </a:cubicBezTo>
                  <a:cubicBezTo>
                    <a:pt x="203" y="5"/>
                    <a:pt x="180" y="0"/>
                    <a:pt x="156" y="0"/>
                  </a:cubicBezTo>
                  <a:cubicBezTo>
                    <a:pt x="108" y="0"/>
                    <a:pt x="64" y="22"/>
                    <a:pt x="36" y="57"/>
                  </a:cubicBezTo>
                  <a:cubicBezTo>
                    <a:pt x="36" y="57"/>
                    <a:pt x="36" y="57"/>
                    <a:pt x="36" y="57"/>
                  </a:cubicBezTo>
                  <a:lnTo>
                    <a:pt x="58" y="50"/>
                  </a:lnTo>
                  <a:close/>
                  <a:moveTo>
                    <a:pt x="163" y="16"/>
                  </a:moveTo>
                  <a:cubicBezTo>
                    <a:pt x="179" y="7"/>
                    <a:pt x="179" y="7"/>
                    <a:pt x="179" y="7"/>
                  </a:cubicBezTo>
                  <a:cubicBezTo>
                    <a:pt x="189" y="13"/>
                    <a:pt x="189" y="13"/>
                    <a:pt x="189" y="13"/>
                  </a:cubicBezTo>
                  <a:cubicBezTo>
                    <a:pt x="174" y="24"/>
                    <a:pt x="174" y="24"/>
                    <a:pt x="174" y="24"/>
                  </a:cubicBezTo>
                  <a:cubicBezTo>
                    <a:pt x="160" y="25"/>
                    <a:pt x="160" y="25"/>
                    <a:pt x="160" y="25"/>
                  </a:cubicBezTo>
                  <a:cubicBezTo>
                    <a:pt x="154" y="21"/>
                    <a:pt x="154" y="21"/>
                    <a:pt x="154" y="21"/>
                  </a:cubicBezTo>
                  <a:lnTo>
                    <a:pt x="163" y="16"/>
                  </a:lnTo>
                  <a:close/>
                  <a:moveTo>
                    <a:pt x="116" y="17"/>
                  </a:moveTo>
                  <a:cubicBezTo>
                    <a:pt x="123" y="20"/>
                    <a:pt x="123" y="20"/>
                    <a:pt x="123" y="20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7" y="26"/>
                    <a:pt x="137" y="26"/>
                    <a:pt x="137" y="26"/>
                  </a:cubicBezTo>
                  <a:cubicBezTo>
                    <a:pt x="116" y="31"/>
                    <a:pt x="116" y="31"/>
                    <a:pt x="116" y="31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15" y="19"/>
                    <a:pt x="116" y="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9"/>
            <p:cNvSpPr>
              <a:spLocks noEditPoints="1"/>
            </p:cNvSpPr>
            <p:nvPr/>
          </p:nvSpPr>
          <p:spPr bwMode="auto">
            <a:xfrm>
              <a:off x="2651630" y="3272408"/>
              <a:ext cx="327025" cy="327025"/>
            </a:xfrm>
            <a:custGeom>
              <a:avLst/>
              <a:gdLst>
                <a:gd name="T0" fmla="*/ 208 w 327"/>
                <a:gd name="T1" fmla="*/ 229 h 328"/>
                <a:gd name="T2" fmla="*/ 272 w 327"/>
                <a:gd name="T3" fmla="*/ 293 h 328"/>
                <a:gd name="T4" fmla="*/ 285 w 327"/>
                <a:gd name="T5" fmla="*/ 280 h 328"/>
                <a:gd name="T6" fmla="*/ 221 w 327"/>
                <a:gd name="T7" fmla="*/ 216 h 328"/>
                <a:gd name="T8" fmla="*/ 208 w 327"/>
                <a:gd name="T9" fmla="*/ 229 h 328"/>
                <a:gd name="T10" fmla="*/ 268 w 327"/>
                <a:gd name="T11" fmla="*/ 59 h 328"/>
                <a:gd name="T12" fmla="*/ 268 w 327"/>
                <a:gd name="T13" fmla="*/ 202 h 328"/>
                <a:gd name="T14" fmla="*/ 281 w 327"/>
                <a:gd name="T15" fmla="*/ 215 h 328"/>
                <a:gd name="T16" fmla="*/ 281 w 327"/>
                <a:gd name="T17" fmla="*/ 46 h 328"/>
                <a:gd name="T18" fmla="*/ 112 w 327"/>
                <a:gd name="T19" fmla="*/ 46 h 328"/>
                <a:gd name="T20" fmla="*/ 125 w 327"/>
                <a:gd name="T21" fmla="*/ 59 h 328"/>
                <a:gd name="T22" fmla="*/ 268 w 327"/>
                <a:gd name="T23" fmla="*/ 59 h 328"/>
                <a:gd name="T24" fmla="*/ 111 w 327"/>
                <a:gd name="T25" fmla="*/ 107 h 328"/>
                <a:gd name="T26" fmla="*/ 46 w 327"/>
                <a:gd name="T27" fmla="*/ 42 h 328"/>
                <a:gd name="T28" fmla="*/ 33 w 327"/>
                <a:gd name="T29" fmla="*/ 55 h 328"/>
                <a:gd name="T30" fmla="*/ 98 w 327"/>
                <a:gd name="T31" fmla="*/ 120 h 328"/>
                <a:gd name="T32" fmla="*/ 111 w 327"/>
                <a:gd name="T33" fmla="*/ 107 h 328"/>
                <a:gd name="T34" fmla="*/ 182 w 327"/>
                <a:gd name="T35" fmla="*/ 255 h 328"/>
                <a:gd name="T36" fmla="*/ 72 w 327"/>
                <a:gd name="T37" fmla="*/ 145 h 328"/>
                <a:gd name="T38" fmla="*/ 85 w 327"/>
                <a:gd name="T39" fmla="*/ 132 h 328"/>
                <a:gd name="T40" fmla="*/ 20 w 327"/>
                <a:gd name="T41" fmla="*/ 68 h 328"/>
                <a:gd name="T42" fmla="*/ 20 w 327"/>
                <a:gd name="T43" fmla="*/ 68 h 328"/>
                <a:gd name="T44" fmla="*/ 9 w 327"/>
                <a:gd name="T45" fmla="*/ 129 h 328"/>
                <a:gd name="T46" fmla="*/ 199 w 327"/>
                <a:gd name="T47" fmla="*/ 318 h 328"/>
                <a:gd name="T48" fmla="*/ 259 w 327"/>
                <a:gd name="T49" fmla="*/ 307 h 328"/>
                <a:gd name="T50" fmla="*/ 259 w 327"/>
                <a:gd name="T51" fmla="*/ 306 h 328"/>
                <a:gd name="T52" fmla="*/ 195 w 327"/>
                <a:gd name="T53" fmla="*/ 242 h 328"/>
                <a:gd name="T54" fmla="*/ 182 w 327"/>
                <a:gd name="T55" fmla="*/ 255 h 328"/>
                <a:gd name="T56" fmla="*/ 172 w 327"/>
                <a:gd name="T57" fmla="*/ 140 h 328"/>
                <a:gd name="T58" fmla="*/ 176 w 327"/>
                <a:gd name="T59" fmla="*/ 138 h 328"/>
                <a:gd name="T60" fmla="*/ 197 w 327"/>
                <a:gd name="T61" fmla="*/ 103 h 328"/>
                <a:gd name="T62" fmla="*/ 170 w 327"/>
                <a:gd name="T63" fmla="*/ 76 h 328"/>
                <a:gd name="T64" fmla="*/ 142 w 327"/>
                <a:gd name="T65" fmla="*/ 103 h 328"/>
                <a:gd name="T66" fmla="*/ 142 w 327"/>
                <a:gd name="T67" fmla="*/ 112 h 328"/>
                <a:gd name="T68" fmla="*/ 160 w 327"/>
                <a:gd name="T69" fmla="*/ 112 h 328"/>
                <a:gd name="T70" fmla="*/ 160 w 327"/>
                <a:gd name="T71" fmla="*/ 103 h 328"/>
                <a:gd name="T72" fmla="*/ 170 w 327"/>
                <a:gd name="T73" fmla="*/ 94 h 328"/>
                <a:gd name="T74" fmla="*/ 179 w 327"/>
                <a:gd name="T75" fmla="*/ 103 h 328"/>
                <a:gd name="T76" fmla="*/ 167 w 327"/>
                <a:gd name="T77" fmla="*/ 122 h 328"/>
                <a:gd name="T78" fmla="*/ 164 w 327"/>
                <a:gd name="T79" fmla="*/ 124 h 328"/>
                <a:gd name="T80" fmla="*/ 142 w 327"/>
                <a:gd name="T81" fmla="*/ 158 h 328"/>
                <a:gd name="T82" fmla="*/ 142 w 327"/>
                <a:gd name="T83" fmla="*/ 167 h 328"/>
                <a:gd name="T84" fmla="*/ 197 w 327"/>
                <a:gd name="T85" fmla="*/ 167 h 328"/>
                <a:gd name="T86" fmla="*/ 197 w 327"/>
                <a:gd name="T87" fmla="*/ 149 h 328"/>
                <a:gd name="T88" fmla="*/ 163 w 327"/>
                <a:gd name="T89" fmla="*/ 149 h 328"/>
                <a:gd name="T90" fmla="*/ 172 w 327"/>
                <a:gd name="T91" fmla="*/ 140 h 328"/>
                <a:gd name="T92" fmla="*/ 270 w 327"/>
                <a:gd name="T93" fmla="*/ 167 h 328"/>
                <a:gd name="T94" fmla="*/ 270 w 327"/>
                <a:gd name="T95" fmla="*/ 76 h 328"/>
                <a:gd name="T96" fmla="*/ 252 w 327"/>
                <a:gd name="T97" fmla="*/ 76 h 328"/>
                <a:gd name="T98" fmla="*/ 252 w 327"/>
                <a:gd name="T99" fmla="*/ 112 h 328"/>
                <a:gd name="T100" fmla="*/ 233 w 327"/>
                <a:gd name="T101" fmla="*/ 112 h 328"/>
                <a:gd name="T102" fmla="*/ 233 w 327"/>
                <a:gd name="T103" fmla="*/ 76 h 328"/>
                <a:gd name="T104" fmla="*/ 215 w 327"/>
                <a:gd name="T105" fmla="*/ 76 h 328"/>
                <a:gd name="T106" fmla="*/ 215 w 327"/>
                <a:gd name="T107" fmla="*/ 131 h 328"/>
                <a:gd name="T108" fmla="*/ 252 w 327"/>
                <a:gd name="T109" fmla="*/ 131 h 328"/>
                <a:gd name="T110" fmla="*/ 252 w 327"/>
                <a:gd name="T111" fmla="*/ 167 h 328"/>
                <a:gd name="T112" fmla="*/ 270 w 327"/>
                <a:gd name="T113" fmla="*/ 167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27" h="328">
                  <a:moveTo>
                    <a:pt x="208" y="229"/>
                  </a:moveTo>
                  <a:cubicBezTo>
                    <a:pt x="272" y="293"/>
                    <a:pt x="272" y="293"/>
                    <a:pt x="272" y="293"/>
                  </a:cubicBezTo>
                  <a:cubicBezTo>
                    <a:pt x="285" y="280"/>
                    <a:pt x="285" y="280"/>
                    <a:pt x="285" y="280"/>
                  </a:cubicBezTo>
                  <a:cubicBezTo>
                    <a:pt x="221" y="216"/>
                    <a:pt x="221" y="216"/>
                    <a:pt x="221" y="216"/>
                  </a:cubicBezTo>
                  <a:lnTo>
                    <a:pt x="208" y="229"/>
                  </a:lnTo>
                  <a:close/>
                  <a:moveTo>
                    <a:pt x="268" y="59"/>
                  </a:moveTo>
                  <a:cubicBezTo>
                    <a:pt x="307" y="98"/>
                    <a:pt x="307" y="163"/>
                    <a:pt x="268" y="202"/>
                  </a:cubicBezTo>
                  <a:cubicBezTo>
                    <a:pt x="281" y="215"/>
                    <a:pt x="281" y="215"/>
                    <a:pt x="281" y="215"/>
                  </a:cubicBezTo>
                  <a:cubicBezTo>
                    <a:pt x="327" y="168"/>
                    <a:pt x="327" y="92"/>
                    <a:pt x="281" y="46"/>
                  </a:cubicBezTo>
                  <a:cubicBezTo>
                    <a:pt x="235" y="0"/>
                    <a:pt x="158" y="0"/>
                    <a:pt x="112" y="46"/>
                  </a:cubicBezTo>
                  <a:cubicBezTo>
                    <a:pt x="125" y="59"/>
                    <a:pt x="125" y="59"/>
                    <a:pt x="125" y="59"/>
                  </a:cubicBezTo>
                  <a:cubicBezTo>
                    <a:pt x="164" y="20"/>
                    <a:pt x="229" y="20"/>
                    <a:pt x="268" y="59"/>
                  </a:cubicBezTo>
                  <a:close/>
                  <a:moveTo>
                    <a:pt x="111" y="107"/>
                  </a:moveTo>
                  <a:cubicBezTo>
                    <a:pt x="46" y="42"/>
                    <a:pt x="46" y="42"/>
                    <a:pt x="46" y="42"/>
                  </a:cubicBezTo>
                  <a:cubicBezTo>
                    <a:pt x="33" y="55"/>
                    <a:pt x="33" y="55"/>
                    <a:pt x="33" y="55"/>
                  </a:cubicBezTo>
                  <a:cubicBezTo>
                    <a:pt x="98" y="120"/>
                    <a:pt x="98" y="120"/>
                    <a:pt x="98" y="120"/>
                  </a:cubicBezTo>
                  <a:lnTo>
                    <a:pt x="111" y="107"/>
                  </a:lnTo>
                  <a:close/>
                  <a:moveTo>
                    <a:pt x="182" y="255"/>
                  </a:moveTo>
                  <a:cubicBezTo>
                    <a:pt x="144" y="233"/>
                    <a:pt x="93" y="183"/>
                    <a:pt x="72" y="145"/>
                  </a:cubicBezTo>
                  <a:cubicBezTo>
                    <a:pt x="85" y="132"/>
                    <a:pt x="85" y="132"/>
                    <a:pt x="85" y="132"/>
                  </a:cubicBezTo>
                  <a:cubicBezTo>
                    <a:pt x="20" y="68"/>
                    <a:pt x="20" y="68"/>
                    <a:pt x="20" y="68"/>
                  </a:cubicBezTo>
                  <a:cubicBezTo>
                    <a:pt x="20" y="68"/>
                    <a:pt x="20" y="68"/>
                    <a:pt x="20" y="68"/>
                  </a:cubicBezTo>
                  <a:cubicBezTo>
                    <a:pt x="4" y="84"/>
                    <a:pt x="0" y="109"/>
                    <a:pt x="9" y="129"/>
                  </a:cubicBezTo>
                  <a:cubicBezTo>
                    <a:pt x="34" y="183"/>
                    <a:pt x="103" y="275"/>
                    <a:pt x="199" y="318"/>
                  </a:cubicBezTo>
                  <a:cubicBezTo>
                    <a:pt x="219" y="328"/>
                    <a:pt x="243" y="322"/>
                    <a:pt x="259" y="307"/>
                  </a:cubicBezTo>
                  <a:cubicBezTo>
                    <a:pt x="259" y="306"/>
                    <a:pt x="259" y="306"/>
                    <a:pt x="259" y="306"/>
                  </a:cubicBezTo>
                  <a:cubicBezTo>
                    <a:pt x="195" y="242"/>
                    <a:pt x="195" y="242"/>
                    <a:pt x="195" y="242"/>
                  </a:cubicBezTo>
                  <a:lnTo>
                    <a:pt x="182" y="255"/>
                  </a:lnTo>
                  <a:close/>
                  <a:moveTo>
                    <a:pt x="172" y="140"/>
                  </a:moveTo>
                  <a:cubicBezTo>
                    <a:pt x="176" y="138"/>
                    <a:pt x="176" y="138"/>
                    <a:pt x="176" y="138"/>
                  </a:cubicBezTo>
                  <a:cubicBezTo>
                    <a:pt x="189" y="131"/>
                    <a:pt x="197" y="118"/>
                    <a:pt x="197" y="103"/>
                  </a:cubicBezTo>
                  <a:cubicBezTo>
                    <a:pt x="197" y="88"/>
                    <a:pt x="185" y="76"/>
                    <a:pt x="170" y="76"/>
                  </a:cubicBezTo>
                  <a:cubicBezTo>
                    <a:pt x="154" y="76"/>
                    <a:pt x="142" y="88"/>
                    <a:pt x="142" y="103"/>
                  </a:cubicBezTo>
                  <a:cubicBezTo>
                    <a:pt x="142" y="112"/>
                    <a:pt x="142" y="112"/>
                    <a:pt x="142" y="112"/>
                  </a:cubicBezTo>
                  <a:cubicBezTo>
                    <a:pt x="160" y="112"/>
                    <a:pt x="160" y="112"/>
                    <a:pt x="160" y="112"/>
                  </a:cubicBezTo>
                  <a:cubicBezTo>
                    <a:pt x="160" y="103"/>
                    <a:pt x="160" y="103"/>
                    <a:pt x="160" y="103"/>
                  </a:cubicBezTo>
                  <a:cubicBezTo>
                    <a:pt x="160" y="98"/>
                    <a:pt x="165" y="94"/>
                    <a:pt x="170" y="94"/>
                  </a:cubicBezTo>
                  <a:cubicBezTo>
                    <a:pt x="175" y="94"/>
                    <a:pt x="179" y="98"/>
                    <a:pt x="179" y="103"/>
                  </a:cubicBezTo>
                  <a:cubicBezTo>
                    <a:pt x="179" y="111"/>
                    <a:pt x="174" y="118"/>
                    <a:pt x="167" y="122"/>
                  </a:cubicBezTo>
                  <a:cubicBezTo>
                    <a:pt x="164" y="124"/>
                    <a:pt x="164" y="124"/>
                    <a:pt x="164" y="124"/>
                  </a:cubicBezTo>
                  <a:cubicBezTo>
                    <a:pt x="150" y="130"/>
                    <a:pt x="142" y="143"/>
                    <a:pt x="142" y="158"/>
                  </a:cubicBezTo>
                  <a:cubicBezTo>
                    <a:pt x="142" y="167"/>
                    <a:pt x="142" y="167"/>
                    <a:pt x="142" y="167"/>
                  </a:cubicBezTo>
                  <a:cubicBezTo>
                    <a:pt x="197" y="167"/>
                    <a:pt x="197" y="167"/>
                    <a:pt x="197" y="167"/>
                  </a:cubicBezTo>
                  <a:cubicBezTo>
                    <a:pt x="197" y="149"/>
                    <a:pt x="197" y="149"/>
                    <a:pt x="197" y="149"/>
                  </a:cubicBezTo>
                  <a:cubicBezTo>
                    <a:pt x="163" y="149"/>
                    <a:pt x="163" y="149"/>
                    <a:pt x="163" y="149"/>
                  </a:cubicBezTo>
                  <a:cubicBezTo>
                    <a:pt x="164" y="145"/>
                    <a:pt x="168" y="142"/>
                    <a:pt x="172" y="140"/>
                  </a:cubicBezTo>
                  <a:close/>
                  <a:moveTo>
                    <a:pt x="270" y="167"/>
                  </a:moveTo>
                  <a:cubicBezTo>
                    <a:pt x="270" y="76"/>
                    <a:pt x="270" y="76"/>
                    <a:pt x="270" y="76"/>
                  </a:cubicBezTo>
                  <a:cubicBezTo>
                    <a:pt x="252" y="76"/>
                    <a:pt x="252" y="76"/>
                    <a:pt x="252" y="76"/>
                  </a:cubicBezTo>
                  <a:cubicBezTo>
                    <a:pt x="252" y="112"/>
                    <a:pt x="252" y="112"/>
                    <a:pt x="252" y="112"/>
                  </a:cubicBezTo>
                  <a:cubicBezTo>
                    <a:pt x="233" y="112"/>
                    <a:pt x="233" y="112"/>
                    <a:pt x="233" y="112"/>
                  </a:cubicBezTo>
                  <a:cubicBezTo>
                    <a:pt x="233" y="76"/>
                    <a:pt x="233" y="76"/>
                    <a:pt x="233" y="76"/>
                  </a:cubicBezTo>
                  <a:cubicBezTo>
                    <a:pt x="215" y="76"/>
                    <a:pt x="215" y="76"/>
                    <a:pt x="215" y="76"/>
                  </a:cubicBezTo>
                  <a:cubicBezTo>
                    <a:pt x="215" y="131"/>
                    <a:pt x="215" y="131"/>
                    <a:pt x="215" y="131"/>
                  </a:cubicBezTo>
                  <a:cubicBezTo>
                    <a:pt x="252" y="131"/>
                    <a:pt x="252" y="131"/>
                    <a:pt x="252" y="131"/>
                  </a:cubicBezTo>
                  <a:cubicBezTo>
                    <a:pt x="252" y="167"/>
                    <a:pt x="252" y="167"/>
                    <a:pt x="252" y="167"/>
                  </a:cubicBezTo>
                  <a:lnTo>
                    <a:pt x="270" y="16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Title 1">
              <a:extLst>
                <a:ext uri="{FF2B5EF4-FFF2-40B4-BE49-F238E27FC236}">
                  <a16:creationId xmlns:a16="http://schemas.microsoft.com/office/drawing/2014/main" xmlns="" id="{D3BBA8B4-AA63-4A5D-AEB0-3DA02CFAA4EC}"/>
                </a:ext>
              </a:extLst>
            </p:cNvPr>
            <p:cNvSpPr txBox="1">
              <a:spLocks/>
            </p:cNvSpPr>
            <p:nvPr/>
          </p:nvSpPr>
          <p:spPr>
            <a:xfrm>
              <a:off x="3009135" y="2181575"/>
              <a:ext cx="1181866" cy="188245"/>
            </a:xfrm>
            <a:prstGeom prst="rect">
              <a:avLst/>
            </a:prstGeom>
          </p:spPr>
          <p:txBody>
            <a:bodyPr lIns="68580" tIns="34290" rIns="68580" bIns="34290"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500" b="1" kern="1200">
                  <a:solidFill>
                    <a:schemeClr val="tx1"/>
                  </a:solidFill>
                  <a:latin typeface="+mn-lt"/>
                  <a:ea typeface="+mj-ea"/>
                  <a:cs typeface="+mj-cs"/>
                </a:defRPr>
              </a:lvl1pPr>
            </a:lstStyle>
            <a:p>
              <a:pPr algn="l"/>
              <a:r>
                <a:rPr lang="en-US" sz="850" dirty="0" smtClean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SUBTITLE EXAMPLE</a:t>
              </a:r>
              <a:endParaRPr lang="en-US" sz="850" dirty="0">
                <a:solidFill>
                  <a:schemeClr val="bg1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19" name="Title 1">
              <a:extLst>
                <a:ext uri="{FF2B5EF4-FFF2-40B4-BE49-F238E27FC236}">
                  <a16:creationId xmlns:a16="http://schemas.microsoft.com/office/drawing/2014/main" xmlns="" id="{D3BBA8B4-AA63-4A5D-AEB0-3DA02CFAA4EC}"/>
                </a:ext>
              </a:extLst>
            </p:cNvPr>
            <p:cNvSpPr txBox="1">
              <a:spLocks/>
            </p:cNvSpPr>
            <p:nvPr/>
          </p:nvSpPr>
          <p:spPr>
            <a:xfrm>
              <a:off x="3009135" y="2751170"/>
              <a:ext cx="1181866" cy="188245"/>
            </a:xfrm>
            <a:prstGeom prst="rect">
              <a:avLst/>
            </a:prstGeom>
          </p:spPr>
          <p:txBody>
            <a:bodyPr lIns="68580" tIns="34290" rIns="68580" bIns="34290"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500" b="1" kern="1200">
                  <a:solidFill>
                    <a:schemeClr val="tx1"/>
                  </a:solidFill>
                  <a:latin typeface="+mn-lt"/>
                  <a:ea typeface="+mj-ea"/>
                  <a:cs typeface="+mj-cs"/>
                </a:defRPr>
              </a:lvl1pPr>
            </a:lstStyle>
            <a:p>
              <a:pPr algn="l"/>
              <a:r>
                <a:rPr lang="en-US" sz="850" dirty="0" smtClean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SUBTITLE EXAMPLE</a:t>
              </a:r>
              <a:endParaRPr lang="en-US" sz="850" dirty="0">
                <a:solidFill>
                  <a:schemeClr val="bg1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20" name="Title 1">
              <a:extLst>
                <a:ext uri="{FF2B5EF4-FFF2-40B4-BE49-F238E27FC236}">
                  <a16:creationId xmlns:a16="http://schemas.microsoft.com/office/drawing/2014/main" xmlns="" id="{D3BBA8B4-AA63-4A5D-AEB0-3DA02CFAA4EC}"/>
                </a:ext>
              </a:extLst>
            </p:cNvPr>
            <p:cNvSpPr txBox="1">
              <a:spLocks/>
            </p:cNvSpPr>
            <p:nvPr/>
          </p:nvSpPr>
          <p:spPr>
            <a:xfrm>
              <a:off x="3009135" y="3326557"/>
              <a:ext cx="1181866" cy="188245"/>
            </a:xfrm>
            <a:prstGeom prst="rect">
              <a:avLst/>
            </a:prstGeom>
          </p:spPr>
          <p:txBody>
            <a:bodyPr lIns="68580" tIns="34290" rIns="68580" bIns="34290"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500" b="1" kern="1200">
                  <a:solidFill>
                    <a:schemeClr val="tx1"/>
                  </a:solidFill>
                  <a:latin typeface="+mn-lt"/>
                  <a:ea typeface="+mj-ea"/>
                  <a:cs typeface="+mj-cs"/>
                </a:defRPr>
              </a:lvl1pPr>
            </a:lstStyle>
            <a:p>
              <a:pPr algn="l"/>
              <a:r>
                <a:rPr lang="en-US" sz="850" dirty="0" smtClean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SUBTITLE EXAMPLE</a:t>
              </a:r>
              <a:endParaRPr lang="en-US" sz="850" dirty="0">
                <a:solidFill>
                  <a:schemeClr val="bg1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21" name="Title 1">
              <a:extLst>
                <a:ext uri="{FF2B5EF4-FFF2-40B4-BE49-F238E27FC236}">
                  <a16:creationId xmlns:a16="http://schemas.microsoft.com/office/drawing/2014/main" xmlns="" id="{D3BBA8B4-AA63-4A5D-AEB0-3DA02CFAA4EC}"/>
                </a:ext>
              </a:extLst>
            </p:cNvPr>
            <p:cNvSpPr txBox="1">
              <a:spLocks/>
            </p:cNvSpPr>
            <p:nvPr/>
          </p:nvSpPr>
          <p:spPr>
            <a:xfrm>
              <a:off x="3009135" y="3936999"/>
              <a:ext cx="1181866" cy="188245"/>
            </a:xfrm>
            <a:prstGeom prst="rect">
              <a:avLst/>
            </a:prstGeom>
          </p:spPr>
          <p:txBody>
            <a:bodyPr lIns="68580" tIns="34290" rIns="68580" bIns="34290"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500" b="1" kern="1200">
                  <a:solidFill>
                    <a:schemeClr val="tx1"/>
                  </a:solidFill>
                  <a:latin typeface="+mn-lt"/>
                  <a:ea typeface="+mj-ea"/>
                  <a:cs typeface="+mj-cs"/>
                </a:defRPr>
              </a:lvl1pPr>
            </a:lstStyle>
            <a:p>
              <a:pPr algn="l"/>
              <a:r>
                <a:rPr lang="en-US" sz="850" dirty="0" smtClean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SUBTITLE EXAMPLE</a:t>
              </a:r>
              <a:endParaRPr lang="en-US" sz="850" dirty="0">
                <a:solidFill>
                  <a:schemeClr val="bg1"/>
                </a:solidFill>
                <a:latin typeface="Roboto" pitchFamily="2" charset="0"/>
                <a:ea typeface="Roboto" pitchFamily="2" charset="0"/>
              </a:endParaRPr>
            </a:p>
          </p:txBody>
        </p:sp>
      </p:grp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803403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656523" y="1587500"/>
            <a:ext cx="3822700" cy="1968500"/>
          </a:xfrm>
          <a:prstGeom prst="rect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34"/>
          <p:cNvGrpSpPr/>
          <p:nvPr/>
        </p:nvGrpSpPr>
        <p:grpSpPr>
          <a:xfrm>
            <a:off x="3018541" y="2035562"/>
            <a:ext cx="3098665" cy="1072377"/>
            <a:chOff x="3142114" y="1970159"/>
            <a:chExt cx="3098665" cy="1072377"/>
          </a:xfrm>
        </p:grpSpPr>
        <p:sp>
          <p:nvSpPr>
            <p:cNvPr id="27" name="Title 1">
              <a:extLst>
                <a:ext uri="{FF2B5EF4-FFF2-40B4-BE49-F238E27FC236}">
                  <a16:creationId xmlns:a16="http://schemas.microsoft.com/office/drawing/2014/main" xmlns="" id="{D3BBA8B4-AA63-4A5D-AEB0-3DA02CFAA4EC}"/>
                </a:ext>
              </a:extLst>
            </p:cNvPr>
            <p:cNvSpPr txBox="1">
              <a:spLocks/>
            </p:cNvSpPr>
            <p:nvPr/>
          </p:nvSpPr>
          <p:spPr>
            <a:xfrm>
              <a:off x="3142114" y="1970159"/>
              <a:ext cx="2851519" cy="424790"/>
            </a:xfrm>
            <a:prstGeom prst="rect">
              <a:avLst/>
            </a:prstGeom>
          </p:spPr>
          <p:txBody>
            <a:bodyPr lIns="68580" tIns="34290" rIns="68580" bIns="34290"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500" b="1" kern="1200">
                  <a:solidFill>
                    <a:schemeClr val="tx1"/>
                  </a:solidFill>
                  <a:latin typeface="+mn-lt"/>
                  <a:ea typeface="+mj-ea"/>
                  <a:cs typeface="+mj-cs"/>
                </a:defRPr>
              </a:lvl1pPr>
            </a:lstStyle>
            <a:p>
              <a:pPr algn="l"/>
              <a:r>
                <a:rPr lang="en-US" sz="2800" b="0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DIFFERENT WAY</a:t>
              </a:r>
            </a:p>
          </p:txBody>
        </p:sp>
        <p:cxnSp>
          <p:nvCxnSpPr>
            <p:cNvPr id="23" name="Straight Connector 22"/>
            <p:cNvCxnSpPr/>
            <p:nvPr/>
          </p:nvCxnSpPr>
          <p:spPr>
            <a:xfrm>
              <a:off x="3244719" y="2471606"/>
              <a:ext cx="2683641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3155818" y="2557788"/>
              <a:ext cx="3084961" cy="4847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30" dirty="0" err="1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Lorem</a:t>
              </a:r>
              <a:r>
                <a:rPr lang="en-US" sz="830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30" dirty="0" err="1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ipsum</a:t>
              </a:r>
              <a:r>
                <a:rPr lang="en-US" sz="830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dolor sit </a:t>
              </a:r>
              <a:r>
                <a:rPr lang="en-US" sz="830" dirty="0" err="1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amet</a:t>
              </a:r>
              <a:r>
                <a:rPr lang="en-US" sz="830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30" dirty="0" err="1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consectetuer</a:t>
              </a:r>
              <a:r>
                <a:rPr lang="en-US" sz="830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30" dirty="0" err="1" smtClean="0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odio</a:t>
              </a:r>
              <a:r>
                <a:rPr lang="en-US" sz="830" dirty="0" smtClean="0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non </a:t>
              </a:r>
              <a:r>
                <a:rPr lang="en-US" sz="830" dirty="0" err="1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tellus</a:t>
              </a:r>
              <a:r>
                <a:rPr lang="en-US" sz="830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30" dirty="0" err="1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natoque</a:t>
              </a:r>
              <a:r>
                <a:rPr lang="en-US" sz="830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30" dirty="0" err="1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accumsan</a:t>
              </a:r>
              <a:r>
                <a:rPr lang="en-US" sz="830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. </a:t>
              </a:r>
              <a:r>
                <a:rPr lang="en-US" sz="830" dirty="0" err="1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Sed</a:t>
              </a:r>
              <a:r>
                <a:rPr lang="en-US" sz="830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30" dirty="0" err="1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hac</a:t>
              </a:r>
              <a:r>
                <a:rPr lang="en-US" sz="830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30" dirty="0" err="1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enim</a:t>
              </a:r>
              <a:r>
                <a:rPr lang="en-US" sz="830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30" dirty="0" err="1" smtClean="0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orem</a:t>
              </a:r>
              <a:r>
                <a:rPr lang="en-US" sz="830" dirty="0" smtClean="0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tempus </a:t>
              </a:r>
              <a:r>
                <a:rPr lang="en-US" sz="830" dirty="0" err="1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tortor</a:t>
              </a:r>
              <a:r>
                <a:rPr lang="en-US" sz="830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30" dirty="0" err="1" smtClean="0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ju</a:t>
              </a:r>
              <a:endParaRPr lang="en-US" sz="830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Montserrat Light" charset="0"/>
              </a:endParaRPr>
            </a:p>
            <a:p>
              <a:r>
                <a:rPr lang="en-US" sz="830" dirty="0" err="1" smtClean="0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sto</a:t>
              </a:r>
              <a:r>
                <a:rPr lang="en-US" sz="830" dirty="0" smtClean="0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30" dirty="0" err="1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eget</a:t>
              </a:r>
              <a:r>
                <a:rPr lang="en-US" sz="830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30" dirty="0" err="1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scelerisque</a:t>
              </a:r>
              <a:r>
                <a:rPr lang="en-US" sz="830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30" dirty="0" err="1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sed</a:t>
              </a:r>
              <a:r>
                <a:rPr lang="en-US" sz="830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 </a:t>
              </a:r>
              <a:r>
                <a:rPr lang="en-US" sz="830" dirty="0" err="1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morbi</a:t>
              </a:r>
              <a:r>
                <a:rPr lang="en-US" sz="830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. </a:t>
              </a:r>
              <a:r>
                <a:rPr lang="en-US" sz="830" dirty="0" err="1" smtClean="0">
                  <a:solidFill>
                    <a:schemeClr val="bg1"/>
                  </a:solidFill>
                  <a:latin typeface="Roboto" pitchFamily="2" charset="0"/>
                  <a:ea typeface="Roboto" pitchFamily="2" charset="0"/>
                  <a:cs typeface="Montserrat Light" charset="0"/>
                </a:rPr>
                <a:t>Senectus</a:t>
              </a:r>
              <a:endParaRPr lang="en-US" sz="830" dirty="0"/>
            </a:p>
          </p:txBody>
        </p:sp>
      </p:grp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154911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extLst>
              <a:ext uri="{FF2B5EF4-FFF2-40B4-BE49-F238E27FC236}">
                <a16:creationId xmlns:a16="http://schemas.microsoft.com/office/drawing/2014/main" xmlns="" id="{D3BBA8B4-AA63-4A5D-AEB0-3DA02CFAA4EC}"/>
              </a:ext>
            </a:extLst>
          </p:cNvPr>
          <p:cNvSpPr txBox="1">
            <a:spLocks/>
          </p:cNvSpPr>
          <p:nvPr/>
        </p:nvSpPr>
        <p:spPr>
          <a:xfrm>
            <a:off x="682374" y="669928"/>
            <a:ext cx="3280226" cy="624115"/>
          </a:xfrm>
          <a:prstGeom prst="rect">
            <a:avLst/>
          </a:prstGeom>
        </p:spPr>
        <p:txBody>
          <a:bodyPr lIns="68580" tIns="34290" rIns="68580" bIns="34290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en-US" sz="1000" dirty="0" smtClean="0">
                <a:latin typeface="Montserrat" pitchFamily="50" charset="0"/>
              </a:rPr>
              <a:t>COMPANY ABOUT</a:t>
            </a:r>
          </a:p>
          <a:p>
            <a:pPr algn="l"/>
            <a:r>
              <a:rPr lang="en-US" dirty="0" smtClean="0">
                <a:solidFill>
                  <a:schemeClr val="accent3"/>
                </a:solidFill>
                <a:latin typeface="Montserrat" pitchFamily="50" charset="0"/>
              </a:rPr>
              <a:t>FEATURE SERVICE</a:t>
            </a:r>
            <a:endParaRPr lang="en-US" dirty="0">
              <a:solidFill>
                <a:schemeClr val="accent3"/>
              </a:solidFill>
              <a:latin typeface="Montserrat" pitchFamily="50" charset="0"/>
            </a:endParaRPr>
          </a:p>
        </p:txBody>
      </p:sp>
      <p:sp>
        <p:nvSpPr>
          <p:cNvPr id="3" name="Oval 2"/>
          <p:cNvSpPr/>
          <p:nvPr/>
        </p:nvSpPr>
        <p:spPr>
          <a:xfrm>
            <a:off x="741184" y="1604187"/>
            <a:ext cx="1032387" cy="1032387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9"/>
          <p:cNvSpPr>
            <a:spLocks noEditPoints="1"/>
          </p:cNvSpPr>
          <p:nvPr/>
        </p:nvSpPr>
        <p:spPr bwMode="auto">
          <a:xfrm>
            <a:off x="1088308" y="1934642"/>
            <a:ext cx="338138" cy="371475"/>
          </a:xfrm>
          <a:custGeom>
            <a:avLst/>
            <a:gdLst>
              <a:gd name="T0" fmla="*/ 59 w 90"/>
              <a:gd name="T1" fmla="*/ 39 h 99"/>
              <a:gd name="T2" fmla="*/ 15 w 90"/>
              <a:gd name="T3" fmla="*/ 43 h 99"/>
              <a:gd name="T4" fmla="*/ 59 w 90"/>
              <a:gd name="T5" fmla="*/ 47 h 99"/>
              <a:gd name="T6" fmla="*/ 19 w 90"/>
              <a:gd name="T7" fmla="*/ 54 h 99"/>
              <a:gd name="T8" fmla="*/ 19 w 90"/>
              <a:gd name="T9" fmla="*/ 62 h 99"/>
              <a:gd name="T10" fmla="*/ 47 w 90"/>
              <a:gd name="T11" fmla="*/ 58 h 99"/>
              <a:gd name="T12" fmla="*/ 19 w 90"/>
              <a:gd name="T13" fmla="*/ 54 h 99"/>
              <a:gd name="T14" fmla="*/ 69 w 90"/>
              <a:gd name="T15" fmla="*/ 56 h 99"/>
              <a:gd name="T16" fmla="*/ 47 w 90"/>
              <a:gd name="T17" fmla="*/ 79 h 99"/>
              <a:gd name="T18" fmla="*/ 43 w 90"/>
              <a:gd name="T19" fmla="*/ 98 h 99"/>
              <a:gd name="T20" fmla="*/ 47 w 90"/>
              <a:gd name="T21" fmla="*/ 99 h 99"/>
              <a:gd name="T22" fmla="*/ 64 w 90"/>
              <a:gd name="T23" fmla="*/ 94 h 99"/>
              <a:gd name="T24" fmla="*/ 85 w 90"/>
              <a:gd name="T25" fmla="*/ 56 h 99"/>
              <a:gd name="T26" fmla="*/ 51 w 90"/>
              <a:gd name="T27" fmla="*/ 90 h 99"/>
              <a:gd name="T28" fmla="*/ 68 w 90"/>
              <a:gd name="T29" fmla="*/ 68 h 99"/>
              <a:gd name="T30" fmla="*/ 59 w 90"/>
              <a:gd name="T31" fmla="*/ 88 h 99"/>
              <a:gd name="T32" fmla="*/ 79 w 90"/>
              <a:gd name="T33" fmla="*/ 68 h 99"/>
              <a:gd name="T34" fmla="*/ 74 w 90"/>
              <a:gd name="T35" fmla="*/ 62 h 99"/>
              <a:gd name="T36" fmla="*/ 80 w 90"/>
              <a:gd name="T37" fmla="*/ 67 h 99"/>
              <a:gd name="T38" fmla="*/ 15 w 90"/>
              <a:gd name="T39" fmla="*/ 92 h 99"/>
              <a:gd name="T40" fmla="*/ 8 w 90"/>
              <a:gd name="T41" fmla="*/ 16 h 99"/>
              <a:gd name="T42" fmla="*/ 63 w 90"/>
              <a:gd name="T43" fmla="*/ 8 h 99"/>
              <a:gd name="T44" fmla="*/ 71 w 90"/>
              <a:gd name="T45" fmla="*/ 40 h 99"/>
              <a:gd name="T46" fmla="*/ 78 w 90"/>
              <a:gd name="T47" fmla="*/ 40 h 99"/>
              <a:gd name="T48" fmla="*/ 63 w 90"/>
              <a:gd name="T49" fmla="*/ 0 h 99"/>
              <a:gd name="T50" fmla="*/ 0 w 90"/>
              <a:gd name="T51" fmla="*/ 16 h 99"/>
              <a:gd name="T52" fmla="*/ 15 w 90"/>
              <a:gd name="T53" fmla="*/ 99 h 99"/>
              <a:gd name="T54" fmla="*/ 32 w 90"/>
              <a:gd name="T55" fmla="*/ 95 h 99"/>
              <a:gd name="T56" fmla="*/ 59 w 90"/>
              <a:gd name="T57" fmla="*/ 24 h 99"/>
              <a:gd name="T58" fmla="*/ 15 w 90"/>
              <a:gd name="T59" fmla="*/ 27 h 99"/>
              <a:gd name="T60" fmla="*/ 59 w 90"/>
              <a:gd name="T61" fmla="*/ 31 h 99"/>
              <a:gd name="T62" fmla="*/ 59 w 90"/>
              <a:gd name="T63" fmla="*/ 24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0" h="99">
                <a:moveTo>
                  <a:pt x="63" y="43"/>
                </a:moveTo>
                <a:cubicBezTo>
                  <a:pt x="63" y="41"/>
                  <a:pt x="61" y="39"/>
                  <a:pt x="59" y="39"/>
                </a:cubicBezTo>
                <a:cubicBezTo>
                  <a:pt x="19" y="39"/>
                  <a:pt x="19" y="39"/>
                  <a:pt x="19" y="39"/>
                </a:cubicBezTo>
                <a:cubicBezTo>
                  <a:pt x="17" y="39"/>
                  <a:pt x="15" y="41"/>
                  <a:pt x="15" y="43"/>
                </a:cubicBezTo>
                <a:cubicBezTo>
                  <a:pt x="15" y="45"/>
                  <a:pt x="17" y="47"/>
                  <a:pt x="19" y="47"/>
                </a:cubicBezTo>
                <a:cubicBezTo>
                  <a:pt x="59" y="47"/>
                  <a:pt x="59" y="47"/>
                  <a:pt x="59" y="47"/>
                </a:cubicBezTo>
                <a:cubicBezTo>
                  <a:pt x="61" y="47"/>
                  <a:pt x="63" y="45"/>
                  <a:pt x="63" y="43"/>
                </a:cubicBezTo>
                <a:close/>
                <a:moveTo>
                  <a:pt x="19" y="54"/>
                </a:moveTo>
                <a:cubicBezTo>
                  <a:pt x="17" y="54"/>
                  <a:pt x="15" y="56"/>
                  <a:pt x="15" y="58"/>
                </a:cubicBezTo>
                <a:cubicBezTo>
                  <a:pt x="15" y="60"/>
                  <a:pt x="17" y="62"/>
                  <a:pt x="19" y="62"/>
                </a:cubicBezTo>
                <a:cubicBezTo>
                  <a:pt x="43" y="62"/>
                  <a:pt x="43" y="62"/>
                  <a:pt x="43" y="62"/>
                </a:cubicBezTo>
                <a:cubicBezTo>
                  <a:pt x="45" y="62"/>
                  <a:pt x="47" y="60"/>
                  <a:pt x="47" y="58"/>
                </a:cubicBezTo>
                <a:cubicBezTo>
                  <a:pt x="47" y="56"/>
                  <a:pt x="45" y="54"/>
                  <a:pt x="43" y="54"/>
                </a:cubicBezTo>
                <a:lnTo>
                  <a:pt x="19" y="54"/>
                </a:lnTo>
                <a:close/>
                <a:moveTo>
                  <a:pt x="85" y="56"/>
                </a:moveTo>
                <a:cubicBezTo>
                  <a:pt x="81" y="52"/>
                  <a:pt x="73" y="52"/>
                  <a:pt x="69" y="56"/>
                </a:cubicBezTo>
                <a:cubicBezTo>
                  <a:pt x="48" y="77"/>
                  <a:pt x="48" y="77"/>
                  <a:pt x="48" y="77"/>
                </a:cubicBezTo>
                <a:cubicBezTo>
                  <a:pt x="47" y="78"/>
                  <a:pt x="47" y="78"/>
                  <a:pt x="47" y="79"/>
                </a:cubicBezTo>
                <a:cubicBezTo>
                  <a:pt x="42" y="94"/>
                  <a:pt x="42" y="94"/>
                  <a:pt x="42" y="94"/>
                </a:cubicBezTo>
                <a:cubicBezTo>
                  <a:pt x="42" y="96"/>
                  <a:pt x="42" y="97"/>
                  <a:pt x="43" y="98"/>
                </a:cubicBezTo>
                <a:cubicBezTo>
                  <a:pt x="44" y="99"/>
                  <a:pt x="45" y="99"/>
                  <a:pt x="46" y="99"/>
                </a:cubicBezTo>
                <a:cubicBezTo>
                  <a:pt x="46" y="99"/>
                  <a:pt x="46" y="99"/>
                  <a:pt x="47" y="99"/>
                </a:cubicBezTo>
                <a:cubicBezTo>
                  <a:pt x="62" y="95"/>
                  <a:pt x="62" y="95"/>
                  <a:pt x="62" y="95"/>
                </a:cubicBezTo>
                <a:cubicBezTo>
                  <a:pt x="63" y="95"/>
                  <a:pt x="63" y="94"/>
                  <a:pt x="64" y="94"/>
                </a:cubicBezTo>
                <a:cubicBezTo>
                  <a:pt x="85" y="73"/>
                  <a:pt x="85" y="73"/>
                  <a:pt x="85" y="73"/>
                </a:cubicBezTo>
                <a:cubicBezTo>
                  <a:pt x="90" y="68"/>
                  <a:pt x="90" y="61"/>
                  <a:pt x="85" y="56"/>
                </a:cubicBezTo>
                <a:close/>
                <a:moveTo>
                  <a:pt x="59" y="88"/>
                </a:moveTo>
                <a:cubicBezTo>
                  <a:pt x="51" y="90"/>
                  <a:pt x="51" y="90"/>
                  <a:pt x="51" y="90"/>
                </a:cubicBezTo>
                <a:cubicBezTo>
                  <a:pt x="54" y="82"/>
                  <a:pt x="54" y="82"/>
                  <a:pt x="54" y="82"/>
                </a:cubicBezTo>
                <a:cubicBezTo>
                  <a:pt x="68" y="68"/>
                  <a:pt x="68" y="68"/>
                  <a:pt x="68" y="68"/>
                </a:cubicBezTo>
                <a:cubicBezTo>
                  <a:pt x="73" y="73"/>
                  <a:pt x="73" y="73"/>
                  <a:pt x="73" y="73"/>
                </a:cubicBezTo>
                <a:lnTo>
                  <a:pt x="59" y="88"/>
                </a:lnTo>
                <a:close/>
                <a:moveTo>
                  <a:pt x="80" y="67"/>
                </a:moveTo>
                <a:cubicBezTo>
                  <a:pt x="79" y="68"/>
                  <a:pt x="79" y="68"/>
                  <a:pt x="79" y="68"/>
                </a:cubicBezTo>
                <a:cubicBezTo>
                  <a:pt x="73" y="63"/>
                  <a:pt x="73" y="63"/>
                  <a:pt x="73" y="63"/>
                </a:cubicBezTo>
                <a:cubicBezTo>
                  <a:pt x="74" y="62"/>
                  <a:pt x="74" y="62"/>
                  <a:pt x="74" y="62"/>
                </a:cubicBezTo>
                <a:cubicBezTo>
                  <a:pt x="76" y="60"/>
                  <a:pt x="78" y="60"/>
                  <a:pt x="80" y="62"/>
                </a:cubicBezTo>
                <a:cubicBezTo>
                  <a:pt x="81" y="63"/>
                  <a:pt x="81" y="66"/>
                  <a:pt x="80" y="67"/>
                </a:cubicBezTo>
                <a:close/>
                <a:moveTo>
                  <a:pt x="28" y="92"/>
                </a:moveTo>
                <a:cubicBezTo>
                  <a:pt x="15" y="92"/>
                  <a:pt x="15" y="92"/>
                  <a:pt x="15" y="92"/>
                </a:cubicBezTo>
                <a:cubicBezTo>
                  <a:pt x="11" y="92"/>
                  <a:pt x="8" y="88"/>
                  <a:pt x="8" y="84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1" y="8"/>
                  <a:pt x="15" y="8"/>
                </a:cubicBezTo>
                <a:cubicBezTo>
                  <a:pt x="63" y="8"/>
                  <a:pt x="63" y="8"/>
                  <a:pt x="63" y="8"/>
                </a:cubicBezTo>
                <a:cubicBezTo>
                  <a:pt x="67" y="8"/>
                  <a:pt x="71" y="12"/>
                  <a:pt x="71" y="16"/>
                </a:cubicBezTo>
                <a:cubicBezTo>
                  <a:pt x="71" y="40"/>
                  <a:pt x="71" y="40"/>
                  <a:pt x="71" y="40"/>
                </a:cubicBezTo>
                <a:cubicBezTo>
                  <a:pt x="71" y="42"/>
                  <a:pt x="72" y="43"/>
                  <a:pt x="74" y="43"/>
                </a:cubicBezTo>
                <a:cubicBezTo>
                  <a:pt x="77" y="43"/>
                  <a:pt x="78" y="42"/>
                  <a:pt x="78" y="40"/>
                </a:cubicBezTo>
                <a:cubicBezTo>
                  <a:pt x="78" y="16"/>
                  <a:pt x="78" y="16"/>
                  <a:pt x="78" y="16"/>
                </a:cubicBezTo>
                <a:cubicBezTo>
                  <a:pt x="78" y="7"/>
                  <a:pt x="71" y="0"/>
                  <a:pt x="63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92"/>
                  <a:pt x="7" y="99"/>
                  <a:pt x="15" y="99"/>
                </a:cubicBezTo>
                <a:cubicBezTo>
                  <a:pt x="28" y="99"/>
                  <a:pt x="28" y="99"/>
                  <a:pt x="28" y="99"/>
                </a:cubicBezTo>
                <a:cubicBezTo>
                  <a:pt x="30" y="99"/>
                  <a:pt x="32" y="98"/>
                  <a:pt x="32" y="95"/>
                </a:cubicBezTo>
                <a:cubicBezTo>
                  <a:pt x="32" y="93"/>
                  <a:pt x="30" y="92"/>
                  <a:pt x="28" y="92"/>
                </a:cubicBezTo>
                <a:close/>
                <a:moveTo>
                  <a:pt x="59" y="24"/>
                </a:moveTo>
                <a:cubicBezTo>
                  <a:pt x="19" y="24"/>
                  <a:pt x="19" y="24"/>
                  <a:pt x="19" y="24"/>
                </a:cubicBezTo>
                <a:cubicBezTo>
                  <a:pt x="17" y="24"/>
                  <a:pt x="15" y="25"/>
                  <a:pt x="15" y="27"/>
                </a:cubicBezTo>
                <a:cubicBezTo>
                  <a:pt x="15" y="30"/>
                  <a:pt x="17" y="31"/>
                  <a:pt x="19" y="31"/>
                </a:cubicBezTo>
                <a:cubicBezTo>
                  <a:pt x="59" y="31"/>
                  <a:pt x="59" y="31"/>
                  <a:pt x="59" y="31"/>
                </a:cubicBezTo>
                <a:cubicBezTo>
                  <a:pt x="61" y="31"/>
                  <a:pt x="63" y="30"/>
                  <a:pt x="63" y="27"/>
                </a:cubicBezTo>
                <a:cubicBezTo>
                  <a:pt x="63" y="25"/>
                  <a:pt x="61" y="24"/>
                  <a:pt x="59" y="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xmlns="" id="{D3BBA8B4-AA63-4A5D-AEB0-3DA02CFAA4EC}"/>
              </a:ext>
            </a:extLst>
          </p:cNvPr>
          <p:cNvSpPr txBox="1">
            <a:spLocks/>
          </p:cNvSpPr>
          <p:nvPr/>
        </p:nvSpPr>
        <p:spPr>
          <a:xfrm>
            <a:off x="731658" y="2827896"/>
            <a:ext cx="1032388" cy="453675"/>
          </a:xfrm>
          <a:prstGeom prst="rect">
            <a:avLst/>
          </a:prstGeom>
        </p:spPr>
        <p:txBody>
          <a:bodyPr lIns="68580" tIns="34290" rIns="68580" bIns="34290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3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</a:rPr>
              <a:t>SUBTITLE</a:t>
            </a:r>
          </a:p>
          <a:p>
            <a:r>
              <a:rPr lang="en-US" sz="13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</a:rPr>
              <a:t>EXAMPLE</a:t>
            </a:r>
            <a:endParaRPr lang="en-US" sz="1300" dirty="0">
              <a:solidFill>
                <a:schemeClr val="accent1"/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="" xmlns:a16="http://schemas.microsoft.com/office/drawing/2014/main" id="{19311824-B19B-45AD-B07C-5F362B382A1C}"/>
              </a:ext>
            </a:extLst>
          </p:cNvPr>
          <p:cNvSpPr txBox="1"/>
          <p:nvPr/>
        </p:nvSpPr>
        <p:spPr>
          <a:xfrm>
            <a:off x="682374" y="3296327"/>
            <a:ext cx="1148347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Lorem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ipsum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dolor</a:t>
            </a:r>
          </a:p>
          <a:p>
            <a:pPr algn="ctr">
              <a:lnSpc>
                <a:spcPct val="150000"/>
              </a:lnSpc>
            </a:pPr>
            <a:r>
              <a:rPr lang="en-US" sz="8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sit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amet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consectet</a:t>
            </a:r>
            <a:endParaRPr lang="en-US" sz="800" dirty="0" smtClean="0">
              <a:solidFill>
                <a:schemeClr val="accent1"/>
              </a:solidFill>
              <a:latin typeface="Roboto" pitchFamily="2" charset="0"/>
              <a:ea typeface="Roboto" pitchFamily="2" charset="0"/>
              <a:cs typeface="Montserrat Light" charset="0"/>
            </a:endParaRPr>
          </a:p>
          <a:p>
            <a:pPr algn="ctr">
              <a:lnSpc>
                <a:spcPct val="150000"/>
              </a:lnSpc>
            </a:pPr>
            <a:r>
              <a:rPr lang="en-US" sz="800" dirty="0" err="1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uer</a:t>
            </a:r>
            <a:r>
              <a:rPr lang="en-US" sz="8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odio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non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tellus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natoque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accumsan</a:t>
            </a:r>
            <a:r>
              <a:rPr lang="en-US" sz="8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Sed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hac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enim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Lorem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tempus </a:t>
            </a:r>
            <a:r>
              <a:rPr lang="en-US" sz="800" dirty="0" err="1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tortor</a:t>
            </a:r>
            <a:endParaRPr lang="en-US" sz="800" b="1" i="1" dirty="0">
              <a:solidFill>
                <a:schemeClr val="accent1"/>
              </a:solidFill>
              <a:latin typeface="Roboto" pitchFamily="2" charset="0"/>
              <a:ea typeface="Roboto" pitchFamily="2" charset="0"/>
              <a:cs typeface="Montserrat Light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2350167" y="1604187"/>
            <a:ext cx="1032387" cy="1032387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8"/>
          <p:cNvSpPr>
            <a:spLocks noEditPoints="1"/>
          </p:cNvSpPr>
          <p:nvPr/>
        </p:nvSpPr>
        <p:spPr bwMode="auto">
          <a:xfrm>
            <a:off x="2659571" y="1909972"/>
            <a:ext cx="412452" cy="416054"/>
          </a:xfrm>
          <a:custGeom>
            <a:avLst/>
            <a:gdLst>
              <a:gd name="T0" fmla="*/ 97 w 97"/>
              <a:gd name="T1" fmla="*/ 41 h 98"/>
              <a:gd name="T2" fmla="*/ 37 w 97"/>
              <a:gd name="T3" fmla="*/ 5 h 98"/>
              <a:gd name="T4" fmla="*/ 38 w 97"/>
              <a:gd name="T5" fmla="*/ 8 h 98"/>
              <a:gd name="T6" fmla="*/ 94 w 97"/>
              <a:gd name="T7" fmla="*/ 41 h 98"/>
              <a:gd name="T8" fmla="*/ 80 w 97"/>
              <a:gd name="T9" fmla="*/ 71 h 98"/>
              <a:gd name="T10" fmla="*/ 58 w 97"/>
              <a:gd name="T11" fmla="*/ 72 h 98"/>
              <a:gd name="T12" fmla="*/ 39 w 97"/>
              <a:gd name="T13" fmla="*/ 60 h 98"/>
              <a:gd name="T14" fmla="*/ 27 w 97"/>
              <a:gd name="T15" fmla="*/ 40 h 98"/>
              <a:gd name="T16" fmla="*/ 17 w 97"/>
              <a:gd name="T17" fmla="*/ 12 h 98"/>
              <a:gd name="T18" fmla="*/ 4 w 97"/>
              <a:gd name="T19" fmla="*/ 21 h 98"/>
              <a:gd name="T20" fmla="*/ 26 w 97"/>
              <a:gd name="T21" fmla="*/ 73 h 98"/>
              <a:gd name="T22" fmla="*/ 70 w 97"/>
              <a:gd name="T23" fmla="*/ 98 h 98"/>
              <a:gd name="T24" fmla="*/ 80 w 97"/>
              <a:gd name="T25" fmla="*/ 93 h 98"/>
              <a:gd name="T26" fmla="*/ 82 w 97"/>
              <a:gd name="T27" fmla="*/ 73 h 98"/>
              <a:gd name="T28" fmla="*/ 84 w 97"/>
              <a:gd name="T29" fmla="*/ 82 h 98"/>
              <a:gd name="T30" fmla="*/ 76 w 97"/>
              <a:gd name="T31" fmla="*/ 93 h 98"/>
              <a:gd name="T32" fmla="*/ 28 w 97"/>
              <a:gd name="T33" fmla="*/ 71 h 98"/>
              <a:gd name="T34" fmla="*/ 6 w 97"/>
              <a:gd name="T35" fmla="*/ 23 h 98"/>
              <a:gd name="T36" fmla="*/ 17 w 97"/>
              <a:gd name="T37" fmla="*/ 15 h 98"/>
              <a:gd name="T38" fmla="*/ 25 w 97"/>
              <a:gd name="T39" fmla="*/ 20 h 98"/>
              <a:gd name="T40" fmla="*/ 24 w 97"/>
              <a:gd name="T41" fmla="*/ 39 h 98"/>
              <a:gd name="T42" fmla="*/ 49 w 97"/>
              <a:gd name="T43" fmla="*/ 73 h 98"/>
              <a:gd name="T44" fmla="*/ 61 w 97"/>
              <a:gd name="T45" fmla="*/ 73 h 98"/>
              <a:gd name="T46" fmla="*/ 84 w 97"/>
              <a:gd name="T47" fmla="*/ 82 h 98"/>
              <a:gd name="T48" fmla="*/ 50 w 97"/>
              <a:gd name="T49" fmla="*/ 37 h 98"/>
              <a:gd name="T50" fmla="*/ 46 w 97"/>
              <a:gd name="T51" fmla="*/ 47 h 98"/>
              <a:gd name="T52" fmla="*/ 60 w 97"/>
              <a:gd name="T53" fmla="*/ 47 h 98"/>
              <a:gd name="T54" fmla="*/ 61 w 97"/>
              <a:gd name="T55" fmla="*/ 45 h 98"/>
              <a:gd name="T56" fmla="*/ 50 w 97"/>
              <a:gd name="T57" fmla="*/ 44 h 98"/>
              <a:gd name="T58" fmla="*/ 57 w 97"/>
              <a:gd name="T59" fmla="*/ 36 h 98"/>
              <a:gd name="T60" fmla="*/ 53 w 97"/>
              <a:gd name="T61" fmla="*/ 25 h 98"/>
              <a:gd name="T62" fmla="*/ 46 w 97"/>
              <a:gd name="T63" fmla="*/ 26 h 98"/>
              <a:gd name="T64" fmla="*/ 47 w 97"/>
              <a:gd name="T65" fmla="*/ 29 h 98"/>
              <a:gd name="T66" fmla="*/ 49 w 97"/>
              <a:gd name="T67" fmla="*/ 28 h 98"/>
              <a:gd name="T68" fmla="*/ 57 w 97"/>
              <a:gd name="T69" fmla="*/ 31 h 98"/>
              <a:gd name="T70" fmla="*/ 78 w 97"/>
              <a:gd name="T71" fmla="*/ 25 h 98"/>
              <a:gd name="T72" fmla="*/ 74 w 97"/>
              <a:gd name="T73" fmla="*/ 25 h 98"/>
              <a:gd name="T74" fmla="*/ 66 w 97"/>
              <a:gd name="T75" fmla="*/ 35 h 98"/>
              <a:gd name="T76" fmla="*/ 64 w 97"/>
              <a:gd name="T77" fmla="*/ 39 h 98"/>
              <a:gd name="T78" fmla="*/ 64 w 97"/>
              <a:gd name="T79" fmla="*/ 42 h 98"/>
              <a:gd name="T80" fmla="*/ 75 w 97"/>
              <a:gd name="T81" fmla="*/ 47 h 98"/>
              <a:gd name="T82" fmla="*/ 78 w 97"/>
              <a:gd name="T83" fmla="*/ 47 h 98"/>
              <a:gd name="T84" fmla="*/ 78 w 97"/>
              <a:gd name="T85" fmla="*/ 42 h 98"/>
              <a:gd name="T86" fmla="*/ 81 w 97"/>
              <a:gd name="T87" fmla="*/ 41 h 98"/>
              <a:gd name="T88" fmla="*/ 80 w 97"/>
              <a:gd name="T89" fmla="*/ 39 h 98"/>
              <a:gd name="T90" fmla="*/ 78 w 97"/>
              <a:gd name="T91" fmla="*/ 25 h 98"/>
              <a:gd name="T92" fmla="*/ 75 w 97"/>
              <a:gd name="T93" fmla="*/ 33 h 98"/>
              <a:gd name="T94" fmla="*/ 68 w 97"/>
              <a:gd name="T95" fmla="*/ 38 h 98"/>
              <a:gd name="T96" fmla="*/ 69 w 97"/>
              <a:gd name="T97" fmla="*/ 36 h 98"/>
              <a:gd name="T98" fmla="*/ 75 w 97"/>
              <a:gd name="T99" fmla="*/ 30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97" h="98">
                <a:moveTo>
                  <a:pt x="89" y="66"/>
                </a:moveTo>
                <a:cubicBezTo>
                  <a:pt x="94" y="59"/>
                  <a:pt x="97" y="50"/>
                  <a:pt x="97" y="41"/>
                </a:cubicBezTo>
                <a:cubicBezTo>
                  <a:pt x="97" y="18"/>
                  <a:pt x="79" y="0"/>
                  <a:pt x="56" y="0"/>
                </a:cubicBezTo>
                <a:cubicBezTo>
                  <a:pt x="49" y="0"/>
                  <a:pt x="43" y="2"/>
                  <a:pt x="37" y="5"/>
                </a:cubicBezTo>
                <a:cubicBezTo>
                  <a:pt x="36" y="5"/>
                  <a:pt x="36" y="6"/>
                  <a:pt x="36" y="7"/>
                </a:cubicBezTo>
                <a:cubicBezTo>
                  <a:pt x="37" y="8"/>
                  <a:pt x="37" y="8"/>
                  <a:pt x="38" y="8"/>
                </a:cubicBezTo>
                <a:cubicBezTo>
                  <a:pt x="44" y="5"/>
                  <a:pt x="50" y="3"/>
                  <a:pt x="56" y="3"/>
                </a:cubicBezTo>
                <a:cubicBezTo>
                  <a:pt x="77" y="3"/>
                  <a:pt x="94" y="20"/>
                  <a:pt x="94" y="41"/>
                </a:cubicBezTo>
                <a:cubicBezTo>
                  <a:pt x="94" y="49"/>
                  <a:pt x="92" y="57"/>
                  <a:pt x="87" y="64"/>
                </a:cubicBezTo>
                <a:cubicBezTo>
                  <a:pt x="85" y="67"/>
                  <a:pt x="82" y="69"/>
                  <a:pt x="80" y="71"/>
                </a:cubicBezTo>
                <a:cubicBezTo>
                  <a:pt x="68" y="62"/>
                  <a:pt x="64" y="67"/>
                  <a:pt x="59" y="71"/>
                </a:cubicBezTo>
                <a:cubicBezTo>
                  <a:pt x="58" y="72"/>
                  <a:pt x="58" y="72"/>
                  <a:pt x="58" y="72"/>
                </a:cubicBezTo>
                <a:cubicBezTo>
                  <a:pt x="57" y="74"/>
                  <a:pt x="53" y="72"/>
                  <a:pt x="51" y="71"/>
                </a:cubicBezTo>
                <a:cubicBezTo>
                  <a:pt x="48" y="68"/>
                  <a:pt x="43" y="65"/>
                  <a:pt x="39" y="60"/>
                </a:cubicBezTo>
                <a:cubicBezTo>
                  <a:pt x="24" y="45"/>
                  <a:pt x="26" y="42"/>
                  <a:pt x="26" y="41"/>
                </a:cubicBezTo>
                <a:cubicBezTo>
                  <a:pt x="27" y="40"/>
                  <a:pt x="27" y="40"/>
                  <a:pt x="27" y="40"/>
                </a:cubicBezTo>
                <a:cubicBezTo>
                  <a:pt x="32" y="35"/>
                  <a:pt x="37" y="30"/>
                  <a:pt x="27" y="18"/>
                </a:cubicBezTo>
                <a:cubicBezTo>
                  <a:pt x="24" y="14"/>
                  <a:pt x="20" y="12"/>
                  <a:pt x="17" y="12"/>
                </a:cubicBezTo>
                <a:cubicBezTo>
                  <a:pt x="12" y="12"/>
                  <a:pt x="9" y="16"/>
                  <a:pt x="5" y="19"/>
                </a:cubicBezTo>
                <a:cubicBezTo>
                  <a:pt x="5" y="20"/>
                  <a:pt x="4" y="20"/>
                  <a:pt x="4" y="21"/>
                </a:cubicBezTo>
                <a:cubicBezTo>
                  <a:pt x="0" y="24"/>
                  <a:pt x="0" y="32"/>
                  <a:pt x="4" y="41"/>
                </a:cubicBezTo>
                <a:cubicBezTo>
                  <a:pt x="8" y="52"/>
                  <a:pt x="16" y="63"/>
                  <a:pt x="26" y="73"/>
                </a:cubicBezTo>
                <a:cubicBezTo>
                  <a:pt x="36" y="83"/>
                  <a:pt x="47" y="91"/>
                  <a:pt x="57" y="95"/>
                </a:cubicBezTo>
                <a:cubicBezTo>
                  <a:pt x="62" y="97"/>
                  <a:pt x="66" y="98"/>
                  <a:pt x="70" y="98"/>
                </a:cubicBezTo>
                <a:cubicBezTo>
                  <a:pt x="74" y="98"/>
                  <a:pt x="76" y="97"/>
                  <a:pt x="78" y="95"/>
                </a:cubicBezTo>
                <a:cubicBezTo>
                  <a:pt x="79" y="94"/>
                  <a:pt x="79" y="94"/>
                  <a:pt x="80" y="93"/>
                </a:cubicBezTo>
                <a:cubicBezTo>
                  <a:pt x="83" y="90"/>
                  <a:pt x="87" y="86"/>
                  <a:pt x="87" y="82"/>
                </a:cubicBezTo>
                <a:cubicBezTo>
                  <a:pt x="87" y="79"/>
                  <a:pt x="85" y="76"/>
                  <a:pt x="82" y="73"/>
                </a:cubicBezTo>
                <a:cubicBezTo>
                  <a:pt x="84" y="71"/>
                  <a:pt x="87" y="68"/>
                  <a:pt x="89" y="66"/>
                </a:cubicBezTo>
                <a:close/>
                <a:moveTo>
                  <a:pt x="84" y="82"/>
                </a:moveTo>
                <a:cubicBezTo>
                  <a:pt x="84" y="85"/>
                  <a:pt x="81" y="88"/>
                  <a:pt x="78" y="91"/>
                </a:cubicBezTo>
                <a:cubicBezTo>
                  <a:pt x="77" y="92"/>
                  <a:pt x="77" y="92"/>
                  <a:pt x="76" y="93"/>
                </a:cubicBezTo>
                <a:cubicBezTo>
                  <a:pt x="73" y="96"/>
                  <a:pt x="67" y="95"/>
                  <a:pt x="58" y="92"/>
                </a:cubicBezTo>
                <a:cubicBezTo>
                  <a:pt x="48" y="88"/>
                  <a:pt x="37" y="81"/>
                  <a:pt x="28" y="71"/>
                </a:cubicBezTo>
                <a:cubicBezTo>
                  <a:pt x="18" y="61"/>
                  <a:pt x="10" y="50"/>
                  <a:pt x="7" y="40"/>
                </a:cubicBezTo>
                <a:cubicBezTo>
                  <a:pt x="3" y="32"/>
                  <a:pt x="3" y="25"/>
                  <a:pt x="6" y="23"/>
                </a:cubicBezTo>
                <a:cubicBezTo>
                  <a:pt x="6" y="22"/>
                  <a:pt x="7" y="22"/>
                  <a:pt x="7" y="21"/>
                </a:cubicBezTo>
                <a:cubicBezTo>
                  <a:pt x="10" y="18"/>
                  <a:pt x="13" y="15"/>
                  <a:pt x="17" y="15"/>
                </a:cubicBezTo>
                <a:cubicBezTo>
                  <a:pt x="17" y="15"/>
                  <a:pt x="17" y="15"/>
                  <a:pt x="17" y="15"/>
                </a:cubicBezTo>
                <a:cubicBezTo>
                  <a:pt x="19" y="15"/>
                  <a:pt x="22" y="17"/>
                  <a:pt x="25" y="20"/>
                </a:cubicBezTo>
                <a:cubicBezTo>
                  <a:pt x="33" y="30"/>
                  <a:pt x="30" y="33"/>
                  <a:pt x="25" y="38"/>
                </a:cubicBezTo>
                <a:cubicBezTo>
                  <a:pt x="24" y="39"/>
                  <a:pt x="24" y="39"/>
                  <a:pt x="24" y="39"/>
                </a:cubicBezTo>
                <a:cubicBezTo>
                  <a:pt x="21" y="43"/>
                  <a:pt x="24" y="50"/>
                  <a:pt x="37" y="62"/>
                </a:cubicBezTo>
                <a:cubicBezTo>
                  <a:pt x="42" y="67"/>
                  <a:pt x="46" y="71"/>
                  <a:pt x="49" y="73"/>
                </a:cubicBezTo>
                <a:cubicBezTo>
                  <a:pt x="54" y="76"/>
                  <a:pt x="58" y="77"/>
                  <a:pt x="60" y="74"/>
                </a:cubicBezTo>
                <a:cubicBezTo>
                  <a:pt x="61" y="73"/>
                  <a:pt x="61" y="73"/>
                  <a:pt x="61" y="73"/>
                </a:cubicBezTo>
                <a:cubicBezTo>
                  <a:pt x="66" y="69"/>
                  <a:pt x="69" y="66"/>
                  <a:pt x="79" y="74"/>
                </a:cubicBezTo>
                <a:cubicBezTo>
                  <a:pt x="82" y="77"/>
                  <a:pt x="84" y="79"/>
                  <a:pt x="84" y="82"/>
                </a:cubicBezTo>
                <a:close/>
                <a:moveTo>
                  <a:pt x="55" y="33"/>
                </a:moveTo>
                <a:cubicBezTo>
                  <a:pt x="50" y="37"/>
                  <a:pt x="50" y="37"/>
                  <a:pt x="50" y="37"/>
                </a:cubicBezTo>
                <a:cubicBezTo>
                  <a:pt x="47" y="39"/>
                  <a:pt x="46" y="42"/>
                  <a:pt x="46" y="46"/>
                </a:cubicBezTo>
                <a:cubicBezTo>
                  <a:pt x="46" y="47"/>
                  <a:pt x="46" y="47"/>
                  <a:pt x="46" y="47"/>
                </a:cubicBezTo>
                <a:cubicBezTo>
                  <a:pt x="46" y="47"/>
                  <a:pt x="46" y="47"/>
                  <a:pt x="46" y="47"/>
                </a:cubicBezTo>
                <a:cubicBezTo>
                  <a:pt x="60" y="47"/>
                  <a:pt x="60" y="47"/>
                  <a:pt x="60" y="47"/>
                </a:cubicBezTo>
                <a:cubicBezTo>
                  <a:pt x="60" y="47"/>
                  <a:pt x="61" y="47"/>
                  <a:pt x="61" y="47"/>
                </a:cubicBezTo>
                <a:cubicBezTo>
                  <a:pt x="61" y="45"/>
                  <a:pt x="61" y="45"/>
                  <a:pt x="61" y="45"/>
                </a:cubicBezTo>
                <a:cubicBezTo>
                  <a:pt x="61" y="44"/>
                  <a:pt x="60" y="44"/>
                  <a:pt x="60" y="44"/>
                </a:cubicBezTo>
                <a:cubicBezTo>
                  <a:pt x="50" y="44"/>
                  <a:pt x="50" y="44"/>
                  <a:pt x="50" y="44"/>
                </a:cubicBezTo>
                <a:cubicBezTo>
                  <a:pt x="50" y="42"/>
                  <a:pt x="50" y="41"/>
                  <a:pt x="52" y="4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5"/>
                  <a:pt x="61" y="33"/>
                  <a:pt x="61" y="31"/>
                </a:cubicBezTo>
                <a:cubicBezTo>
                  <a:pt x="61" y="27"/>
                  <a:pt x="58" y="25"/>
                  <a:pt x="53" y="25"/>
                </a:cubicBezTo>
                <a:cubicBezTo>
                  <a:pt x="52" y="25"/>
                  <a:pt x="50" y="25"/>
                  <a:pt x="48" y="25"/>
                </a:cubicBezTo>
                <a:cubicBezTo>
                  <a:pt x="46" y="26"/>
                  <a:pt x="46" y="26"/>
                  <a:pt x="46" y="26"/>
                </a:cubicBezTo>
                <a:cubicBezTo>
                  <a:pt x="46" y="26"/>
                  <a:pt x="46" y="26"/>
                  <a:pt x="46" y="26"/>
                </a:cubicBezTo>
                <a:cubicBezTo>
                  <a:pt x="47" y="29"/>
                  <a:pt x="47" y="29"/>
                  <a:pt x="47" y="29"/>
                </a:cubicBezTo>
                <a:cubicBezTo>
                  <a:pt x="47" y="29"/>
                  <a:pt x="47" y="29"/>
                  <a:pt x="47" y="29"/>
                </a:cubicBezTo>
                <a:cubicBezTo>
                  <a:pt x="49" y="28"/>
                  <a:pt x="49" y="28"/>
                  <a:pt x="49" y="28"/>
                </a:cubicBezTo>
                <a:cubicBezTo>
                  <a:pt x="51" y="28"/>
                  <a:pt x="52" y="28"/>
                  <a:pt x="53" y="28"/>
                </a:cubicBezTo>
                <a:cubicBezTo>
                  <a:pt x="56" y="28"/>
                  <a:pt x="57" y="29"/>
                  <a:pt x="57" y="31"/>
                </a:cubicBezTo>
                <a:cubicBezTo>
                  <a:pt x="57" y="32"/>
                  <a:pt x="57" y="33"/>
                  <a:pt x="55" y="33"/>
                </a:cubicBezTo>
                <a:close/>
                <a:moveTo>
                  <a:pt x="78" y="25"/>
                </a:moveTo>
                <a:cubicBezTo>
                  <a:pt x="74" y="25"/>
                  <a:pt x="74" y="25"/>
                  <a:pt x="74" y="25"/>
                </a:cubicBezTo>
                <a:cubicBezTo>
                  <a:pt x="74" y="25"/>
                  <a:pt x="74" y="25"/>
                  <a:pt x="74" y="25"/>
                </a:cubicBezTo>
                <a:cubicBezTo>
                  <a:pt x="73" y="26"/>
                  <a:pt x="73" y="27"/>
                  <a:pt x="72" y="28"/>
                </a:cubicBezTo>
                <a:cubicBezTo>
                  <a:pt x="66" y="35"/>
                  <a:pt x="66" y="35"/>
                  <a:pt x="66" y="35"/>
                </a:cubicBezTo>
                <a:cubicBezTo>
                  <a:pt x="65" y="36"/>
                  <a:pt x="65" y="37"/>
                  <a:pt x="64" y="38"/>
                </a:cubicBezTo>
                <a:cubicBezTo>
                  <a:pt x="64" y="38"/>
                  <a:pt x="64" y="38"/>
                  <a:pt x="64" y="39"/>
                </a:cubicBezTo>
                <a:cubicBezTo>
                  <a:pt x="64" y="41"/>
                  <a:pt x="64" y="41"/>
                  <a:pt x="64" y="41"/>
                </a:cubicBezTo>
                <a:cubicBezTo>
                  <a:pt x="64" y="42"/>
                  <a:pt x="64" y="42"/>
                  <a:pt x="64" y="42"/>
                </a:cubicBezTo>
                <a:cubicBezTo>
                  <a:pt x="75" y="42"/>
                  <a:pt x="75" y="42"/>
                  <a:pt x="75" y="42"/>
                </a:cubicBezTo>
                <a:cubicBezTo>
                  <a:pt x="75" y="47"/>
                  <a:pt x="75" y="47"/>
                  <a:pt x="75" y="47"/>
                </a:cubicBezTo>
                <a:cubicBezTo>
                  <a:pt x="75" y="47"/>
                  <a:pt x="75" y="47"/>
                  <a:pt x="75" y="47"/>
                </a:cubicBezTo>
                <a:cubicBezTo>
                  <a:pt x="78" y="47"/>
                  <a:pt x="78" y="47"/>
                  <a:pt x="78" y="47"/>
                </a:cubicBezTo>
                <a:cubicBezTo>
                  <a:pt x="78" y="47"/>
                  <a:pt x="78" y="47"/>
                  <a:pt x="78" y="47"/>
                </a:cubicBezTo>
                <a:cubicBezTo>
                  <a:pt x="78" y="42"/>
                  <a:pt x="78" y="42"/>
                  <a:pt x="78" y="42"/>
                </a:cubicBezTo>
                <a:cubicBezTo>
                  <a:pt x="80" y="42"/>
                  <a:pt x="80" y="42"/>
                  <a:pt x="80" y="42"/>
                </a:cubicBezTo>
                <a:cubicBezTo>
                  <a:pt x="81" y="42"/>
                  <a:pt x="81" y="42"/>
                  <a:pt x="81" y="41"/>
                </a:cubicBezTo>
                <a:cubicBezTo>
                  <a:pt x="81" y="39"/>
                  <a:pt x="81" y="39"/>
                  <a:pt x="81" y="39"/>
                </a:cubicBezTo>
                <a:cubicBezTo>
                  <a:pt x="81" y="39"/>
                  <a:pt x="81" y="39"/>
                  <a:pt x="80" y="39"/>
                </a:cubicBezTo>
                <a:cubicBezTo>
                  <a:pt x="78" y="39"/>
                  <a:pt x="78" y="39"/>
                  <a:pt x="78" y="39"/>
                </a:cubicBezTo>
                <a:cubicBezTo>
                  <a:pt x="78" y="25"/>
                  <a:pt x="78" y="25"/>
                  <a:pt x="78" y="25"/>
                </a:cubicBezTo>
                <a:cubicBezTo>
                  <a:pt x="78" y="25"/>
                  <a:pt x="78" y="25"/>
                  <a:pt x="78" y="25"/>
                </a:cubicBezTo>
                <a:close/>
                <a:moveTo>
                  <a:pt x="75" y="33"/>
                </a:moveTo>
                <a:cubicBezTo>
                  <a:pt x="75" y="38"/>
                  <a:pt x="75" y="38"/>
                  <a:pt x="75" y="38"/>
                </a:cubicBezTo>
                <a:cubicBezTo>
                  <a:pt x="68" y="38"/>
                  <a:pt x="68" y="38"/>
                  <a:pt x="68" y="38"/>
                </a:cubicBezTo>
                <a:cubicBezTo>
                  <a:pt x="68" y="38"/>
                  <a:pt x="68" y="38"/>
                  <a:pt x="68" y="38"/>
                </a:cubicBezTo>
                <a:cubicBezTo>
                  <a:pt x="68" y="38"/>
                  <a:pt x="69" y="37"/>
                  <a:pt x="69" y="36"/>
                </a:cubicBezTo>
                <a:cubicBezTo>
                  <a:pt x="75" y="30"/>
                  <a:pt x="75" y="30"/>
                  <a:pt x="75" y="30"/>
                </a:cubicBezTo>
                <a:cubicBezTo>
                  <a:pt x="75" y="29"/>
                  <a:pt x="75" y="29"/>
                  <a:pt x="75" y="30"/>
                </a:cubicBezTo>
                <a:cubicBezTo>
                  <a:pt x="75" y="31"/>
                  <a:pt x="75" y="32"/>
                  <a:pt x="75" y="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Title 1">
            <a:extLst>
              <a:ext uri="{FF2B5EF4-FFF2-40B4-BE49-F238E27FC236}">
                <a16:creationId xmlns:a16="http://schemas.microsoft.com/office/drawing/2014/main" xmlns="" id="{D3BBA8B4-AA63-4A5D-AEB0-3DA02CFAA4EC}"/>
              </a:ext>
            </a:extLst>
          </p:cNvPr>
          <p:cNvSpPr txBox="1">
            <a:spLocks/>
          </p:cNvSpPr>
          <p:nvPr/>
        </p:nvSpPr>
        <p:spPr>
          <a:xfrm>
            <a:off x="2350167" y="2827896"/>
            <a:ext cx="1032388" cy="453675"/>
          </a:xfrm>
          <a:prstGeom prst="rect">
            <a:avLst/>
          </a:prstGeom>
        </p:spPr>
        <p:txBody>
          <a:bodyPr lIns="68580" tIns="34290" rIns="68580" bIns="34290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3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</a:rPr>
              <a:t>SUBTITLE</a:t>
            </a:r>
          </a:p>
          <a:p>
            <a:r>
              <a:rPr lang="en-US" sz="13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</a:rPr>
              <a:t>EXAMPLE</a:t>
            </a:r>
            <a:endParaRPr lang="en-US" sz="1300" dirty="0">
              <a:solidFill>
                <a:schemeClr val="accent1"/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="" xmlns:a16="http://schemas.microsoft.com/office/drawing/2014/main" id="{19311824-B19B-45AD-B07C-5F362B382A1C}"/>
              </a:ext>
            </a:extLst>
          </p:cNvPr>
          <p:cNvSpPr txBox="1"/>
          <p:nvPr/>
        </p:nvSpPr>
        <p:spPr>
          <a:xfrm>
            <a:off x="2292187" y="3296327"/>
            <a:ext cx="1148347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Lorem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ipsum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dolor</a:t>
            </a:r>
          </a:p>
          <a:p>
            <a:pPr algn="ctr">
              <a:lnSpc>
                <a:spcPct val="150000"/>
              </a:lnSpc>
            </a:pPr>
            <a:r>
              <a:rPr lang="en-US" sz="8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sit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amet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consectet</a:t>
            </a:r>
            <a:endParaRPr lang="en-US" sz="800" dirty="0" smtClean="0">
              <a:solidFill>
                <a:schemeClr val="accent1"/>
              </a:solidFill>
              <a:latin typeface="Roboto" pitchFamily="2" charset="0"/>
              <a:ea typeface="Roboto" pitchFamily="2" charset="0"/>
              <a:cs typeface="Montserrat Light" charset="0"/>
            </a:endParaRPr>
          </a:p>
          <a:p>
            <a:pPr algn="ctr">
              <a:lnSpc>
                <a:spcPct val="150000"/>
              </a:lnSpc>
            </a:pPr>
            <a:r>
              <a:rPr lang="en-US" sz="800" dirty="0" err="1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uer</a:t>
            </a:r>
            <a:r>
              <a:rPr lang="en-US" sz="8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odio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non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tellus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natoque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accumsan</a:t>
            </a:r>
            <a:r>
              <a:rPr lang="en-US" sz="8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Sed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hac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enim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Lorem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tempus </a:t>
            </a:r>
            <a:r>
              <a:rPr lang="en-US" sz="800" dirty="0" err="1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tortor</a:t>
            </a:r>
            <a:endParaRPr lang="en-US" sz="800" b="1" i="1" dirty="0">
              <a:solidFill>
                <a:schemeClr val="accent1"/>
              </a:solidFill>
              <a:latin typeface="Roboto" pitchFamily="2" charset="0"/>
              <a:ea typeface="Roboto" pitchFamily="2" charset="0"/>
              <a:cs typeface="Montserrat Light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3959981" y="1604187"/>
            <a:ext cx="1032387" cy="1032387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7"/>
          <p:cNvSpPr>
            <a:spLocks noEditPoints="1"/>
          </p:cNvSpPr>
          <p:nvPr/>
        </p:nvSpPr>
        <p:spPr bwMode="auto">
          <a:xfrm>
            <a:off x="4281704" y="1934642"/>
            <a:ext cx="388938" cy="371475"/>
          </a:xfrm>
          <a:custGeom>
            <a:avLst/>
            <a:gdLst>
              <a:gd name="T0" fmla="*/ 67 w 104"/>
              <a:gd name="T1" fmla="*/ 67 h 99"/>
              <a:gd name="T2" fmla="*/ 75 w 104"/>
              <a:gd name="T3" fmla="*/ 51 h 99"/>
              <a:gd name="T4" fmla="*/ 84 w 104"/>
              <a:gd name="T5" fmla="*/ 29 h 99"/>
              <a:gd name="T6" fmla="*/ 83 w 104"/>
              <a:gd name="T7" fmla="*/ 27 h 99"/>
              <a:gd name="T8" fmla="*/ 52 w 104"/>
              <a:gd name="T9" fmla="*/ 0 h 99"/>
              <a:gd name="T10" fmla="*/ 22 w 104"/>
              <a:gd name="T11" fmla="*/ 27 h 99"/>
              <a:gd name="T12" fmla="*/ 20 w 104"/>
              <a:gd name="T13" fmla="*/ 29 h 99"/>
              <a:gd name="T14" fmla="*/ 29 w 104"/>
              <a:gd name="T15" fmla="*/ 51 h 99"/>
              <a:gd name="T16" fmla="*/ 37 w 104"/>
              <a:gd name="T17" fmla="*/ 67 h 99"/>
              <a:gd name="T18" fmla="*/ 0 w 104"/>
              <a:gd name="T19" fmla="*/ 98 h 99"/>
              <a:gd name="T20" fmla="*/ 102 w 104"/>
              <a:gd name="T21" fmla="*/ 99 h 99"/>
              <a:gd name="T22" fmla="*/ 67 w 104"/>
              <a:gd name="T23" fmla="*/ 69 h 99"/>
              <a:gd name="T24" fmla="*/ 24 w 104"/>
              <a:gd name="T25" fmla="*/ 43 h 99"/>
              <a:gd name="T26" fmla="*/ 23 w 104"/>
              <a:gd name="T27" fmla="*/ 31 h 99"/>
              <a:gd name="T28" fmla="*/ 26 w 104"/>
              <a:gd name="T29" fmla="*/ 28 h 99"/>
              <a:gd name="T30" fmla="*/ 52 w 104"/>
              <a:gd name="T31" fmla="*/ 4 h 99"/>
              <a:gd name="T32" fmla="*/ 79 w 104"/>
              <a:gd name="T33" fmla="*/ 28 h 99"/>
              <a:gd name="T34" fmla="*/ 81 w 104"/>
              <a:gd name="T35" fmla="*/ 31 h 99"/>
              <a:gd name="T36" fmla="*/ 76 w 104"/>
              <a:gd name="T37" fmla="*/ 47 h 99"/>
              <a:gd name="T38" fmla="*/ 76 w 104"/>
              <a:gd name="T39" fmla="*/ 31 h 99"/>
              <a:gd name="T40" fmla="*/ 52 w 104"/>
              <a:gd name="T41" fmla="*/ 10 h 99"/>
              <a:gd name="T42" fmla="*/ 28 w 104"/>
              <a:gd name="T43" fmla="*/ 31 h 99"/>
              <a:gd name="T44" fmla="*/ 28 w 104"/>
              <a:gd name="T45" fmla="*/ 47 h 99"/>
              <a:gd name="T46" fmla="*/ 49 w 104"/>
              <a:gd name="T47" fmla="*/ 25 h 99"/>
              <a:gd name="T48" fmla="*/ 32 w 104"/>
              <a:gd name="T49" fmla="*/ 30 h 99"/>
              <a:gd name="T50" fmla="*/ 52 w 104"/>
              <a:gd name="T51" fmla="*/ 14 h 99"/>
              <a:gd name="T52" fmla="*/ 56 w 104"/>
              <a:gd name="T53" fmla="*/ 13 h 99"/>
              <a:gd name="T54" fmla="*/ 33 w 104"/>
              <a:gd name="T55" fmla="*/ 47 h 99"/>
              <a:gd name="T56" fmla="*/ 32 w 104"/>
              <a:gd name="T57" fmla="*/ 46 h 99"/>
              <a:gd name="T58" fmla="*/ 30 w 104"/>
              <a:gd name="T59" fmla="*/ 34 h 99"/>
              <a:gd name="T60" fmla="*/ 70 w 104"/>
              <a:gd name="T61" fmla="*/ 34 h 99"/>
              <a:gd name="T62" fmla="*/ 76 w 104"/>
              <a:gd name="T63" fmla="*/ 37 h 99"/>
              <a:gd name="T64" fmla="*/ 72 w 104"/>
              <a:gd name="T65" fmla="*/ 47 h 99"/>
              <a:gd name="T66" fmla="*/ 60 w 104"/>
              <a:gd name="T67" fmla="*/ 54 h 99"/>
              <a:gd name="T68" fmla="*/ 52 w 104"/>
              <a:gd name="T69" fmla="*/ 62 h 99"/>
              <a:gd name="T70" fmla="*/ 62 w 104"/>
              <a:gd name="T71" fmla="*/ 58 h 99"/>
              <a:gd name="T72" fmla="*/ 71 w 104"/>
              <a:gd name="T73" fmla="*/ 53 h 99"/>
              <a:gd name="T74" fmla="*/ 53 w 104"/>
              <a:gd name="T75" fmla="*/ 68 h 99"/>
              <a:gd name="T76" fmla="*/ 39 w 104"/>
              <a:gd name="T77" fmla="*/ 63 h 99"/>
              <a:gd name="T78" fmla="*/ 58 w 104"/>
              <a:gd name="T79" fmla="*/ 58 h 99"/>
              <a:gd name="T80" fmla="*/ 54 w 104"/>
              <a:gd name="T81" fmla="*/ 58 h 99"/>
              <a:gd name="T82" fmla="*/ 58 w 104"/>
              <a:gd name="T83" fmla="*/ 58 h 99"/>
              <a:gd name="T84" fmla="*/ 4 w 104"/>
              <a:gd name="T85" fmla="*/ 95 h 99"/>
              <a:gd name="T86" fmla="*/ 37 w 104"/>
              <a:gd name="T87" fmla="*/ 76 h 99"/>
              <a:gd name="T88" fmla="*/ 50 w 104"/>
              <a:gd name="T89" fmla="*/ 95 h 99"/>
              <a:gd name="T90" fmla="*/ 41 w 104"/>
              <a:gd name="T91" fmla="*/ 70 h 99"/>
              <a:gd name="T92" fmla="*/ 53 w 104"/>
              <a:gd name="T93" fmla="*/ 72 h 99"/>
              <a:gd name="T94" fmla="*/ 63 w 104"/>
              <a:gd name="T95" fmla="*/ 76 h 99"/>
              <a:gd name="T96" fmla="*/ 41 w 104"/>
              <a:gd name="T97" fmla="*/ 76 h 99"/>
              <a:gd name="T98" fmla="*/ 54 w 104"/>
              <a:gd name="T99" fmla="*/ 85 h 99"/>
              <a:gd name="T100" fmla="*/ 67 w 104"/>
              <a:gd name="T101" fmla="*/ 73 h 99"/>
              <a:gd name="T102" fmla="*/ 54 w 104"/>
              <a:gd name="T103" fmla="*/ 96 h 99"/>
              <a:gd name="T104" fmla="*/ 54 w 104"/>
              <a:gd name="T105" fmla="*/ 96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4" h="99">
                <a:moveTo>
                  <a:pt x="67" y="69"/>
                </a:moveTo>
                <a:cubicBezTo>
                  <a:pt x="67" y="67"/>
                  <a:pt x="67" y="67"/>
                  <a:pt x="67" y="67"/>
                </a:cubicBezTo>
                <a:cubicBezTo>
                  <a:pt x="67" y="67"/>
                  <a:pt x="68" y="66"/>
                  <a:pt x="68" y="66"/>
                </a:cubicBezTo>
                <a:cubicBezTo>
                  <a:pt x="72" y="62"/>
                  <a:pt x="75" y="56"/>
                  <a:pt x="75" y="51"/>
                </a:cubicBezTo>
                <a:cubicBezTo>
                  <a:pt x="79" y="50"/>
                  <a:pt x="82" y="49"/>
                  <a:pt x="84" y="46"/>
                </a:cubicBezTo>
                <a:cubicBezTo>
                  <a:pt x="87" y="42"/>
                  <a:pt x="87" y="36"/>
                  <a:pt x="84" y="29"/>
                </a:cubicBezTo>
                <a:cubicBezTo>
                  <a:pt x="84" y="28"/>
                  <a:pt x="84" y="28"/>
                  <a:pt x="84" y="28"/>
                </a:cubicBezTo>
                <a:cubicBezTo>
                  <a:pt x="83" y="27"/>
                  <a:pt x="83" y="27"/>
                  <a:pt x="83" y="27"/>
                </a:cubicBezTo>
                <a:cubicBezTo>
                  <a:pt x="83" y="20"/>
                  <a:pt x="80" y="14"/>
                  <a:pt x="76" y="9"/>
                </a:cubicBezTo>
                <a:cubicBezTo>
                  <a:pt x="71" y="3"/>
                  <a:pt x="63" y="0"/>
                  <a:pt x="52" y="0"/>
                </a:cubicBezTo>
                <a:cubicBezTo>
                  <a:pt x="41" y="0"/>
                  <a:pt x="33" y="3"/>
                  <a:pt x="28" y="9"/>
                </a:cubicBezTo>
                <a:cubicBezTo>
                  <a:pt x="24" y="14"/>
                  <a:pt x="21" y="20"/>
                  <a:pt x="22" y="27"/>
                </a:cubicBezTo>
                <a:cubicBezTo>
                  <a:pt x="21" y="28"/>
                  <a:pt x="21" y="28"/>
                  <a:pt x="21" y="28"/>
                </a:cubicBezTo>
                <a:cubicBezTo>
                  <a:pt x="20" y="28"/>
                  <a:pt x="20" y="28"/>
                  <a:pt x="20" y="29"/>
                </a:cubicBezTo>
                <a:cubicBezTo>
                  <a:pt x="17" y="36"/>
                  <a:pt x="18" y="42"/>
                  <a:pt x="20" y="46"/>
                </a:cubicBezTo>
                <a:cubicBezTo>
                  <a:pt x="23" y="49"/>
                  <a:pt x="26" y="50"/>
                  <a:pt x="29" y="51"/>
                </a:cubicBezTo>
                <a:cubicBezTo>
                  <a:pt x="30" y="56"/>
                  <a:pt x="32" y="62"/>
                  <a:pt x="36" y="66"/>
                </a:cubicBezTo>
                <a:cubicBezTo>
                  <a:pt x="36" y="66"/>
                  <a:pt x="37" y="67"/>
                  <a:pt x="37" y="67"/>
                </a:cubicBezTo>
                <a:cubicBezTo>
                  <a:pt x="37" y="69"/>
                  <a:pt x="37" y="69"/>
                  <a:pt x="37" y="69"/>
                </a:cubicBezTo>
                <a:cubicBezTo>
                  <a:pt x="30" y="70"/>
                  <a:pt x="0" y="78"/>
                  <a:pt x="0" y="98"/>
                </a:cubicBezTo>
                <a:cubicBezTo>
                  <a:pt x="0" y="99"/>
                  <a:pt x="1" y="99"/>
                  <a:pt x="2" y="99"/>
                </a:cubicBezTo>
                <a:cubicBezTo>
                  <a:pt x="102" y="99"/>
                  <a:pt x="102" y="99"/>
                  <a:pt x="102" y="99"/>
                </a:cubicBezTo>
                <a:cubicBezTo>
                  <a:pt x="103" y="99"/>
                  <a:pt x="104" y="99"/>
                  <a:pt x="104" y="98"/>
                </a:cubicBezTo>
                <a:cubicBezTo>
                  <a:pt x="104" y="78"/>
                  <a:pt x="74" y="70"/>
                  <a:pt x="67" y="69"/>
                </a:cubicBezTo>
                <a:close/>
                <a:moveTo>
                  <a:pt x="28" y="47"/>
                </a:moveTo>
                <a:cubicBezTo>
                  <a:pt x="26" y="46"/>
                  <a:pt x="25" y="45"/>
                  <a:pt x="24" y="43"/>
                </a:cubicBezTo>
                <a:cubicBezTo>
                  <a:pt x="24" y="44"/>
                  <a:pt x="24" y="44"/>
                  <a:pt x="24" y="44"/>
                </a:cubicBezTo>
                <a:cubicBezTo>
                  <a:pt x="22" y="41"/>
                  <a:pt x="22" y="36"/>
                  <a:pt x="23" y="31"/>
                </a:cubicBezTo>
                <a:cubicBezTo>
                  <a:pt x="25" y="30"/>
                  <a:pt x="25" y="30"/>
                  <a:pt x="25" y="30"/>
                </a:cubicBezTo>
                <a:cubicBezTo>
                  <a:pt x="25" y="29"/>
                  <a:pt x="26" y="29"/>
                  <a:pt x="26" y="28"/>
                </a:cubicBezTo>
                <a:cubicBezTo>
                  <a:pt x="25" y="22"/>
                  <a:pt x="27" y="16"/>
                  <a:pt x="31" y="12"/>
                </a:cubicBezTo>
                <a:cubicBezTo>
                  <a:pt x="35" y="7"/>
                  <a:pt x="43" y="4"/>
                  <a:pt x="52" y="4"/>
                </a:cubicBezTo>
                <a:cubicBezTo>
                  <a:pt x="62" y="4"/>
                  <a:pt x="69" y="7"/>
                  <a:pt x="73" y="12"/>
                </a:cubicBezTo>
                <a:cubicBezTo>
                  <a:pt x="77" y="16"/>
                  <a:pt x="79" y="22"/>
                  <a:pt x="79" y="28"/>
                </a:cubicBezTo>
                <a:cubicBezTo>
                  <a:pt x="78" y="29"/>
                  <a:pt x="79" y="29"/>
                  <a:pt x="79" y="30"/>
                </a:cubicBezTo>
                <a:cubicBezTo>
                  <a:pt x="81" y="31"/>
                  <a:pt x="81" y="31"/>
                  <a:pt x="81" y="31"/>
                </a:cubicBezTo>
                <a:cubicBezTo>
                  <a:pt x="83" y="36"/>
                  <a:pt x="82" y="41"/>
                  <a:pt x="80" y="44"/>
                </a:cubicBezTo>
                <a:cubicBezTo>
                  <a:pt x="79" y="45"/>
                  <a:pt x="78" y="46"/>
                  <a:pt x="76" y="47"/>
                </a:cubicBezTo>
                <a:cubicBezTo>
                  <a:pt x="79" y="44"/>
                  <a:pt x="80" y="40"/>
                  <a:pt x="79" y="37"/>
                </a:cubicBezTo>
                <a:cubicBezTo>
                  <a:pt x="79" y="35"/>
                  <a:pt x="78" y="33"/>
                  <a:pt x="76" y="31"/>
                </a:cubicBezTo>
                <a:cubicBezTo>
                  <a:pt x="75" y="12"/>
                  <a:pt x="62" y="9"/>
                  <a:pt x="56" y="9"/>
                </a:cubicBezTo>
                <a:cubicBezTo>
                  <a:pt x="55" y="9"/>
                  <a:pt x="53" y="10"/>
                  <a:pt x="52" y="10"/>
                </a:cubicBezTo>
                <a:cubicBezTo>
                  <a:pt x="51" y="10"/>
                  <a:pt x="50" y="9"/>
                  <a:pt x="48" y="9"/>
                </a:cubicBezTo>
                <a:cubicBezTo>
                  <a:pt x="42" y="9"/>
                  <a:pt x="29" y="12"/>
                  <a:pt x="28" y="31"/>
                </a:cubicBezTo>
                <a:cubicBezTo>
                  <a:pt x="26" y="33"/>
                  <a:pt x="25" y="35"/>
                  <a:pt x="25" y="37"/>
                </a:cubicBezTo>
                <a:cubicBezTo>
                  <a:pt x="24" y="40"/>
                  <a:pt x="25" y="44"/>
                  <a:pt x="28" y="47"/>
                </a:cubicBezTo>
                <a:close/>
                <a:moveTo>
                  <a:pt x="72" y="30"/>
                </a:moveTo>
                <a:cubicBezTo>
                  <a:pt x="64" y="31"/>
                  <a:pt x="56" y="29"/>
                  <a:pt x="49" y="25"/>
                </a:cubicBezTo>
                <a:cubicBezTo>
                  <a:pt x="48" y="24"/>
                  <a:pt x="47" y="24"/>
                  <a:pt x="46" y="25"/>
                </a:cubicBezTo>
                <a:cubicBezTo>
                  <a:pt x="43" y="29"/>
                  <a:pt x="35" y="30"/>
                  <a:pt x="32" y="30"/>
                </a:cubicBezTo>
                <a:cubicBezTo>
                  <a:pt x="33" y="16"/>
                  <a:pt x="41" y="13"/>
                  <a:pt x="48" y="13"/>
                </a:cubicBezTo>
                <a:cubicBezTo>
                  <a:pt x="50" y="13"/>
                  <a:pt x="51" y="13"/>
                  <a:pt x="52" y="14"/>
                </a:cubicBezTo>
                <a:cubicBezTo>
                  <a:pt x="52" y="14"/>
                  <a:pt x="52" y="14"/>
                  <a:pt x="53" y="14"/>
                </a:cubicBezTo>
                <a:cubicBezTo>
                  <a:pt x="54" y="13"/>
                  <a:pt x="55" y="13"/>
                  <a:pt x="56" y="13"/>
                </a:cubicBezTo>
                <a:cubicBezTo>
                  <a:pt x="63" y="13"/>
                  <a:pt x="71" y="16"/>
                  <a:pt x="72" y="30"/>
                </a:cubicBezTo>
                <a:close/>
                <a:moveTo>
                  <a:pt x="33" y="47"/>
                </a:moveTo>
                <a:cubicBezTo>
                  <a:pt x="33" y="47"/>
                  <a:pt x="33" y="47"/>
                  <a:pt x="33" y="47"/>
                </a:cubicBezTo>
                <a:cubicBezTo>
                  <a:pt x="33" y="46"/>
                  <a:pt x="32" y="46"/>
                  <a:pt x="32" y="46"/>
                </a:cubicBezTo>
                <a:cubicBezTo>
                  <a:pt x="29" y="43"/>
                  <a:pt x="28" y="40"/>
                  <a:pt x="29" y="37"/>
                </a:cubicBezTo>
                <a:cubicBezTo>
                  <a:pt x="29" y="36"/>
                  <a:pt x="29" y="35"/>
                  <a:pt x="30" y="34"/>
                </a:cubicBezTo>
                <a:cubicBezTo>
                  <a:pt x="33" y="34"/>
                  <a:pt x="42" y="34"/>
                  <a:pt x="48" y="29"/>
                </a:cubicBezTo>
                <a:cubicBezTo>
                  <a:pt x="55" y="32"/>
                  <a:pt x="62" y="34"/>
                  <a:pt x="70" y="34"/>
                </a:cubicBezTo>
                <a:cubicBezTo>
                  <a:pt x="71" y="34"/>
                  <a:pt x="72" y="34"/>
                  <a:pt x="74" y="34"/>
                </a:cubicBezTo>
                <a:cubicBezTo>
                  <a:pt x="75" y="35"/>
                  <a:pt x="75" y="36"/>
                  <a:pt x="76" y="37"/>
                </a:cubicBezTo>
                <a:cubicBezTo>
                  <a:pt x="76" y="40"/>
                  <a:pt x="75" y="43"/>
                  <a:pt x="72" y="46"/>
                </a:cubicBezTo>
                <a:cubicBezTo>
                  <a:pt x="72" y="46"/>
                  <a:pt x="72" y="46"/>
                  <a:pt x="72" y="47"/>
                </a:cubicBezTo>
                <a:cubicBezTo>
                  <a:pt x="72" y="48"/>
                  <a:pt x="72" y="48"/>
                  <a:pt x="72" y="48"/>
                </a:cubicBezTo>
                <a:cubicBezTo>
                  <a:pt x="60" y="54"/>
                  <a:pt x="60" y="54"/>
                  <a:pt x="60" y="54"/>
                </a:cubicBezTo>
                <a:cubicBezTo>
                  <a:pt x="58" y="52"/>
                  <a:pt x="54" y="52"/>
                  <a:pt x="52" y="54"/>
                </a:cubicBezTo>
                <a:cubicBezTo>
                  <a:pt x="50" y="57"/>
                  <a:pt x="50" y="60"/>
                  <a:pt x="52" y="62"/>
                </a:cubicBezTo>
                <a:cubicBezTo>
                  <a:pt x="55" y="64"/>
                  <a:pt x="58" y="64"/>
                  <a:pt x="60" y="62"/>
                </a:cubicBezTo>
                <a:cubicBezTo>
                  <a:pt x="61" y="61"/>
                  <a:pt x="62" y="60"/>
                  <a:pt x="62" y="58"/>
                </a:cubicBezTo>
                <a:cubicBezTo>
                  <a:pt x="62" y="58"/>
                  <a:pt x="62" y="58"/>
                  <a:pt x="62" y="58"/>
                </a:cubicBezTo>
                <a:cubicBezTo>
                  <a:pt x="71" y="53"/>
                  <a:pt x="71" y="53"/>
                  <a:pt x="71" y="53"/>
                </a:cubicBezTo>
                <a:cubicBezTo>
                  <a:pt x="70" y="57"/>
                  <a:pt x="68" y="60"/>
                  <a:pt x="66" y="63"/>
                </a:cubicBezTo>
                <a:cubicBezTo>
                  <a:pt x="62" y="67"/>
                  <a:pt x="57" y="68"/>
                  <a:pt x="53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47" y="68"/>
                  <a:pt x="42" y="67"/>
                  <a:pt x="39" y="63"/>
                </a:cubicBezTo>
                <a:cubicBezTo>
                  <a:pt x="32" y="57"/>
                  <a:pt x="33" y="47"/>
                  <a:pt x="33" y="47"/>
                </a:cubicBezTo>
                <a:close/>
                <a:moveTo>
                  <a:pt x="58" y="58"/>
                </a:moveTo>
                <a:cubicBezTo>
                  <a:pt x="58" y="59"/>
                  <a:pt x="57" y="60"/>
                  <a:pt x="56" y="60"/>
                </a:cubicBezTo>
                <a:cubicBezTo>
                  <a:pt x="55" y="60"/>
                  <a:pt x="54" y="59"/>
                  <a:pt x="54" y="58"/>
                </a:cubicBezTo>
                <a:cubicBezTo>
                  <a:pt x="54" y="57"/>
                  <a:pt x="55" y="56"/>
                  <a:pt x="56" y="56"/>
                </a:cubicBezTo>
                <a:cubicBezTo>
                  <a:pt x="57" y="56"/>
                  <a:pt x="58" y="57"/>
                  <a:pt x="58" y="58"/>
                </a:cubicBezTo>
                <a:close/>
                <a:moveTo>
                  <a:pt x="50" y="95"/>
                </a:moveTo>
                <a:cubicBezTo>
                  <a:pt x="4" y="95"/>
                  <a:pt x="4" y="95"/>
                  <a:pt x="4" y="95"/>
                </a:cubicBezTo>
                <a:cubicBezTo>
                  <a:pt x="6" y="81"/>
                  <a:pt x="30" y="75"/>
                  <a:pt x="37" y="73"/>
                </a:cubicBezTo>
                <a:cubicBezTo>
                  <a:pt x="37" y="76"/>
                  <a:pt x="37" y="76"/>
                  <a:pt x="37" y="76"/>
                </a:cubicBezTo>
                <a:cubicBezTo>
                  <a:pt x="37" y="81"/>
                  <a:pt x="43" y="84"/>
                  <a:pt x="50" y="85"/>
                </a:cubicBezTo>
                <a:lnTo>
                  <a:pt x="50" y="95"/>
                </a:lnTo>
                <a:close/>
                <a:moveTo>
                  <a:pt x="41" y="76"/>
                </a:moveTo>
                <a:cubicBezTo>
                  <a:pt x="41" y="70"/>
                  <a:pt x="41" y="70"/>
                  <a:pt x="41" y="70"/>
                </a:cubicBezTo>
                <a:cubicBezTo>
                  <a:pt x="44" y="71"/>
                  <a:pt x="48" y="72"/>
                  <a:pt x="52" y="72"/>
                </a:cubicBezTo>
                <a:cubicBezTo>
                  <a:pt x="53" y="72"/>
                  <a:pt x="53" y="72"/>
                  <a:pt x="53" y="72"/>
                </a:cubicBezTo>
                <a:cubicBezTo>
                  <a:pt x="56" y="72"/>
                  <a:pt x="60" y="71"/>
                  <a:pt x="63" y="70"/>
                </a:cubicBezTo>
                <a:cubicBezTo>
                  <a:pt x="63" y="76"/>
                  <a:pt x="63" y="76"/>
                  <a:pt x="63" y="76"/>
                </a:cubicBezTo>
                <a:cubicBezTo>
                  <a:pt x="63" y="78"/>
                  <a:pt x="59" y="81"/>
                  <a:pt x="52" y="81"/>
                </a:cubicBezTo>
                <a:cubicBezTo>
                  <a:pt x="45" y="81"/>
                  <a:pt x="41" y="78"/>
                  <a:pt x="41" y="76"/>
                </a:cubicBezTo>
                <a:close/>
                <a:moveTo>
                  <a:pt x="54" y="96"/>
                </a:moveTo>
                <a:cubicBezTo>
                  <a:pt x="54" y="85"/>
                  <a:pt x="54" y="85"/>
                  <a:pt x="54" y="85"/>
                </a:cubicBezTo>
                <a:cubicBezTo>
                  <a:pt x="61" y="84"/>
                  <a:pt x="67" y="81"/>
                  <a:pt x="67" y="76"/>
                </a:cubicBezTo>
                <a:cubicBezTo>
                  <a:pt x="67" y="73"/>
                  <a:pt x="67" y="73"/>
                  <a:pt x="67" y="73"/>
                </a:cubicBezTo>
                <a:cubicBezTo>
                  <a:pt x="74" y="75"/>
                  <a:pt x="98" y="81"/>
                  <a:pt x="100" y="96"/>
                </a:cubicBezTo>
                <a:lnTo>
                  <a:pt x="54" y="96"/>
                </a:lnTo>
                <a:close/>
                <a:moveTo>
                  <a:pt x="54" y="96"/>
                </a:moveTo>
                <a:cubicBezTo>
                  <a:pt x="54" y="96"/>
                  <a:pt x="54" y="96"/>
                  <a:pt x="54" y="96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Title 1">
            <a:extLst>
              <a:ext uri="{FF2B5EF4-FFF2-40B4-BE49-F238E27FC236}">
                <a16:creationId xmlns:a16="http://schemas.microsoft.com/office/drawing/2014/main" xmlns="" id="{D3BBA8B4-AA63-4A5D-AEB0-3DA02CFAA4EC}"/>
              </a:ext>
            </a:extLst>
          </p:cNvPr>
          <p:cNvSpPr txBox="1">
            <a:spLocks/>
          </p:cNvSpPr>
          <p:nvPr/>
        </p:nvSpPr>
        <p:spPr>
          <a:xfrm>
            <a:off x="3959980" y="2827896"/>
            <a:ext cx="1032388" cy="453675"/>
          </a:xfrm>
          <a:prstGeom prst="rect">
            <a:avLst/>
          </a:prstGeom>
        </p:spPr>
        <p:txBody>
          <a:bodyPr lIns="68580" tIns="34290" rIns="68580" bIns="34290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3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</a:rPr>
              <a:t>SUBTITLE</a:t>
            </a:r>
          </a:p>
          <a:p>
            <a:r>
              <a:rPr lang="en-US" sz="13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</a:rPr>
              <a:t>EXAMPLE</a:t>
            </a:r>
            <a:endParaRPr lang="en-US" sz="1300" dirty="0">
              <a:solidFill>
                <a:schemeClr val="accent1"/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="" xmlns:a16="http://schemas.microsoft.com/office/drawing/2014/main" id="{19311824-B19B-45AD-B07C-5F362B382A1C}"/>
              </a:ext>
            </a:extLst>
          </p:cNvPr>
          <p:cNvSpPr txBox="1"/>
          <p:nvPr/>
        </p:nvSpPr>
        <p:spPr>
          <a:xfrm>
            <a:off x="3902000" y="3296327"/>
            <a:ext cx="1148347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Lorem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ipsum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dolor</a:t>
            </a:r>
          </a:p>
          <a:p>
            <a:pPr algn="ctr">
              <a:lnSpc>
                <a:spcPct val="150000"/>
              </a:lnSpc>
            </a:pPr>
            <a:r>
              <a:rPr lang="en-US" sz="8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sit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amet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consectet</a:t>
            </a:r>
            <a:endParaRPr lang="en-US" sz="800" dirty="0" smtClean="0">
              <a:solidFill>
                <a:schemeClr val="accent1"/>
              </a:solidFill>
              <a:latin typeface="Roboto" pitchFamily="2" charset="0"/>
              <a:ea typeface="Roboto" pitchFamily="2" charset="0"/>
              <a:cs typeface="Montserrat Light" charset="0"/>
            </a:endParaRPr>
          </a:p>
          <a:p>
            <a:pPr algn="ctr">
              <a:lnSpc>
                <a:spcPct val="150000"/>
              </a:lnSpc>
            </a:pPr>
            <a:r>
              <a:rPr lang="en-US" sz="800" dirty="0" err="1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uer</a:t>
            </a:r>
            <a:r>
              <a:rPr lang="en-US" sz="8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odio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non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tellus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natoque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accumsan</a:t>
            </a:r>
            <a:r>
              <a:rPr lang="en-US" sz="8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Sed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hac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enim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Lorem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tempus </a:t>
            </a:r>
            <a:r>
              <a:rPr lang="en-US" sz="800" dirty="0" err="1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tortor</a:t>
            </a:r>
            <a:endParaRPr lang="en-US" sz="800" b="1" i="1" dirty="0">
              <a:solidFill>
                <a:schemeClr val="accent1"/>
              </a:solidFill>
              <a:latin typeface="Roboto" pitchFamily="2" charset="0"/>
              <a:ea typeface="Roboto" pitchFamily="2" charset="0"/>
              <a:cs typeface="Montserrat Light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5569794" y="1604187"/>
            <a:ext cx="1032387" cy="1032387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6"/>
          <p:cNvSpPr>
            <a:spLocks noEditPoints="1"/>
          </p:cNvSpPr>
          <p:nvPr/>
        </p:nvSpPr>
        <p:spPr bwMode="auto">
          <a:xfrm>
            <a:off x="5877061" y="1909973"/>
            <a:ext cx="417852" cy="416050"/>
          </a:xfrm>
          <a:custGeom>
            <a:avLst/>
            <a:gdLst>
              <a:gd name="T0" fmla="*/ 82 w 98"/>
              <a:gd name="T1" fmla="*/ 49 h 98"/>
              <a:gd name="T2" fmla="*/ 66 w 98"/>
              <a:gd name="T3" fmla="*/ 52 h 98"/>
              <a:gd name="T4" fmla="*/ 47 w 98"/>
              <a:gd name="T5" fmla="*/ 50 h 98"/>
              <a:gd name="T6" fmla="*/ 16 w 98"/>
              <a:gd name="T7" fmla="*/ 55 h 98"/>
              <a:gd name="T8" fmla="*/ 1 w 98"/>
              <a:gd name="T9" fmla="*/ 58 h 98"/>
              <a:gd name="T10" fmla="*/ 17 w 98"/>
              <a:gd name="T11" fmla="*/ 96 h 98"/>
              <a:gd name="T12" fmla="*/ 27 w 98"/>
              <a:gd name="T13" fmla="*/ 94 h 98"/>
              <a:gd name="T14" fmla="*/ 66 w 98"/>
              <a:gd name="T15" fmla="*/ 86 h 98"/>
              <a:gd name="T16" fmla="*/ 95 w 98"/>
              <a:gd name="T17" fmla="*/ 60 h 98"/>
              <a:gd name="T18" fmla="*/ 25 w 98"/>
              <a:gd name="T19" fmla="*/ 89 h 98"/>
              <a:gd name="T20" fmla="*/ 7 w 98"/>
              <a:gd name="T21" fmla="*/ 62 h 98"/>
              <a:gd name="T22" fmla="*/ 14 w 98"/>
              <a:gd name="T23" fmla="*/ 61 h 98"/>
              <a:gd name="T24" fmla="*/ 25 w 98"/>
              <a:gd name="T25" fmla="*/ 89 h 98"/>
              <a:gd name="T26" fmla="*/ 77 w 98"/>
              <a:gd name="T27" fmla="*/ 75 h 98"/>
              <a:gd name="T28" fmla="*/ 30 w 98"/>
              <a:gd name="T29" fmla="*/ 80 h 98"/>
              <a:gd name="T30" fmla="*/ 25 w 98"/>
              <a:gd name="T31" fmla="*/ 54 h 98"/>
              <a:gd name="T32" fmla="*/ 51 w 98"/>
              <a:gd name="T33" fmla="*/ 58 h 98"/>
              <a:gd name="T34" fmla="*/ 69 w 98"/>
              <a:gd name="T35" fmla="*/ 60 h 98"/>
              <a:gd name="T36" fmla="*/ 51 w 98"/>
              <a:gd name="T37" fmla="*/ 63 h 98"/>
              <a:gd name="T38" fmla="*/ 51 w 98"/>
              <a:gd name="T39" fmla="*/ 69 h 98"/>
              <a:gd name="T40" fmla="*/ 74 w 98"/>
              <a:gd name="T41" fmla="*/ 66 h 98"/>
              <a:gd name="T42" fmla="*/ 90 w 98"/>
              <a:gd name="T43" fmla="*/ 53 h 98"/>
              <a:gd name="T44" fmla="*/ 37 w 98"/>
              <a:gd name="T45" fmla="*/ 40 h 98"/>
              <a:gd name="T46" fmla="*/ 69 w 98"/>
              <a:gd name="T47" fmla="*/ 38 h 98"/>
              <a:gd name="T48" fmla="*/ 60 w 98"/>
              <a:gd name="T49" fmla="*/ 20 h 98"/>
              <a:gd name="T50" fmla="*/ 52 w 98"/>
              <a:gd name="T51" fmla="*/ 0 h 98"/>
              <a:gd name="T52" fmla="*/ 43 w 98"/>
              <a:gd name="T53" fmla="*/ 20 h 98"/>
              <a:gd name="T54" fmla="*/ 34 w 98"/>
              <a:gd name="T55" fmla="*/ 38 h 98"/>
              <a:gd name="T56" fmla="*/ 52 w 98"/>
              <a:gd name="T57" fmla="*/ 6 h 98"/>
              <a:gd name="T58" fmla="*/ 52 w 98"/>
              <a:gd name="T59" fmla="*/ 18 h 98"/>
              <a:gd name="T60" fmla="*/ 52 w 98"/>
              <a:gd name="T61" fmla="*/ 6 h 98"/>
              <a:gd name="T62" fmla="*/ 63 w 98"/>
              <a:gd name="T63" fmla="*/ 35 h 98"/>
              <a:gd name="T64" fmla="*/ 52 w 98"/>
              <a:gd name="T65" fmla="*/ 23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8" h="98">
                <a:moveTo>
                  <a:pt x="94" y="48"/>
                </a:moveTo>
                <a:cubicBezTo>
                  <a:pt x="91" y="45"/>
                  <a:pt x="86" y="45"/>
                  <a:pt x="82" y="49"/>
                </a:cubicBezTo>
                <a:cubicBezTo>
                  <a:pt x="74" y="58"/>
                  <a:pt x="74" y="58"/>
                  <a:pt x="74" y="58"/>
                </a:cubicBezTo>
                <a:cubicBezTo>
                  <a:pt x="73" y="54"/>
                  <a:pt x="70" y="52"/>
                  <a:pt x="66" y="52"/>
                </a:cubicBezTo>
                <a:cubicBezTo>
                  <a:pt x="51" y="52"/>
                  <a:pt x="51" y="52"/>
                  <a:pt x="51" y="52"/>
                </a:cubicBezTo>
                <a:cubicBezTo>
                  <a:pt x="50" y="52"/>
                  <a:pt x="49" y="51"/>
                  <a:pt x="47" y="50"/>
                </a:cubicBezTo>
                <a:cubicBezTo>
                  <a:pt x="40" y="43"/>
                  <a:pt x="29" y="43"/>
                  <a:pt x="21" y="50"/>
                </a:cubicBezTo>
                <a:cubicBezTo>
                  <a:pt x="16" y="55"/>
                  <a:pt x="16" y="55"/>
                  <a:pt x="16" y="55"/>
                </a:cubicBezTo>
                <a:cubicBezTo>
                  <a:pt x="13" y="53"/>
                  <a:pt x="10" y="53"/>
                  <a:pt x="8" y="55"/>
                </a:cubicBezTo>
                <a:cubicBezTo>
                  <a:pt x="1" y="58"/>
                  <a:pt x="1" y="58"/>
                  <a:pt x="1" y="58"/>
                </a:cubicBezTo>
                <a:cubicBezTo>
                  <a:pt x="0" y="59"/>
                  <a:pt x="0" y="60"/>
                  <a:pt x="0" y="62"/>
                </a:cubicBezTo>
                <a:cubicBezTo>
                  <a:pt x="17" y="96"/>
                  <a:pt x="17" y="96"/>
                  <a:pt x="17" y="96"/>
                </a:cubicBezTo>
                <a:cubicBezTo>
                  <a:pt x="18" y="97"/>
                  <a:pt x="20" y="98"/>
                  <a:pt x="21" y="97"/>
                </a:cubicBezTo>
                <a:cubicBezTo>
                  <a:pt x="27" y="94"/>
                  <a:pt x="27" y="94"/>
                  <a:pt x="27" y="94"/>
                </a:cubicBezTo>
                <a:cubicBezTo>
                  <a:pt x="31" y="92"/>
                  <a:pt x="32" y="89"/>
                  <a:pt x="32" y="86"/>
                </a:cubicBezTo>
                <a:cubicBezTo>
                  <a:pt x="66" y="86"/>
                  <a:pt x="66" y="86"/>
                  <a:pt x="66" y="86"/>
                </a:cubicBezTo>
                <a:cubicBezTo>
                  <a:pt x="72" y="86"/>
                  <a:pt x="78" y="83"/>
                  <a:pt x="82" y="78"/>
                </a:cubicBezTo>
                <a:cubicBezTo>
                  <a:pt x="95" y="60"/>
                  <a:pt x="95" y="60"/>
                  <a:pt x="95" y="60"/>
                </a:cubicBezTo>
                <a:cubicBezTo>
                  <a:pt x="98" y="56"/>
                  <a:pt x="98" y="51"/>
                  <a:pt x="94" y="48"/>
                </a:cubicBezTo>
                <a:close/>
                <a:moveTo>
                  <a:pt x="25" y="89"/>
                </a:moveTo>
                <a:cubicBezTo>
                  <a:pt x="21" y="91"/>
                  <a:pt x="21" y="91"/>
                  <a:pt x="21" y="91"/>
                </a:cubicBezTo>
                <a:cubicBezTo>
                  <a:pt x="7" y="62"/>
                  <a:pt x="7" y="62"/>
                  <a:pt x="7" y="62"/>
                </a:cubicBezTo>
                <a:cubicBezTo>
                  <a:pt x="10" y="60"/>
                  <a:pt x="10" y="60"/>
                  <a:pt x="10" y="60"/>
                </a:cubicBezTo>
                <a:cubicBezTo>
                  <a:pt x="12" y="59"/>
                  <a:pt x="13" y="60"/>
                  <a:pt x="14" y="61"/>
                </a:cubicBezTo>
                <a:cubicBezTo>
                  <a:pt x="26" y="85"/>
                  <a:pt x="26" y="85"/>
                  <a:pt x="26" y="85"/>
                </a:cubicBezTo>
                <a:cubicBezTo>
                  <a:pt x="27" y="86"/>
                  <a:pt x="26" y="88"/>
                  <a:pt x="25" y="89"/>
                </a:cubicBezTo>
                <a:close/>
                <a:moveTo>
                  <a:pt x="91" y="56"/>
                </a:moveTo>
                <a:cubicBezTo>
                  <a:pt x="77" y="75"/>
                  <a:pt x="77" y="75"/>
                  <a:pt x="77" y="75"/>
                </a:cubicBezTo>
                <a:cubicBezTo>
                  <a:pt x="74" y="78"/>
                  <a:pt x="70" y="80"/>
                  <a:pt x="66" y="80"/>
                </a:cubicBezTo>
                <a:cubicBezTo>
                  <a:pt x="30" y="80"/>
                  <a:pt x="30" y="80"/>
                  <a:pt x="30" y="80"/>
                </a:cubicBezTo>
                <a:cubicBezTo>
                  <a:pt x="19" y="59"/>
                  <a:pt x="19" y="59"/>
                  <a:pt x="19" y="59"/>
                </a:cubicBezTo>
                <a:cubicBezTo>
                  <a:pt x="25" y="54"/>
                  <a:pt x="25" y="54"/>
                  <a:pt x="25" y="54"/>
                </a:cubicBezTo>
                <a:cubicBezTo>
                  <a:pt x="30" y="50"/>
                  <a:pt x="38" y="50"/>
                  <a:pt x="44" y="54"/>
                </a:cubicBezTo>
                <a:cubicBezTo>
                  <a:pt x="47" y="57"/>
                  <a:pt x="49" y="58"/>
                  <a:pt x="51" y="58"/>
                </a:cubicBezTo>
                <a:cubicBezTo>
                  <a:pt x="66" y="58"/>
                  <a:pt x="66" y="58"/>
                  <a:pt x="66" y="58"/>
                </a:cubicBezTo>
                <a:cubicBezTo>
                  <a:pt x="67" y="58"/>
                  <a:pt x="69" y="59"/>
                  <a:pt x="69" y="60"/>
                </a:cubicBezTo>
                <a:cubicBezTo>
                  <a:pt x="69" y="62"/>
                  <a:pt x="67" y="63"/>
                  <a:pt x="66" y="63"/>
                </a:cubicBezTo>
                <a:cubicBezTo>
                  <a:pt x="51" y="63"/>
                  <a:pt x="51" y="63"/>
                  <a:pt x="51" y="63"/>
                </a:cubicBezTo>
                <a:cubicBezTo>
                  <a:pt x="50" y="63"/>
                  <a:pt x="48" y="65"/>
                  <a:pt x="48" y="66"/>
                </a:cubicBezTo>
                <a:cubicBezTo>
                  <a:pt x="48" y="68"/>
                  <a:pt x="50" y="69"/>
                  <a:pt x="51" y="69"/>
                </a:cubicBezTo>
                <a:cubicBezTo>
                  <a:pt x="68" y="69"/>
                  <a:pt x="68" y="69"/>
                  <a:pt x="68" y="69"/>
                </a:cubicBezTo>
                <a:cubicBezTo>
                  <a:pt x="70" y="69"/>
                  <a:pt x="72" y="68"/>
                  <a:pt x="74" y="66"/>
                </a:cubicBezTo>
                <a:cubicBezTo>
                  <a:pt x="86" y="53"/>
                  <a:pt x="86" y="53"/>
                  <a:pt x="86" y="53"/>
                </a:cubicBezTo>
                <a:cubicBezTo>
                  <a:pt x="88" y="52"/>
                  <a:pt x="89" y="52"/>
                  <a:pt x="90" y="53"/>
                </a:cubicBezTo>
                <a:cubicBezTo>
                  <a:pt x="92" y="54"/>
                  <a:pt x="92" y="55"/>
                  <a:pt x="91" y="56"/>
                </a:cubicBezTo>
                <a:close/>
                <a:moveTo>
                  <a:pt x="37" y="40"/>
                </a:moveTo>
                <a:cubicBezTo>
                  <a:pt x="66" y="40"/>
                  <a:pt x="66" y="40"/>
                  <a:pt x="66" y="40"/>
                </a:cubicBezTo>
                <a:cubicBezTo>
                  <a:pt x="67" y="40"/>
                  <a:pt x="69" y="39"/>
                  <a:pt x="69" y="38"/>
                </a:cubicBezTo>
                <a:cubicBezTo>
                  <a:pt x="69" y="35"/>
                  <a:pt x="69" y="35"/>
                  <a:pt x="69" y="35"/>
                </a:cubicBezTo>
                <a:cubicBezTo>
                  <a:pt x="69" y="28"/>
                  <a:pt x="65" y="23"/>
                  <a:pt x="60" y="20"/>
                </a:cubicBezTo>
                <a:cubicBezTo>
                  <a:pt x="62" y="18"/>
                  <a:pt x="63" y="15"/>
                  <a:pt x="63" y="12"/>
                </a:cubicBezTo>
                <a:cubicBezTo>
                  <a:pt x="63" y="6"/>
                  <a:pt x="58" y="0"/>
                  <a:pt x="52" y="0"/>
                </a:cubicBezTo>
                <a:cubicBezTo>
                  <a:pt x="45" y="0"/>
                  <a:pt x="40" y="6"/>
                  <a:pt x="40" y="12"/>
                </a:cubicBezTo>
                <a:cubicBezTo>
                  <a:pt x="40" y="15"/>
                  <a:pt x="41" y="18"/>
                  <a:pt x="43" y="20"/>
                </a:cubicBezTo>
                <a:cubicBezTo>
                  <a:pt x="38" y="23"/>
                  <a:pt x="34" y="28"/>
                  <a:pt x="34" y="35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9"/>
                  <a:pt x="36" y="40"/>
                  <a:pt x="37" y="40"/>
                </a:cubicBezTo>
                <a:close/>
                <a:moveTo>
                  <a:pt x="52" y="6"/>
                </a:moveTo>
                <a:cubicBezTo>
                  <a:pt x="55" y="6"/>
                  <a:pt x="57" y="9"/>
                  <a:pt x="57" y="12"/>
                </a:cubicBezTo>
                <a:cubicBezTo>
                  <a:pt x="57" y="15"/>
                  <a:pt x="55" y="18"/>
                  <a:pt x="52" y="18"/>
                </a:cubicBezTo>
                <a:cubicBezTo>
                  <a:pt x="48" y="18"/>
                  <a:pt x="46" y="15"/>
                  <a:pt x="46" y="12"/>
                </a:cubicBezTo>
                <a:cubicBezTo>
                  <a:pt x="46" y="9"/>
                  <a:pt x="48" y="6"/>
                  <a:pt x="52" y="6"/>
                </a:cubicBezTo>
                <a:close/>
                <a:moveTo>
                  <a:pt x="52" y="23"/>
                </a:moveTo>
                <a:cubicBezTo>
                  <a:pt x="58" y="23"/>
                  <a:pt x="63" y="28"/>
                  <a:pt x="63" y="35"/>
                </a:cubicBezTo>
                <a:cubicBezTo>
                  <a:pt x="40" y="35"/>
                  <a:pt x="40" y="35"/>
                  <a:pt x="40" y="35"/>
                </a:cubicBezTo>
                <a:cubicBezTo>
                  <a:pt x="40" y="28"/>
                  <a:pt x="45" y="23"/>
                  <a:pt x="52" y="2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xmlns="" id="{D3BBA8B4-AA63-4A5D-AEB0-3DA02CFAA4EC}"/>
              </a:ext>
            </a:extLst>
          </p:cNvPr>
          <p:cNvSpPr txBox="1">
            <a:spLocks/>
          </p:cNvSpPr>
          <p:nvPr/>
        </p:nvSpPr>
        <p:spPr>
          <a:xfrm>
            <a:off x="5592813" y="2827896"/>
            <a:ext cx="1032388" cy="453675"/>
          </a:xfrm>
          <a:prstGeom prst="rect">
            <a:avLst/>
          </a:prstGeom>
        </p:spPr>
        <p:txBody>
          <a:bodyPr lIns="68580" tIns="34290" rIns="68580" bIns="34290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3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</a:rPr>
              <a:t>SUBTITLE</a:t>
            </a:r>
          </a:p>
          <a:p>
            <a:r>
              <a:rPr lang="en-US" sz="13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</a:rPr>
              <a:t>EXAMPLE</a:t>
            </a:r>
            <a:endParaRPr lang="en-US" sz="1300" dirty="0">
              <a:solidFill>
                <a:schemeClr val="accent1"/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="" xmlns:a16="http://schemas.microsoft.com/office/drawing/2014/main" id="{19311824-B19B-45AD-B07C-5F362B382A1C}"/>
              </a:ext>
            </a:extLst>
          </p:cNvPr>
          <p:cNvSpPr txBox="1"/>
          <p:nvPr/>
        </p:nvSpPr>
        <p:spPr>
          <a:xfrm>
            <a:off x="5511813" y="3296327"/>
            <a:ext cx="1148347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Lorem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ipsum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dolor</a:t>
            </a:r>
          </a:p>
          <a:p>
            <a:pPr algn="ctr">
              <a:lnSpc>
                <a:spcPct val="150000"/>
              </a:lnSpc>
            </a:pPr>
            <a:r>
              <a:rPr lang="en-US" sz="8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sit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amet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consectet</a:t>
            </a:r>
            <a:endParaRPr lang="en-US" sz="800" dirty="0" smtClean="0">
              <a:solidFill>
                <a:schemeClr val="accent1"/>
              </a:solidFill>
              <a:latin typeface="Roboto" pitchFamily="2" charset="0"/>
              <a:ea typeface="Roboto" pitchFamily="2" charset="0"/>
              <a:cs typeface="Montserrat Light" charset="0"/>
            </a:endParaRPr>
          </a:p>
          <a:p>
            <a:pPr algn="ctr">
              <a:lnSpc>
                <a:spcPct val="150000"/>
              </a:lnSpc>
            </a:pPr>
            <a:r>
              <a:rPr lang="en-US" sz="800" dirty="0" err="1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uer</a:t>
            </a:r>
            <a:r>
              <a:rPr lang="en-US" sz="8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odio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non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tellus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natoque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accumsan</a:t>
            </a:r>
            <a:r>
              <a:rPr lang="en-US" sz="8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Sed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hac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enim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Lorem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tempus </a:t>
            </a:r>
            <a:r>
              <a:rPr lang="en-US" sz="800" dirty="0" err="1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tortor</a:t>
            </a:r>
            <a:endParaRPr lang="en-US" sz="800" b="1" i="1" dirty="0">
              <a:solidFill>
                <a:schemeClr val="accent1"/>
              </a:solidFill>
              <a:latin typeface="Roboto" pitchFamily="2" charset="0"/>
              <a:ea typeface="Roboto" pitchFamily="2" charset="0"/>
              <a:cs typeface="Montserrat Light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7179607" y="1604187"/>
            <a:ext cx="1032387" cy="1032387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14"/>
          <p:cNvSpPr>
            <a:spLocks noEditPoints="1"/>
          </p:cNvSpPr>
          <p:nvPr/>
        </p:nvSpPr>
        <p:spPr bwMode="auto">
          <a:xfrm>
            <a:off x="7482346" y="1907657"/>
            <a:ext cx="426906" cy="425446"/>
          </a:xfrm>
          <a:custGeom>
            <a:avLst/>
            <a:gdLst>
              <a:gd name="T0" fmla="*/ 1059 w 6991"/>
              <a:gd name="T1" fmla="*/ 1275 h 6941"/>
              <a:gd name="T2" fmla="*/ 3113 w 6991"/>
              <a:gd name="T3" fmla="*/ 2700 h 6941"/>
              <a:gd name="T4" fmla="*/ 1342 w 6991"/>
              <a:gd name="T5" fmla="*/ 903 h 6941"/>
              <a:gd name="T6" fmla="*/ 506 w 6991"/>
              <a:gd name="T7" fmla="*/ 52 h 6941"/>
              <a:gd name="T8" fmla="*/ 566 w 6991"/>
              <a:gd name="T9" fmla="*/ 1134 h 6941"/>
              <a:gd name="T10" fmla="*/ 2549 w 6991"/>
              <a:gd name="T11" fmla="*/ 5211 h 6941"/>
              <a:gd name="T12" fmla="*/ 5425 w 6991"/>
              <a:gd name="T13" fmla="*/ 2418 h 6941"/>
              <a:gd name="T14" fmla="*/ 6936 w 6991"/>
              <a:gd name="T15" fmla="*/ 1239 h 6941"/>
              <a:gd name="T16" fmla="*/ 6292 w 6991"/>
              <a:gd name="T17" fmla="*/ 1812 h 6941"/>
              <a:gd name="T18" fmla="*/ 5437 w 6991"/>
              <a:gd name="T19" fmla="*/ 1598 h 6941"/>
              <a:gd name="T20" fmla="*/ 5117 w 6991"/>
              <a:gd name="T21" fmla="*/ 791 h 6941"/>
              <a:gd name="T22" fmla="*/ 5788 w 6991"/>
              <a:gd name="T23" fmla="*/ 24 h 6941"/>
              <a:gd name="T24" fmla="*/ 4540 w 6991"/>
              <a:gd name="T25" fmla="*/ 1533 h 6941"/>
              <a:gd name="T26" fmla="*/ 1748 w 6991"/>
              <a:gd name="T27" fmla="*/ 4409 h 6941"/>
              <a:gd name="T28" fmla="*/ 1338 w 6991"/>
              <a:gd name="T29" fmla="*/ 4403 h 6941"/>
              <a:gd name="T30" fmla="*/ 575 w 6991"/>
              <a:gd name="T31" fmla="*/ 6593 h 6941"/>
              <a:gd name="T32" fmla="*/ 2517 w 6991"/>
              <a:gd name="T33" fmla="*/ 5326 h 6941"/>
              <a:gd name="T34" fmla="*/ 1634 w 6991"/>
              <a:gd name="T35" fmla="*/ 6107 h 6941"/>
              <a:gd name="T36" fmla="*/ 750 w 6991"/>
              <a:gd name="T37" fmla="*/ 5620 h 6941"/>
              <a:gd name="T38" fmla="*/ 1634 w 6991"/>
              <a:gd name="T39" fmla="*/ 5134 h 6941"/>
              <a:gd name="T40" fmla="*/ 1634 w 6991"/>
              <a:gd name="T41" fmla="*/ 6107 h 6941"/>
              <a:gd name="T42" fmla="*/ 4781 w 6991"/>
              <a:gd name="T43" fmla="*/ 2005 h 6941"/>
              <a:gd name="T44" fmla="*/ 2276 w 6991"/>
              <a:gd name="T45" fmla="*/ 4855 h 6941"/>
              <a:gd name="T46" fmla="*/ 5938 w 6991"/>
              <a:gd name="T47" fmla="*/ 6790 h 6941"/>
              <a:gd name="T48" fmla="*/ 6889 w 6991"/>
              <a:gd name="T49" fmla="*/ 5840 h 6941"/>
              <a:gd name="T50" fmla="*/ 6720 w 6991"/>
              <a:gd name="T51" fmla="*/ 5576 h 6941"/>
              <a:gd name="T52" fmla="*/ 4840 w 6991"/>
              <a:gd name="T53" fmla="*/ 4187 h 6941"/>
              <a:gd name="T54" fmla="*/ 4624 w 6991"/>
              <a:gd name="T55" fmla="*/ 3480 h 6941"/>
              <a:gd name="T56" fmla="*/ 3774 w 6991"/>
              <a:gd name="T57" fmla="*/ 4720 h 6941"/>
              <a:gd name="T58" fmla="*/ 4309 w 6991"/>
              <a:gd name="T59" fmla="*/ 5255 h 6941"/>
              <a:gd name="T60" fmla="*/ 5722 w 6991"/>
              <a:gd name="T61" fmla="*/ 6663 h 6941"/>
              <a:gd name="T62" fmla="*/ 6720 w 6991"/>
              <a:gd name="T63" fmla="*/ 5576 h 6941"/>
              <a:gd name="T64" fmla="*/ 4781 w 6991"/>
              <a:gd name="T65" fmla="*/ 4855 h 6941"/>
              <a:gd name="T66" fmla="*/ 6170 w 6991"/>
              <a:gd name="T67" fmla="*/ 5900 h 6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991" h="6941">
                <a:moveTo>
                  <a:pt x="1002" y="1243"/>
                </a:moveTo>
                <a:cubicBezTo>
                  <a:pt x="1024" y="1248"/>
                  <a:pt x="1043" y="1259"/>
                  <a:pt x="1059" y="1275"/>
                </a:cubicBezTo>
                <a:cubicBezTo>
                  <a:pt x="2798" y="3014"/>
                  <a:pt x="2798" y="3014"/>
                  <a:pt x="2798" y="3014"/>
                </a:cubicBezTo>
                <a:cubicBezTo>
                  <a:pt x="3113" y="2700"/>
                  <a:pt x="3113" y="2700"/>
                  <a:pt x="3113" y="2700"/>
                </a:cubicBezTo>
                <a:cubicBezTo>
                  <a:pt x="1374" y="960"/>
                  <a:pt x="1374" y="960"/>
                  <a:pt x="1374" y="960"/>
                </a:cubicBezTo>
                <a:cubicBezTo>
                  <a:pt x="1358" y="944"/>
                  <a:pt x="1347" y="925"/>
                  <a:pt x="1342" y="903"/>
                </a:cubicBezTo>
                <a:cubicBezTo>
                  <a:pt x="1232" y="467"/>
                  <a:pt x="1232" y="467"/>
                  <a:pt x="1232" y="467"/>
                </a:cubicBezTo>
                <a:cubicBezTo>
                  <a:pt x="506" y="52"/>
                  <a:pt x="506" y="52"/>
                  <a:pt x="506" y="52"/>
                </a:cubicBezTo>
                <a:cubicBezTo>
                  <a:pt x="151" y="407"/>
                  <a:pt x="151" y="407"/>
                  <a:pt x="151" y="407"/>
                </a:cubicBezTo>
                <a:cubicBezTo>
                  <a:pt x="566" y="1134"/>
                  <a:pt x="566" y="1134"/>
                  <a:pt x="566" y="1134"/>
                </a:cubicBezTo>
                <a:lnTo>
                  <a:pt x="1002" y="1243"/>
                </a:lnTo>
                <a:close/>
                <a:moveTo>
                  <a:pt x="2549" y="5211"/>
                </a:moveTo>
                <a:cubicBezTo>
                  <a:pt x="5310" y="2450"/>
                  <a:pt x="5310" y="2450"/>
                  <a:pt x="5310" y="2450"/>
                </a:cubicBezTo>
                <a:cubicBezTo>
                  <a:pt x="5340" y="2420"/>
                  <a:pt x="5384" y="2408"/>
                  <a:pt x="5425" y="2418"/>
                </a:cubicBezTo>
                <a:cubicBezTo>
                  <a:pt x="5789" y="2511"/>
                  <a:pt x="6175" y="2431"/>
                  <a:pt x="6470" y="2200"/>
                </a:cubicBezTo>
                <a:cubicBezTo>
                  <a:pt x="6766" y="1969"/>
                  <a:pt x="6938" y="1614"/>
                  <a:pt x="6936" y="1239"/>
                </a:cubicBezTo>
                <a:cubicBezTo>
                  <a:pt x="6936" y="1216"/>
                  <a:pt x="6936" y="1193"/>
                  <a:pt x="6934" y="1170"/>
                </a:cubicBezTo>
                <a:cubicBezTo>
                  <a:pt x="6292" y="1812"/>
                  <a:pt x="6292" y="1812"/>
                  <a:pt x="6292" y="1812"/>
                </a:cubicBezTo>
                <a:cubicBezTo>
                  <a:pt x="6260" y="1844"/>
                  <a:pt x="6211" y="1856"/>
                  <a:pt x="6168" y="1841"/>
                </a:cubicBezTo>
                <a:cubicBezTo>
                  <a:pt x="5437" y="1598"/>
                  <a:pt x="5437" y="1598"/>
                  <a:pt x="5437" y="1598"/>
                </a:cubicBezTo>
                <a:cubicBezTo>
                  <a:pt x="5401" y="1586"/>
                  <a:pt x="5373" y="1557"/>
                  <a:pt x="5360" y="1521"/>
                </a:cubicBezTo>
                <a:cubicBezTo>
                  <a:pt x="5117" y="791"/>
                  <a:pt x="5117" y="791"/>
                  <a:pt x="5117" y="791"/>
                </a:cubicBezTo>
                <a:cubicBezTo>
                  <a:pt x="5102" y="747"/>
                  <a:pt x="5114" y="699"/>
                  <a:pt x="5146" y="666"/>
                </a:cubicBezTo>
                <a:cubicBezTo>
                  <a:pt x="5788" y="24"/>
                  <a:pt x="5788" y="24"/>
                  <a:pt x="5788" y="24"/>
                </a:cubicBezTo>
                <a:cubicBezTo>
                  <a:pt x="5402" y="0"/>
                  <a:pt x="5027" y="163"/>
                  <a:pt x="4780" y="461"/>
                </a:cubicBezTo>
                <a:cubicBezTo>
                  <a:pt x="4533" y="759"/>
                  <a:pt x="4444" y="1158"/>
                  <a:pt x="4540" y="1533"/>
                </a:cubicBezTo>
                <a:cubicBezTo>
                  <a:pt x="4550" y="1575"/>
                  <a:pt x="4538" y="1619"/>
                  <a:pt x="4508" y="1649"/>
                </a:cubicBezTo>
                <a:cubicBezTo>
                  <a:pt x="1748" y="4409"/>
                  <a:pt x="1748" y="4409"/>
                  <a:pt x="1748" y="4409"/>
                </a:cubicBezTo>
                <a:cubicBezTo>
                  <a:pt x="1717" y="4439"/>
                  <a:pt x="1674" y="4451"/>
                  <a:pt x="1632" y="4441"/>
                </a:cubicBezTo>
                <a:cubicBezTo>
                  <a:pt x="1536" y="4417"/>
                  <a:pt x="1437" y="4404"/>
                  <a:pt x="1338" y="4403"/>
                </a:cubicBezTo>
                <a:cubicBezTo>
                  <a:pt x="814" y="4400"/>
                  <a:pt x="345" y="4730"/>
                  <a:pt x="173" y="5225"/>
                </a:cubicBezTo>
                <a:cubicBezTo>
                  <a:pt x="0" y="5720"/>
                  <a:pt x="162" y="6270"/>
                  <a:pt x="575" y="6593"/>
                </a:cubicBezTo>
                <a:cubicBezTo>
                  <a:pt x="988" y="6917"/>
                  <a:pt x="1560" y="6941"/>
                  <a:pt x="1999" y="6655"/>
                </a:cubicBezTo>
                <a:cubicBezTo>
                  <a:pt x="2438" y="6368"/>
                  <a:pt x="2646" y="5834"/>
                  <a:pt x="2517" y="5326"/>
                </a:cubicBezTo>
                <a:cubicBezTo>
                  <a:pt x="2507" y="5285"/>
                  <a:pt x="2519" y="5241"/>
                  <a:pt x="2549" y="5211"/>
                </a:cubicBezTo>
                <a:close/>
                <a:moveTo>
                  <a:pt x="1634" y="6107"/>
                </a:moveTo>
                <a:cubicBezTo>
                  <a:pt x="1042" y="6107"/>
                  <a:pt x="1042" y="6107"/>
                  <a:pt x="1042" y="6107"/>
                </a:cubicBezTo>
                <a:cubicBezTo>
                  <a:pt x="750" y="5620"/>
                  <a:pt x="750" y="5620"/>
                  <a:pt x="750" y="5620"/>
                </a:cubicBezTo>
                <a:cubicBezTo>
                  <a:pt x="1042" y="5134"/>
                  <a:pt x="1042" y="5134"/>
                  <a:pt x="1042" y="5134"/>
                </a:cubicBezTo>
                <a:cubicBezTo>
                  <a:pt x="1634" y="5134"/>
                  <a:pt x="1634" y="5134"/>
                  <a:pt x="1634" y="5134"/>
                </a:cubicBezTo>
                <a:cubicBezTo>
                  <a:pt x="1926" y="5620"/>
                  <a:pt x="1926" y="5620"/>
                  <a:pt x="1926" y="5620"/>
                </a:cubicBezTo>
                <a:lnTo>
                  <a:pt x="1634" y="6107"/>
                </a:lnTo>
                <a:close/>
                <a:moveTo>
                  <a:pt x="2104" y="4682"/>
                </a:moveTo>
                <a:cubicBezTo>
                  <a:pt x="4781" y="2005"/>
                  <a:pt x="4781" y="2005"/>
                  <a:pt x="4781" y="2005"/>
                </a:cubicBezTo>
                <a:cubicBezTo>
                  <a:pt x="4953" y="2177"/>
                  <a:pt x="4953" y="2177"/>
                  <a:pt x="4953" y="2177"/>
                </a:cubicBezTo>
                <a:cubicBezTo>
                  <a:pt x="2276" y="4855"/>
                  <a:pt x="2276" y="4855"/>
                  <a:pt x="2276" y="4855"/>
                </a:cubicBezTo>
                <a:lnTo>
                  <a:pt x="2104" y="4682"/>
                </a:lnTo>
                <a:close/>
                <a:moveTo>
                  <a:pt x="5938" y="6790"/>
                </a:moveTo>
                <a:cubicBezTo>
                  <a:pt x="6210" y="6892"/>
                  <a:pt x="6515" y="6826"/>
                  <a:pt x="6720" y="6621"/>
                </a:cubicBezTo>
                <a:cubicBezTo>
                  <a:pt x="6925" y="6417"/>
                  <a:pt x="6991" y="6111"/>
                  <a:pt x="6889" y="5840"/>
                </a:cubicBezTo>
                <a:lnTo>
                  <a:pt x="5938" y="6790"/>
                </a:lnTo>
                <a:close/>
                <a:moveTo>
                  <a:pt x="6720" y="5576"/>
                </a:moveTo>
                <a:cubicBezTo>
                  <a:pt x="5353" y="4209"/>
                  <a:pt x="5353" y="4209"/>
                  <a:pt x="5353" y="4209"/>
                </a:cubicBezTo>
                <a:cubicBezTo>
                  <a:pt x="5202" y="4335"/>
                  <a:pt x="4980" y="4326"/>
                  <a:pt x="4840" y="4187"/>
                </a:cubicBezTo>
                <a:cubicBezTo>
                  <a:pt x="4701" y="4047"/>
                  <a:pt x="4691" y="3825"/>
                  <a:pt x="4818" y="3674"/>
                </a:cubicBezTo>
                <a:cubicBezTo>
                  <a:pt x="4624" y="3480"/>
                  <a:pt x="4624" y="3480"/>
                  <a:pt x="4624" y="3480"/>
                </a:cubicBezTo>
                <a:cubicBezTo>
                  <a:pt x="3579" y="4525"/>
                  <a:pt x="3579" y="4525"/>
                  <a:pt x="3579" y="4525"/>
                </a:cubicBezTo>
                <a:cubicBezTo>
                  <a:pt x="3774" y="4720"/>
                  <a:pt x="3774" y="4720"/>
                  <a:pt x="3774" y="4720"/>
                </a:cubicBezTo>
                <a:cubicBezTo>
                  <a:pt x="3925" y="4593"/>
                  <a:pt x="4147" y="4603"/>
                  <a:pt x="4287" y="4742"/>
                </a:cubicBezTo>
                <a:cubicBezTo>
                  <a:pt x="4426" y="4881"/>
                  <a:pt x="4436" y="5104"/>
                  <a:pt x="4309" y="5255"/>
                </a:cubicBezTo>
                <a:cubicBezTo>
                  <a:pt x="5675" y="6621"/>
                  <a:pt x="5675" y="6621"/>
                  <a:pt x="5675" y="6621"/>
                </a:cubicBezTo>
                <a:cubicBezTo>
                  <a:pt x="5690" y="6636"/>
                  <a:pt x="5706" y="6650"/>
                  <a:pt x="5722" y="6663"/>
                </a:cubicBezTo>
                <a:cubicBezTo>
                  <a:pt x="6762" y="5623"/>
                  <a:pt x="6762" y="5623"/>
                  <a:pt x="6762" y="5623"/>
                </a:cubicBezTo>
                <a:cubicBezTo>
                  <a:pt x="6749" y="5607"/>
                  <a:pt x="6735" y="5591"/>
                  <a:pt x="6720" y="5576"/>
                </a:cubicBezTo>
                <a:close/>
                <a:moveTo>
                  <a:pt x="5998" y="6072"/>
                </a:moveTo>
                <a:cubicBezTo>
                  <a:pt x="4781" y="4855"/>
                  <a:pt x="4781" y="4855"/>
                  <a:pt x="4781" y="4855"/>
                </a:cubicBezTo>
                <a:cubicBezTo>
                  <a:pt x="4953" y="4682"/>
                  <a:pt x="4953" y="4682"/>
                  <a:pt x="4953" y="4682"/>
                </a:cubicBezTo>
                <a:cubicBezTo>
                  <a:pt x="6170" y="5900"/>
                  <a:pt x="6170" y="5900"/>
                  <a:pt x="6170" y="5900"/>
                </a:cubicBezTo>
                <a:lnTo>
                  <a:pt x="5998" y="607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Title 1">
            <a:extLst>
              <a:ext uri="{FF2B5EF4-FFF2-40B4-BE49-F238E27FC236}">
                <a16:creationId xmlns:a16="http://schemas.microsoft.com/office/drawing/2014/main" xmlns="" id="{D3BBA8B4-AA63-4A5D-AEB0-3DA02CFAA4EC}"/>
              </a:ext>
            </a:extLst>
          </p:cNvPr>
          <p:cNvSpPr txBox="1">
            <a:spLocks/>
          </p:cNvSpPr>
          <p:nvPr/>
        </p:nvSpPr>
        <p:spPr>
          <a:xfrm>
            <a:off x="7179606" y="2827896"/>
            <a:ext cx="1032388" cy="453675"/>
          </a:xfrm>
          <a:prstGeom prst="rect">
            <a:avLst/>
          </a:prstGeom>
        </p:spPr>
        <p:txBody>
          <a:bodyPr lIns="68580" tIns="34290" rIns="68580" bIns="34290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3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</a:rPr>
              <a:t>SUBTITLE</a:t>
            </a:r>
          </a:p>
          <a:p>
            <a:r>
              <a:rPr lang="en-US" sz="13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</a:rPr>
              <a:t>EXAMPLE</a:t>
            </a:r>
            <a:endParaRPr lang="en-US" sz="1300" dirty="0">
              <a:solidFill>
                <a:schemeClr val="accent1"/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="" xmlns:a16="http://schemas.microsoft.com/office/drawing/2014/main" id="{19311824-B19B-45AD-B07C-5F362B382A1C}"/>
              </a:ext>
            </a:extLst>
          </p:cNvPr>
          <p:cNvSpPr txBox="1"/>
          <p:nvPr/>
        </p:nvSpPr>
        <p:spPr>
          <a:xfrm>
            <a:off x="7121626" y="3296327"/>
            <a:ext cx="1148347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Lorem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ipsum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dolor</a:t>
            </a:r>
          </a:p>
          <a:p>
            <a:pPr algn="ctr">
              <a:lnSpc>
                <a:spcPct val="150000"/>
              </a:lnSpc>
            </a:pPr>
            <a:r>
              <a:rPr lang="en-US" sz="8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sit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amet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consectet</a:t>
            </a:r>
            <a:endParaRPr lang="en-US" sz="800" dirty="0" smtClean="0">
              <a:solidFill>
                <a:schemeClr val="accent1"/>
              </a:solidFill>
              <a:latin typeface="Roboto" pitchFamily="2" charset="0"/>
              <a:ea typeface="Roboto" pitchFamily="2" charset="0"/>
              <a:cs typeface="Montserrat Light" charset="0"/>
            </a:endParaRPr>
          </a:p>
          <a:p>
            <a:pPr algn="ctr">
              <a:lnSpc>
                <a:spcPct val="150000"/>
              </a:lnSpc>
            </a:pPr>
            <a:r>
              <a:rPr lang="en-US" sz="800" dirty="0" err="1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uer</a:t>
            </a:r>
            <a:r>
              <a:rPr lang="en-US" sz="8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odio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non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tellus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natoque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accumsan</a:t>
            </a:r>
            <a:r>
              <a:rPr lang="en-US" sz="800" dirty="0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Sed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hac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enim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</a:t>
            </a:r>
            <a:r>
              <a:rPr lang="en-US" sz="800" dirty="0" err="1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Lorem</a:t>
            </a:r>
            <a:r>
              <a:rPr lang="en-US" sz="800" dirty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 tempus </a:t>
            </a:r>
            <a:r>
              <a:rPr lang="en-US" sz="800" dirty="0" err="1" smtClean="0">
                <a:solidFill>
                  <a:schemeClr val="accent1"/>
                </a:solidFill>
                <a:latin typeface="Roboto" pitchFamily="2" charset="0"/>
                <a:ea typeface="Roboto" pitchFamily="2" charset="0"/>
                <a:cs typeface="Montserrat Light" charset="0"/>
              </a:rPr>
              <a:t>tortor</a:t>
            </a:r>
            <a:endParaRPr lang="en-US" sz="800" b="1" i="1" dirty="0">
              <a:solidFill>
                <a:schemeClr val="accent1"/>
              </a:solidFill>
              <a:latin typeface="Roboto" pitchFamily="2" charset="0"/>
              <a:ea typeface="Roboto" pitchFamily="2" charset="0"/>
              <a:cs typeface="Montserrat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6011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7D8287"/>
      </a:dk2>
      <a:lt2>
        <a:srgbClr val="EBEEF0"/>
      </a:lt2>
      <a:accent1>
        <a:srgbClr val="374249"/>
      </a:accent1>
      <a:accent2>
        <a:srgbClr val="FCD3C1"/>
      </a:accent2>
      <a:accent3>
        <a:srgbClr val="B0DFDB"/>
      </a:accent3>
      <a:accent4>
        <a:srgbClr val="D8EDDD"/>
      </a:accent4>
      <a:accent5>
        <a:srgbClr val="FFFFFF"/>
      </a:accent5>
      <a:accent6>
        <a:srgbClr val="FFFFFF"/>
      </a:accent6>
      <a:hlink>
        <a:srgbClr val="FFFFFF"/>
      </a:hlink>
      <a:folHlink>
        <a:srgbClr val="374249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12340</TotalTime>
  <Words>1643</Words>
  <Application>Microsoft Office PowerPoint</Application>
  <PresentationFormat>On-screen Show (16:9)</PresentationFormat>
  <Paragraphs>298</Paragraphs>
  <Slides>31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snc com</cp:lastModifiedBy>
  <cp:revision>1122</cp:revision>
  <dcterms:created xsi:type="dcterms:W3CDTF">2016-01-13T17:16:24Z</dcterms:created>
  <dcterms:modified xsi:type="dcterms:W3CDTF">2018-11-19T17:52:14Z</dcterms:modified>
</cp:coreProperties>
</file>